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3" r:id="rId35"/>
    <p:sldId id="294" r:id="rId36"/>
    <p:sldId id="295" r:id="rId37"/>
    <p:sldId id="296" r:id="rId38"/>
    <p:sldId id="297" r:id="rId39"/>
    <p:sldId id="298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4w9W3b6rKSIcRHlqKpMZQ==" hashData="37HdqO9kiTmhbrAkwfzxiAnGs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00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5" d="100"/>
          <a:sy n="45" d="100"/>
        </p:scale>
        <p:origin x="-1236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4406B-2F6E-456C-867A-C94ED1B88C8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582060"/>
      </p:ext>
    </p:extLst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474E13-AF7B-49A7-A0E0-EAC4382B747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403592"/>
      </p:ext>
    </p:extLst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2DA79-50EC-4A25-85CA-19C4762F2C5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99635"/>
      </p:ext>
    </p:extLst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7C2191-F934-4C7C-8F30-2C565ACE807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827023"/>
      </p:ext>
    </p:extLst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DAD39-2252-4FED-B33D-99D5947953E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538142"/>
      </p:ext>
    </p:extLst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8AD114-717C-4EA9-B6B0-881C866D189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6102"/>
      </p:ext>
    </p:extLst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D37E4E-C6AF-4202-9464-2B60A0C9521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529899"/>
      </p:ext>
    </p:extLst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BC2D1-E033-4CC8-9C13-78E10C57847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56459"/>
      </p:ext>
    </p:extLst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06908-96C0-4258-9AF4-EF3E96F095D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098734"/>
      </p:ext>
    </p:extLst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6745C-8A2D-4FE7-82AA-A06BDA2D16D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051158"/>
      </p:ext>
    </p:extLst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8A9E2-E5CB-4FFE-BE33-42F72EEE27B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8393"/>
      </p:ext>
    </p:extLst>
  </p:cSld>
  <p:clrMapOvr>
    <a:masterClrMapping/>
  </p:clrMapOvr>
  <p:transition spd="slow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260B6DF-8163-4FB3-AC4B-7B1D4BC0A61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773440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C6CE1F5-3910-4FA9-8611-C4664D502A1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745640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31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541FEB90-D873-41B5-AAC6-101DFB1EB911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slow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4284663" y="2565400"/>
            <a:ext cx="3959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 b="1">
              <a:solidFill>
                <a:srgbClr val="660066"/>
              </a:solidFill>
            </a:endParaRPr>
          </a:p>
        </p:txBody>
      </p:sp>
      <p:pic>
        <p:nvPicPr>
          <p:cNvPr id="4106" name="Picture 10" descr="neo-sub____(225)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765175"/>
            <a:ext cx="5976938" cy="5675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8" name="Rectangle 12"/>
          <p:cNvSpPr>
            <a:spLocks noChangeArrowheads="1"/>
          </p:cNvSpPr>
          <p:nvPr/>
        </p:nvSpPr>
        <p:spPr bwMode="auto">
          <a:xfrm>
            <a:off x="0" y="6165850"/>
            <a:ext cx="7380288" cy="6921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6732588" y="3141663"/>
            <a:ext cx="2232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dirty="0">
                <a:solidFill>
                  <a:srgbClr val="FF0000"/>
                </a:solidFill>
              </a:rPr>
              <a:t>Conóceme</a:t>
            </a:r>
            <a:r>
              <a:rPr lang="es-ES" sz="3200" dirty="0"/>
              <a:t> 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5003800" y="6308725"/>
            <a:ext cx="3960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</a:rPr>
              <a:t>SONIDO - AUTOMATICO</a:t>
            </a:r>
          </a:p>
        </p:txBody>
      </p:sp>
    </p:spTree>
  </p:cSld>
  <p:clrMapOvr>
    <a:masterClrMapping/>
  </p:clrMapOvr>
  <p:transition spd="slow" advTm="5000">
    <p:sndAc>
      <p:stSnd>
        <p:snd r:embed="rId2" name="IL DIVO Unchained Mélody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10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7308850" y="0"/>
            <a:ext cx="1835150" cy="549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372225" y="620713"/>
            <a:ext cx="2520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5130" name="Picture 10" descr="6388482jg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2275" y="1412875"/>
            <a:ext cx="5788025" cy="4546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9" name="Rectangle 1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2555875" y="6308725"/>
            <a:ext cx="287338" cy="2889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250825" y="1125538"/>
            <a:ext cx="3168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6158" name="Picture 14" descr="6388490at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188913"/>
            <a:ext cx="5160963" cy="6480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2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2627313" y="6021388"/>
            <a:ext cx="381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7181" name="Picture 13" descr="6388692mb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836613"/>
            <a:ext cx="6037262" cy="529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684213" y="2852738"/>
            <a:ext cx="360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8211" name="Picture 19" descr="6388931zi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549275"/>
            <a:ext cx="6624638" cy="5849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1835150" y="549275"/>
            <a:ext cx="5329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0249" name="Picture 9" descr="6388747tw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620713"/>
            <a:ext cx="6429375" cy="5572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5292725" y="2636838"/>
            <a:ext cx="3527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1273" name="Picture 9" descr="6388466ue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692150"/>
            <a:ext cx="7058025" cy="5670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979613" y="0"/>
            <a:ext cx="6553200" cy="6207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3132138" y="-531813"/>
            <a:ext cx="3600450" cy="64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2301" name="Picture 13" descr="6388751qh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620713"/>
            <a:ext cx="6624637" cy="5740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Motion origin="layout" path="M 0.0 0.0  L 0.0 0.33295  E" pathEditMode="relative" ptsTypes="">
                                      <p:cBhvr>
                                        <p:cTn id="6" dur="2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395288" y="2708275"/>
            <a:ext cx="360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3321" name="Picture 9" descr="6388637hn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87663" y="260350"/>
            <a:ext cx="3846512" cy="6408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1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3492500" y="1916113"/>
            <a:ext cx="32400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4360" name="Picture 24" descr="6388497gy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620713"/>
            <a:ext cx="7200900" cy="57610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3" name="Rectangle 2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395288" y="5157788"/>
            <a:ext cx="39608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5386" name="Picture 26" descr="6388843gr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052513"/>
            <a:ext cx="5932487" cy="4940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250825" y="260350"/>
            <a:ext cx="87137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6393" name="Picture 9" descr="6388452wp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404813"/>
            <a:ext cx="7705725" cy="6153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2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219700" y="3357563"/>
            <a:ext cx="3673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7421" name="Picture 13" descr="6388906rg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260350"/>
            <a:ext cx="5184775" cy="6597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250825" y="2636838"/>
            <a:ext cx="24495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18441" name="Picture 9" descr="6388886hv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60350"/>
            <a:ext cx="8353425" cy="63785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82" name="Rectangle 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81" name="Picture 25" descr="6388591ig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620713"/>
            <a:ext cx="7056437" cy="5668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2555875" y="260350"/>
            <a:ext cx="37449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20493" name="Picture 13" descr="6388654zy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95550" y="260350"/>
            <a:ext cx="4743450" cy="6408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8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468313" y="5373688"/>
            <a:ext cx="4319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21517" name="Picture 13" descr="surreal_paintings_0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196975"/>
            <a:ext cx="6119812" cy="4749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250825" y="260350"/>
            <a:ext cx="87137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22537" name="Picture 9" descr="surreal_paintings_1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260350"/>
            <a:ext cx="5140325" cy="6408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6227763" y="2781300"/>
            <a:ext cx="2736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23561" name="Picture 9" descr="neo-sub____(259)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908050"/>
            <a:ext cx="6645275" cy="53165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2339975" y="1125538"/>
            <a:ext cx="144463" cy="46085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2411413" y="5661025"/>
            <a:ext cx="4537075" cy="730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6877050" y="1196975"/>
            <a:ext cx="71438" cy="46085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2339975" y="1125538"/>
            <a:ext cx="4679950" cy="1428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179388" y="260350"/>
            <a:ext cx="360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24589" name="Picture 13" descr="METALL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33613" y="333375"/>
            <a:ext cx="5280025" cy="63357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179388" y="5373688"/>
            <a:ext cx="30972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25613" name="Picture 13" descr="6388743nm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95513" y="260350"/>
            <a:ext cx="4932362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8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37" name="Picture 13" descr="6388663ai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713" y="-603250"/>
            <a:ext cx="5783262" cy="7677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62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7092950" y="5300663"/>
            <a:ext cx="1727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27661" name="Picture 13" descr="6388596xt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765175"/>
            <a:ext cx="6961187" cy="54768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96" name="Rectangle 2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90" name="Text Box 18"/>
          <p:cNvSpPr txBox="1">
            <a:spLocks noChangeArrowheads="1"/>
          </p:cNvSpPr>
          <p:nvPr/>
        </p:nvSpPr>
        <p:spPr bwMode="auto">
          <a:xfrm>
            <a:off x="539750" y="3500438"/>
            <a:ext cx="360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28695" name="Picture 23" descr="6388455eq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95513" y="-242888"/>
            <a:ext cx="4745037" cy="71008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5076825" y="2781300"/>
            <a:ext cx="381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30729" name="Picture 9" descr="6388788qn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620713"/>
            <a:ext cx="7056437" cy="56800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50825" y="260350"/>
            <a:ext cx="5473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31753" name="Picture 9" descr="6388913od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260350"/>
            <a:ext cx="5383213" cy="6408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1403350" y="5805488"/>
            <a:ext cx="6337300" cy="1444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1476375" y="1341438"/>
            <a:ext cx="6264275" cy="714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7524750" y="1412875"/>
            <a:ext cx="71438" cy="45370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395288" y="260350"/>
            <a:ext cx="84248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32781" name="Picture 13" descr="surreal0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836613"/>
            <a:ext cx="7272337" cy="54530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83" name="Rectangle 15"/>
          <p:cNvSpPr>
            <a:spLocks noChangeArrowheads="1"/>
          </p:cNvSpPr>
          <p:nvPr/>
        </p:nvSpPr>
        <p:spPr bwMode="auto">
          <a:xfrm>
            <a:off x="827088" y="765175"/>
            <a:ext cx="215900" cy="55435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539750" y="3644900"/>
            <a:ext cx="48244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33804" name="Picture 12" descr="6388840et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95513" y="260350"/>
            <a:ext cx="5148262" cy="6408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2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0" y="6524625"/>
            <a:ext cx="7812088" cy="333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4831" name="Picture 15" descr="6388969lf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188913"/>
            <a:ext cx="5257800" cy="66690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51" name="Rectangle 11"/>
          <p:cNvSpPr>
            <a:spLocks noChangeArrowheads="1"/>
          </p:cNvSpPr>
          <p:nvPr/>
        </p:nvSpPr>
        <p:spPr bwMode="auto">
          <a:xfrm>
            <a:off x="2627313" y="260350"/>
            <a:ext cx="6516687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5852" name="Rectangle 12"/>
          <p:cNvSpPr>
            <a:spLocks noChangeArrowheads="1"/>
          </p:cNvSpPr>
          <p:nvPr/>
        </p:nvSpPr>
        <p:spPr bwMode="auto">
          <a:xfrm>
            <a:off x="8964613" y="404813"/>
            <a:ext cx="179387" cy="645318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250825" y="4076700"/>
            <a:ext cx="381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35855" name="Picture 15" descr="surreal4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1196975"/>
            <a:ext cx="5903913" cy="44275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57" name="Rectangle 17"/>
          <p:cNvSpPr>
            <a:spLocks noChangeArrowheads="1"/>
          </p:cNvSpPr>
          <p:nvPr/>
        </p:nvSpPr>
        <p:spPr bwMode="auto">
          <a:xfrm>
            <a:off x="1476375" y="1052513"/>
            <a:ext cx="287338" cy="46815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323850" y="6021388"/>
            <a:ext cx="8496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36873" name="Picture 9" descr="6388486jv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20888" y="188913"/>
            <a:ext cx="5680075" cy="66690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01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1403350" y="5373688"/>
            <a:ext cx="2447925" cy="3603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323850" y="5876925"/>
            <a:ext cx="8569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37900" name="Picture 12" descr="400_1182441665_angel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052513"/>
            <a:ext cx="5976937" cy="4781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0" y="0"/>
            <a:ext cx="32385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250825" y="6597650"/>
            <a:ext cx="5184775" cy="714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47" name="Rectangle 11"/>
          <p:cNvSpPr>
            <a:spLocks noChangeArrowheads="1"/>
          </p:cNvSpPr>
          <p:nvPr/>
        </p:nvSpPr>
        <p:spPr bwMode="auto">
          <a:xfrm>
            <a:off x="5219700" y="0"/>
            <a:ext cx="144463" cy="666908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48" name="Rectangle 12"/>
          <p:cNvSpPr>
            <a:spLocks noChangeArrowheads="1"/>
          </p:cNvSpPr>
          <p:nvPr/>
        </p:nvSpPr>
        <p:spPr bwMode="auto">
          <a:xfrm>
            <a:off x="323850" y="0"/>
            <a:ext cx="5184775" cy="4048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4787900" y="3249613"/>
            <a:ext cx="381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39951" name="Picture 15" descr="6388443zv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765175"/>
            <a:ext cx="7127875" cy="52498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6372225" y="5300663"/>
            <a:ext cx="25923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40969" name="Picture 9" descr="6388512dj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188913"/>
            <a:ext cx="5054600" cy="6480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468313" y="260350"/>
            <a:ext cx="8280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41993" name="Picture 9" descr="6388772ba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981075"/>
            <a:ext cx="6313488" cy="49879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32" name="Rectangle 2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31" name="Picture 23" descr="neo-sub____(247)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0"/>
            <a:ext cx="6073775" cy="76057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900113" y="260350"/>
            <a:ext cx="6911975" cy="2889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323850" y="5734050"/>
            <a:ext cx="50403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44042" name="Picture 10" descr="6388501fg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268413"/>
            <a:ext cx="7056437" cy="43386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643438" y="2997200"/>
            <a:ext cx="41052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45065" name="Picture 9" descr="6388509ta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404813"/>
            <a:ext cx="4916488" cy="61928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323850" y="260350"/>
            <a:ext cx="8496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47113" name="Picture 9" descr="400_1214447923_had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908050"/>
            <a:ext cx="6985000" cy="5238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7" name="Rectangle 9"/>
          <p:cNvSpPr>
            <a:spLocks noChangeArrowheads="1"/>
          </p:cNvSpPr>
          <p:nvPr/>
        </p:nvSpPr>
        <p:spPr bwMode="auto">
          <a:xfrm>
            <a:off x="4716463" y="6021388"/>
            <a:ext cx="1441450" cy="2159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5364163" y="4724400"/>
            <a:ext cx="360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48141" name="Picture 13" descr="6388493fh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68538" y="333375"/>
            <a:ext cx="4756150" cy="63357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9" name="Rectangle 7"/>
          <p:cNvSpPr>
            <a:spLocks noChangeArrowheads="1"/>
          </p:cNvSpPr>
          <p:nvPr/>
        </p:nvSpPr>
        <p:spPr bwMode="auto">
          <a:xfrm>
            <a:off x="3851275" y="260350"/>
            <a:ext cx="1081088" cy="1444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4572000" y="1268413"/>
            <a:ext cx="4248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49162" name="Picture 10" descr="6388698cl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765175"/>
            <a:ext cx="6481762" cy="5421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97" name="Rectangle 21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5" name="Picture 9" descr="400_1207616271_alcanzando-una-estrella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0"/>
            <a:ext cx="3816350" cy="286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7" name="Picture 11" descr="400_1207616271_alcanzando-una-estrella"/>
          <p:cNvPicPr>
            <a:picLocks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0"/>
            <a:ext cx="3744913" cy="2808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94" name="Picture 18" descr="400_1207616271_alcanzando-una-estrella"/>
          <p:cNvPicPr>
            <a:picLocks noChangeAspect="1" noChangeArrowheads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4211638"/>
            <a:ext cx="3529013" cy="26463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323850" y="2420938"/>
            <a:ext cx="3311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50196" name="Picture 20" descr="400_1207616271_alcanzando-una-estrella"/>
          <p:cNvPicPr>
            <a:picLocks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4156075"/>
            <a:ext cx="3602038" cy="27019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5076825" y="3068638"/>
            <a:ext cx="3743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51211" name="Picture 11" descr="neo-sub____(89)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692150"/>
            <a:ext cx="7561262" cy="56721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8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250825" y="2636838"/>
            <a:ext cx="1800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600">
              <a:solidFill>
                <a:srgbClr val="FF0000"/>
              </a:solidFill>
            </a:endParaRPr>
          </a:p>
        </p:txBody>
      </p:sp>
      <p:pic>
        <p:nvPicPr>
          <p:cNvPr id="52237" name="Picture 13" descr="6388702tu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333375"/>
            <a:ext cx="5534025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395288" y="5949950"/>
            <a:ext cx="8424862" cy="9080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827088" y="260350"/>
            <a:ext cx="7921625" cy="86518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3261" name="Picture 13" descr="neo-sub____(181)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981075"/>
            <a:ext cx="6769100" cy="5073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6" name="Picture 14" descr="Imagen 073"/>
          <p:cNvPicPr>
            <a:picLocks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88913"/>
            <a:ext cx="2914650" cy="2185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89" name="Picture 17" descr="59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492375"/>
            <a:ext cx="3492500" cy="822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90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84" name="Picture 12" descr="neo-sub____(239)"/>
          <p:cNvPicPr>
            <a:picLocks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32138" y="1125538"/>
            <a:ext cx="5795962" cy="4673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82" name="Text Box 10"/>
          <p:cNvSpPr txBox="1">
            <a:spLocks noChangeArrowheads="1"/>
          </p:cNvSpPr>
          <p:nvPr/>
        </p:nvSpPr>
        <p:spPr bwMode="auto">
          <a:xfrm>
            <a:off x="5940425" y="6021388"/>
            <a:ext cx="28082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4292" name="Text Box 20"/>
          <p:cNvSpPr txBox="1">
            <a:spLocks noChangeArrowheads="1"/>
          </p:cNvSpPr>
          <p:nvPr/>
        </p:nvSpPr>
        <p:spPr bwMode="auto">
          <a:xfrm>
            <a:off x="323850" y="4437063"/>
            <a:ext cx="23764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rgbClr val="FF0000"/>
                </a:solidFill>
              </a:rPr>
              <a:t>RITA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4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4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4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4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2580" name="Text Box 4"/>
          <p:cNvSpPr txBox="1">
            <a:spLocks noChangeArrowheads="1"/>
          </p:cNvSpPr>
          <p:nvPr/>
        </p:nvSpPr>
        <p:spPr bwMode="auto">
          <a:xfrm>
            <a:off x="611188" y="260350"/>
            <a:ext cx="7921625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dirty="0">
                <a:solidFill>
                  <a:srgbClr val="FF0000"/>
                </a:solidFill>
              </a:rPr>
              <a:t>Déjame por un instante, sumergirme en la locura de los artistas. Olvidar las reglas que impone el hombre para no transgredir todo aquello que conocemos. No le temo a la aventura de vivir en un mundo surrealista porque mi espíritu, no conoce otra verdad que la me eleva hasta las fronteras de lo imposible.</a:t>
            </a:r>
            <a:r>
              <a:rPr lang="es-ES" sz="3600" dirty="0"/>
              <a:t> </a:t>
            </a:r>
            <a:r>
              <a:rPr lang="es-ES" sz="3600" dirty="0">
                <a:solidFill>
                  <a:srgbClr val="FF0000"/>
                </a:solidFill>
              </a:rPr>
              <a:t>El día que deje de soñar, mándame flores blancas…                        </a:t>
            </a:r>
            <a:r>
              <a:rPr lang="es-ES" sz="3600" dirty="0" err="1">
                <a:solidFill>
                  <a:srgbClr val="FF0066"/>
                </a:solidFill>
              </a:rPr>
              <a:t>Saludicos</a:t>
            </a:r>
            <a:r>
              <a:rPr lang="es-ES" sz="3600" dirty="0">
                <a:solidFill>
                  <a:srgbClr val="FF0066"/>
                </a:solidFill>
              </a:rPr>
              <a:t>!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8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li .. 11 11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Dali .. 11 11 2010</Template>
  <TotalTime>2</TotalTime>
  <Words>93</Words>
  <Application>Microsoft Office PowerPoint</Application>
  <PresentationFormat>Presentación en pantalla (4:3)</PresentationFormat>
  <Paragraphs>6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2" baseType="lpstr">
      <vt:lpstr>Arial</vt:lpstr>
      <vt:lpstr>Comic Sans MS</vt:lpstr>
      <vt:lpstr>Dali .. 11 11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2021-03-31T07:47:23Z</dcterms:created>
  <dcterms:modified xsi:type="dcterms:W3CDTF">2021-03-31T07:49:23Z</dcterms:modified>
</cp:coreProperties>
</file>