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25"/>
  </p:notesMasterIdLst>
  <p:sldIdLst>
    <p:sldId id="265" r:id="rId3"/>
    <p:sldId id="321" r:id="rId4"/>
    <p:sldId id="323" r:id="rId5"/>
    <p:sldId id="326" r:id="rId6"/>
    <p:sldId id="309" r:id="rId7"/>
    <p:sldId id="322" r:id="rId8"/>
    <p:sldId id="315" r:id="rId9"/>
    <p:sldId id="319" r:id="rId10"/>
    <p:sldId id="310" r:id="rId11"/>
    <p:sldId id="311" r:id="rId12"/>
    <p:sldId id="312" r:id="rId13"/>
    <p:sldId id="316" r:id="rId14"/>
    <p:sldId id="325" r:id="rId15"/>
    <p:sldId id="317" r:id="rId16"/>
    <p:sldId id="318" r:id="rId17"/>
    <p:sldId id="324" r:id="rId18"/>
    <p:sldId id="313" r:id="rId19"/>
    <p:sldId id="328" r:id="rId20"/>
    <p:sldId id="327" r:id="rId21"/>
    <p:sldId id="307" r:id="rId22"/>
    <p:sldId id="269" r:id="rId23"/>
    <p:sldId id="329" r:id="rId24"/>
  </p:sldIdLst>
  <p:sldSz cx="9144000" cy="6858000" type="screen4x3"/>
  <p:notesSz cx="6858000" cy="9144000"/>
  <p:defaultTextStyle>
    <a:defPPr>
      <a:defRPr lang="en-US"/>
    </a:defPPr>
    <a:lvl1pPr algn="ctr" rtl="0" fontAlgn="base">
      <a:spcBef>
        <a:spcPct val="0"/>
      </a:spcBef>
      <a:spcAft>
        <a:spcPct val="0"/>
      </a:spcAft>
      <a:defRPr sz="2400" kern="1200">
        <a:solidFill>
          <a:schemeClr val="tx1"/>
        </a:solidFill>
        <a:latin typeface="Times New Roman" panose="02020603050405020304" pitchFamily="18" charset="0"/>
        <a:ea typeface="+mn-ea"/>
        <a:cs typeface="+mn-cs"/>
      </a:defRPr>
    </a:lvl1pPr>
    <a:lvl2pPr marL="457200" algn="ctr" rtl="0" fontAlgn="base">
      <a:spcBef>
        <a:spcPct val="0"/>
      </a:spcBef>
      <a:spcAft>
        <a:spcPct val="0"/>
      </a:spcAft>
      <a:defRPr sz="2400" kern="1200">
        <a:solidFill>
          <a:schemeClr val="tx1"/>
        </a:solidFill>
        <a:latin typeface="Times New Roman" panose="02020603050405020304" pitchFamily="18" charset="0"/>
        <a:ea typeface="+mn-ea"/>
        <a:cs typeface="+mn-cs"/>
      </a:defRPr>
    </a:lvl2pPr>
    <a:lvl3pPr marL="914400" algn="ctr" rtl="0" fontAlgn="base">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ctr" rtl="0" fontAlgn="base">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ctr" rtl="0" fontAlgn="base">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modifyVerifier cryptProviderType="rsaAES" cryptAlgorithmClass="hash" cryptAlgorithmType="typeAny" cryptAlgorithmSid="14" spinCount="100000" saltData="qFxHyO0lG0DGvLkAI2gkoA==" hashData="S36uc4J+lru8G5J+fdhg0QLx6Agk06OOLxDoQiQwtOjdNuf4PhqV0LGE7yeWuTvbaUCZYPot1bILya9Ai0c4i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26" autoAdjust="0"/>
    <p:restoredTop sz="90929"/>
  </p:normalViewPr>
  <p:slideViewPr>
    <p:cSldViewPr>
      <p:cViewPr varScale="1">
        <p:scale>
          <a:sx n="72" d="100"/>
          <a:sy n="72" d="100"/>
        </p:scale>
        <p:origin x="1302" y="72"/>
      </p:cViewPr>
      <p:guideLst>
        <p:guide orient="horz" pos="2160"/>
        <p:guide pos="2880"/>
      </p:guideLst>
    </p:cSldViewPr>
  </p:slideViewPr>
  <p:outlineViewPr>
    <p:cViewPr>
      <p:scale>
        <a:sx n="25" d="100"/>
        <a:sy n="25"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113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p>
        </p:txBody>
      </p:sp>
      <p:sp>
        <p:nvSpPr>
          <p:cNvPr id="91139"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11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1141"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1142"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p>
        </p:txBody>
      </p:sp>
      <p:sp>
        <p:nvSpPr>
          <p:cNvPr id="91143"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A888CBA8-62E0-4F16-A577-0F0A897BFAA3}" type="slidenum">
              <a:rPr lang="en-US"/>
              <a:pPr/>
              <a:t>‹Nº›</a:t>
            </a:fld>
            <a:endParaRPr lang="en-US"/>
          </a:p>
        </p:txBody>
      </p:sp>
    </p:spTree>
    <p:extLst>
      <p:ext uri="{BB962C8B-B14F-4D97-AF65-F5344CB8AC3E}">
        <p14:creationId xmlns:p14="http://schemas.microsoft.com/office/powerpoint/2010/main" val="72486409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tx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5800" y="2286000"/>
            <a:ext cx="7772400" cy="1143000"/>
          </a:xfrm>
        </p:spPr>
        <p:txBody>
          <a:bodyPr/>
          <a:lstStyle>
            <a:lvl1pPr>
              <a:defRPr/>
            </a:lvl1pPr>
          </a:lstStyle>
          <a:p>
            <a:pPr lvl="0"/>
            <a:r>
              <a:rPr lang="es-ES" noProof="0" smtClean="0"/>
              <a:t>Haga clic para modificar el estilo de título del patrón</a:t>
            </a:r>
            <a:endParaRPr lang="en-US" noProof="0" smtClean="0"/>
          </a:p>
        </p:txBody>
      </p:sp>
      <p:sp>
        <p:nvSpPr>
          <p:cNvPr id="409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s-ES" noProof="0" smtClean="0"/>
              <a:t>Haga clic para modificar el estilo de subtítulo del patrón</a:t>
            </a:r>
            <a:endParaRPr lang="en-US" noProof="0" smtClean="0"/>
          </a:p>
        </p:txBody>
      </p:sp>
      <p:sp>
        <p:nvSpPr>
          <p:cNvPr id="4100" name="Rectangle 4"/>
          <p:cNvSpPr>
            <a:spLocks noGrp="1" noChangeArrowheads="1"/>
          </p:cNvSpPr>
          <p:nvPr>
            <p:ph type="dt" sz="half" idx="2"/>
          </p:nvPr>
        </p:nvSpPr>
        <p:spPr/>
        <p:txBody>
          <a:bodyPr/>
          <a:lstStyle>
            <a:lvl1pPr>
              <a:defRPr/>
            </a:lvl1pPr>
          </a:lstStyle>
          <a:p>
            <a:endParaRPr lang="en-US"/>
          </a:p>
        </p:txBody>
      </p:sp>
      <p:sp>
        <p:nvSpPr>
          <p:cNvPr id="4101" name="Rectangle 5"/>
          <p:cNvSpPr>
            <a:spLocks noGrp="1" noChangeArrowheads="1"/>
          </p:cNvSpPr>
          <p:nvPr>
            <p:ph type="ftr" sz="quarter" idx="3"/>
          </p:nvPr>
        </p:nvSpPr>
        <p:spPr/>
        <p:txBody>
          <a:bodyPr/>
          <a:lstStyle>
            <a:lvl1pPr>
              <a:defRPr/>
            </a:lvl1pPr>
          </a:lstStyle>
          <a:p>
            <a:endParaRPr lang="en-US"/>
          </a:p>
        </p:txBody>
      </p:sp>
      <p:sp>
        <p:nvSpPr>
          <p:cNvPr id="4102" name="Rectangle 6"/>
          <p:cNvSpPr>
            <a:spLocks noGrp="1" noChangeArrowheads="1"/>
          </p:cNvSpPr>
          <p:nvPr>
            <p:ph type="sldNum" sz="quarter" idx="4"/>
          </p:nvPr>
        </p:nvSpPr>
        <p:spPr/>
        <p:txBody>
          <a:bodyPr/>
          <a:lstStyle>
            <a:lvl1pPr>
              <a:defRPr/>
            </a:lvl1pPr>
          </a:lstStyle>
          <a:p>
            <a:fld id="{110CE2B1-F303-4439-9612-CAB1243AED81}" type="slidenum">
              <a:rPr lang="en-US"/>
              <a:pPr/>
              <a:t>‹Nº›</a:t>
            </a:fld>
            <a:endParaRPr lang="en-US"/>
          </a:p>
        </p:txBody>
      </p:sp>
      <p:sp>
        <p:nvSpPr>
          <p:cNvPr id="4108" name="Text Box 12"/>
          <p:cNvSpPr txBox="1">
            <a:spLocks noChangeArrowheads="1"/>
          </p:cNvSpPr>
          <p:nvPr userDrawn="1"/>
        </p:nvSpPr>
        <p:spPr bwMode="auto">
          <a:xfrm>
            <a:off x="0" y="6643688"/>
            <a:ext cx="2667000" cy="214312"/>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sz="800" b="1">
                <a:solidFill>
                  <a:schemeClr val="bg1"/>
                </a:solidFill>
                <a:latin typeface="Arial" panose="020B0604020202020204" pitchFamily="34" charset="0"/>
              </a:rPr>
              <a:t>PPS: AZV2, Miami, Fl.</a:t>
            </a:r>
          </a:p>
        </p:txBody>
      </p:sp>
      <p:sp>
        <p:nvSpPr>
          <p:cNvPr id="4110" name="Text Box 14"/>
          <p:cNvSpPr txBox="1">
            <a:spLocks noChangeArrowheads="1"/>
          </p:cNvSpPr>
          <p:nvPr userDrawn="1"/>
        </p:nvSpPr>
        <p:spPr bwMode="auto">
          <a:xfrm>
            <a:off x="6477000" y="6643688"/>
            <a:ext cx="2667000" cy="214312"/>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800" b="1">
                <a:solidFill>
                  <a:schemeClr val="bg1"/>
                </a:solidFill>
                <a:latin typeface="Arial" panose="020B0604020202020204" pitchFamily="34" charset="0"/>
              </a:rPr>
              <a:t>Amazing Grace - Mantovanni</a:t>
            </a:r>
          </a:p>
        </p:txBody>
      </p:sp>
    </p:spTree>
  </p:cSld>
  <p:clrMapOvr>
    <a:masterClrMapping/>
  </p:clrMapOvr>
  <p:transition spd="med">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endParaRPr lang="en-US"/>
          </a:p>
        </p:txBody>
      </p:sp>
      <p:sp>
        <p:nvSpPr>
          <p:cNvPr id="5" name="Marcador de pie de página 4"/>
          <p:cNvSpPr>
            <a:spLocks noGrp="1"/>
          </p:cNvSpPr>
          <p:nvPr>
            <p:ph type="ftr" sz="quarter" idx="11"/>
          </p:nvPr>
        </p:nvSpPr>
        <p:spPr/>
        <p:txBody>
          <a:bodyPr/>
          <a:lstStyle>
            <a:lvl1pPr>
              <a:defRPr/>
            </a:lvl1pPr>
          </a:lstStyle>
          <a:p>
            <a:endParaRPr lang="en-US"/>
          </a:p>
        </p:txBody>
      </p:sp>
      <p:sp>
        <p:nvSpPr>
          <p:cNvPr id="6" name="Marcador de número de diapositiva 5"/>
          <p:cNvSpPr>
            <a:spLocks noGrp="1"/>
          </p:cNvSpPr>
          <p:nvPr>
            <p:ph type="sldNum" sz="quarter" idx="12"/>
          </p:nvPr>
        </p:nvSpPr>
        <p:spPr/>
        <p:txBody>
          <a:bodyPr/>
          <a:lstStyle>
            <a:lvl1pPr>
              <a:defRPr/>
            </a:lvl1pPr>
          </a:lstStyle>
          <a:p>
            <a:fld id="{34F174E6-36C5-4819-9A35-9353B0110FF0}" type="slidenum">
              <a:rPr lang="en-US"/>
              <a:pPr/>
              <a:t>‹Nº›</a:t>
            </a:fld>
            <a:endParaRPr lang="en-US"/>
          </a:p>
        </p:txBody>
      </p:sp>
    </p:spTree>
    <p:extLst>
      <p:ext uri="{BB962C8B-B14F-4D97-AF65-F5344CB8AC3E}">
        <p14:creationId xmlns:p14="http://schemas.microsoft.com/office/powerpoint/2010/main" val="3643481113"/>
      </p:ext>
    </p:extLst>
  </p:cSld>
  <p:clrMapOvr>
    <a:masterClrMapping/>
  </p:clrMapOvr>
  <p:transition spd="med">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lvl1pPr>
              <a:defRPr/>
            </a:lvl1pPr>
          </a:lstStyle>
          <a:p>
            <a:endParaRPr lang="en-US"/>
          </a:p>
        </p:txBody>
      </p:sp>
      <p:sp>
        <p:nvSpPr>
          <p:cNvPr id="5" name="Marcador de pie de página 4"/>
          <p:cNvSpPr>
            <a:spLocks noGrp="1"/>
          </p:cNvSpPr>
          <p:nvPr>
            <p:ph type="ftr" sz="quarter" idx="11"/>
          </p:nvPr>
        </p:nvSpPr>
        <p:spPr/>
        <p:txBody>
          <a:bodyPr/>
          <a:lstStyle>
            <a:lvl1pPr>
              <a:defRPr/>
            </a:lvl1pPr>
          </a:lstStyle>
          <a:p>
            <a:endParaRPr lang="en-US"/>
          </a:p>
        </p:txBody>
      </p:sp>
      <p:sp>
        <p:nvSpPr>
          <p:cNvPr id="6" name="Marcador de número de diapositiva 5"/>
          <p:cNvSpPr>
            <a:spLocks noGrp="1"/>
          </p:cNvSpPr>
          <p:nvPr>
            <p:ph type="sldNum" sz="quarter" idx="12"/>
          </p:nvPr>
        </p:nvSpPr>
        <p:spPr/>
        <p:txBody>
          <a:bodyPr/>
          <a:lstStyle>
            <a:lvl1pPr>
              <a:defRPr/>
            </a:lvl1pPr>
          </a:lstStyle>
          <a:p>
            <a:fld id="{EAB8FA6E-77E5-4B35-99D4-0E8EAD7451E8}" type="slidenum">
              <a:rPr lang="en-US"/>
              <a:pPr/>
              <a:t>‹Nº›</a:t>
            </a:fld>
            <a:endParaRPr lang="en-US"/>
          </a:p>
        </p:txBody>
      </p:sp>
    </p:spTree>
    <p:extLst>
      <p:ext uri="{BB962C8B-B14F-4D97-AF65-F5344CB8AC3E}">
        <p14:creationId xmlns:p14="http://schemas.microsoft.com/office/powerpoint/2010/main" val="2700488766"/>
      </p:ext>
    </p:extLst>
  </p:cSld>
  <p:clrMapOvr>
    <a:masterClrMapping/>
  </p:clrMapOvr>
  <p:transition spd="med">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685800" y="1981200"/>
            <a:ext cx="3810000" cy="4114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4648200" y="1981200"/>
            <a:ext cx="3810000" cy="4114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lvl1pPr>
              <a:defRPr/>
            </a:lvl1pPr>
          </a:lstStyle>
          <a:p>
            <a:endParaRPr lang="en-US"/>
          </a:p>
        </p:txBody>
      </p:sp>
      <p:sp>
        <p:nvSpPr>
          <p:cNvPr id="6" name="Marcador de pie de página 5"/>
          <p:cNvSpPr>
            <a:spLocks noGrp="1"/>
          </p:cNvSpPr>
          <p:nvPr>
            <p:ph type="ftr" sz="quarter" idx="11"/>
          </p:nvPr>
        </p:nvSpPr>
        <p:spPr/>
        <p:txBody>
          <a:bodyPr/>
          <a:lstStyle>
            <a:lvl1pPr>
              <a:defRPr/>
            </a:lvl1pPr>
          </a:lstStyle>
          <a:p>
            <a:endParaRPr lang="en-US"/>
          </a:p>
        </p:txBody>
      </p:sp>
      <p:sp>
        <p:nvSpPr>
          <p:cNvPr id="7" name="Marcador de número de diapositiva 6"/>
          <p:cNvSpPr>
            <a:spLocks noGrp="1"/>
          </p:cNvSpPr>
          <p:nvPr>
            <p:ph type="sldNum" sz="quarter" idx="12"/>
          </p:nvPr>
        </p:nvSpPr>
        <p:spPr/>
        <p:txBody>
          <a:bodyPr/>
          <a:lstStyle>
            <a:lvl1pPr>
              <a:defRPr/>
            </a:lvl1pPr>
          </a:lstStyle>
          <a:p>
            <a:fld id="{1A956B4F-4784-4191-98F1-3DF31216D0F0}" type="slidenum">
              <a:rPr lang="en-US"/>
              <a:pPr/>
              <a:t>‹Nº›</a:t>
            </a:fld>
            <a:endParaRPr lang="en-US"/>
          </a:p>
        </p:txBody>
      </p:sp>
    </p:spTree>
    <p:extLst>
      <p:ext uri="{BB962C8B-B14F-4D97-AF65-F5344CB8AC3E}">
        <p14:creationId xmlns:p14="http://schemas.microsoft.com/office/powerpoint/2010/main" val="1721675374"/>
      </p:ext>
    </p:extLst>
  </p:cSld>
  <p:clrMapOvr>
    <a:masterClrMapping/>
  </p:clrMapOvr>
  <p:transition spd="med">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lvl1pPr>
              <a:defRPr/>
            </a:lvl1pPr>
          </a:lstStyle>
          <a:p>
            <a:endParaRPr lang="en-US"/>
          </a:p>
        </p:txBody>
      </p:sp>
      <p:sp>
        <p:nvSpPr>
          <p:cNvPr id="8" name="Marcador de pie de página 7"/>
          <p:cNvSpPr>
            <a:spLocks noGrp="1"/>
          </p:cNvSpPr>
          <p:nvPr>
            <p:ph type="ftr" sz="quarter" idx="11"/>
          </p:nvPr>
        </p:nvSpPr>
        <p:spPr/>
        <p:txBody>
          <a:bodyPr/>
          <a:lstStyle>
            <a:lvl1pPr>
              <a:defRPr/>
            </a:lvl1pPr>
          </a:lstStyle>
          <a:p>
            <a:endParaRPr lang="en-US"/>
          </a:p>
        </p:txBody>
      </p:sp>
      <p:sp>
        <p:nvSpPr>
          <p:cNvPr id="9" name="Marcador de número de diapositiva 8"/>
          <p:cNvSpPr>
            <a:spLocks noGrp="1"/>
          </p:cNvSpPr>
          <p:nvPr>
            <p:ph type="sldNum" sz="quarter" idx="12"/>
          </p:nvPr>
        </p:nvSpPr>
        <p:spPr/>
        <p:txBody>
          <a:bodyPr/>
          <a:lstStyle>
            <a:lvl1pPr>
              <a:defRPr/>
            </a:lvl1pPr>
          </a:lstStyle>
          <a:p>
            <a:fld id="{EA49B8D3-4F57-4FBB-AEDF-A63418600D32}" type="slidenum">
              <a:rPr lang="en-US"/>
              <a:pPr/>
              <a:t>‹Nº›</a:t>
            </a:fld>
            <a:endParaRPr lang="en-US"/>
          </a:p>
        </p:txBody>
      </p:sp>
    </p:spTree>
    <p:extLst>
      <p:ext uri="{BB962C8B-B14F-4D97-AF65-F5344CB8AC3E}">
        <p14:creationId xmlns:p14="http://schemas.microsoft.com/office/powerpoint/2010/main" val="1583438537"/>
      </p:ext>
    </p:extLst>
  </p:cSld>
  <p:clrMapOvr>
    <a:masterClrMapping/>
  </p:clrMapOvr>
  <p:transition spd="med">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lvl1pPr>
              <a:defRPr/>
            </a:lvl1pPr>
          </a:lstStyle>
          <a:p>
            <a:endParaRPr lang="en-US"/>
          </a:p>
        </p:txBody>
      </p:sp>
      <p:sp>
        <p:nvSpPr>
          <p:cNvPr id="4" name="Marcador de pie de página 3"/>
          <p:cNvSpPr>
            <a:spLocks noGrp="1"/>
          </p:cNvSpPr>
          <p:nvPr>
            <p:ph type="ftr" sz="quarter" idx="11"/>
          </p:nvPr>
        </p:nvSpPr>
        <p:spPr/>
        <p:txBody>
          <a:bodyPr/>
          <a:lstStyle>
            <a:lvl1pPr>
              <a:defRPr/>
            </a:lvl1pPr>
          </a:lstStyle>
          <a:p>
            <a:endParaRPr lang="en-US"/>
          </a:p>
        </p:txBody>
      </p:sp>
      <p:sp>
        <p:nvSpPr>
          <p:cNvPr id="5" name="Marcador de número de diapositiva 4"/>
          <p:cNvSpPr>
            <a:spLocks noGrp="1"/>
          </p:cNvSpPr>
          <p:nvPr>
            <p:ph type="sldNum" sz="quarter" idx="12"/>
          </p:nvPr>
        </p:nvSpPr>
        <p:spPr/>
        <p:txBody>
          <a:bodyPr/>
          <a:lstStyle>
            <a:lvl1pPr>
              <a:defRPr/>
            </a:lvl1pPr>
          </a:lstStyle>
          <a:p>
            <a:fld id="{F5C5053F-D199-49B8-896F-3DF57C9AAEBD}" type="slidenum">
              <a:rPr lang="en-US"/>
              <a:pPr/>
              <a:t>‹Nº›</a:t>
            </a:fld>
            <a:endParaRPr lang="en-US"/>
          </a:p>
        </p:txBody>
      </p:sp>
    </p:spTree>
    <p:extLst>
      <p:ext uri="{BB962C8B-B14F-4D97-AF65-F5344CB8AC3E}">
        <p14:creationId xmlns:p14="http://schemas.microsoft.com/office/powerpoint/2010/main" val="931481666"/>
      </p:ext>
    </p:extLst>
  </p:cSld>
  <p:clrMapOvr>
    <a:masterClrMapping/>
  </p:clrMapOvr>
  <p:transition spd="med">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lvl1pPr>
              <a:defRPr/>
            </a:lvl1pPr>
          </a:lstStyle>
          <a:p>
            <a:endParaRPr lang="en-US"/>
          </a:p>
        </p:txBody>
      </p:sp>
      <p:sp>
        <p:nvSpPr>
          <p:cNvPr id="3" name="Marcador de pie de página 2"/>
          <p:cNvSpPr>
            <a:spLocks noGrp="1"/>
          </p:cNvSpPr>
          <p:nvPr>
            <p:ph type="ftr" sz="quarter" idx="11"/>
          </p:nvPr>
        </p:nvSpPr>
        <p:spPr/>
        <p:txBody>
          <a:bodyPr/>
          <a:lstStyle>
            <a:lvl1pPr>
              <a:defRPr/>
            </a:lvl1pPr>
          </a:lstStyle>
          <a:p>
            <a:endParaRPr lang="en-US"/>
          </a:p>
        </p:txBody>
      </p:sp>
      <p:sp>
        <p:nvSpPr>
          <p:cNvPr id="4" name="Marcador de número de diapositiva 3"/>
          <p:cNvSpPr>
            <a:spLocks noGrp="1"/>
          </p:cNvSpPr>
          <p:nvPr>
            <p:ph type="sldNum" sz="quarter" idx="12"/>
          </p:nvPr>
        </p:nvSpPr>
        <p:spPr/>
        <p:txBody>
          <a:bodyPr/>
          <a:lstStyle>
            <a:lvl1pPr>
              <a:defRPr/>
            </a:lvl1pPr>
          </a:lstStyle>
          <a:p>
            <a:fld id="{14B3780A-A645-4198-ABBB-5337BF2943B4}" type="slidenum">
              <a:rPr lang="en-US"/>
              <a:pPr/>
              <a:t>‹Nº›</a:t>
            </a:fld>
            <a:endParaRPr lang="en-US"/>
          </a:p>
        </p:txBody>
      </p:sp>
    </p:spTree>
    <p:extLst>
      <p:ext uri="{BB962C8B-B14F-4D97-AF65-F5344CB8AC3E}">
        <p14:creationId xmlns:p14="http://schemas.microsoft.com/office/powerpoint/2010/main" val="3294749085"/>
      </p:ext>
    </p:extLst>
  </p:cSld>
  <p:clrMapOvr>
    <a:masterClrMapping/>
  </p:clrMapOvr>
  <p:transition spd="med">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lvl1pPr>
              <a:defRPr/>
            </a:lvl1pPr>
          </a:lstStyle>
          <a:p>
            <a:endParaRPr lang="en-US"/>
          </a:p>
        </p:txBody>
      </p:sp>
      <p:sp>
        <p:nvSpPr>
          <p:cNvPr id="6" name="Marcador de pie de página 5"/>
          <p:cNvSpPr>
            <a:spLocks noGrp="1"/>
          </p:cNvSpPr>
          <p:nvPr>
            <p:ph type="ftr" sz="quarter" idx="11"/>
          </p:nvPr>
        </p:nvSpPr>
        <p:spPr/>
        <p:txBody>
          <a:bodyPr/>
          <a:lstStyle>
            <a:lvl1pPr>
              <a:defRPr/>
            </a:lvl1pPr>
          </a:lstStyle>
          <a:p>
            <a:endParaRPr lang="en-US"/>
          </a:p>
        </p:txBody>
      </p:sp>
      <p:sp>
        <p:nvSpPr>
          <p:cNvPr id="7" name="Marcador de número de diapositiva 6"/>
          <p:cNvSpPr>
            <a:spLocks noGrp="1"/>
          </p:cNvSpPr>
          <p:nvPr>
            <p:ph type="sldNum" sz="quarter" idx="12"/>
          </p:nvPr>
        </p:nvSpPr>
        <p:spPr/>
        <p:txBody>
          <a:bodyPr/>
          <a:lstStyle>
            <a:lvl1pPr>
              <a:defRPr/>
            </a:lvl1pPr>
          </a:lstStyle>
          <a:p>
            <a:fld id="{1358BB45-96C9-4913-9A99-673EF5C0637B}" type="slidenum">
              <a:rPr lang="en-US"/>
              <a:pPr/>
              <a:t>‹Nº›</a:t>
            </a:fld>
            <a:endParaRPr lang="en-US"/>
          </a:p>
        </p:txBody>
      </p:sp>
    </p:spTree>
    <p:extLst>
      <p:ext uri="{BB962C8B-B14F-4D97-AF65-F5344CB8AC3E}">
        <p14:creationId xmlns:p14="http://schemas.microsoft.com/office/powerpoint/2010/main" val="3990899212"/>
      </p:ext>
    </p:extLst>
  </p:cSld>
  <p:clrMapOvr>
    <a:masterClrMapping/>
  </p:clrMapOvr>
  <p:transition spd="med">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lvl1pPr>
              <a:defRPr/>
            </a:lvl1pPr>
          </a:lstStyle>
          <a:p>
            <a:endParaRPr lang="en-US"/>
          </a:p>
        </p:txBody>
      </p:sp>
      <p:sp>
        <p:nvSpPr>
          <p:cNvPr id="6" name="Marcador de pie de página 5"/>
          <p:cNvSpPr>
            <a:spLocks noGrp="1"/>
          </p:cNvSpPr>
          <p:nvPr>
            <p:ph type="ftr" sz="quarter" idx="11"/>
          </p:nvPr>
        </p:nvSpPr>
        <p:spPr/>
        <p:txBody>
          <a:bodyPr/>
          <a:lstStyle>
            <a:lvl1pPr>
              <a:defRPr/>
            </a:lvl1pPr>
          </a:lstStyle>
          <a:p>
            <a:endParaRPr lang="en-US"/>
          </a:p>
        </p:txBody>
      </p:sp>
      <p:sp>
        <p:nvSpPr>
          <p:cNvPr id="7" name="Marcador de número de diapositiva 6"/>
          <p:cNvSpPr>
            <a:spLocks noGrp="1"/>
          </p:cNvSpPr>
          <p:nvPr>
            <p:ph type="sldNum" sz="quarter" idx="12"/>
          </p:nvPr>
        </p:nvSpPr>
        <p:spPr/>
        <p:txBody>
          <a:bodyPr/>
          <a:lstStyle>
            <a:lvl1pPr>
              <a:defRPr/>
            </a:lvl1pPr>
          </a:lstStyle>
          <a:p>
            <a:fld id="{568E9024-B263-4EA7-AB55-F5015A76A099}" type="slidenum">
              <a:rPr lang="en-US"/>
              <a:pPr/>
              <a:t>‹Nº›</a:t>
            </a:fld>
            <a:endParaRPr lang="en-US"/>
          </a:p>
        </p:txBody>
      </p:sp>
    </p:spTree>
    <p:extLst>
      <p:ext uri="{BB962C8B-B14F-4D97-AF65-F5344CB8AC3E}">
        <p14:creationId xmlns:p14="http://schemas.microsoft.com/office/powerpoint/2010/main" val="943009170"/>
      </p:ext>
    </p:extLst>
  </p:cSld>
  <p:clrMapOvr>
    <a:masterClrMapping/>
  </p:clrMapOvr>
  <p:transition spd="med">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endParaRPr lang="en-US"/>
          </a:p>
        </p:txBody>
      </p:sp>
      <p:sp>
        <p:nvSpPr>
          <p:cNvPr id="5" name="Marcador de pie de página 4"/>
          <p:cNvSpPr>
            <a:spLocks noGrp="1"/>
          </p:cNvSpPr>
          <p:nvPr>
            <p:ph type="ftr" sz="quarter" idx="11"/>
          </p:nvPr>
        </p:nvSpPr>
        <p:spPr/>
        <p:txBody>
          <a:bodyPr/>
          <a:lstStyle>
            <a:lvl1pPr>
              <a:defRPr/>
            </a:lvl1pPr>
          </a:lstStyle>
          <a:p>
            <a:endParaRPr lang="en-US"/>
          </a:p>
        </p:txBody>
      </p:sp>
      <p:sp>
        <p:nvSpPr>
          <p:cNvPr id="6" name="Marcador de número de diapositiva 5"/>
          <p:cNvSpPr>
            <a:spLocks noGrp="1"/>
          </p:cNvSpPr>
          <p:nvPr>
            <p:ph type="sldNum" sz="quarter" idx="12"/>
          </p:nvPr>
        </p:nvSpPr>
        <p:spPr/>
        <p:txBody>
          <a:bodyPr/>
          <a:lstStyle>
            <a:lvl1pPr>
              <a:defRPr/>
            </a:lvl1pPr>
          </a:lstStyle>
          <a:p>
            <a:fld id="{76380B90-4FA0-4C3D-8006-4F7F4042C0E8}" type="slidenum">
              <a:rPr lang="en-US"/>
              <a:pPr/>
              <a:t>‹Nº›</a:t>
            </a:fld>
            <a:endParaRPr lang="en-US"/>
          </a:p>
        </p:txBody>
      </p:sp>
    </p:spTree>
    <p:extLst>
      <p:ext uri="{BB962C8B-B14F-4D97-AF65-F5344CB8AC3E}">
        <p14:creationId xmlns:p14="http://schemas.microsoft.com/office/powerpoint/2010/main" val="280018125"/>
      </p:ext>
    </p:extLst>
  </p:cSld>
  <p:clrMapOvr>
    <a:masterClrMapping/>
  </p:clrMapOvr>
  <p:transition spd="med">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endParaRPr lang="en-US"/>
          </a:p>
        </p:txBody>
      </p:sp>
      <p:sp>
        <p:nvSpPr>
          <p:cNvPr id="5" name="Marcador de pie de página 4"/>
          <p:cNvSpPr>
            <a:spLocks noGrp="1"/>
          </p:cNvSpPr>
          <p:nvPr>
            <p:ph type="ftr" sz="quarter" idx="11"/>
          </p:nvPr>
        </p:nvSpPr>
        <p:spPr/>
        <p:txBody>
          <a:bodyPr/>
          <a:lstStyle>
            <a:lvl1pPr>
              <a:defRPr/>
            </a:lvl1pPr>
          </a:lstStyle>
          <a:p>
            <a:endParaRPr lang="en-US"/>
          </a:p>
        </p:txBody>
      </p:sp>
      <p:sp>
        <p:nvSpPr>
          <p:cNvPr id="6" name="Marcador de número de diapositiva 5"/>
          <p:cNvSpPr>
            <a:spLocks noGrp="1"/>
          </p:cNvSpPr>
          <p:nvPr>
            <p:ph type="sldNum" sz="quarter" idx="12"/>
          </p:nvPr>
        </p:nvSpPr>
        <p:spPr/>
        <p:txBody>
          <a:bodyPr/>
          <a:lstStyle>
            <a:lvl1pPr>
              <a:defRPr/>
            </a:lvl1pPr>
          </a:lstStyle>
          <a:p>
            <a:fld id="{B1678426-3C6D-4916-AAB6-6E5A8D39E772}" type="slidenum">
              <a:rPr lang="en-US"/>
              <a:pPr/>
              <a:t>‹Nº›</a:t>
            </a:fld>
            <a:endParaRPr lang="en-US"/>
          </a:p>
        </p:txBody>
      </p:sp>
    </p:spTree>
    <p:extLst>
      <p:ext uri="{BB962C8B-B14F-4D97-AF65-F5344CB8AC3E}">
        <p14:creationId xmlns:p14="http://schemas.microsoft.com/office/powerpoint/2010/main" val="2529548887"/>
      </p:ext>
    </p:extLst>
  </p:cSld>
  <p:clrMapOvr>
    <a:masterClrMapping/>
  </p:clrMapOvr>
  <p:transition spd="med">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25B5042C-C27F-481A-BFC8-4EEF3549A25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836419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vl1pPr>
          </a:lstStyle>
          <a:p>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9400197E-4E2D-4368-BD0C-91C1422283E7}" type="slidenum">
              <a:rPr lang="en-US"/>
              <a:pPr/>
              <a:t>‹Nº›</a:t>
            </a:fld>
            <a:endParaRPr lang="en-US"/>
          </a:p>
        </p:txBody>
      </p:sp>
      <p:pic>
        <p:nvPicPr>
          <p:cNvPr id="1034" name="Picture 10" descr="sns_frame_04"/>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8458200" y="598488"/>
            <a:ext cx="461963" cy="5659437"/>
          </a:xfrm>
          <a:prstGeom prst="rect">
            <a:avLst/>
          </a:prstGeom>
          <a:noFill/>
          <a:extLst>
            <a:ext uri="{909E8E84-426E-40DD-AFC4-6F175D3DCCD1}">
              <a14:hiddenFill xmlns:a14="http://schemas.microsoft.com/office/drawing/2010/main">
                <a:solidFill>
                  <a:srgbClr val="FFFFFF"/>
                </a:solidFill>
              </a14:hiddenFill>
            </a:ext>
          </a:extLst>
        </p:spPr>
      </p:pic>
      <p:sp>
        <p:nvSpPr>
          <p:cNvPr id="1036" name="Text Box 12"/>
          <p:cNvSpPr txBox="1">
            <a:spLocks noChangeArrowheads="1"/>
          </p:cNvSpPr>
          <p:nvPr userDrawn="1"/>
        </p:nvSpPr>
        <p:spPr bwMode="auto">
          <a:xfrm>
            <a:off x="0" y="6643688"/>
            <a:ext cx="2667000" cy="214312"/>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sz="800" b="1">
                <a:solidFill>
                  <a:schemeClr val="bg1"/>
                </a:solidFill>
                <a:latin typeface="Arial" panose="020B0604020202020204" pitchFamily="34" charset="0"/>
              </a:rPr>
              <a:t>PPS: AZV2, Miami, Fl.</a:t>
            </a:r>
          </a:p>
        </p:txBody>
      </p:sp>
      <p:sp>
        <p:nvSpPr>
          <p:cNvPr id="1037" name="Text Box 13"/>
          <p:cNvSpPr txBox="1">
            <a:spLocks noChangeArrowheads="1"/>
          </p:cNvSpPr>
          <p:nvPr userDrawn="1"/>
        </p:nvSpPr>
        <p:spPr bwMode="auto">
          <a:xfrm>
            <a:off x="6477000" y="6643688"/>
            <a:ext cx="2667000" cy="214312"/>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spcBef>
                <a:spcPct val="50000"/>
              </a:spcBef>
            </a:pPr>
            <a:r>
              <a:rPr lang="en-US" sz="800" b="1">
                <a:solidFill>
                  <a:schemeClr val="bg1"/>
                </a:solidFill>
                <a:latin typeface="Arial" panose="020B0604020202020204" pitchFamily="34" charset="0"/>
              </a:rPr>
              <a:t>Amazing Grace - Mantovanni</a:t>
            </a:r>
          </a:p>
        </p:txBody>
      </p:sp>
      <p:pic>
        <p:nvPicPr>
          <p:cNvPr id="1038" name="Picture 14" descr="sns_frame_04"/>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304800" y="598488"/>
            <a:ext cx="461963" cy="565943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zoom/>
  </p:transition>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anose="02020603050405020304" pitchFamily="18" charset="0"/>
        </a:defRPr>
      </a:lvl2pPr>
      <a:lvl3pPr algn="ctr" rtl="0" eaLnBrk="1" fontAlgn="base" hangingPunct="1">
        <a:spcBef>
          <a:spcPct val="0"/>
        </a:spcBef>
        <a:spcAft>
          <a:spcPct val="0"/>
        </a:spcAft>
        <a:defRPr sz="4400">
          <a:solidFill>
            <a:schemeClr val="tx2"/>
          </a:solidFill>
          <a:latin typeface="Times New Roman" panose="02020603050405020304" pitchFamily="18" charset="0"/>
        </a:defRPr>
      </a:lvl3pPr>
      <a:lvl4pPr algn="ctr" rtl="0" eaLnBrk="1" fontAlgn="base" hangingPunct="1">
        <a:spcBef>
          <a:spcPct val="0"/>
        </a:spcBef>
        <a:spcAft>
          <a:spcPct val="0"/>
        </a:spcAft>
        <a:defRPr sz="4400">
          <a:solidFill>
            <a:schemeClr val="tx2"/>
          </a:solidFill>
          <a:latin typeface="Times New Roman" panose="02020603050405020304" pitchFamily="18" charset="0"/>
        </a:defRPr>
      </a:lvl4pPr>
      <a:lvl5pPr algn="ctr" rtl="0" eaLnBrk="1" fontAlgn="base" hangingPunct="1">
        <a:spcBef>
          <a:spcPct val="0"/>
        </a:spcBef>
        <a:spcAft>
          <a:spcPct val="0"/>
        </a:spcAft>
        <a:defRPr sz="4400">
          <a:solidFill>
            <a:schemeClr val="tx2"/>
          </a:solidFill>
          <a:latin typeface="Times New Roman" panose="02020603050405020304" pitchFamily="18" charset="0"/>
        </a:defRPr>
      </a:lvl5pPr>
      <a:lvl6pPr marL="457200" algn="ctr" rtl="0" eaLnBrk="1" fontAlgn="base" hangingPunct="1">
        <a:spcBef>
          <a:spcPct val="0"/>
        </a:spcBef>
        <a:spcAft>
          <a:spcPct val="0"/>
        </a:spcAft>
        <a:defRPr sz="4400">
          <a:solidFill>
            <a:schemeClr val="tx2"/>
          </a:solidFill>
          <a:latin typeface="Times New Roman" panose="02020603050405020304" pitchFamily="18" charset="0"/>
        </a:defRPr>
      </a:lvl6pPr>
      <a:lvl7pPr marL="914400" algn="ctr" rtl="0" eaLnBrk="1" fontAlgn="base" hangingPunct="1">
        <a:spcBef>
          <a:spcPct val="0"/>
        </a:spcBef>
        <a:spcAft>
          <a:spcPct val="0"/>
        </a:spcAft>
        <a:defRPr sz="4400">
          <a:solidFill>
            <a:schemeClr val="tx2"/>
          </a:solidFill>
          <a:latin typeface="Times New Roman" panose="02020603050405020304" pitchFamily="18" charset="0"/>
        </a:defRPr>
      </a:lvl7pPr>
      <a:lvl8pPr marL="1371600" algn="ctr" rtl="0" eaLnBrk="1" fontAlgn="base" hangingPunct="1">
        <a:spcBef>
          <a:spcPct val="0"/>
        </a:spcBef>
        <a:spcAft>
          <a:spcPct val="0"/>
        </a:spcAft>
        <a:defRPr sz="4400">
          <a:solidFill>
            <a:schemeClr val="tx2"/>
          </a:solidFill>
          <a:latin typeface="Times New Roman" panose="02020603050405020304" pitchFamily="18" charset="0"/>
        </a:defRPr>
      </a:lvl8pPr>
      <a:lvl9pPr marL="1828800" algn="ctr" rtl="0" eaLnBrk="1" fontAlgn="base" hangingPunct="1">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lgn="l"/>
            <a:endParaRPr lang="es-ES_tradnl">
              <a:solidFill>
                <a:srgbClr val="000000"/>
              </a:solidFill>
              <a:latin typeface="Arial" panose="020B0604020202020204" pitchFamily="34"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latin typeface="Arial" panose="020B0604020202020204" pitchFamily="34"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CD4EF61F-659F-46EE-A7BE-FFBFE24F2048}" type="slidenum">
              <a:rPr lang="es-ES_tradnl">
                <a:solidFill>
                  <a:srgbClr val="000000"/>
                </a:solidFill>
                <a:latin typeface="Arial" panose="020B0604020202020204" pitchFamily="34" charset="0"/>
              </a:rPr>
              <a:pPr/>
              <a:t>‹Nº›</a:t>
            </a:fld>
            <a:endParaRPr lang="es-ES_tradnl">
              <a:solidFill>
                <a:srgbClr val="000000"/>
              </a:solidFill>
              <a:latin typeface="Arial" panose="020B0604020202020204" pitchFamily="34" charset="0"/>
            </a:endParaRPr>
          </a:p>
        </p:txBody>
      </p:sp>
    </p:spTree>
    <p:extLst>
      <p:ext uri="{BB962C8B-B14F-4D97-AF65-F5344CB8AC3E}">
        <p14:creationId xmlns:p14="http://schemas.microsoft.com/office/powerpoint/2010/main" val="76772587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0.gif"/></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a:xfrm>
            <a:off x="0" y="1905000"/>
            <a:ext cx="9144000" cy="1524000"/>
          </a:xfrm>
        </p:spPr>
        <p:txBody>
          <a:bodyPr/>
          <a:lstStyle/>
          <a:p>
            <a:r>
              <a:rPr lang="es-PR" sz="2000" b="1" i="1">
                <a:solidFill>
                  <a:schemeClr val="bg1"/>
                </a:solidFill>
                <a:effectLst>
                  <a:outerShdw blurRad="38100" dist="38100" dir="2700000" algn="tl">
                    <a:srgbClr val="808080"/>
                  </a:outerShdw>
                </a:effectLst>
                <a:latin typeface="Eye glass Wide" pitchFamily="34" charset="0"/>
                <a:cs typeface="Tahoma" panose="020B0604030504040204" pitchFamily="34" charset="0"/>
              </a:rPr>
              <a:t>Obsequio del pueblo ruso a los </a:t>
            </a:r>
            <a:r>
              <a:rPr lang="en-US" sz="2000" b="1" i="1">
                <a:solidFill>
                  <a:schemeClr val="bg1"/>
                </a:solidFill>
                <a:effectLst>
                  <a:outerShdw blurRad="38100" dist="38100" dir="2700000" algn="tl">
                    <a:srgbClr val="808080"/>
                  </a:outerShdw>
                </a:effectLst>
                <a:latin typeface="Eye glass Wide" pitchFamily="34" charset="0"/>
                <a:cs typeface="Tahoma" panose="020B0604030504040204" pitchFamily="34" charset="0"/>
              </a:rPr>
              <a:t>EE.UU de N.A</a:t>
            </a:r>
            <a:r>
              <a:rPr lang="es-PR" sz="2000" b="1" i="1">
                <a:solidFill>
                  <a:schemeClr val="bg1"/>
                </a:solidFill>
                <a:effectLst>
                  <a:outerShdw blurRad="38100" dist="38100" dir="2700000" algn="tl">
                    <a:srgbClr val="808080"/>
                  </a:outerShdw>
                </a:effectLst>
                <a:latin typeface="Eye glass Wide" pitchFamily="34" charset="0"/>
                <a:cs typeface="Tahoma" panose="020B0604030504040204" pitchFamily="34" charset="0"/>
              </a:rPr>
              <a:t/>
            </a:r>
            <a:br>
              <a:rPr lang="es-PR" sz="2000" b="1" i="1">
                <a:solidFill>
                  <a:schemeClr val="bg1"/>
                </a:solidFill>
                <a:effectLst>
                  <a:outerShdw blurRad="38100" dist="38100" dir="2700000" algn="tl">
                    <a:srgbClr val="808080"/>
                  </a:outerShdw>
                </a:effectLst>
                <a:latin typeface="Eye glass Wide" pitchFamily="34" charset="0"/>
                <a:cs typeface="Tahoma" panose="020B0604030504040204" pitchFamily="34" charset="0"/>
              </a:rPr>
            </a:br>
            <a:r>
              <a:rPr lang="es-PR" sz="2000" b="1" i="1">
                <a:solidFill>
                  <a:schemeClr val="bg1"/>
                </a:solidFill>
                <a:effectLst>
                  <a:outerShdw blurRad="38100" dist="38100" dir="2700000" algn="tl">
                    <a:srgbClr val="808080"/>
                  </a:outerShdw>
                </a:effectLst>
                <a:latin typeface="Arial" panose="020B0604020202020204" pitchFamily="34" charset="0"/>
                <a:cs typeface="Tahoma" panose="020B0604030504040204" pitchFamily="34" charset="0"/>
              </a:rPr>
              <a:t/>
            </a:r>
            <a:br>
              <a:rPr lang="es-PR" sz="2000" b="1" i="1">
                <a:solidFill>
                  <a:schemeClr val="bg1"/>
                </a:solidFill>
                <a:effectLst>
                  <a:outerShdw blurRad="38100" dist="38100" dir="2700000" algn="tl">
                    <a:srgbClr val="808080"/>
                  </a:outerShdw>
                </a:effectLst>
                <a:latin typeface="Arial" panose="020B0604020202020204" pitchFamily="34" charset="0"/>
                <a:cs typeface="Tahoma" panose="020B0604030504040204" pitchFamily="34" charset="0"/>
              </a:rPr>
            </a:br>
            <a:r>
              <a:rPr lang="es-PR" sz="2400" b="1" i="1">
                <a:solidFill>
                  <a:schemeClr val="bg1"/>
                </a:solidFill>
                <a:effectLst>
                  <a:outerShdw blurRad="38100" dist="38100" dir="2700000" algn="tl">
                    <a:srgbClr val="808080"/>
                  </a:outerShdw>
                </a:effectLst>
                <a:latin typeface="Eye glass Wide" pitchFamily="34" charset="0"/>
                <a:cs typeface="Tahoma" panose="020B0604030504040204" pitchFamily="34" charset="0"/>
              </a:rPr>
              <a:t>“MONUMENTO A LA LUCHA CONTRA EL TERRORISMO MUNDIAL"</a:t>
            </a:r>
          </a:p>
        </p:txBody>
      </p:sp>
      <p:sp>
        <p:nvSpPr>
          <p:cNvPr id="13315" name="Rectangle 3"/>
          <p:cNvSpPr>
            <a:spLocks noGrp="1" noChangeArrowheads="1"/>
          </p:cNvSpPr>
          <p:nvPr>
            <p:ph type="subTitle" idx="1"/>
          </p:nvPr>
        </p:nvSpPr>
        <p:spPr>
          <a:xfrm>
            <a:off x="1371600" y="3657600"/>
            <a:ext cx="6477000" cy="609600"/>
          </a:xfrm>
        </p:spPr>
        <p:txBody>
          <a:bodyPr/>
          <a:lstStyle/>
          <a:p>
            <a:pPr eaLnBrk="0" hangingPunct="0"/>
            <a:r>
              <a:rPr lang="es-PR" sz="1600" b="1" i="1">
                <a:solidFill>
                  <a:schemeClr val="bg1"/>
                </a:solidFill>
                <a:effectLst>
                  <a:outerShdw blurRad="38100" dist="38100" dir="2700000" algn="tl">
                    <a:srgbClr val="808080"/>
                  </a:outerShdw>
                </a:effectLst>
                <a:latin typeface="Eye glass Wide" pitchFamily="34" charset="0"/>
                <a:cs typeface="Tahoma" panose="020B0604030504040204" pitchFamily="34" charset="0"/>
              </a:rPr>
              <a:t>Zurab Tesereteii, artista</a:t>
            </a:r>
          </a:p>
          <a:p>
            <a:pPr eaLnBrk="0" hangingPunct="0"/>
            <a:r>
              <a:rPr lang="es-PR" sz="1600" b="1" i="1">
                <a:solidFill>
                  <a:schemeClr val="bg1"/>
                </a:solidFill>
                <a:effectLst>
                  <a:outerShdw blurRad="38100" dist="38100" dir="2700000" algn="tl">
                    <a:srgbClr val="808080"/>
                  </a:outerShdw>
                </a:effectLst>
                <a:latin typeface="Eye glass Wide" pitchFamily="34" charset="0"/>
                <a:cs typeface="Tahoma" panose="020B0604030504040204" pitchFamily="34" charset="0"/>
              </a:rPr>
              <a:t>Vladimir Putin, Presidente de Rusia</a:t>
            </a:r>
          </a:p>
        </p:txBody>
      </p:sp>
      <p:pic>
        <p:nvPicPr>
          <p:cNvPr id="13317" name="Picture 5" descr="divider1210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0" y="11430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divider1210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0" y="4648200"/>
            <a:ext cx="6032500" cy="152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sndAc>
      <p:stSnd loop="1">
        <p:snd r:embed="rId2" name="AmazingGrace_Mantovani.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ctrTitle"/>
          </p:nvPr>
        </p:nvSpPr>
        <p:spPr>
          <a:xfrm>
            <a:off x="247650" y="1828800"/>
            <a:ext cx="8648700" cy="1143000"/>
          </a:xfrm>
        </p:spPr>
        <p:txBody>
          <a:bodyPr/>
          <a:lstStyle/>
          <a:p>
            <a:r>
              <a:rPr lang="es-PR" sz="3600" b="1">
                <a:solidFill>
                  <a:schemeClr val="bg1"/>
                </a:solidFill>
                <a:effectLst>
                  <a:outerShdw blurRad="38100" dist="38100" dir="2700000" algn="tl">
                    <a:srgbClr val="808080"/>
                  </a:outerShdw>
                </a:effectLst>
                <a:latin typeface="Eye glass Wide" pitchFamily="34" charset="0"/>
                <a:cs typeface="Tahoma" panose="020B0604030504040204" pitchFamily="34" charset="0"/>
              </a:rPr>
              <a:t>Tributo ruso a los EE.UU</a:t>
            </a:r>
            <a:r>
              <a:rPr lang="es-PR" sz="1400" b="1">
                <a:solidFill>
                  <a:schemeClr val="bg1"/>
                </a:solidFill>
                <a:effectLst>
                  <a:outerShdw blurRad="38100" dist="38100" dir="2700000" algn="tl">
                    <a:srgbClr val="808080"/>
                  </a:outerShdw>
                </a:effectLst>
                <a:latin typeface="Eye glass Wide" pitchFamily="34" charset="0"/>
                <a:cs typeface="Tahoma" panose="020B0604030504040204" pitchFamily="34" charset="0"/>
              </a:rPr>
              <a:t> </a:t>
            </a:r>
            <a:br>
              <a:rPr lang="es-PR" sz="1400" b="1">
                <a:solidFill>
                  <a:schemeClr val="bg1"/>
                </a:solidFill>
                <a:effectLst>
                  <a:outerShdw blurRad="38100" dist="38100" dir="2700000" algn="tl">
                    <a:srgbClr val="808080"/>
                  </a:outerShdw>
                </a:effectLst>
                <a:latin typeface="Eye glass Wide" pitchFamily="34" charset="0"/>
                <a:cs typeface="Tahoma" panose="020B0604030504040204" pitchFamily="34" charset="0"/>
              </a:rPr>
            </a:br>
            <a:r>
              <a:rPr lang="es-PR" sz="1400" b="1">
                <a:solidFill>
                  <a:schemeClr val="bg1"/>
                </a:solidFill>
                <a:effectLst>
                  <a:outerShdw blurRad="38100" dist="38100" dir="2700000" algn="tl">
                    <a:srgbClr val="808080"/>
                  </a:outerShdw>
                </a:effectLst>
                <a:latin typeface="Arial" panose="020B0604020202020204" pitchFamily="34" charset="0"/>
                <a:cs typeface="Tahoma" panose="020B0604030504040204" pitchFamily="34" charset="0"/>
              </a:rPr>
              <a:t>Artista </a:t>
            </a:r>
            <a:r>
              <a:rPr lang="es-PR" sz="1400" b="1" i="1">
                <a:solidFill>
                  <a:schemeClr val="bg1"/>
                </a:solidFill>
                <a:effectLst>
                  <a:outerShdw blurRad="38100" dist="38100" dir="2700000" algn="tl">
                    <a:srgbClr val="808080"/>
                  </a:outerShdw>
                </a:effectLst>
                <a:latin typeface="Arial" panose="020B0604020202020204" pitchFamily="34" charset="0"/>
              </a:rPr>
              <a:t>Zurab Tesereteii</a:t>
            </a:r>
            <a:r>
              <a:rPr lang="es-PR" sz="3600" b="1">
                <a:solidFill>
                  <a:schemeClr val="bg1"/>
                </a:solidFill>
                <a:effectLst>
                  <a:outerShdw blurRad="38100" dist="38100" dir="2700000" algn="tl">
                    <a:srgbClr val="808080"/>
                  </a:outerShdw>
                </a:effectLst>
                <a:latin typeface="Eye glass Wide" pitchFamily="34" charset="0"/>
                <a:cs typeface="Tahoma" panose="020B0604030504040204" pitchFamily="34" charset="0"/>
              </a:rPr>
              <a:t> </a:t>
            </a:r>
          </a:p>
        </p:txBody>
      </p:sp>
      <p:sp>
        <p:nvSpPr>
          <p:cNvPr id="110595" name="Rectangle 3"/>
          <p:cNvSpPr>
            <a:spLocks noGrp="1" noChangeArrowheads="1"/>
          </p:cNvSpPr>
          <p:nvPr>
            <p:ph type="subTitle" idx="1"/>
          </p:nvPr>
        </p:nvSpPr>
        <p:spPr>
          <a:xfrm>
            <a:off x="1447800" y="3200400"/>
            <a:ext cx="6248400" cy="1143000"/>
          </a:xfrm>
        </p:spPr>
        <p:txBody>
          <a:bodyPr/>
          <a:lstStyle/>
          <a:p>
            <a:pPr>
              <a:lnSpc>
                <a:spcPct val="80000"/>
              </a:lnSpc>
            </a:pPr>
            <a:r>
              <a:rPr lang="es-PR" sz="1200" b="1" i="1">
                <a:solidFill>
                  <a:schemeClr val="bg1"/>
                </a:solidFill>
                <a:latin typeface="Arial" panose="020B0604020202020204" pitchFamily="34" charset="0"/>
                <a:cs typeface="Arial" panose="020B0604020202020204" pitchFamily="34" charset="0"/>
              </a:rPr>
              <a:t>Yo nunca habia escuchado esto antes de recibir un correo electronico.  </a:t>
            </a:r>
            <a:endParaRPr lang="es-PR" sz="1200" b="1">
              <a:solidFill>
                <a:schemeClr val="bg1"/>
              </a:solidFill>
              <a:latin typeface="Arial" panose="020B0604020202020204" pitchFamily="34" charset="0"/>
            </a:endParaRPr>
          </a:p>
          <a:p>
            <a:pPr>
              <a:lnSpc>
                <a:spcPct val="80000"/>
              </a:lnSpc>
            </a:pPr>
            <a:r>
              <a:rPr lang="es-PR" sz="1200" b="1" i="1">
                <a:solidFill>
                  <a:schemeClr val="bg1"/>
                </a:solidFill>
                <a:latin typeface="Arial" panose="020B0604020202020204" pitchFamily="34" charset="0"/>
                <a:cs typeface="Arial" panose="020B0604020202020204" pitchFamily="34" charset="0"/>
              </a:rPr>
              <a:t>Por que la prensa no lo reporto?</a:t>
            </a:r>
          </a:p>
          <a:p>
            <a:pPr>
              <a:lnSpc>
                <a:spcPct val="80000"/>
              </a:lnSpc>
            </a:pPr>
            <a:r>
              <a:rPr lang="es-PR" sz="1200" b="1" i="1">
                <a:solidFill>
                  <a:schemeClr val="bg1"/>
                </a:solidFill>
                <a:latin typeface="Arial" panose="020B0604020202020204" pitchFamily="34" charset="0"/>
                <a:cs typeface="Arial" panose="020B0604020202020204" pitchFamily="34" charset="0"/>
              </a:rPr>
              <a:t>Esta es “LA LAGRIMA” hecha e instalada por los rusos en honor a aquellos que murieron en el atentado de Setiembre, 11 y una declaracion contra el terrorismo. Es muy impresionante. La lagrima esta alineada con la Estatua de la Libertad</a:t>
            </a:r>
          </a:p>
        </p:txBody>
      </p:sp>
      <p:pic>
        <p:nvPicPr>
          <p:cNvPr id="110596" name="Picture 4"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11430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10597" name="Picture 5"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4800600"/>
            <a:ext cx="6032500" cy="152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ctrTitle"/>
          </p:nvPr>
        </p:nvSpPr>
        <p:spPr>
          <a:xfrm>
            <a:off x="238125" y="914400"/>
            <a:ext cx="8667750" cy="2514600"/>
          </a:xfrm>
        </p:spPr>
        <p:txBody>
          <a:bodyPr/>
          <a:lstStyle/>
          <a:p>
            <a:r>
              <a:rPr lang="es-PR" sz="1400" b="1">
                <a:solidFill>
                  <a:schemeClr val="bg1"/>
                </a:solidFill>
                <a:latin typeface="Arial" panose="020B0604020202020204" pitchFamily="34" charset="0"/>
                <a:cs typeface="Tahoma" panose="020B0604030504040204" pitchFamily="34" charset="0"/>
              </a:rPr>
              <a:t>11 Setiembre , 2006 </a:t>
            </a:r>
            <a:r>
              <a:rPr lang="es-PR" sz="1400" b="1" i="1">
                <a:solidFill>
                  <a:schemeClr val="bg1"/>
                </a:solidFill>
                <a:latin typeface="Arial" panose="020B0604020202020204" pitchFamily="34" charset="0"/>
                <a:cs typeface="Tahoma" panose="020B0604030504040204" pitchFamily="34" charset="0"/>
              </a:rPr>
              <a:t>2:30 pm </a:t>
            </a:r>
            <a:br>
              <a:rPr lang="es-PR" sz="1400" b="1" i="1">
                <a:solidFill>
                  <a:schemeClr val="bg1"/>
                </a:solidFill>
                <a:latin typeface="Arial" panose="020B0604020202020204" pitchFamily="34" charset="0"/>
                <a:cs typeface="Tahoma" panose="020B0604030504040204" pitchFamily="34" charset="0"/>
              </a:rPr>
            </a:br>
            <a:r>
              <a:rPr lang="es-PR" sz="1400" b="1">
                <a:solidFill>
                  <a:schemeClr val="bg1"/>
                </a:solidFill>
                <a:latin typeface="Arial" panose="020B0604020202020204" pitchFamily="34" charset="0"/>
                <a:cs typeface="Tahoma" panose="020B0604030504040204" pitchFamily="34" charset="0"/>
              </a:rPr>
              <a:t> Peninsula en Bayonne Harbor, New Jersey</a:t>
            </a:r>
            <a:br>
              <a:rPr lang="es-PR" sz="1400" b="1">
                <a:solidFill>
                  <a:schemeClr val="bg1"/>
                </a:solidFill>
                <a:latin typeface="Arial" panose="020B0604020202020204" pitchFamily="34" charset="0"/>
                <a:cs typeface="Tahoma" panose="020B0604030504040204" pitchFamily="34" charset="0"/>
              </a:rPr>
            </a:br>
            <a:r>
              <a:rPr lang="es-PR" sz="1400" b="1">
                <a:solidFill>
                  <a:schemeClr val="bg1"/>
                </a:solidFill>
                <a:latin typeface="Arial" panose="020B0604020202020204" pitchFamily="34" charset="0"/>
                <a:cs typeface="Tahoma" panose="020B0604030504040204" pitchFamily="34" charset="0"/>
              </a:rPr>
              <a:t/>
            </a:r>
            <a:br>
              <a:rPr lang="es-PR" sz="1400" b="1">
                <a:solidFill>
                  <a:schemeClr val="bg1"/>
                </a:solidFill>
                <a:latin typeface="Arial" panose="020B0604020202020204" pitchFamily="34" charset="0"/>
                <a:cs typeface="Tahoma" panose="020B0604030504040204" pitchFamily="34" charset="0"/>
              </a:rPr>
            </a:br>
            <a:r>
              <a:rPr lang="es-PR" sz="1400" b="1">
                <a:solidFill>
                  <a:schemeClr val="bg1"/>
                </a:solidFill>
                <a:latin typeface="Arial" panose="020B0604020202020204" pitchFamily="34" charset="0"/>
                <a:cs typeface="Tahoma" panose="020B0604030504040204" pitchFamily="34" charset="0"/>
              </a:rPr>
              <a:t>Inaguracion de un nuevo Monumento Mundial </a:t>
            </a:r>
            <a:br>
              <a:rPr lang="es-PR" sz="1400" b="1">
                <a:solidFill>
                  <a:schemeClr val="bg1"/>
                </a:solidFill>
                <a:latin typeface="Arial" panose="020B0604020202020204" pitchFamily="34" charset="0"/>
                <a:cs typeface="Tahoma" panose="020B0604030504040204" pitchFamily="34" charset="0"/>
              </a:rPr>
            </a:br>
            <a:r>
              <a:rPr lang="es-PR" sz="1400" b="1">
                <a:solidFill>
                  <a:schemeClr val="bg1"/>
                </a:solidFill>
                <a:latin typeface="Arial" panose="020B0604020202020204" pitchFamily="34" charset="0"/>
                <a:cs typeface="Tahoma" panose="020B0604030504040204" pitchFamily="34" charset="0"/>
              </a:rPr>
              <a:t>Recordando a las victimas del 11 de Setiembre </a:t>
            </a:r>
            <a:br>
              <a:rPr lang="es-PR" sz="1400" b="1">
                <a:solidFill>
                  <a:schemeClr val="bg1"/>
                </a:solidFill>
                <a:latin typeface="Arial" panose="020B0604020202020204" pitchFamily="34" charset="0"/>
                <a:cs typeface="Tahoma" panose="020B0604030504040204" pitchFamily="34" charset="0"/>
              </a:rPr>
            </a:br>
            <a:r>
              <a:rPr lang="es-PR" sz="1400" b="1">
                <a:solidFill>
                  <a:schemeClr val="bg1"/>
                </a:solidFill>
                <a:latin typeface="Arial" panose="020B0604020202020204" pitchFamily="34" charset="0"/>
                <a:cs typeface="Tahoma" panose="020B0604030504040204" pitchFamily="34" charset="0"/>
              </a:rPr>
              <a:t>y los Bombardeos al Word Trade center en 1993 </a:t>
            </a:r>
            <a:br>
              <a:rPr lang="es-PR" sz="1400" b="1">
                <a:solidFill>
                  <a:schemeClr val="bg1"/>
                </a:solidFill>
                <a:latin typeface="Arial" panose="020B0604020202020204" pitchFamily="34" charset="0"/>
                <a:cs typeface="Tahoma" panose="020B0604030504040204" pitchFamily="34" charset="0"/>
              </a:rPr>
            </a:br>
            <a:r>
              <a:rPr lang="es-PR" sz="1400" b="1">
                <a:solidFill>
                  <a:schemeClr val="bg1"/>
                </a:solidFill>
                <a:latin typeface="Arial" panose="020B0604020202020204" pitchFamily="34" charset="0"/>
                <a:cs typeface="Tahoma" panose="020B0604030504040204" pitchFamily="34" charset="0"/>
              </a:rPr>
              <a:t/>
            </a:r>
            <a:br>
              <a:rPr lang="es-PR" sz="1400" b="1">
                <a:solidFill>
                  <a:schemeClr val="bg1"/>
                </a:solidFill>
                <a:latin typeface="Arial" panose="020B0604020202020204" pitchFamily="34" charset="0"/>
                <a:cs typeface="Tahoma" panose="020B0604030504040204" pitchFamily="34" charset="0"/>
              </a:rPr>
            </a:br>
            <a:r>
              <a:rPr lang="es-PR" sz="1400" b="1">
                <a:solidFill>
                  <a:schemeClr val="bg1"/>
                </a:solidFill>
                <a:latin typeface="Arial" panose="020B0604020202020204" pitchFamily="34" charset="0"/>
                <a:cs typeface="Tahoma" panose="020B0604030504040204" pitchFamily="34" charset="0"/>
              </a:rPr>
              <a:t>Un Obsequio del pueblo de Rusia</a:t>
            </a:r>
            <a:br>
              <a:rPr lang="es-PR" sz="1400" b="1">
                <a:solidFill>
                  <a:schemeClr val="bg1"/>
                </a:solidFill>
                <a:latin typeface="Arial" panose="020B0604020202020204" pitchFamily="34" charset="0"/>
                <a:cs typeface="Tahoma" panose="020B0604030504040204" pitchFamily="34" charset="0"/>
              </a:rPr>
            </a:br>
            <a:r>
              <a:rPr lang="es-PR" sz="1400" b="1">
                <a:solidFill>
                  <a:schemeClr val="bg1"/>
                </a:solidFill>
                <a:latin typeface="Arial" panose="020B0604020202020204" pitchFamily="34" charset="0"/>
                <a:cs typeface="Tahoma" panose="020B0604030504040204" pitchFamily="34" charset="0"/>
              </a:rPr>
              <a:t>Vladimir Putin, Presidente </a:t>
            </a:r>
            <a:br>
              <a:rPr lang="es-PR" sz="1400" b="1">
                <a:solidFill>
                  <a:schemeClr val="bg1"/>
                </a:solidFill>
                <a:latin typeface="Arial" panose="020B0604020202020204" pitchFamily="34" charset="0"/>
                <a:cs typeface="Tahoma" panose="020B0604030504040204" pitchFamily="34" charset="0"/>
              </a:rPr>
            </a:br>
            <a:r>
              <a:rPr lang="es-PR" sz="1400" b="1">
                <a:solidFill>
                  <a:schemeClr val="bg1"/>
                </a:solidFill>
                <a:latin typeface="Arial" panose="020B0604020202020204" pitchFamily="34" charset="0"/>
                <a:cs typeface="Tahoma" panose="020B0604030504040204" pitchFamily="34" charset="0"/>
              </a:rPr>
              <a:t/>
            </a:r>
            <a:br>
              <a:rPr lang="es-PR" sz="1400" b="1">
                <a:solidFill>
                  <a:schemeClr val="bg1"/>
                </a:solidFill>
                <a:latin typeface="Arial" panose="020B0604020202020204" pitchFamily="34" charset="0"/>
                <a:cs typeface="Tahoma" panose="020B0604030504040204" pitchFamily="34" charset="0"/>
              </a:rPr>
            </a:br>
            <a:r>
              <a:rPr lang="es-PR" sz="1400" b="1">
                <a:solidFill>
                  <a:schemeClr val="bg1"/>
                </a:solidFill>
                <a:latin typeface="Arial" panose="020B0604020202020204" pitchFamily="34" charset="0"/>
                <a:cs typeface="Tahoma" panose="020B0604030504040204" pitchFamily="34" charset="0"/>
              </a:rPr>
              <a:t> </a:t>
            </a:r>
            <a:r>
              <a:rPr lang="es-PR" sz="1400" b="1" i="1">
                <a:solidFill>
                  <a:schemeClr val="bg1"/>
                </a:solidFill>
                <a:latin typeface="Arial" panose="020B0604020202020204" pitchFamily="34" charset="0"/>
                <a:cs typeface="Tahoma" panose="020B0604030504040204" pitchFamily="34" charset="0"/>
              </a:rPr>
              <a:t>(Esquina Noreste de la Peninsula de Bayonne en el antiguo Terminal Militar Oceanico)</a:t>
            </a:r>
            <a:endParaRPr lang="es-PR" sz="1400" b="1">
              <a:solidFill>
                <a:schemeClr val="bg1"/>
              </a:solidFill>
              <a:latin typeface="Arial" panose="020B0604020202020204" pitchFamily="34" charset="0"/>
              <a:cs typeface="Tahoma" panose="020B0604030504040204" pitchFamily="34" charset="0"/>
            </a:endParaRPr>
          </a:p>
        </p:txBody>
      </p:sp>
      <p:sp>
        <p:nvSpPr>
          <p:cNvPr id="112643" name="Rectangle 3"/>
          <p:cNvSpPr>
            <a:spLocks noGrp="1" noChangeArrowheads="1"/>
          </p:cNvSpPr>
          <p:nvPr>
            <p:ph type="subTitle" idx="1"/>
          </p:nvPr>
        </p:nvSpPr>
        <p:spPr>
          <a:xfrm>
            <a:off x="1181100" y="3657600"/>
            <a:ext cx="6781800" cy="1905000"/>
          </a:xfrm>
        </p:spPr>
        <p:txBody>
          <a:bodyPr/>
          <a:lstStyle/>
          <a:p>
            <a:pPr>
              <a:lnSpc>
                <a:spcPct val="80000"/>
              </a:lnSpc>
            </a:pPr>
            <a:r>
              <a:rPr lang="es-PR" sz="1400" b="1">
                <a:solidFill>
                  <a:srgbClr val="FFFFFF"/>
                </a:solidFill>
                <a:latin typeface="Arial" panose="020B0604020202020204" pitchFamily="34" charset="0"/>
                <a:cs typeface="Arial" panose="020B0604020202020204" pitchFamily="34" charset="0"/>
              </a:rPr>
              <a:t>El Tiempo cura todo, pero hay cosas que no podemos ni debemos olvidar. Elevado por mas de 30 metros, “A la Lucha contra el Terrorismo Mundial” honra a las victimas del 11 de Setiembre  y los bombardeos al World Trade Center 1993 y sirve como un simbolo de solidaridad en la lucha contra el terrorismo mundial. </a:t>
            </a:r>
          </a:p>
          <a:p>
            <a:pPr>
              <a:lnSpc>
                <a:spcPct val="80000"/>
              </a:lnSpc>
            </a:pPr>
            <a:endParaRPr lang="es-PR" sz="1400" b="1">
              <a:solidFill>
                <a:srgbClr val="FFFFFF"/>
              </a:solidFill>
              <a:latin typeface="Arial" panose="020B0604020202020204" pitchFamily="34" charset="0"/>
              <a:cs typeface="Arial" panose="020B0604020202020204" pitchFamily="34" charset="0"/>
            </a:endParaRPr>
          </a:p>
          <a:p>
            <a:pPr>
              <a:lnSpc>
                <a:spcPct val="80000"/>
              </a:lnSpc>
            </a:pPr>
            <a:r>
              <a:rPr lang="es-PR" sz="1400" b="1">
                <a:solidFill>
                  <a:srgbClr val="FFFFFF"/>
                </a:solidFill>
                <a:latin typeface="Arial" panose="020B0604020202020204" pitchFamily="34" charset="0"/>
                <a:cs typeface="Arial" panose="020B0604020202020204" pitchFamily="34" charset="0"/>
              </a:rPr>
              <a:t>Creado por el escultor Ruso Zurab Tsereteli, el memorial fue un obsequio del pueblo de Rusia. Dedicado el 11 de Seteimbre del 2006, esta situado en vista directa de la Estatua de la Libertad y del antiguo  World Trade Center.</a:t>
            </a:r>
          </a:p>
        </p:txBody>
      </p:sp>
      <p:pic>
        <p:nvPicPr>
          <p:cNvPr id="112644" name="Picture 4"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3810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12645" name="Picture 5"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6248400"/>
            <a:ext cx="6032500" cy="152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ctrTitle"/>
          </p:nvPr>
        </p:nvSpPr>
        <p:spPr>
          <a:xfrm>
            <a:off x="304800" y="2552700"/>
            <a:ext cx="3276600" cy="876300"/>
          </a:xfrm>
        </p:spPr>
        <p:txBody>
          <a:bodyPr/>
          <a:lstStyle/>
          <a:p>
            <a:r>
              <a:rPr lang="es-PR" sz="1400" b="1">
                <a:solidFill>
                  <a:schemeClr val="bg1"/>
                </a:solidFill>
                <a:effectLst>
                  <a:outerShdw blurRad="38100" dist="38100" dir="2700000" algn="tl">
                    <a:srgbClr val="808080"/>
                  </a:outerShdw>
                </a:effectLst>
                <a:latin typeface="Eye glass Wide" pitchFamily="34" charset="0"/>
              </a:rPr>
              <a:t>EL MEMORIAL EN “HARBOR VIEW PARK”</a:t>
            </a:r>
            <a:br>
              <a:rPr lang="es-PR" sz="1400" b="1">
                <a:solidFill>
                  <a:schemeClr val="bg1"/>
                </a:solidFill>
                <a:effectLst>
                  <a:outerShdw blurRad="38100" dist="38100" dir="2700000" algn="tl">
                    <a:srgbClr val="808080"/>
                  </a:outerShdw>
                </a:effectLst>
                <a:latin typeface="Eye glass Wide" pitchFamily="34" charset="0"/>
              </a:rPr>
            </a:br>
            <a:r>
              <a:rPr lang="es-PR" sz="900" b="1">
                <a:solidFill>
                  <a:schemeClr val="bg1"/>
                </a:solidFill>
                <a:effectLst>
                  <a:outerShdw blurRad="38100" dist="38100" dir="2700000" algn="tl">
                    <a:srgbClr val="808080"/>
                  </a:outerShdw>
                </a:effectLst>
                <a:latin typeface="Eye glass Wide" pitchFamily="34" charset="0"/>
              </a:rPr>
              <a:t/>
            </a:r>
            <a:br>
              <a:rPr lang="es-PR" sz="900" b="1">
                <a:solidFill>
                  <a:schemeClr val="bg1"/>
                </a:solidFill>
                <a:effectLst>
                  <a:outerShdw blurRad="38100" dist="38100" dir="2700000" algn="tl">
                    <a:srgbClr val="808080"/>
                  </a:outerShdw>
                </a:effectLst>
                <a:latin typeface="Eye glass Wide" pitchFamily="34" charset="0"/>
              </a:rPr>
            </a:br>
            <a:r>
              <a:rPr lang="es-PR" sz="1400" b="1">
                <a:solidFill>
                  <a:schemeClr val="bg1"/>
                </a:solidFill>
                <a:effectLst>
                  <a:outerShdw blurRad="38100" dist="38100" dir="2700000" algn="tl">
                    <a:srgbClr val="808080"/>
                  </a:outerShdw>
                </a:effectLst>
                <a:latin typeface="Eye glass Wide" pitchFamily="34" charset="0"/>
              </a:rPr>
              <a:t>Bayonne, New Jersey</a:t>
            </a:r>
          </a:p>
        </p:txBody>
      </p:sp>
      <p:sp>
        <p:nvSpPr>
          <p:cNvPr id="117763" name="Rectangle 3"/>
          <p:cNvSpPr>
            <a:spLocks noGrp="1" noChangeArrowheads="1"/>
          </p:cNvSpPr>
          <p:nvPr>
            <p:ph type="subTitle" idx="1"/>
          </p:nvPr>
        </p:nvSpPr>
        <p:spPr>
          <a:xfrm>
            <a:off x="1371600" y="4343400"/>
            <a:ext cx="6400800" cy="838200"/>
          </a:xfrm>
        </p:spPr>
        <p:txBody>
          <a:bodyPr/>
          <a:lstStyle/>
          <a:p>
            <a:endParaRPr lang="es-PR"/>
          </a:p>
        </p:txBody>
      </p:sp>
      <p:sp>
        <p:nvSpPr>
          <p:cNvPr id="117764"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17765"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17766"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17767" name="Picture 7"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0668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17768" name="Picture 8"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55626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17769" name="Picture 9" descr="911_TEAR DROP_Russia_G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050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ctrTitle"/>
          </p:nvPr>
        </p:nvSpPr>
        <p:spPr>
          <a:xfrm>
            <a:off x="152400" y="1752600"/>
            <a:ext cx="3657600" cy="3048000"/>
          </a:xfrm>
        </p:spPr>
        <p:txBody>
          <a:bodyPr/>
          <a:lstStyle/>
          <a:p>
            <a:pPr algn="l"/>
            <a:r>
              <a:rPr lang="es-PR" sz="1600">
                <a:solidFill>
                  <a:srgbClr val="FFFFFF"/>
                </a:solidFill>
                <a:latin typeface="Arial" panose="020B0604020202020204" pitchFamily="34" charset="0"/>
                <a:cs typeface="Arial" panose="020B0604020202020204" pitchFamily="34" charset="0"/>
              </a:rPr>
              <a:t>Se eleva a 30 metros de altura y pesa 175 toneladas, el monumento fue embarcado de Rusia a los Estados Unidos  en seis secciones — pesando cada una entre 28 y 63 Toneladas — y fue ensamblado por un grupo de artesanos Rusos. </a:t>
            </a:r>
            <a:br>
              <a:rPr lang="es-PR" sz="1600">
                <a:solidFill>
                  <a:srgbClr val="FFFFFF"/>
                </a:solidFill>
                <a:latin typeface="Arial" panose="020B0604020202020204" pitchFamily="34" charset="0"/>
                <a:cs typeface="Arial" panose="020B0604020202020204" pitchFamily="34" charset="0"/>
              </a:rPr>
            </a:br>
            <a:r>
              <a:rPr lang="es-PR" sz="1600">
                <a:solidFill>
                  <a:srgbClr val="FFFFFF"/>
                </a:solidFill>
                <a:latin typeface="Arial" panose="020B0604020202020204" pitchFamily="34" charset="0"/>
                <a:cs typeface="Arial" panose="020B0604020202020204" pitchFamily="34" charset="0"/>
              </a:rPr>
              <a:t/>
            </a:r>
            <a:br>
              <a:rPr lang="es-PR" sz="1600">
                <a:solidFill>
                  <a:srgbClr val="FFFFFF"/>
                </a:solidFill>
                <a:latin typeface="Arial" panose="020B0604020202020204" pitchFamily="34" charset="0"/>
                <a:cs typeface="Arial" panose="020B0604020202020204" pitchFamily="34" charset="0"/>
              </a:rPr>
            </a:br>
            <a:r>
              <a:rPr lang="es-PR" sz="1600">
                <a:solidFill>
                  <a:srgbClr val="FFFFFF"/>
                </a:solidFill>
                <a:latin typeface="Arial" panose="020B0604020202020204" pitchFamily="34" charset="0"/>
                <a:cs typeface="Arial" panose="020B0604020202020204" pitchFamily="34" charset="0"/>
              </a:rPr>
              <a:t>El Artista Ruso Zurab Tsereteli permanecio varios meses en los Estados Unidos supervisando la construccion del memorial.</a:t>
            </a:r>
          </a:p>
        </p:txBody>
      </p:sp>
      <p:sp>
        <p:nvSpPr>
          <p:cNvPr id="98307" name="Rectangle 3"/>
          <p:cNvSpPr>
            <a:spLocks noGrp="1" noChangeArrowheads="1"/>
          </p:cNvSpPr>
          <p:nvPr>
            <p:ph type="subTitle" idx="1"/>
          </p:nvPr>
        </p:nvSpPr>
        <p:spPr>
          <a:xfrm>
            <a:off x="1371600" y="5715000"/>
            <a:ext cx="6400800" cy="838200"/>
          </a:xfrm>
        </p:spPr>
        <p:txBody>
          <a:bodyPr/>
          <a:lstStyle/>
          <a:p>
            <a:endParaRPr lang="es-PR"/>
          </a:p>
        </p:txBody>
      </p:sp>
      <p:sp>
        <p:nvSpPr>
          <p:cNvPr id="98312" name="Rectangle 8"/>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98314" name="AutoShape 10"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98316" name="AutoShape 12"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98318" name="Picture 14"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0668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98320" name="Picture 16"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55626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98323" name="Picture 19" descr="911_TEAR DROP_Russia2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4775" y="-533400"/>
            <a:ext cx="3959225" cy="7391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ctrTitle"/>
          </p:nvPr>
        </p:nvSpPr>
        <p:spPr>
          <a:xfrm>
            <a:off x="228600" y="1790700"/>
            <a:ext cx="3276600" cy="2628900"/>
          </a:xfrm>
        </p:spPr>
        <p:txBody>
          <a:bodyPr/>
          <a:lstStyle/>
          <a:p>
            <a:r>
              <a:rPr lang="es-PR" sz="1600" i="1">
                <a:solidFill>
                  <a:schemeClr val="bg1"/>
                </a:solidFill>
                <a:latin typeface="Arial" panose="020B0604020202020204" pitchFamily="34" charset="0"/>
              </a:rPr>
              <a:t>Esta es “LA LAGRIMA "  hecha e instalada por los rusos en honor a los caidos en Setiembre 11 y una declaracion en contra del terrorismo.  Es realmente Impresionante.  </a:t>
            </a:r>
            <a:r>
              <a:rPr lang="es-PR" sz="1600">
                <a:solidFill>
                  <a:schemeClr val="bg1"/>
                </a:solidFill>
                <a:latin typeface="Arial" panose="020B0604020202020204" pitchFamily="34" charset="0"/>
              </a:rPr>
              <a:t/>
            </a:r>
            <a:br>
              <a:rPr lang="es-PR" sz="1600">
                <a:solidFill>
                  <a:schemeClr val="bg1"/>
                </a:solidFill>
                <a:latin typeface="Arial" panose="020B0604020202020204" pitchFamily="34" charset="0"/>
              </a:rPr>
            </a:br>
            <a:r>
              <a:rPr lang="es-PR" sz="1600">
                <a:solidFill>
                  <a:schemeClr val="bg1"/>
                </a:solidFill>
                <a:latin typeface="Arial" panose="020B0604020202020204" pitchFamily="34" charset="0"/>
              </a:rPr>
              <a:t/>
            </a:r>
            <a:br>
              <a:rPr lang="es-PR" sz="1600">
                <a:solidFill>
                  <a:schemeClr val="bg1"/>
                </a:solidFill>
                <a:latin typeface="Arial" panose="020B0604020202020204" pitchFamily="34" charset="0"/>
              </a:rPr>
            </a:br>
            <a:r>
              <a:rPr lang="es-PR" sz="1600" i="1">
                <a:solidFill>
                  <a:schemeClr val="bg1"/>
                </a:solidFill>
                <a:latin typeface="Arial" panose="020B0604020202020204" pitchFamily="34" charset="0"/>
              </a:rPr>
              <a:t>La Lagrima esta alineada con la Estatua de la Libertad .</a:t>
            </a:r>
            <a:r>
              <a:rPr lang="es-PR" sz="1600">
                <a:solidFill>
                  <a:schemeClr val="bg1"/>
                </a:solidFill>
                <a:latin typeface="Arial" panose="020B0604020202020204" pitchFamily="34" charset="0"/>
              </a:rPr>
              <a:t/>
            </a:r>
            <a:br>
              <a:rPr lang="es-PR" sz="1600">
                <a:solidFill>
                  <a:schemeClr val="bg1"/>
                </a:solidFill>
                <a:latin typeface="Arial" panose="020B0604020202020204" pitchFamily="34" charset="0"/>
              </a:rPr>
            </a:br>
            <a:endParaRPr lang="es-PR" sz="1600">
              <a:solidFill>
                <a:schemeClr val="bg1"/>
              </a:solidFill>
              <a:latin typeface="Arial" panose="020B0604020202020204" pitchFamily="34" charset="0"/>
            </a:endParaRPr>
          </a:p>
        </p:txBody>
      </p:sp>
      <p:sp>
        <p:nvSpPr>
          <p:cNvPr id="111619" name="Rectangle 3"/>
          <p:cNvSpPr>
            <a:spLocks noGrp="1" noChangeArrowheads="1"/>
          </p:cNvSpPr>
          <p:nvPr>
            <p:ph type="subTitle" idx="1"/>
          </p:nvPr>
        </p:nvSpPr>
        <p:spPr>
          <a:xfrm>
            <a:off x="1371600" y="4343400"/>
            <a:ext cx="6400800" cy="838200"/>
          </a:xfrm>
        </p:spPr>
        <p:txBody>
          <a:bodyPr/>
          <a:lstStyle/>
          <a:p>
            <a:endParaRPr lang="es-PR"/>
          </a:p>
        </p:txBody>
      </p:sp>
      <p:sp>
        <p:nvSpPr>
          <p:cNvPr id="111620"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11621"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11622"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11623" name="Picture 7" descr="911_TEAR DROP_Rus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428625"/>
            <a:ext cx="5448300" cy="7286625"/>
          </a:xfrm>
          <a:prstGeom prst="rect">
            <a:avLst/>
          </a:prstGeom>
          <a:noFill/>
          <a:extLst>
            <a:ext uri="{909E8E84-426E-40DD-AFC4-6F175D3DCCD1}">
              <a14:hiddenFill xmlns:a14="http://schemas.microsoft.com/office/drawing/2010/main">
                <a:solidFill>
                  <a:srgbClr val="FFFFFF"/>
                </a:solidFill>
              </a14:hiddenFill>
            </a:ext>
          </a:extLst>
        </p:spPr>
      </p:pic>
      <p:pic>
        <p:nvPicPr>
          <p:cNvPr id="111624" name="Picture 8" descr="divider1210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0668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11625" name="Picture 9" descr="divider1210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5562600"/>
            <a:ext cx="2971800" cy="76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ctrTitle"/>
          </p:nvPr>
        </p:nvSpPr>
        <p:spPr>
          <a:xfrm>
            <a:off x="228600" y="2590800"/>
            <a:ext cx="3505200" cy="342900"/>
          </a:xfrm>
        </p:spPr>
        <p:txBody>
          <a:bodyPr/>
          <a:lstStyle/>
          <a:p>
            <a:r>
              <a:rPr lang="es-PR" sz="2400" b="1" i="1">
                <a:solidFill>
                  <a:schemeClr val="bg1"/>
                </a:solidFill>
                <a:latin typeface="Arial" panose="020B0604020202020204" pitchFamily="34" charset="0"/>
              </a:rPr>
              <a:t>“LA LAGRIMA"</a:t>
            </a:r>
          </a:p>
        </p:txBody>
      </p:sp>
      <p:sp>
        <p:nvSpPr>
          <p:cNvPr id="104451" name="Rectangle 3"/>
          <p:cNvSpPr>
            <a:spLocks noGrp="1" noChangeArrowheads="1"/>
          </p:cNvSpPr>
          <p:nvPr>
            <p:ph type="subTitle" idx="1"/>
          </p:nvPr>
        </p:nvSpPr>
        <p:spPr>
          <a:xfrm>
            <a:off x="381000" y="3009900"/>
            <a:ext cx="3352800" cy="419100"/>
          </a:xfrm>
        </p:spPr>
        <p:txBody>
          <a:bodyPr/>
          <a:lstStyle/>
          <a:p>
            <a:r>
              <a:rPr lang="es-PR" sz="2000" b="1" i="1">
                <a:solidFill>
                  <a:schemeClr val="bg1"/>
                </a:solidFill>
                <a:latin typeface="Lucida Calligraphy" panose="03010101010101010101" pitchFamily="66" charset="0"/>
              </a:rPr>
              <a:t>Artista Zurab Tesereteii"</a:t>
            </a:r>
            <a:endParaRPr lang="es-PR" sz="2000">
              <a:solidFill>
                <a:schemeClr val="bg1"/>
              </a:solidFill>
            </a:endParaRPr>
          </a:p>
        </p:txBody>
      </p:sp>
      <p:sp>
        <p:nvSpPr>
          <p:cNvPr id="104452"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04453"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04454"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04455" name="Picture 7"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9050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04456" name="Picture 8"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41910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04458" name="Picture 10" descr="911_TEAR DROP_Russia1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6763" y="0"/>
            <a:ext cx="456723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ctrTitle"/>
          </p:nvPr>
        </p:nvSpPr>
        <p:spPr>
          <a:xfrm>
            <a:off x="914400" y="6553200"/>
            <a:ext cx="7315200" cy="304800"/>
          </a:xfrm>
        </p:spPr>
        <p:txBody>
          <a:bodyPr/>
          <a:lstStyle/>
          <a:p>
            <a:r>
              <a:rPr lang="es-PR" sz="1600" b="1" i="1">
                <a:solidFill>
                  <a:schemeClr val="bg1"/>
                </a:solidFill>
                <a:latin typeface="Arial" panose="020B0604020202020204" pitchFamily="34" charset="0"/>
              </a:rPr>
              <a:t>“LA LAGRIMA" </a:t>
            </a:r>
          </a:p>
        </p:txBody>
      </p:sp>
      <p:sp>
        <p:nvSpPr>
          <p:cNvPr id="108547" name="Rectangle 3"/>
          <p:cNvSpPr>
            <a:spLocks noGrp="1" noChangeArrowheads="1"/>
          </p:cNvSpPr>
          <p:nvPr>
            <p:ph type="subTitle" idx="1"/>
          </p:nvPr>
        </p:nvSpPr>
        <p:spPr>
          <a:xfrm>
            <a:off x="1371600" y="4343400"/>
            <a:ext cx="6400800" cy="838200"/>
          </a:xfrm>
        </p:spPr>
        <p:txBody>
          <a:bodyPr/>
          <a:lstStyle/>
          <a:p>
            <a:endParaRPr lang="es-PR"/>
          </a:p>
        </p:txBody>
      </p:sp>
      <p:sp>
        <p:nvSpPr>
          <p:cNvPr id="108548"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08549"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08550"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08551" name="Picture 7"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4572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8552" name="Picture 8"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54864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8554" name="Picture 10" descr="911_TEAR DROP_Russia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650" y="0"/>
            <a:ext cx="8648700" cy="6486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ctrTitle"/>
          </p:nvPr>
        </p:nvSpPr>
        <p:spPr>
          <a:xfrm>
            <a:off x="228600" y="1790700"/>
            <a:ext cx="3276600" cy="2628900"/>
          </a:xfrm>
        </p:spPr>
        <p:txBody>
          <a:bodyPr/>
          <a:lstStyle/>
          <a:p>
            <a:endParaRPr lang="es-PR" sz="1600">
              <a:solidFill>
                <a:schemeClr val="bg1"/>
              </a:solidFill>
              <a:latin typeface="Arial" panose="020B0604020202020204" pitchFamily="34" charset="0"/>
            </a:endParaRPr>
          </a:p>
        </p:txBody>
      </p:sp>
      <p:sp>
        <p:nvSpPr>
          <p:cNvPr id="99331" name="Rectangle 3"/>
          <p:cNvSpPr>
            <a:spLocks noGrp="1" noChangeArrowheads="1"/>
          </p:cNvSpPr>
          <p:nvPr>
            <p:ph type="subTitle" idx="1"/>
          </p:nvPr>
        </p:nvSpPr>
        <p:spPr>
          <a:xfrm>
            <a:off x="1371600" y="4343400"/>
            <a:ext cx="6400800" cy="838200"/>
          </a:xfrm>
        </p:spPr>
        <p:txBody>
          <a:bodyPr/>
          <a:lstStyle/>
          <a:p>
            <a:endParaRPr lang="es-PR"/>
          </a:p>
        </p:txBody>
      </p:sp>
      <p:sp>
        <p:nvSpPr>
          <p:cNvPr id="99332"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99333"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99334"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99336" name="Picture 8"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0668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99337" name="Picture 9"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55626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99338" name="Picture 10" descr="911_TEAR DROP_Russia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ctrTitle"/>
          </p:nvPr>
        </p:nvSpPr>
        <p:spPr>
          <a:xfrm>
            <a:off x="228600" y="1790700"/>
            <a:ext cx="3276600" cy="2628900"/>
          </a:xfrm>
        </p:spPr>
        <p:txBody>
          <a:bodyPr/>
          <a:lstStyle/>
          <a:p>
            <a:endParaRPr lang="es-PR" sz="1600">
              <a:solidFill>
                <a:schemeClr val="bg1"/>
              </a:solidFill>
              <a:latin typeface="Arial" panose="020B0604020202020204" pitchFamily="34" charset="0"/>
            </a:endParaRPr>
          </a:p>
        </p:txBody>
      </p:sp>
      <p:sp>
        <p:nvSpPr>
          <p:cNvPr id="100355" name="Rectangle 3"/>
          <p:cNvSpPr>
            <a:spLocks noGrp="1" noChangeArrowheads="1"/>
          </p:cNvSpPr>
          <p:nvPr>
            <p:ph type="subTitle" idx="1"/>
          </p:nvPr>
        </p:nvSpPr>
        <p:spPr>
          <a:xfrm>
            <a:off x="1371600" y="4343400"/>
            <a:ext cx="6400800" cy="838200"/>
          </a:xfrm>
        </p:spPr>
        <p:txBody>
          <a:bodyPr/>
          <a:lstStyle/>
          <a:p>
            <a:endParaRPr lang="es-PR"/>
          </a:p>
        </p:txBody>
      </p:sp>
      <p:sp>
        <p:nvSpPr>
          <p:cNvPr id="100356"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00357"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00358"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00359" name="Picture 7"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0668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00360" name="Picture 8"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55626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00361" name="Picture 9" descr="911_TEAR_DROP_Russia_Wa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9246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ctrTitle"/>
          </p:nvPr>
        </p:nvSpPr>
        <p:spPr>
          <a:xfrm>
            <a:off x="914400" y="5867400"/>
            <a:ext cx="7315200" cy="838200"/>
          </a:xfrm>
        </p:spPr>
        <p:txBody>
          <a:bodyPr/>
          <a:lstStyle/>
          <a:p>
            <a:r>
              <a:rPr lang="es-PR" sz="1600" b="1" i="1">
                <a:solidFill>
                  <a:schemeClr val="bg1"/>
                </a:solidFill>
                <a:latin typeface="Arial" panose="020B0604020202020204" pitchFamily="34" charset="0"/>
              </a:rPr>
              <a:t>Obsequio del pueblo Ruso .......</a:t>
            </a:r>
            <a:br>
              <a:rPr lang="es-PR" sz="1600" b="1" i="1">
                <a:solidFill>
                  <a:schemeClr val="bg1"/>
                </a:solidFill>
                <a:latin typeface="Arial" panose="020B0604020202020204" pitchFamily="34" charset="0"/>
              </a:rPr>
            </a:br>
            <a:r>
              <a:rPr lang="es-PR" sz="1600" b="1" i="1">
                <a:solidFill>
                  <a:schemeClr val="bg1"/>
                </a:solidFill>
                <a:latin typeface="Arial" panose="020B0604020202020204" pitchFamily="34" charset="0"/>
              </a:rPr>
              <a:t>“MONUMENTO A LA LUCHA CONTRA EL TERRORISMO MUNDIAL," </a:t>
            </a:r>
            <a:r>
              <a:rPr lang="es-PR" sz="1600">
                <a:solidFill>
                  <a:schemeClr val="bg1"/>
                </a:solidFill>
                <a:latin typeface="Arial" panose="020B0604020202020204" pitchFamily="34" charset="0"/>
              </a:rPr>
              <a:t/>
            </a:r>
            <a:br>
              <a:rPr lang="es-PR" sz="1600">
                <a:solidFill>
                  <a:schemeClr val="bg1"/>
                </a:solidFill>
                <a:latin typeface="Arial" panose="020B0604020202020204" pitchFamily="34" charset="0"/>
              </a:rPr>
            </a:br>
            <a:r>
              <a:rPr lang="es-PR" sz="1600" b="1" i="1">
                <a:solidFill>
                  <a:schemeClr val="bg1"/>
                </a:solidFill>
                <a:latin typeface="Arial" panose="020B0604020202020204" pitchFamily="34" charset="0"/>
              </a:rPr>
              <a:t>artista Zurab Tesereteii</a:t>
            </a:r>
            <a:endParaRPr lang="es-PR" sz="1600">
              <a:solidFill>
                <a:schemeClr val="bg1"/>
              </a:solidFill>
              <a:latin typeface="Arial" panose="020B0604020202020204" pitchFamily="34" charset="0"/>
            </a:endParaRPr>
          </a:p>
        </p:txBody>
      </p:sp>
      <p:sp>
        <p:nvSpPr>
          <p:cNvPr id="101379" name="Rectangle 3"/>
          <p:cNvSpPr>
            <a:spLocks noGrp="1" noChangeArrowheads="1"/>
          </p:cNvSpPr>
          <p:nvPr>
            <p:ph type="subTitle" idx="1"/>
          </p:nvPr>
        </p:nvSpPr>
        <p:spPr>
          <a:xfrm>
            <a:off x="1371600" y="4343400"/>
            <a:ext cx="6400800" cy="838200"/>
          </a:xfrm>
        </p:spPr>
        <p:txBody>
          <a:bodyPr/>
          <a:lstStyle/>
          <a:p>
            <a:endParaRPr lang="es-PR"/>
          </a:p>
        </p:txBody>
      </p:sp>
      <p:sp>
        <p:nvSpPr>
          <p:cNvPr id="101380"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01381"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01382"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01385" name="Picture 9" descr="911_TEAR_DROP_Russia_Dedicat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 y="762000"/>
            <a:ext cx="8915400" cy="4770438"/>
          </a:xfrm>
          <a:prstGeom prst="rect">
            <a:avLst/>
          </a:prstGeom>
          <a:noFill/>
          <a:extLst>
            <a:ext uri="{909E8E84-426E-40DD-AFC4-6F175D3DCCD1}">
              <a14:hiddenFill xmlns:a14="http://schemas.microsoft.com/office/drawing/2010/main">
                <a:solidFill>
                  <a:srgbClr val="FFFFFF"/>
                </a:solidFill>
              </a14:hiddenFill>
            </a:ext>
          </a:extLst>
        </p:spPr>
      </p:pic>
      <p:pic>
        <p:nvPicPr>
          <p:cNvPr id="101386" name="Picture 10" descr="divider1210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0" y="5334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1387" name="Picture 11" descr="divider1210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0" y="5638800"/>
            <a:ext cx="6032500" cy="152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ctrTitle"/>
          </p:nvPr>
        </p:nvSpPr>
        <p:spPr>
          <a:xfrm>
            <a:off x="914400" y="6019800"/>
            <a:ext cx="7315200" cy="838200"/>
          </a:xfrm>
        </p:spPr>
        <p:txBody>
          <a:bodyPr/>
          <a:lstStyle/>
          <a:p>
            <a:r>
              <a:rPr lang="es-PR" sz="1600" b="1" i="1">
                <a:solidFill>
                  <a:schemeClr val="bg1"/>
                </a:solidFill>
                <a:latin typeface="Arial" panose="020B0604020202020204" pitchFamily="34" charset="0"/>
              </a:rPr>
              <a:t>Obsequio del pueblo Ruso .......</a:t>
            </a:r>
            <a:br>
              <a:rPr lang="es-PR" sz="1600" b="1" i="1">
                <a:solidFill>
                  <a:schemeClr val="bg1"/>
                </a:solidFill>
                <a:latin typeface="Arial" panose="020B0604020202020204" pitchFamily="34" charset="0"/>
              </a:rPr>
            </a:br>
            <a:r>
              <a:rPr lang="es-PR" sz="1600" b="1" i="1">
                <a:solidFill>
                  <a:schemeClr val="bg1"/>
                </a:solidFill>
                <a:latin typeface="Arial" panose="020B0604020202020204" pitchFamily="34" charset="0"/>
              </a:rPr>
              <a:t>"MONUMENTO A LA LUCHA CONTRA EL TERRORISMO MUNDIAL," </a:t>
            </a:r>
            <a:r>
              <a:rPr lang="es-PR" sz="1600">
                <a:solidFill>
                  <a:schemeClr val="bg1"/>
                </a:solidFill>
                <a:latin typeface="Arial" panose="020B0604020202020204" pitchFamily="34" charset="0"/>
              </a:rPr>
              <a:t/>
            </a:r>
            <a:br>
              <a:rPr lang="es-PR" sz="1600">
                <a:solidFill>
                  <a:schemeClr val="bg1"/>
                </a:solidFill>
                <a:latin typeface="Arial" panose="020B0604020202020204" pitchFamily="34" charset="0"/>
              </a:rPr>
            </a:br>
            <a:r>
              <a:rPr lang="es-PR" sz="1600" b="1" i="1">
                <a:solidFill>
                  <a:schemeClr val="bg1"/>
                </a:solidFill>
                <a:latin typeface="Arial" panose="020B0604020202020204" pitchFamily="34" charset="0"/>
              </a:rPr>
              <a:t>artista Zurab Tesereteii</a:t>
            </a:r>
            <a:endParaRPr lang="es-PR" sz="1600">
              <a:solidFill>
                <a:schemeClr val="bg1"/>
              </a:solidFill>
              <a:latin typeface="Arial" panose="020B0604020202020204" pitchFamily="34" charset="0"/>
            </a:endParaRPr>
          </a:p>
        </p:txBody>
      </p:sp>
      <p:sp>
        <p:nvSpPr>
          <p:cNvPr id="105475" name="Rectangle 3"/>
          <p:cNvSpPr>
            <a:spLocks noGrp="1" noChangeArrowheads="1"/>
          </p:cNvSpPr>
          <p:nvPr>
            <p:ph type="subTitle" idx="1"/>
          </p:nvPr>
        </p:nvSpPr>
        <p:spPr>
          <a:xfrm>
            <a:off x="1371600" y="4343400"/>
            <a:ext cx="6400800" cy="838200"/>
          </a:xfrm>
        </p:spPr>
        <p:txBody>
          <a:bodyPr/>
          <a:lstStyle/>
          <a:p>
            <a:endParaRPr lang="es-PR"/>
          </a:p>
        </p:txBody>
      </p:sp>
      <p:sp>
        <p:nvSpPr>
          <p:cNvPr id="105476"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05477"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05478"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05480" name="Picture 8"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4572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5481" name="Picture 9"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54864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5482" name="Picture 10" descr="911_TEAR_DROP_Russia_Dedicatory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0"/>
            <a:ext cx="8077200" cy="60658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ctrTitle"/>
          </p:nvPr>
        </p:nvSpPr>
        <p:spPr>
          <a:xfrm>
            <a:off x="2933700" y="6019800"/>
            <a:ext cx="3276600" cy="457200"/>
          </a:xfrm>
        </p:spPr>
        <p:txBody>
          <a:bodyPr/>
          <a:lstStyle/>
          <a:p>
            <a:endParaRPr lang="es-PR" sz="1600">
              <a:solidFill>
                <a:schemeClr val="bg1"/>
              </a:solidFill>
              <a:latin typeface="Arial" panose="020B0604020202020204" pitchFamily="34" charset="0"/>
            </a:endParaRPr>
          </a:p>
        </p:txBody>
      </p:sp>
      <p:sp>
        <p:nvSpPr>
          <p:cNvPr id="116739" name="Rectangle 3"/>
          <p:cNvSpPr>
            <a:spLocks noGrp="1" noChangeArrowheads="1"/>
          </p:cNvSpPr>
          <p:nvPr>
            <p:ph type="subTitle" idx="1"/>
          </p:nvPr>
        </p:nvSpPr>
        <p:spPr>
          <a:xfrm>
            <a:off x="495300" y="2438400"/>
            <a:ext cx="8153400" cy="1409700"/>
          </a:xfrm>
        </p:spPr>
        <p:txBody>
          <a:bodyPr/>
          <a:lstStyle/>
          <a:p>
            <a:r>
              <a:rPr lang="es-PR" sz="1800" b="1" i="1">
                <a:solidFill>
                  <a:schemeClr val="bg1"/>
                </a:solidFill>
                <a:latin typeface="Arial" panose="020B0604020202020204" pitchFamily="34" charset="0"/>
              </a:rPr>
              <a:t>Los nombres de las persona muertas el Setiembre 11 estan inscritos en la  base.  </a:t>
            </a:r>
          </a:p>
          <a:p>
            <a:r>
              <a:rPr lang="es-PR" sz="1800" b="1" i="1">
                <a:solidFill>
                  <a:schemeClr val="bg1"/>
                </a:solidFill>
                <a:latin typeface="Arial" panose="020B0604020202020204" pitchFamily="34" charset="0"/>
              </a:rPr>
              <a:t>La base al igual que la pared del Vietnam Memorial  </a:t>
            </a:r>
          </a:p>
          <a:p>
            <a:r>
              <a:rPr lang="es-PR" sz="1800" b="1" i="1">
                <a:solidFill>
                  <a:schemeClr val="bg1"/>
                </a:solidFill>
                <a:latin typeface="Arial" panose="020B0604020202020204" pitchFamily="34" charset="0"/>
              </a:rPr>
              <a:t>Se encuentra abajo, en el jardin frente a  "The Lady".</a:t>
            </a:r>
            <a:endParaRPr lang="es-PR" sz="1800">
              <a:solidFill>
                <a:schemeClr val="bg1"/>
              </a:solidFill>
              <a:latin typeface="Arial" panose="020B0604020202020204" pitchFamily="34" charset="0"/>
            </a:endParaRPr>
          </a:p>
        </p:txBody>
      </p:sp>
      <p:sp>
        <p:nvSpPr>
          <p:cNvPr id="116740"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16741"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16742"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16743" name="Picture 7"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12192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16744" name="Picture 8"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4800600"/>
            <a:ext cx="6032500" cy="152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ctrTitle"/>
          </p:nvPr>
        </p:nvSpPr>
        <p:spPr>
          <a:xfrm>
            <a:off x="914400" y="6553200"/>
            <a:ext cx="7315200" cy="304800"/>
          </a:xfrm>
        </p:spPr>
        <p:txBody>
          <a:bodyPr/>
          <a:lstStyle/>
          <a:p>
            <a:r>
              <a:rPr lang="es-PR" sz="1600" b="1" i="1">
                <a:solidFill>
                  <a:schemeClr val="bg1"/>
                </a:solidFill>
                <a:latin typeface="Arial" panose="020B0604020202020204" pitchFamily="34" charset="0"/>
              </a:rPr>
              <a:t>....es un memorial impresionante y declaracion contra el terrorismo.</a:t>
            </a:r>
            <a:endParaRPr lang="es-PR" sz="1600">
              <a:solidFill>
                <a:schemeClr val="bg1"/>
              </a:solidFill>
              <a:latin typeface="Arial" panose="020B0604020202020204" pitchFamily="34" charset="0"/>
            </a:endParaRPr>
          </a:p>
        </p:txBody>
      </p:sp>
      <p:sp>
        <p:nvSpPr>
          <p:cNvPr id="106499" name="Rectangle 3"/>
          <p:cNvSpPr>
            <a:spLocks noGrp="1" noChangeArrowheads="1"/>
          </p:cNvSpPr>
          <p:nvPr>
            <p:ph type="subTitle" idx="1"/>
          </p:nvPr>
        </p:nvSpPr>
        <p:spPr>
          <a:xfrm>
            <a:off x="1371600" y="4343400"/>
            <a:ext cx="6400800" cy="838200"/>
          </a:xfrm>
        </p:spPr>
        <p:txBody>
          <a:bodyPr/>
          <a:lstStyle/>
          <a:p>
            <a:endParaRPr lang="es-PR"/>
          </a:p>
        </p:txBody>
      </p:sp>
      <p:sp>
        <p:nvSpPr>
          <p:cNvPr id="106500"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06501"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06502"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06503" name="Picture 7"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4572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6504" name="Picture 8"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54864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6506" name="Picture 10" descr="911_TEAR DROP_Russia_memorial_wa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0"/>
            <a:ext cx="8686800" cy="6515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ctrTitle"/>
          </p:nvPr>
        </p:nvSpPr>
        <p:spPr>
          <a:xfrm>
            <a:off x="914400" y="6553200"/>
            <a:ext cx="7315200" cy="304800"/>
          </a:xfrm>
        </p:spPr>
        <p:txBody>
          <a:bodyPr/>
          <a:lstStyle/>
          <a:p>
            <a:r>
              <a:rPr lang="es-PR" sz="1600" b="1" i="1">
                <a:solidFill>
                  <a:schemeClr val="bg1"/>
                </a:solidFill>
                <a:latin typeface="Arial" panose="020B0604020202020204" pitchFamily="34" charset="0"/>
              </a:rPr>
              <a:t>La vereda es hecha de ladrillos de piedra.</a:t>
            </a:r>
            <a:endParaRPr lang="es-PR" sz="1600">
              <a:solidFill>
                <a:schemeClr val="bg1"/>
              </a:solidFill>
              <a:latin typeface="Arial" panose="020B0604020202020204" pitchFamily="34" charset="0"/>
            </a:endParaRPr>
          </a:p>
        </p:txBody>
      </p:sp>
      <p:sp>
        <p:nvSpPr>
          <p:cNvPr id="107523" name="Rectangle 3"/>
          <p:cNvSpPr>
            <a:spLocks noGrp="1" noChangeArrowheads="1"/>
          </p:cNvSpPr>
          <p:nvPr>
            <p:ph type="subTitle" idx="1"/>
          </p:nvPr>
        </p:nvSpPr>
        <p:spPr>
          <a:xfrm>
            <a:off x="1371600" y="4343400"/>
            <a:ext cx="6400800" cy="838200"/>
          </a:xfrm>
        </p:spPr>
        <p:txBody>
          <a:bodyPr/>
          <a:lstStyle/>
          <a:p>
            <a:endParaRPr lang="es-PR"/>
          </a:p>
        </p:txBody>
      </p:sp>
      <p:sp>
        <p:nvSpPr>
          <p:cNvPr id="107524"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07525"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07526"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07527" name="Picture 7"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4572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7528" name="Picture 8"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54864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7530" name="Picture 10" descr="911_TEAR DROP_Russia_walkway_ston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263" y="0"/>
            <a:ext cx="8753475" cy="6565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ctrTitle"/>
          </p:nvPr>
        </p:nvSpPr>
        <p:spPr>
          <a:xfrm>
            <a:off x="152400" y="1409700"/>
            <a:ext cx="3733800" cy="4038600"/>
          </a:xfrm>
        </p:spPr>
        <p:txBody>
          <a:bodyPr/>
          <a:lstStyle/>
          <a:p>
            <a:pPr algn="l"/>
            <a:r>
              <a:rPr lang="es-PR" sz="1600">
                <a:solidFill>
                  <a:schemeClr val="bg1"/>
                </a:solidFill>
                <a:latin typeface="Arial" panose="020B0604020202020204" pitchFamily="34" charset="0"/>
              </a:rPr>
              <a:t>“A la Lucha contra el Terrorismo Mundial,” fue concebido al desplegarse los acontecimientos del Setiembre, 11 y el artista Ruso  Zurab Tsereteli caminaba por las calles de Moscu. </a:t>
            </a:r>
            <a:br>
              <a:rPr lang="es-PR" sz="1600">
                <a:solidFill>
                  <a:schemeClr val="bg1"/>
                </a:solidFill>
                <a:latin typeface="Arial" panose="020B0604020202020204" pitchFamily="34" charset="0"/>
              </a:rPr>
            </a:br>
            <a:r>
              <a:rPr lang="es-PR" sz="1600">
                <a:solidFill>
                  <a:schemeClr val="bg1"/>
                </a:solidFill>
                <a:latin typeface="Arial" panose="020B0604020202020204" pitchFamily="34" charset="0"/>
              </a:rPr>
              <a:t/>
            </a:r>
            <a:br>
              <a:rPr lang="es-PR" sz="1600">
                <a:solidFill>
                  <a:schemeClr val="bg1"/>
                </a:solidFill>
                <a:latin typeface="Arial" panose="020B0604020202020204" pitchFamily="34" charset="0"/>
              </a:rPr>
            </a:br>
            <a:r>
              <a:rPr lang="es-PR" sz="1600">
                <a:solidFill>
                  <a:schemeClr val="bg1"/>
                </a:solidFill>
                <a:latin typeface="Arial" panose="020B0604020202020204" pitchFamily="34" charset="0"/>
              </a:rPr>
              <a:t>Golpeado por la pena que le causaron estos acontecimientos se le presento una imagen mental de una gran lagrima montada en un monumento. Poco despues del ataque Tsereteli visito el lugar de los hechos  y creyo apropiado el puerto de  New Jersey como el mejor lugar  para un monumento en honor a las victimas del ataque terrorista del Word Trade Center.</a:t>
            </a:r>
          </a:p>
        </p:txBody>
      </p:sp>
      <p:sp>
        <p:nvSpPr>
          <p:cNvPr id="113667" name="Rectangle 3"/>
          <p:cNvSpPr>
            <a:spLocks noGrp="1" noChangeArrowheads="1"/>
          </p:cNvSpPr>
          <p:nvPr>
            <p:ph type="subTitle" idx="1"/>
          </p:nvPr>
        </p:nvSpPr>
        <p:spPr>
          <a:xfrm>
            <a:off x="3733800" y="4648200"/>
            <a:ext cx="5410200" cy="2209800"/>
          </a:xfrm>
        </p:spPr>
        <p:txBody>
          <a:bodyPr/>
          <a:lstStyle/>
          <a:p>
            <a:pPr algn="l">
              <a:lnSpc>
                <a:spcPct val="90000"/>
              </a:lnSpc>
            </a:pPr>
            <a:r>
              <a:rPr lang="es-PR" sz="1400">
                <a:solidFill>
                  <a:schemeClr val="bg1"/>
                </a:solidFill>
                <a:latin typeface="Arial" panose="020B0604020202020204" pitchFamily="34" charset="0"/>
              </a:rPr>
              <a:t>Zurab Tsereteli es uno de los mas prominentes y prolificos artistas rusos. Es escultor, diseñador y arquitecto, recrea eventos historicos muy significativos en esculturas de gran escala y monumentos colocados en museos y especios publicos a todo lo largo de Rusia, Europa, Israel, Uruguay y los EE.UU. Otros trabajos notables de este artista incluyen el monumento “Victoria”  colocado en el  Memorial de Gurra de Moscu, “Pedro el Grande” en el centro de Moscu y “El Bien Vence al Demonio” que es una escultura creada usando chatarra de misiles rusos y americanos y colocado en el piso de las Naciones Unidas en N.Y. </a:t>
            </a:r>
          </a:p>
        </p:txBody>
      </p:sp>
      <p:sp>
        <p:nvSpPr>
          <p:cNvPr id="113668"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13669"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13670"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13671" name="Picture 7"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0668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13672" name="Picture 8"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55626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13675"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8425" y="1295400"/>
            <a:ext cx="5235575" cy="3263900"/>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ctrTitle"/>
          </p:nvPr>
        </p:nvSpPr>
        <p:spPr>
          <a:xfrm>
            <a:off x="2933700" y="6019800"/>
            <a:ext cx="3276600" cy="457200"/>
          </a:xfrm>
        </p:spPr>
        <p:txBody>
          <a:bodyPr/>
          <a:lstStyle/>
          <a:p>
            <a:endParaRPr lang="es-PR" sz="1600">
              <a:solidFill>
                <a:schemeClr val="bg1"/>
              </a:solidFill>
              <a:latin typeface="Arial" panose="020B0604020202020204" pitchFamily="34" charset="0"/>
            </a:endParaRPr>
          </a:p>
        </p:txBody>
      </p:sp>
      <p:sp>
        <p:nvSpPr>
          <p:cNvPr id="102403" name="Rectangle 3"/>
          <p:cNvSpPr>
            <a:spLocks noGrp="1" noChangeArrowheads="1"/>
          </p:cNvSpPr>
          <p:nvPr>
            <p:ph type="subTitle" idx="1"/>
          </p:nvPr>
        </p:nvSpPr>
        <p:spPr>
          <a:xfrm>
            <a:off x="495300" y="5105400"/>
            <a:ext cx="8153400" cy="838200"/>
          </a:xfrm>
        </p:spPr>
        <p:txBody>
          <a:bodyPr/>
          <a:lstStyle/>
          <a:p>
            <a:r>
              <a:rPr lang="es-PR" sz="1600" b="1">
                <a:solidFill>
                  <a:schemeClr val="bg1"/>
                </a:solidFill>
                <a:latin typeface="Arial" panose="020B0604020202020204" pitchFamily="34" charset="0"/>
              </a:rPr>
              <a:t>La lagrima de niquel plateado montada en el monumento pesa</a:t>
            </a:r>
          </a:p>
          <a:p>
            <a:r>
              <a:rPr lang="es-PR" sz="1600" b="1">
                <a:solidFill>
                  <a:schemeClr val="bg1"/>
                </a:solidFill>
                <a:latin typeface="Arial" panose="020B0604020202020204" pitchFamily="34" charset="0"/>
              </a:rPr>
              <a:t>4 toneladas y mide aproximadamente 15 metros de altura.</a:t>
            </a:r>
          </a:p>
        </p:txBody>
      </p:sp>
      <p:sp>
        <p:nvSpPr>
          <p:cNvPr id="102404"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02405"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02406"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02411" name="Picture 11"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12192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2412" name="Picture 12"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48006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02413"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524000"/>
            <a:ext cx="7315200" cy="3163888"/>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zo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ctrTitle"/>
          </p:nvPr>
        </p:nvSpPr>
        <p:spPr>
          <a:xfrm>
            <a:off x="304800" y="1638300"/>
            <a:ext cx="4267200" cy="3581400"/>
          </a:xfrm>
        </p:spPr>
        <p:txBody>
          <a:bodyPr/>
          <a:lstStyle/>
          <a:p>
            <a:r>
              <a:rPr lang="es-PR" sz="1400" b="1">
                <a:solidFill>
                  <a:schemeClr val="bg1"/>
                </a:solidFill>
                <a:effectLst>
                  <a:outerShdw blurRad="38100" dist="38100" dir="2700000" algn="tl">
                    <a:srgbClr val="808080"/>
                  </a:outerShdw>
                </a:effectLst>
                <a:latin typeface="Arial" panose="020B0604020202020204" pitchFamily="34" charset="0"/>
              </a:rPr>
              <a:t>EL  MEMORIAL EN HARBOR VIEW PARK</a:t>
            </a:r>
            <a:br>
              <a:rPr lang="es-PR" sz="1400" b="1">
                <a:solidFill>
                  <a:schemeClr val="bg1"/>
                </a:solidFill>
                <a:effectLst>
                  <a:outerShdw blurRad="38100" dist="38100" dir="2700000" algn="tl">
                    <a:srgbClr val="808080"/>
                  </a:outerShdw>
                </a:effectLst>
                <a:latin typeface="Arial" panose="020B0604020202020204" pitchFamily="34" charset="0"/>
              </a:rPr>
            </a:br>
            <a:r>
              <a:rPr lang="es-PR" sz="1400" b="1">
                <a:solidFill>
                  <a:schemeClr val="bg1"/>
                </a:solidFill>
                <a:effectLst>
                  <a:outerShdw blurRad="38100" dist="38100" dir="2700000" algn="tl">
                    <a:srgbClr val="808080"/>
                  </a:outerShdw>
                </a:effectLst>
                <a:latin typeface="Arial" panose="020B0604020202020204" pitchFamily="34" charset="0"/>
              </a:rPr>
              <a:t/>
            </a:r>
            <a:br>
              <a:rPr lang="es-PR" sz="1400" b="1">
                <a:solidFill>
                  <a:schemeClr val="bg1"/>
                </a:solidFill>
                <a:effectLst>
                  <a:outerShdw blurRad="38100" dist="38100" dir="2700000" algn="tl">
                    <a:srgbClr val="808080"/>
                  </a:outerShdw>
                </a:effectLst>
                <a:latin typeface="Arial" panose="020B0604020202020204" pitchFamily="34" charset="0"/>
              </a:rPr>
            </a:br>
            <a:r>
              <a:rPr lang="es-PR" sz="1400" b="1">
                <a:solidFill>
                  <a:schemeClr val="bg1"/>
                </a:solidFill>
                <a:effectLst>
                  <a:outerShdw blurRad="38100" dist="38100" dir="2700000" algn="tl">
                    <a:srgbClr val="808080"/>
                  </a:outerShdw>
                </a:effectLst>
                <a:latin typeface="Arial" panose="020B0604020202020204" pitchFamily="34" charset="0"/>
              </a:rPr>
              <a:t>Bayonne, New Jersey</a:t>
            </a:r>
            <a:br>
              <a:rPr lang="es-PR" sz="1400" b="1">
                <a:solidFill>
                  <a:schemeClr val="bg1"/>
                </a:solidFill>
                <a:effectLst>
                  <a:outerShdw blurRad="38100" dist="38100" dir="2700000" algn="tl">
                    <a:srgbClr val="808080"/>
                  </a:outerShdw>
                </a:effectLst>
                <a:latin typeface="Arial" panose="020B0604020202020204" pitchFamily="34" charset="0"/>
              </a:rPr>
            </a:br>
            <a:r>
              <a:rPr lang="es-PR" sz="1400" b="1">
                <a:solidFill>
                  <a:schemeClr val="bg1"/>
                </a:solidFill>
                <a:effectLst>
                  <a:outerShdw blurRad="38100" dist="38100" dir="2700000" algn="tl">
                    <a:srgbClr val="808080"/>
                  </a:outerShdw>
                </a:effectLst>
                <a:latin typeface="Arial" panose="020B0604020202020204" pitchFamily="34" charset="0"/>
              </a:rPr>
              <a:t/>
            </a:r>
            <a:br>
              <a:rPr lang="es-PR" sz="1400" b="1">
                <a:solidFill>
                  <a:schemeClr val="bg1"/>
                </a:solidFill>
                <a:effectLst>
                  <a:outerShdw blurRad="38100" dist="38100" dir="2700000" algn="tl">
                    <a:srgbClr val="808080"/>
                  </a:outerShdw>
                </a:effectLst>
                <a:latin typeface="Arial" panose="020B0604020202020204" pitchFamily="34" charset="0"/>
              </a:rPr>
            </a:br>
            <a:r>
              <a:rPr lang="es-PR" sz="1400" b="1">
                <a:solidFill>
                  <a:schemeClr val="bg1"/>
                </a:solidFill>
                <a:effectLst>
                  <a:outerShdw blurRad="38100" dist="38100" dir="2700000" algn="tl">
                    <a:srgbClr val="808080"/>
                  </a:outerShdw>
                </a:effectLst>
                <a:latin typeface="Arial" panose="020B0604020202020204" pitchFamily="34" charset="0"/>
              </a:rPr>
              <a:t>Un obsequio de</a:t>
            </a:r>
            <a:r>
              <a:rPr lang="es-PR" sz="1400" b="1">
                <a:solidFill>
                  <a:schemeClr val="bg1"/>
                </a:solidFill>
                <a:latin typeface="Arial" panose="020B0604020202020204" pitchFamily="34" charset="0"/>
              </a:rPr>
              <a:t> Tsereteli y el pueblo Ruso, el memorial es hecho de acero revestido en bronce. </a:t>
            </a:r>
            <a:br>
              <a:rPr lang="es-PR" sz="1400" b="1">
                <a:solidFill>
                  <a:schemeClr val="bg1"/>
                </a:solidFill>
                <a:latin typeface="Arial" panose="020B0604020202020204" pitchFamily="34" charset="0"/>
              </a:rPr>
            </a:br>
            <a:r>
              <a:rPr lang="es-PR" sz="1400" b="1">
                <a:solidFill>
                  <a:schemeClr val="bg1"/>
                </a:solidFill>
                <a:latin typeface="Arial" panose="020B0604020202020204" pitchFamily="34" charset="0"/>
              </a:rPr>
              <a:t/>
            </a:r>
            <a:br>
              <a:rPr lang="es-PR" sz="1400" b="1">
                <a:solidFill>
                  <a:schemeClr val="bg1"/>
                </a:solidFill>
                <a:latin typeface="Arial" panose="020B0604020202020204" pitchFamily="34" charset="0"/>
              </a:rPr>
            </a:br>
            <a:r>
              <a:rPr lang="es-PR" sz="1400" b="1">
                <a:solidFill>
                  <a:schemeClr val="bg1"/>
                </a:solidFill>
                <a:latin typeface="Arial" panose="020B0604020202020204" pitchFamily="34" charset="0"/>
              </a:rPr>
              <a:t>Elevandose a una altura de 30 metros, en el centro contiene un soporte dentado para la lagrima. En el se cuelga la lagrima de acero de 15 metros, que representa la tristeza y el dolor por la perdida de vidas, pero tambien la esperanza por un futuro libre de terrorismo. Grabados en granito sobre  una base de 11 lados estan los nombres de los casi 3,000 muertos en el bombardeo del  World Trade Center en 1993 t los ataques terroristas del  Setiembre 11, 2001.</a:t>
            </a:r>
          </a:p>
        </p:txBody>
      </p:sp>
      <p:sp>
        <p:nvSpPr>
          <p:cNvPr id="119811" name="Rectangle 3"/>
          <p:cNvSpPr>
            <a:spLocks noGrp="1" noChangeArrowheads="1"/>
          </p:cNvSpPr>
          <p:nvPr>
            <p:ph type="subTitle" idx="1"/>
          </p:nvPr>
        </p:nvSpPr>
        <p:spPr>
          <a:xfrm>
            <a:off x="1371600" y="5715000"/>
            <a:ext cx="6400800" cy="838200"/>
          </a:xfrm>
        </p:spPr>
        <p:txBody>
          <a:bodyPr/>
          <a:lstStyle/>
          <a:p>
            <a:endParaRPr lang="es-PR"/>
          </a:p>
        </p:txBody>
      </p:sp>
      <p:sp>
        <p:nvSpPr>
          <p:cNvPr id="119812"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19813"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19814"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19815" name="Picture 7"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0668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19816" name="Picture 8"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55626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19818"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0363" y="0"/>
            <a:ext cx="3703637" cy="6629400"/>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zo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ctrTitle"/>
          </p:nvPr>
        </p:nvSpPr>
        <p:spPr>
          <a:xfrm>
            <a:off x="304800" y="2552700"/>
            <a:ext cx="3276600" cy="876300"/>
          </a:xfrm>
        </p:spPr>
        <p:txBody>
          <a:bodyPr/>
          <a:lstStyle/>
          <a:p>
            <a:r>
              <a:rPr lang="es-PR" sz="1400" b="1">
                <a:solidFill>
                  <a:schemeClr val="bg1"/>
                </a:solidFill>
                <a:effectLst>
                  <a:outerShdw blurRad="38100" dist="38100" dir="2700000" algn="tl">
                    <a:srgbClr val="808080"/>
                  </a:outerShdw>
                </a:effectLst>
                <a:latin typeface="Eye glass Wide" pitchFamily="34" charset="0"/>
              </a:rPr>
              <a:t>EL  MEMORIAL EN HARBOR VIEW PARK</a:t>
            </a:r>
            <a:br>
              <a:rPr lang="es-PR" sz="1400" b="1">
                <a:solidFill>
                  <a:schemeClr val="bg1"/>
                </a:solidFill>
                <a:effectLst>
                  <a:outerShdw blurRad="38100" dist="38100" dir="2700000" algn="tl">
                    <a:srgbClr val="808080"/>
                  </a:outerShdw>
                </a:effectLst>
                <a:latin typeface="Eye glass Wide" pitchFamily="34" charset="0"/>
              </a:rPr>
            </a:br>
            <a:r>
              <a:rPr lang="es-PR" sz="900" b="1">
                <a:solidFill>
                  <a:schemeClr val="bg1"/>
                </a:solidFill>
                <a:effectLst>
                  <a:outerShdw blurRad="38100" dist="38100" dir="2700000" algn="tl">
                    <a:srgbClr val="808080"/>
                  </a:outerShdw>
                </a:effectLst>
                <a:latin typeface="Eye glass Wide" pitchFamily="34" charset="0"/>
              </a:rPr>
              <a:t/>
            </a:r>
            <a:br>
              <a:rPr lang="es-PR" sz="900" b="1">
                <a:solidFill>
                  <a:schemeClr val="bg1"/>
                </a:solidFill>
                <a:effectLst>
                  <a:outerShdw blurRad="38100" dist="38100" dir="2700000" algn="tl">
                    <a:srgbClr val="808080"/>
                  </a:outerShdw>
                </a:effectLst>
                <a:latin typeface="Eye glass Wide" pitchFamily="34" charset="0"/>
              </a:rPr>
            </a:br>
            <a:r>
              <a:rPr lang="es-PR" sz="1400" b="1">
                <a:solidFill>
                  <a:schemeClr val="bg1"/>
                </a:solidFill>
                <a:effectLst>
                  <a:outerShdw blurRad="38100" dist="38100" dir="2700000" algn="tl">
                    <a:srgbClr val="808080"/>
                  </a:outerShdw>
                </a:effectLst>
                <a:latin typeface="Eye glass Wide" pitchFamily="34" charset="0"/>
              </a:rPr>
              <a:t>Bayonne, New Jersey</a:t>
            </a:r>
          </a:p>
        </p:txBody>
      </p:sp>
      <p:sp>
        <p:nvSpPr>
          <p:cNvPr id="118787" name="Rectangle 3"/>
          <p:cNvSpPr>
            <a:spLocks noGrp="1" noChangeArrowheads="1"/>
          </p:cNvSpPr>
          <p:nvPr>
            <p:ph type="subTitle" idx="1"/>
          </p:nvPr>
        </p:nvSpPr>
        <p:spPr>
          <a:xfrm>
            <a:off x="1371600" y="4343400"/>
            <a:ext cx="6400800" cy="838200"/>
          </a:xfrm>
        </p:spPr>
        <p:txBody>
          <a:bodyPr/>
          <a:lstStyle/>
          <a:p>
            <a:endParaRPr lang="es-PR"/>
          </a:p>
        </p:txBody>
      </p:sp>
      <p:sp>
        <p:nvSpPr>
          <p:cNvPr id="118788" name="Rectangle 4"/>
          <p:cNvSpPr>
            <a:spLocks noChangeArrowheads="1"/>
          </p:cNvSpPr>
          <p:nvPr/>
        </p:nvSpPr>
        <p:spPr bwMode="auto">
          <a:xfrm>
            <a:off x="4479925" y="2925763"/>
            <a:ext cx="184150" cy="1006475"/>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152352"/>
          <a:lstStyle/>
          <a:p>
            <a:pPr algn="l"/>
            <a:r>
              <a:rPr lang="en-US" sz="1800" b="1" i="1">
                <a:solidFill>
                  <a:srgbClr val="008080"/>
                </a:solidFill>
                <a:latin typeface="Lucida Calligraphy" panose="03010101010101010101" pitchFamily="66" charset="0"/>
              </a:rPr>
              <a:t/>
            </a:r>
            <a:br>
              <a:rPr lang="en-US" sz="1800" b="1" i="1">
                <a:solidFill>
                  <a:srgbClr val="008080"/>
                </a:solidFill>
                <a:latin typeface="Lucida Calligraphy" panose="03010101010101010101" pitchFamily="66" charset="0"/>
              </a:rPr>
            </a:br>
            <a:endParaRPr lang="en-US" sz="1100"/>
          </a:p>
          <a:p>
            <a:pPr algn="l" eaLnBrk="0" hangingPunct="0"/>
            <a:endParaRPr lang="en-US"/>
          </a:p>
        </p:txBody>
      </p:sp>
      <p:sp>
        <p:nvSpPr>
          <p:cNvPr id="118789" name="AutoShape 5"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sp>
        <p:nvSpPr>
          <p:cNvPr id="118790" name="AutoShape 6" descr="1"/>
          <p:cNvSpPr>
            <a:spLocks noChangeAspect="1" noChangeArrowheads="1"/>
          </p:cNvSpPr>
          <p:nvPr/>
        </p:nvSpPr>
        <p:spPr bwMode="auto">
          <a:xfrm>
            <a:off x="914400" y="-1446213"/>
            <a:ext cx="7315200" cy="975042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a:p>
        </p:txBody>
      </p:sp>
      <p:pic>
        <p:nvPicPr>
          <p:cNvPr id="118791" name="Picture 7"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0668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18792" name="Picture 8" descr="divider121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5562600"/>
            <a:ext cx="2971800" cy="76200"/>
          </a:xfrm>
          <a:prstGeom prst="rect">
            <a:avLst/>
          </a:prstGeom>
          <a:noFill/>
          <a:extLst>
            <a:ext uri="{909E8E84-426E-40DD-AFC4-6F175D3DCCD1}">
              <a14:hiddenFill xmlns:a14="http://schemas.microsoft.com/office/drawing/2010/main">
                <a:solidFill>
                  <a:srgbClr val="FFFFFF"/>
                </a:solidFill>
              </a14:hiddenFill>
            </a:ext>
          </a:extLst>
        </p:spPr>
      </p:pic>
      <p:pic>
        <p:nvPicPr>
          <p:cNvPr id="118793" name="Picture 9" descr="911_TEAR DROP_Russia_G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050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20.xml><?xml version="1.0" encoding="utf-8"?>
<p:sld xmlns:a="http://schemas.openxmlformats.org/drawingml/2006/main" xmlns:r="http://schemas.openxmlformats.org/officeDocument/2006/relationships" xmlns:p="http://schemas.openxmlformats.org/presentationml/2006/main" showMasterSp="0">
  <p:cSld>
    <p:bg>
      <p:bgPr shadeToTitle="1">
        <a:gradFill rotWithShape="0">
          <a:gsLst>
            <a:gs pos="0">
              <a:srgbClr val="000000"/>
            </a:gs>
            <a:gs pos="39999">
              <a:srgbClr val="0A128C"/>
            </a:gs>
            <a:gs pos="70000">
              <a:srgbClr val="181CC7"/>
            </a:gs>
            <a:gs pos="88000">
              <a:srgbClr val="7005D4"/>
            </a:gs>
            <a:gs pos="100000">
              <a:srgbClr val="8C3D91"/>
            </a:gs>
          </a:gsLst>
          <a:path path="shape">
            <a:fillToRect l="50000" t="50000" r="50000" b="50000"/>
          </a:path>
        </a:gradFill>
        <a:effectLst/>
      </p:bgPr>
    </p:bg>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838200" y="457200"/>
            <a:ext cx="7391400" cy="5791200"/>
          </a:xfrm>
        </p:spPr>
        <p:txBody>
          <a:bodyPr/>
          <a:lstStyle/>
          <a:p>
            <a:r>
              <a:rPr lang="en-US" sz="1600">
                <a:solidFill>
                  <a:schemeClr val="bg1"/>
                </a:solidFill>
                <a:effectLst>
                  <a:outerShdw blurRad="38100" dist="38100" dir="2700000" algn="tl">
                    <a:srgbClr val="808080"/>
                  </a:outerShdw>
                </a:effectLst>
                <a:latin typeface="Arial" panose="020B0604020202020204" pitchFamily="34" charset="0"/>
              </a:rPr>
              <a:t>Tu no tienes que re-enviar este e-mail, no tendras mala suerte si lo descartas, pero si te pedimos eleves una Oracion por todos aquelles hom.bres y mujeres uniformados que nos defienden contra el terrorismo.</a:t>
            </a: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r>
              <a:rPr lang="en-US" sz="1600">
                <a:solidFill>
                  <a:schemeClr val="bg1"/>
                </a:solidFill>
                <a:latin typeface="Arial" panose="020B0604020202020204" pitchFamily="34" charset="0"/>
              </a:rPr>
              <a:t/>
            </a:r>
            <a:br>
              <a:rPr lang="en-US" sz="1600">
                <a:solidFill>
                  <a:schemeClr val="bg1"/>
                </a:solidFill>
                <a:latin typeface="Arial" panose="020B0604020202020204" pitchFamily="34" charset="0"/>
              </a:rPr>
            </a:br>
            <a:endParaRPr lang="en-US" sz="1600">
              <a:solidFill>
                <a:schemeClr val="bg1"/>
              </a:solidFill>
              <a:latin typeface="Arial" panose="020B0604020202020204" pitchFamily="34" charset="0"/>
            </a:endParaRPr>
          </a:p>
        </p:txBody>
      </p:sp>
      <p:pic>
        <p:nvPicPr>
          <p:cNvPr id="94211" name="Picture 3" descr="1_aeNqwv551Ov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484313"/>
            <a:ext cx="6496050" cy="4894262"/>
          </a:xfrm>
          <a:prstGeom prst="rect">
            <a:avLst/>
          </a:prstGeom>
          <a:noFill/>
          <a:ln w="38100" cmpd="tri">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8434" name="Picture 2" descr="liberty-Statue-of-Liberty-Print-C1009407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8275" y="1066800"/>
            <a:ext cx="3727450" cy="4724400"/>
          </a:xfrm>
          <a:prstGeom prst="rect">
            <a:avLst/>
          </a:prstGeom>
          <a:noFill/>
          <a:extLst>
            <a:ext uri="{909E8E84-426E-40DD-AFC4-6F175D3DCCD1}">
              <a14:hiddenFill xmlns:a14="http://schemas.microsoft.com/office/drawing/2010/main">
                <a:solidFill>
                  <a:srgbClr val="FFFFFF"/>
                </a:solidFill>
              </a14:hiddenFill>
            </a:ext>
          </a:extLst>
        </p:spPr>
      </p:pic>
      <p:sp>
        <p:nvSpPr>
          <p:cNvPr id="18435" name="Rectangle 3"/>
          <p:cNvSpPr>
            <a:spLocks noGrp="1" noChangeArrowheads="1"/>
          </p:cNvSpPr>
          <p:nvPr>
            <p:ph type="ctrTitle"/>
          </p:nvPr>
        </p:nvSpPr>
        <p:spPr>
          <a:xfrm>
            <a:off x="685800" y="1143000"/>
            <a:ext cx="7772400" cy="1143000"/>
          </a:xfrm>
        </p:spPr>
        <p:txBody>
          <a:bodyPr/>
          <a:lstStyle/>
          <a:p>
            <a:endParaRPr lang="es-PR"/>
          </a:p>
        </p:txBody>
      </p:sp>
      <p:sp>
        <p:nvSpPr>
          <p:cNvPr id="18436" name="Rectangle 4"/>
          <p:cNvSpPr>
            <a:spLocks noGrp="1" noChangeArrowheads="1"/>
          </p:cNvSpPr>
          <p:nvPr>
            <p:ph type="subTitle" idx="1"/>
          </p:nvPr>
        </p:nvSpPr>
        <p:spPr>
          <a:xfrm>
            <a:off x="1524000" y="6019800"/>
            <a:ext cx="6400800" cy="685800"/>
          </a:xfrm>
        </p:spPr>
        <p:txBody>
          <a:bodyPr/>
          <a:lstStyle/>
          <a:p>
            <a:pPr>
              <a:lnSpc>
                <a:spcPct val="80000"/>
              </a:lnSpc>
            </a:pPr>
            <a:r>
              <a:rPr lang="es-ES" sz="1000" b="1" i="1"/>
              <a:t>y se humilla mi pueblo sobre el cual es invocado mi nombre, y oran, buscan mi rostro y se vuelven de sus malos caminos, entonces yo oiré desde los cielos, perdonaré su pecado y sanaré su tierra.</a:t>
            </a:r>
          </a:p>
          <a:p>
            <a:pPr>
              <a:lnSpc>
                <a:spcPct val="80000"/>
              </a:lnSpc>
            </a:pPr>
            <a:r>
              <a:rPr lang="es-ES" sz="1000" i="1"/>
              <a:t>2 </a:t>
            </a:r>
            <a:r>
              <a:rPr lang="es-ES" sz="900" i="1">
                <a:solidFill>
                  <a:srgbClr val="544E46"/>
                </a:solidFill>
                <a:latin typeface="Trebuchet MS" panose="020B0603020202020204" pitchFamily="34" charset="0"/>
                <a:cs typeface="Times New Roman" panose="02020603050405020304" pitchFamily="18" charset="0"/>
              </a:rPr>
              <a:t>7:14</a:t>
            </a:r>
          </a:p>
          <a:p>
            <a:pPr>
              <a:lnSpc>
                <a:spcPct val="80000"/>
              </a:lnSpc>
            </a:pPr>
            <a:r>
              <a:rPr lang="es-ES" sz="1000" i="1"/>
              <a:t>s 7:14</a:t>
            </a:r>
            <a:endParaRPr lang="en-US" sz="1000" i="1"/>
          </a:p>
        </p:txBody>
      </p:sp>
      <p:pic>
        <p:nvPicPr>
          <p:cNvPr id="18437" name="Picture 5" descr="divider1210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3810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divider1210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5791200"/>
            <a:ext cx="60325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18439" name="Picture 7" descr="gbablk"/>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V="1">
            <a:off x="1371600" y="795338"/>
            <a:ext cx="6172200" cy="5889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p:transition>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endParaRPr lang="es-ES" sz="1800">
              <a:solidFill>
                <a:srgbClr val="000000"/>
              </a:solidFill>
              <a:latin typeface="Arial" panose="020B0604020202020204" pitchFamily="34" charset="0"/>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endParaRPr lang="es-ES" sz="1800">
              <a:solidFill>
                <a:srgbClr val="000000"/>
              </a:solidFill>
              <a:latin typeface="Arial" panose="020B0604020202020204" pitchFamily="34" charset="0"/>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endParaRPr lang="es-ES" sz="1800">
              <a:solidFill>
                <a:srgbClr val="000000"/>
              </a:solidFill>
              <a:latin typeface="Arial" panose="020B0604020202020204" pitchFamily="34" charset="0"/>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algn="l"/>
            <a:endParaRPr lang="es-ES" sz="1800">
              <a:solidFill>
                <a:srgbClr val="000000"/>
              </a:solidFill>
              <a:latin typeface="Arial" panose="020B0604020202020204" pitchFamily="34" charset="0"/>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endParaRPr lang="es-ES" sz="1800">
              <a:solidFill>
                <a:srgbClr val="000000"/>
              </a:solidFill>
              <a:latin typeface="Arial" panose="020B0604020202020204" pitchFamily="34" charset="0"/>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_tradnl" sz="1800"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_tradnl" sz="1800"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_tradnl" sz="1800" b="1">
                <a:solidFill>
                  <a:srgbClr val="04265C"/>
                </a:solidFill>
                <a:latin typeface="Berlin Sans FB Demi" panose="020E0802020502020306"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0000"/>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rgbClr val="000000"/>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Russia_Honor_USA-911_</Template>
  <TotalTime>0</TotalTime>
  <Words>588</Words>
  <Application>Microsoft Office PowerPoint</Application>
  <PresentationFormat>Presentación en pantalla (4:3)</PresentationFormat>
  <Paragraphs>78</Paragraphs>
  <Slides>22</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22</vt:i4>
      </vt:variant>
    </vt:vector>
  </HeadingPairs>
  <TitlesOfParts>
    <vt:vector size="31" baseType="lpstr">
      <vt:lpstr>Arial</vt:lpstr>
      <vt:lpstr>Berlin Sans FB Demi</vt:lpstr>
      <vt:lpstr>Eye glass Wide</vt:lpstr>
      <vt:lpstr>Lucida Calligraphy</vt:lpstr>
      <vt:lpstr>Tahoma</vt:lpstr>
      <vt:lpstr>Times New Roman</vt:lpstr>
      <vt:lpstr>Trebuchet MS</vt:lpstr>
      <vt:lpstr>Default Design</vt:lpstr>
      <vt:lpstr>Diseño predeterminado</vt:lpstr>
      <vt:lpstr>Obsequio del pueblo ruso a los EE.UU de N.A  “MONUMENTO A LA LUCHA CONTRA EL TERRORISMO MUNDIAL"</vt:lpstr>
      <vt:lpstr>Tributo ruso a los EE.UU  Artista Zurab Tesereteii </vt:lpstr>
      <vt:lpstr>11 Setiembre , 2006 2:30 pm   Peninsula en Bayonne Harbor, New Jersey  Inaguracion de un nuevo Monumento Mundial  Recordando a las victimas del 11 de Setiembre  y los Bombardeos al Word Trade center en 1993   Un Obsequio del pueblo de Rusia Vladimir Putin, Presidente    (Esquina Noreste de la Peninsula de Bayonne en el antiguo Terminal Militar Oceanico)</vt:lpstr>
      <vt:lpstr>EL MEMORIAL EN “HARBOR VIEW PARK”  Bayonne, New Jersey</vt:lpstr>
      <vt:lpstr>Se eleva a 30 metros de altura y pesa 175 toneladas, el monumento fue embarcado de Rusia a los Estados Unidos  en seis secciones — pesando cada una entre 28 y 63 Toneladas — y fue ensamblado por un grupo de artesanos Rusos.   El Artista Ruso Zurab Tsereteli permanecio varios meses en los Estados Unidos supervisando la construccion del memorial.</vt:lpstr>
      <vt:lpstr>Esta es “LA LAGRIMA "  hecha e instalada por los rusos en honor a los caidos en Setiembre 11 y una declaracion en contra del terrorismo.  Es realmente Impresionante.    La Lagrima esta alineada con la Estatua de la Libertad . </vt:lpstr>
      <vt:lpstr>“LA LAGRIMA"</vt:lpstr>
      <vt:lpstr>“LA LAGRIMA" </vt:lpstr>
      <vt:lpstr>Presentación de PowerPoint</vt:lpstr>
      <vt:lpstr>Presentación de PowerPoint</vt:lpstr>
      <vt:lpstr>Obsequio del pueblo Ruso ....... “MONUMENTO A LA LUCHA CONTRA EL TERRORISMO MUNDIAL,"  artista Zurab Tesereteii</vt:lpstr>
      <vt:lpstr>Obsequio del pueblo Ruso ....... "MONUMENTO A LA LUCHA CONTRA EL TERRORISMO MUNDIAL,"  artista Zurab Tesereteii</vt:lpstr>
      <vt:lpstr>Presentación de PowerPoint</vt:lpstr>
      <vt:lpstr>....es un memorial impresionante y declaracion contra el terrorismo.</vt:lpstr>
      <vt:lpstr>La vereda es hecha de ladrillos de piedra.</vt:lpstr>
      <vt:lpstr>“A la Lucha contra el Terrorismo Mundial,” fue concebido al desplegarse los acontecimientos del Setiembre, 11 y el artista Ruso  Zurab Tsereteli caminaba por las calles de Moscu.   Golpeado por la pena que le causaron estos acontecimientos se le presento una imagen mental de una gran lagrima montada en un monumento. Poco despues del ataque Tsereteli visito el lugar de los hechos  y creyo apropiado el puerto de  New Jersey como el mejor lugar  para un monumento en honor a las victimas del ataque terrorista del Word Trade Center.</vt:lpstr>
      <vt:lpstr>Presentación de PowerPoint</vt:lpstr>
      <vt:lpstr>EL  MEMORIAL EN HARBOR VIEW PARK  Bayonne, New Jersey  Un obsequio de Tsereteli y el pueblo Ruso, el memorial es hecho de acero revestido en bronce.   Elevandose a una altura de 30 metros, en el centro contiene un soporte dentado para la lagrima. En el se cuelga la lagrima de acero de 15 metros, que representa la tristeza y el dolor por la perdida de vidas, pero tambien la esperanza por un futuro libre de terrorismo. Grabados en granito sobre  una base de 11 lados estan los nombres de los casi 3,000 muertos en el bombardeo del  World Trade Center en 1993 t los ataques terroristas del  Setiembre 11, 2001.</vt:lpstr>
      <vt:lpstr>EL  MEMORIAL EN HARBOR VIEW PARK  Bayonne, New Jersey</vt:lpstr>
      <vt:lpstr>Tu no tienes que re-enviar este e-mail, no tendras mala suerte si lo descartas, pero si te pedimos eleves una Oracion por todos aquelles hom.bres y mujeres uniformados que nos defienden contra el terrorismo.                    </vt:lpstr>
      <vt:lpstr>Presentación de PowerPoint</vt:lpstr>
      <vt:lpstr>Presentación de PowerPoint</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2013-03-18T20:28:32Z</dcterms:created>
  <dcterms:modified xsi:type="dcterms:W3CDTF">2013-03-18T20:34:05Z</dcterms:modified>
</cp:coreProperties>
</file>