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113"/>
  </p:notesMasterIdLst>
  <p:sldIdLst>
    <p:sldId id="392" r:id="rId3"/>
    <p:sldId id="259" r:id="rId4"/>
    <p:sldId id="267" r:id="rId5"/>
    <p:sldId id="328" r:id="rId6"/>
    <p:sldId id="329" r:id="rId7"/>
    <p:sldId id="260" r:id="rId8"/>
    <p:sldId id="258" r:id="rId9"/>
    <p:sldId id="263" r:id="rId10"/>
    <p:sldId id="265" r:id="rId11"/>
    <p:sldId id="264" r:id="rId12"/>
    <p:sldId id="269" r:id="rId13"/>
    <p:sldId id="319" r:id="rId14"/>
    <p:sldId id="268" r:id="rId15"/>
    <p:sldId id="266" r:id="rId16"/>
    <p:sldId id="385" r:id="rId17"/>
    <p:sldId id="276" r:id="rId18"/>
    <p:sldId id="359" r:id="rId19"/>
    <p:sldId id="270" r:id="rId20"/>
    <p:sldId id="331" r:id="rId21"/>
    <p:sldId id="308" r:id="rId22"/>
    <p:sldId id="271" r:id="rId23"/>
    <p:sldId id="272" r:id="rId24"/>
    <p:sldId id="274" r:id="rId25"/>
    <p:sldId id="324" r:id="rId26"/>
    <p:sldId id="284" r:id="rId27"/>
    <p:sldId id="321" r:id="rId28"/>
    <p:sldId id="288" r:id="rId29"/>
    <p:sldId id="286" r:id="rId30"/>
    <p:sldId id="322" r:id="rId31"/>
    <p:sldId id="333" r:id="rId32"/>
    <p:sldId id="282" r:id="rId33"/>
    <p:sldId id="283" r:id="rId34"/>
    <p:sldId id="287" r:id="rId35"/>
    <p:sldId id="285" r:id="rId36"/>
    <p:sldId id="292" r:id="rId37"/>
    <p:sldId id="314" r:id="rId38"/>
    <p:sldId id="291" r:id="rId39"/>
    <p:sldId id="312" r:id="rId40"/>
    <p:sldId id="373" r:id="rId41"/>
    <p:sldId id="326" r:id="rId42"/>
    <p:sldId id="313" r:id="rId43"/>
    <p:sldId id="334" r:id="rId44"/>
    <p:sldId id="315" r:id="rId45"/>
    <p:sldId id="386" r:id="rId46"/>
    <p:sldId id="299" r:id="rId47"/>
    <p:sldId id="335" r:id="rId48"/>
    <p:sldId id="332" r:id="rId49"/>
    <p:sldId id="362" r:id="rId50"/>
    <p:sldId id="361" r:id="rId51"/>
    <p:sldId id="360" r:id="rId52"/>
    <p:sldId id="310" r:id="rId53"/>
    <p:sldId id="336" r:id="rId54"/>
    <p:sldId id="337" r:id="rId55"/>
    <p:sldId id="316" r:id="rId56"/>
    <p:sldId id="309" r:id="rId57"/>
    <p:sldId id="356" r:id="rId58"/>
    <p:sldId id="363" r:id="rId59"/>
    <p:sldId id="338" r:id="rId60"/>
    <p:sldId id="365" r:id="rId61"/>
    <p:sldId id="317" r:id="rId62"/>
    <p:sldId id="318" r:id="rId63"/>
    <p:sldId id="341" r:id="rId64"/>
    <p:sldId id="298" r:id="rId65"/>
    <p:sldId id="339" r:id="rId66"/>
    <p:sldId id="340" r:id="rId67"/>
    <p:sldId id="344" r:id="rId68"/>
    <p:sldId id="347" r:id="rId69"/>
    <p:sldId id="343" r:id="rId70"/>
    <p:sldId id="352" r:id="rId71"/>
    <p:sldId id="346" r:id="rId72"/>
    <p:sldId id="345" r:id="rId73"/>
    <p:sldId id="366" r:id="rId74"/>
    <p:sldId id="297" r:id="rId75"/>
    <p:sldId id="349" r:id="rId76"/>
    <p:sldId id="348" r:id="rId77"/>
    <p:sldId id="307" r:id="rId78"/>
    <p:sldId id="350" r:id="rId79"/>
    <p:sldId id="390" r:id="rId80"/>
    <p:sldId id="374" r:id="rId81"/>
    <p:sldId id="351" r:id="rId82"/>
    <p:sldId id="304" r:id="rId83"/>
    <p:sldId id="305" r:id="rId84"/>
    <p:sldId id="342" r:id="rId85"/>
    <p:sldId id="311" r:id="rId86"/>
    <p:sldId id="367" r:id="rId87"/>
    <p:sldId id="306" r:id="rId88"/>
    <p:sldId id="354" r:id="rId89"/>
    <p:sldId id="368" r:id="rId90"/>
    <p:sldId id="277" r:id="rId91"/>
    <p:sldId id="369" r:id="rId92"/>
    <p:sldId id="278" r:id="rId93"/>
    <p:sldId id="371" r:id="rId94"/>
    <p:sldId id="372" r:id="rId95"/>
    <p:sldId id="387" r:id="rId96"/>
    <p:sldId id="357" r:id="rId97"/>
    <p:sldId id="391" r:id="rId98"/>
    <p:sldId id="378" r:id="rId99"/>
    <p:sldId id="388" r:id="rId100"/>
    <p:sldId id="358" r:id="rId101"/>
    <p:sldId id="353" r:id="rId102"/>
    <p:sldId id="355" r:id="rId103"/>
    <p:sldId id="389" r:id="rId104"/>
    <p:sldId id="375" r:id="rId105"/>
    <p:sldId id="382" r:id="rId106"/>
    <p:sldId id="380" r:id="rId107"/>
    <p:sldId id="379" r:id="rId108"/>
    <p:sldId id="381" r:id="rId109"/>
    <p:sldId id="383" r:id="rId110"/>
    <p:sldId id="384" r:id="rId111"/>
    <p:sldId id="393" r:id="rId112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bg1"/>
        </a:solidFill>
        <a:latin typeface="Sylfae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Vr7j3q6cl9bwJO6rZMTgQ==" hashData="XBTx+wH7Gawrknz1sZb7MHxvY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B2723"/>
    <a:srgbClr val="6600CC"/>
    <a:srgbClr val="36312C"/>
    <a:srgbClr val="3C3234"/>
    <a:srgbClr val="282223"/>
    <a:srgbClr val="D93E07"/>
    <a:srgbClr val="E085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4460" autoAdjust="0"/>
    <p:restoredTop sz="94617" autoAdjust="0"/>
  </p:normalViewPr>
  <p:slideViewPr>
    <p:cSldViewPr>
      <p:cViewPr>
        <p:scale>
          <a:sx n="43" d="100"/>
          <a:sy n="43" d="100"/>
        </p:scale>
        <p:origin x="-1776" y="-76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44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tableStyles" Target="tableStyles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notesMaster" Target="notesMasters/notesMaster1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viewProps" Target="view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041316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B4618DD-9225-4500-BA4E-B6D2C7AC16AC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117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9AC215D-1CE5-475C-A205-2C93F1A5A91F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4030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89C5230-BE64-43AA-B196-78BF920AB1AC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036180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62ABF7-488E-4B36-BA93-A258B0A264B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84908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E10967E-B0BA-4ED7-89B4-362C4AFEF538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931254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9DF2A04-DBBB-4710-A500-0B5DB98ED29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37444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535A30A-5D36-4CAE-9402-52D28189956A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9780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702D15-3727-494C-84D0-8CBFC1F403E0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141892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E42D36D-3B4A-448C-BE5B-822A3F339BCA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560114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3142BB9-4203-487F-8206-B35C54C3527D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477232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6919BA9-5FF6-4A8D-A9D8-9FD56C02A4B2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427594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128588"/>
            <a:ext cx="8228013" cy="59959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504208DF-C1DB-48FD-9889-C45E7B001025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204391"/>
      </p:ext>
    </p:extLst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49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fld id="{4A55D4C9-AC7A-4550-B2C5-CD37C1D25482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split orient="vert"/>
  </p:transition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2pPr>
      <a:lvl3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3pPr>
      <a:lvl4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4pPr>
      <a:lvl5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5pPr>
      <a:lvl6pPr marL="4572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6pPr>
      <a:lvl7pPr marL="9144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7pPr>
      <a:lvl8pPr marL="1371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8pPr>
      <a:lvl9pPr marL="18288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Times New Roman" pitchFamily="18" charset="0"/>
        </a:defRPr>
      </a:lvl9pPr>
    </p:titleStyle>
    <p:bodyStyle>
      <a:lvl1pPr marL="341313" indent="-341313" algn="l" defTabSz="449263" rtl="0" eaLnBrk="1" fontAlgn="base" hangingPunct="1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1" fontAlgn="base" hangingPunct="1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1834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es.wikipedia.org/wiki/1917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1919" TargetMode="External"/><Relationship Id="rId2" Type="http://schemas.openxmlformats.org/officeDocument/2006/relationships/hyperlink" Target="http://es.wikipedia.org/wiki/1841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1841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es.wikipedia.org/wiki/1919" TargetMode="Externa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1.png"/><Relationship Id="rId10" Type="http://schemas.openxmlformats.org/officeDocument/2006/relationships/image" Target="../media/image1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068" name="Picture 4" descr="Portada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9166"/>
            <a:ext cx="91440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 bwMode="auto">
          <a:xfrm>
            <a:off x="365178" y="4437112"/>
            <a:ext cx="8311277" cy="1130424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endParaRPr kumimoji="0" lang="es-ES" sz="2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Sylfaen" pitchFamily="18" charset="0"/>
            </a:endParaRPr>
          </a:p>
        </p:txBody>
      </p:sp>
    </p:spTree>
  </p:cSld>
  <p:clrMapOvr>
    <a:masterClrMapping/>
  </p:clrMapOvr>
  <p:transition spd="slow">
    <p:split orient="vert"/>
    <p:sndAc>
      <p:stSnd>
        <p:snd r:embed="rId2" name="bandasonoranacidalibre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4DPictEgip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5651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187450" y="5300663"/>
            <a:ext cx="12477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 b="1">
                <a:latin typeface="Times New Roman" pitchFamily="18" charset="0"/>
              </a:rPr>
              <a:t>Egipto</a:t>
            </a:r>
          </a:p>
          <a:p>
            <a:pPr algn="ctr"/>
            <a:r>
              <a:rPr lang="es-ES" b="1">
                <a:latin typeface="Times New Roman" pitchFamily="18" charset="0"/>
              </a:rPr>
              <a:t>(S. II a.c.)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0" y="2409825"/>
            <a:ext cx="3563938" cy="133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latin typeface="Arial" charset="0"/>
              </a:rPr>
              <a:t>Retrato de una dama</a:t>
            </a:r>
          </a:p>
          <a:p>
            <a:pPr algn="ctr">
              <a:spcBef>
                <a:spcPct val="50000"/>
              </a:spcBef>
            </a:pPr>
            <a:r>
              <a:rPr lang="es-ES" sz="1800">
                <a:latin typeface="Comic Sans MS" pitchFamily="66" charset="0"/>
              </a:rPr>
              <a:t>Hacia 1300 a.c. XIX Dinastía. Pintura sobre estuco        Tumba de Userhat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4DPict (2)Rom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482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6804025" y="5229225"/>
            <a:ext cx="1093788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 b="1">
                <a:latin typeface="Times New Roman" pitchFamily="18" charset="0"/>
              </a:rPr>
              <a:t>Roma</a:t>
            </a:r>
          </a:p>
          <a:p>
            <a:pPr algn="ctr"/>
            <a:r>
              <a:rPr lang="es-ES" b="1">
                <a:latin typeface="Times New Roman" pitchFamily="18" charset="0"/>
              </a:rPr>
              <a:t>(S.I)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5076825" y="2420938"/>
            <a:ext cx="43910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latin typeface="Arial" charset="0"/>
              </a:rPr>
              <a:t>Retrato de una dama romana</a:t>
            </a:r>
          </a:p>
          <a:p>
            <a:pPr algn="ctr">
              <a:spcBef>
                <a:spcPct val="50000"/>
              </a:spcBef>
            </a:pPr>
            <a:r>
              <a:rPr lang="es-ES" sz="1800">
                <a:latin typeface="Comic Sans MS" pitchFamily="66" charset="0"/>
              </a:rPr>
              <a:t>Procedente de El Fayum (s. I)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 descr="4DPict 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0"/>
            <a:ext cx="38306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1979613" y="5470525"/>
            <a:ext cx="1093787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defRPr sz="24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defRPr sz="24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defRPr sz="2400">
                <a:solidFill>
                  <a:srgbClr val="000000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>
                <a:solidFill>
                  <a:srgbClr val="000000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>
                <a:solidFill>
                  <a:srgbClr val="000000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>
                <a:solidFill>
                  <a:srgbClr val="000000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ctr" defTabSz="914400"/>
            <a:r>
              <a:rPr lang="es-ES" sz="2800" b="1">
                <a:solidFill>
                  <a:schemeClr val="bg1"/>
                </a:solidFill>
                <a:latin typeface="Times New Roman" pitchFamily="18" charset="0"/>
              </a:rPr>
              <a:t>Roma</a:t>
            </a:r>
          </a:p>
          <a:p>
            <a:pPr algn="ctr" defTabSz="914400"/>
            <a:r>
              <a:rPr lang="es-ES" b="1">
                <a:solidFill>
                  <a:schemeClr val="bg1"/>
                </a:solidFill>
                <a:latin typeface="Times New Roman" pitchFamily="18" charset="0"/>
              </a:rPr>
              <a:t>(S.II)</a:t>
            </a:r>
          </a:p>
        </p:txBody>
      </p:sp>
      <p:sp>
        <p:nvSpPr>
          <p:cNvPr id="143369" name="Rectangle 9"/>
          <p:cNvSpPr>
            <a:spLocks noChangeArrowheads="1"/>
          </p:cNvSpPr>
          <p:nvPr/>
        </p:nvSpPr>
        <p:spPr bwMode="auto">
          <a:xfrm>
            <a:off x="468313" y="1989138"/>
            <a:ext cx="3941762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latin typeface="Arial" charset="0"/>
              </a:rPr>
              <a:t>Retrato de una mujer joven</a:t>
            </a:r>
          </a:p>
          <a:p>
            <a:pPr algn="ctr">
              <a:spcBef>
                <a:spcPct val="50000"/>
              </a:spcBef>
            </a:pPr>
            <a:r>
              <a:rPr lang="es-ES" sz="1800">
                <a:latin typeface="Comic Sans MS" pitchFamily="66" charset="0"/>
              </a:rPr>
              <a:t>Procedente de El Fayum (s. II)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6" name="Picture 4" descr="4DPict 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05250" y="0"/>
            <a:ext cx="52387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6438" name="Rectangle 6"/>
          <p:cNvSpPr>
            <a:spLocks noChangeArrowheads="1"/>
          </p:cNvSpPr>
          <p:nvPr/>
        </p:nvSpPr>
        <p:spPr bwMode="auto">
          <a:xfrm>
            <a:off x="484188" y="706438"/>
            <a:ext cx="2963862" cy="250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Otoño en el Paraiso </a:t>
            </a:r>
          </a:p>
          <a:p>
            <a:pPr algn="ctr"/>
            <a:r>
              <a:rPr lang="en-GB" sz="2400">
                <a:latin typeface="Arial" charset="0"/>
              </a:rPr>
              <a:t>(Detalle de Eva)</a:t>
            </a:r>
            <a:r>
              <a:rPr lang="en-GB" sz="2800">
                <a:latin typeface="Arial" charset="0"/>
              </a:rPr>
              <a:t> </a:t>
            </a:r>
          </a:p>
          <a:p>
            <a:pPr algn="ctr"/>
            <a:endParaRPr lang="en-GB" sz="28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Románico</a:t>
            </a:r>
          </a:p>
          <a:p>
            <a:pPr algn="ctr"/>
            <a:r>
              <a:rPr lang="es-ES" sz="1800">
                <a:latin typeface="Comic Sans MS" pitchFamily="66" charset="0"/>
              </a:rPr>
              <a:t>Témpera sobre madera </a:t>
            </a:r>
            <a:r>
              <a:rPr lang="en-GB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San Miguel de Hildesheim</a:t>
            </a:r>
          </a:p>
          <a:p>
            <a:pPr algn="ctr"/>
            <a:r>
              <a:rPr lang="es-ES" sz="1800">
                <a:latin typeface="Comic Sans MS" pitchFamily="66" charset="0"/>
              </a:rPr>
              <a:t> (Baja Sajonia, Alemania) </a:t>
            </a:r>
          </a:p>
          <a:p>
            <a:pPr algn="ctr"/>
            <a:r>
              <a:rPr lang="es-ES" sz="1800">
                <a:latin typeface="Comic Sans MS" pitchFamily="66" charset="0"/>
              </a:rPr>
              <a:t>(1100)</a:t>
            </a:r>
            <a:endParaRPr lang="en-GB" sz="1800">
              <a:latin typeface="Comic Sans MS" pitchFamily="66" charset="0"/>
            </a:endParaRPr>
          </a:p>
        </p:txBody>
      </p:sp>
      <p:sp>
        <p:nvSpPr>
          <p:cNvPr id="146439" name="Rectangle 7"/>
          <p:cNvSpPr>
            <a:spLocks noChangeArrowheads="1"/>
          </p:cNvSpPr>
          <p:nvPr/>
        </p:nvSpPr>
        <p:spPr bwMode="auto">
          <a:xfrm>
            <a:off x="193675" y="5516563"/>
            <a:ext cx="3497263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Maestro de Hildesheim</a:t>
            </a:r>
          </a:p>
          <a:p>
            <a:pPr algn="ctr"/>
            <a:r>
              <a:rPr lang="en-GB">
                <a:latin typeface="Times New Roman" pitchFamily="18" charset="0"/>
              </a:rPr>
              <a:t>(S. XII)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4DPict (4)van der Weyd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3" y="0"/>
            <a:ext cx="50307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95288" y="5084763"/>
            <a:ext cx="3240087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Roger de la Pasture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van der Weyden</a:t>
            </a:r>
          </a:p>
          <a:p>
            <a:pPr algn="ctr"/>
            <a:r>
              <a:rPr lang="es-ES">
                <a:latin typeface="Times New Roman" pitchFamily="18" charset="0"/>
              </a:rPr>
              <a:t>(1400-1464)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468313" y="1773238"/>
            <a:ext cx="3095625" cy="119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una dama </a:t>
            </a:r>
          </a:p>
          <a:p>
            <a:pPr algn="ctr"/>
            <a:endParaRPr lang="es-ES" sz="1800">
              <a:latin typeface="Comic Sans MS" pitchFamily="66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Gótico flamenco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(1455)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4DPict (3)Maestro de Flém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313" y="0"/>
            <a:ext cx="4611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52463" y="5254625"/>
            <a:ext cx="3101975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Robert Campin</a:t>
            </a:r>
            <a:r>
              <a:rPr lang="es-ES" sz="2800">
                <a:latin typeface="Times New Roman" pitchFamily="18" charset="0"/>
              </a:rPr>
              <a:t> 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Maestro de Flémalle</a:t>
            </a:r>
          </a:p>
          <a:p>
            <a:pPr algn="ctr"/>
            <a:r>
              <a:rPr lang="es-ES">
                <a:latin typeface="Times New Roman" pitchFamily="18" charset="0"/>
              </a:rPr>
              <a:t>(1375-1444)</a:t>
            </a:r>
            <a:r>
              <a:rPr lang="es-ES"/>
              <a:t>  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95288" y="1844675"/>
            <a:ext cx="331152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una dama</a:t>
            </a:r>
          </a:p>
          <a:p>
            <a:pPr algn="ctr"/>
            <a:endParaRPr lang="es-ES">
              <a:latin typeface="Comic Sans MS" pitchFamily="66" charset="0"/>
            </a:endParaRPr>
          </a:p>
          <a:p>
            <a:pPr algn="ctr"/>
            <a:r>
              <a:rPr lang="es-ES">
                <a:latin typeface="Comic Sans MS" pitchFamily="66" charset="0"/>
              </a:rPr>
              <a:t>Prerrenacentista </a:t>
            </a:r>
          </a:p>
          <a:p>
            <a:pPr algn="ctr"/>
            <a:r>
              <a:rPr lang="es-ES">
                <a:latin typeface="Comic Sans MS" pitchFamily="66" charset="0"/>
              </a:rPr>
              <a:t>Escuela flamenca</a:t>
            </a:r>
          </a:p>
          <a:p>
            <a:pPr algn="ctr"/>
            <a:r>
              <a:rPr lang="es-ES">
                <a:latin typeface="Comic Sans MS" pitchFamily="66" charset="0"/>
              </a:rPr>
              <a:t>(1420-1430)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209800" y="3260725"/>
            <a:ext cx="4876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0247" name="Picture 7" descr="4DPict (8)Masacc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436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6156325" y="4870450"/>
            <a:ext cx="3168650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Tommaso Cassai</a:t>
            </a:r>
            <a:r>
              <a:rPr lang="en-GB" sz="2800">
                <a:latin typeface="Times New Roman" pitchFamily="18" charset="0"/>
              </a:rPr>
              <a:t> </a:t>
            </a:r>
            <a:r>
              <a:rPr lang="en-GB" sz="2800"/>
              <a:t>Masaccio</a:t>
            </a:r>
            <a:endParaRPr lang="en-GB" sz="2800">
              <a:latin typeface="Times New Roman" pitchFamily="18" charset="0"/>
            </a:endParaRPr>
          </a:p>
          <a:p>
            <a:pPr algn="ctr"/>
            <a:r>
              <a:rPr lang="en-GB">
                <a:latin typeface="Times New Roman" pitchFamily="18" charset="0"/>
              </a:rPr>
              <a:t>(1401-1428)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6372225" y="1412875"/>
            <a:ext cx="2592388" cy="204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 Cabeza de mujer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 Renacimiento</a:t>
            </a:r>
          </a:p>
          <a:p>
            <a:pPr algn="ctr"/>
            <a:r>
              <a:rPr lang="es-ES" sz="1800">
                <a:latin typeface="Comic Sans MS" pitchFamily="66" charset="0"/>
              </a:rPr>
              <a:t> Fresco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 Iglesia del Carmine </a:t>
            </a:r>
          </a:p>
          <a:p>
            <a:pPr algn="ctr"/>
            <a:r>
              <a:rPr lang="es-ES" sz="1800">
                <a:latin typeface="Comic Sans MS" pitchFamily="66" charset="0"/>
              </a:rPr>
              <a:t> de Florencia </a:t>
            </a:r>
          </a:p>
          <a:p>
            <a:pPr algn="ctr"/>
            <a:r>
              <a:rPr lang="es-ES" sz="1800">
                <a:latin typeface="Comic Sans MS" pitchFamily="66" charset="0"/>
              </a:rPr>
              <a:t> (1424-1428)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822325" y="301625"/>
            <a:ext cx="18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50800" y="4799013"/>
            <a:ext cx="3052763" cy="145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Alessandro di Mariano </a:t>
            </a:r>
          </a:p>
          <a:p>
            <a:pPr algn="ctr"/>
            <a:r>
              <a:rPr lang="es-ES" sz="2400">
                <a:latin typeface="Times New Roman" pitchFamily="18" charset="0"/>
              </a:rPr>
              <a:t>di Vanni Filipepi</a:t>
            </a:r>
            <a:r>
              <a:rPr lang="en-GB" sz="24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Sandro Botticelli </a:t>
            </a:r>
          </a:p>
          <a:p>
            <a:pPr algn="ctr"/>
            <a:r>
              <a:rPr lang="en-GB">
                <a:latin typeface="Times New Roman" pitchFamily="18" charset="0"/>
              </a:rPr>
              <a:t>(1445-1510)</a:t>
            </a:r>
          </a:p>
        </p:txBody>
      </p:sp>
      <p:pic>
        <p:nvPicPr>
          <p:cNvPr id="12307" name="Picture 19" descr="Imagen1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2138" y="0"/>
            <a:ext cx="62880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0" y="1484313"/>
            <a:ext cx="3168650" cy="1906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Nacimiento de Venus </a:t>
            </a:r>
          </a:p>
          <a:p>
            <a:pPr algn="ctr"/>
            <a:r>
              <a:rPr lang="es-ES" sz="2400">
                <a:latin typeface="Arial" charset="0"/>
              </a:rPr>
              <a:t>(detalle)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/>
              <a:t> R</a:t>
            </a:r>
            <a:r>
              <a:rPr lang="es-ES" sz="1800">
                <a:latin typeface="Comic Sans MS" pitchFamily="66" charset="0"/>
              </a:rPr>
              <a:t>enacimiento </a:t>
            </a:r>
          </a:p>
          <a:p>
            <a:pPr algn="ctr"/>
            <a:r>
              <a:rPr lang="es-ES" sz="1800">
                <a:latin typeface="Comic Sans MS" pitchFamily="66" charset="0"/>
              </a:rPr>
              <a:t>Temple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(1484-1485)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4DPict (10)Juan de Fland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788" y="0"/>
            <a:ext cx="46212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684213" y="5470525"/>
            <a:ext cx="2452687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Juan de Flandes</a:t>
            </a:r>
          </a:p>
          <a:p>
            <a:pPr algn="ctr"/>
            <a:r>
              <a:rPr lang="es-ES">
                <a:latin typeface="Times New Roman" pitchFamily="18" charset="0"/>
              </a:rPr>
              <a:t>(1465-1519)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539750" y="1169988"/>
            <a:ext cx="2797175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Catalina de Aragón</a:t>
            </a:r>
          </a:p>
          <a:p>
            <a:pPr algn="ctr"/>
            <a:r>
              <a:rPr lang="en-GB" sz="2400">
                <a:latin typeface="Arial" charset="0"/>
              </a:rPr>
              <a:t>(supuesto retrato) 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Renacimiento 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(1496)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4" name="Picture 14" descr="4DPict (13)Durer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0"/>
            <a:ext cx="52133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479425" y="5543550"/>
            <a:ext cx="2198688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Alberto </a:t>
            </a:r>
            <a:r>
              <a:rPr lang="es-ES" sz="2800">
                <a:latin typeface="Times New Roman" pitchFamily="18" charset="0"/>
              </a:rPr>
              <a:t>Durero</a:t>
            </a:r>
          </a:p>
          <a:p>
            <a:pPr algn="ctr"/>
            <a:r>
              <a:rPr lang="es-ES">
                <a:latin typeface="Times New Roman" pitchFamily="18" charset="0"/>
              </a:rPr>
              <a:t>(1471-1528)</a:t>
            </a:r>
          </a:p>
        </p:txBody>
      </p:sp>
      <p:sp>
        <p:nvSpPr>
          <p:cNvPr id="30737" name="Rectangle 17"/>
          <p:cNvSpPr>
            <a:spLocks noChangeArrowheads="1"/>
          </p:cNvSpPr>
          <p:nvPr/>
        </p:nvSpPr>
        <p:spPr bwMode="auto">
          <a:xfrm>
            <a:off x="179388" y="936625"/>
            <a:ext cx="3133725" cy="185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una mujer </a:t>
            </a:r>
          </a:p>
          <a:p>
            <a:pPr algn="ctr"/>
            <a:r>
              <a:rPr lang="es-ES" sz="2400">
                <a:latin typeface="Arial" charset="0"/>
              </a:rPr>
              <a:t>con el pelo recogido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Renacimiento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(1496-1498)</a:t>
            </a:r>
            <a:r>
              <a:rPr lang="en-GB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 descr="4DPict (16)Leonardo da Vinci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6894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5508625" y="5516563"/>
            <a:ext cx="28479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800">
                <a:latin typeface="Times New Roman" pitchFamily="18" charset="0"/>
              </a:rPr>
              <a:t>Leonardo da Vinci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(1452-1519)</a:t>
            </a:r>
          </a:p>
        </p:txBody>
      </p:sp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5219700" y="620713"/>
            <a:ext cx="3597275" cy="205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Belle Ferronière</a:t>
            </a:r>
            <a:r>
              <a:rPr lang="es-ES"/>
              <a:t> </a:t>
            </a:r>
          </a:p>
          <a:p>
            <a:pPr algn="ctr"/>
            <a:r>
              <a:rPr lang="en-GB">
                <a:latin typeface="Arial" charset="0"/>
              </a:rPr>
              <a:t>o Retrato de </a:t>
            </a:r>
          </a:p>
          <a:p>
            <a:pPr algn="ctr"/>
            <a:r>
              <a:rPr lang="en-GB">
                <a:latin typeface="Arial" charset="0"/>
              </a:rPr>
              <a:t>una dama en la corte de Milán</a:t>
            </a:r>
          </a:p>
          <a:p>
            <a:pPr algn="ctr"/>
            <a:endParaRPr lang="en-GB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Renacimiento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n-GB" sz="1800">
                <a:latin typeface="Comic Sans MS" pitchFamily="66" charset="0"/>
              </a:rPr>
              <a:t>(1495)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539750" y="5614988"/>
            <a:ext cx="28479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Leonardo da Vinci</a:t>
            </a:r>
          </a:p>
          <a:p>
            <a:pPr algn="ctr"/>
            <a:r>
              <a:rPr lang="es-ES">
                <a:latin typeface="Times New Roman" pitchFamily="18" charset="0"/>
              </a:rPr>
              <a:t>(1452-1519)</a:t>
            </a:r>
          </a:p>
        </p:txBody>
      </p:sp>
      <p:pic>
        <p:nvPicPr>
          <p:cNvPr id="28692" name="Picture 20" descr="4DPict (12)Leonardo da Vinci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9163" y="0"/>
            <a:ext cx="44148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99" name="Rectangle 27"/>
          <p:cNvSpPr>
            <a:spLocks noChangeArrowheads="1"/>
          </p:cNvSpPr>
          <p:nvPr/>
        </p:nvSpPr>
        <p:spPr bwMode="auto">
          <a:xfrm>
            <a:off x="468313" y="1773238"/>
            <a:ext cx="3695700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Gioconda  </a:t>
            </a:r>
            <a:r>
              <a:rPr lang="es-ES" sz="1800">
                <a:latin typeface="Comic Sans MS" pitchFamily="66" charset="0"/>
              </a:rPr>
              <a:t>o</a:t>
            </a:r>
            <a:r>
              <a:rPr lang="es-ES" sz="2400">
                <a:latin typeface="Arial" charset="0"/>
              </a:rPr>
              <a:t> Mona Lisa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Renacimiento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(1502)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4DPict (11)Raf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8913"/>
            <a:ext cx="4967288" cy="666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50825" y="5157788"/>
            <a:ext cx="3186113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Rafael Sanzio de Urbino</a:t>
            </a:r>
          </a:p>
          <a:p>
            <a:pPr algn="ctr"/>
            <a:r>
              <a:rPr lang="es-ES" sz="2800">
                <a:latin typeface="Times New Roman" pitchFamily="18" charset="0"/>
              </a:rPr>
              <a:t>Rafael</a:t>
            </a:r>
          </a:p>
          <a:p>
            <a:pPr algn="ctr"/>
            <a:r>
              <a:rPr lang="es-ES">
                <a:latin typeface="Times New Roman" pitchFamily="18" charset="0"/>
              </a:rPr>
              <a:t>(1486-1520) </a:t>
            </a:r>
          </a:p>
          <a:p>
            <a:pPr algn="ctr"/>
            <a:endParaRPr lang="es-ES">
              <a:latin typeface="Times New Roman" pitchFamily="18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900113" y="1628775"/>
            <a:ext cx="2020887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muda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Renacimiento 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(1507-1508)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79" name="Rectangle 15"/>
          <p:cNvSpPr>
            <a:spLocks noChangeArrowheads="1"/>
          </p:cNvSpPr>
          <p:nvPr/>
        </p:nvSpPr>
        <p:spPr bwMode="auto">
          <a:xfrm>
            <a:off x="0" y="5224463"/>
            <a:ext cx="3316288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Michelangelo Buonarroti</a:t>
            </a:r>
            <a:r>
              <a:rPr lang="en-GB"/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Miguel Ángel</a:t>
            </a:r>
          </a:p>
          <a:p>
            <a:pPr algn="ctr"/>
            <a:r>
              <a:rPr lang="en-GB">
                <a:latin typeface="Times New Roman" pitchFamily="18" charset="0"/>
              </a:rPr>
              <a:t>(1475-1564)</a:t>
            </a:r>
          </a:p>
        </p:txBody>
      </p:sp>
      <p:pic>
        <p:nvPicPr>
          <p:cNvPr id="292881" name="Picture 17" descr="Sibila Delfica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5525" y="0"/>
            <a:ext cx="55784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2882" name="Rectangle 18"/>
          <p:cNvSpPr>
            <a:spLocks noChangeArrowheads="1"/>
          </p:cNvSpPr>
          <p:nvPr/>
        </p:nvSpPr>
        <p:spPr bwMode="auto">
          <a:xfrm>
            <a:off x="250825" y="1196975"/>
            <a:ext cx="3151188" cy="221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endParaRPr lang="es-ES" sz="2400">
              <a:latin typeface="Arial" charset="0"/>
            </a:endParaRPr>
          </a:p>
          <a:p>
            <a:pPr algn="ctr" defTabSz="914400"/>
            <a:r>
              <a:rPr lang="es-ES" sz="2400">
                <a:latin typeface="Arial" charset="0"/>
              </a:rPr>
              <a:t>Sibila délfica</a:t>
            </a:r>
            <a:r>
              <a:rPr lang="es-ES"/>
              <a:t> </a:t>
            </a:r>
          </a:p>
          <a:p>
            <a:pPr algn="ctr" defTabSz="914400"/>
            <a:r>
              <a:rPr lang="es-ES" sz="2400"/>
              <a:t>(detalle Capilla Sixtina)</a:t>
            </a:r>
          </a:p>
          <a:p>
            <a:pPr algn="ctr" defTabSz="914400"/>
            <a:endParaRPr lang="es-ES" sz="2400"/>
          </a:p>
          <a:p>
            <a:pPr algn="ctr" defTabSz="914400"/>
            <a:r>
              <a:rPr lang="es-ES" sz="1800">
                <a:latin typeface="Comic Sans MS" pitchFamily="66" charset="0"/>
              </a:rPr>
              <a:t>Renacimiento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Fresco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(1508-1512)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9" descr="4DPict (20)Pseudo-Boccaccino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292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5076825" y="5300663"/>
            <a:ext cx="4067175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Giovanni Agostino da Lodi</a:t>
            </a:r>
          </a:p>
          <a:p>
            <a:pPr algn="ctr"/>
            <a:r>
              <a:rPr lang="es-ES" sz="2800">
                <a:latin typeface="Times New Roman" pitchFamily="18" charset="0"/>
              </a:rPr>
              <a:t>Pseudo-Boccaccino</a:t>
            </a:r>
          </a:p>
          <a:p>
            <a:pPr algn="ctr"/>
            <a:r>
              <a:rPr lang="es-ES">
                <a:latin typeface="Times New Roman" pitchFamily="18" charset="0"/>
              </a:rPr>
              <a:t>(1467-1524) </a:t>
            </a:r>
          </a:p>
        </p:txBody>
      </p:sp>
      <p:sp>
        <p:nvSpPr>
          <p:cNvPr id="40975" name="Rectangle 15"/>
          <p:cNvSpPr>
            <a:spLocks noChangeArrowheads="1"/>
          </p:cNvSpPr>
          <p:nvPr/>
        </p:nvSpPr>
        <p:spPr bwMode="auto">
          <a:xfrm>
            <a:off x="6084888" y="1484313"/>
            <a:ext cx="2020887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Gitanilla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Renacimiento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(1505)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7" name="Picture 7" descr="lady tang yin 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98925" y="0"/>
            <a:ext cx="50450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29" name="Rectangle 9"/>
          <p:cNvSpPr>
            <a:spLocks noChangeArrowheads="1"/>
          </p:cNvSpPr>
          <p:nvPr/>
        </p:nvSpPr>
        <p:spPr bwMode="auto">
          <a:xfrm>
            <a:off x="755650" y="4941888"/>
            <a:ext cx="2449513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Tang Yin</a:t>
            </a:r>
          </a:p>
          <a:p>
            <a:pPr algn="ctr"/>
            <a:r>
              <a:rPr lang="es-ES">
                <a:latin typeface="Times New Roman" pitchFamily="18" charset="0"/>
              </a:rPr>
              <a:t>(1470-1524)</a:t>
            </a:r>
          </a:p>
        </p:txBody>
      </p:sp>
      <p:sp>
        <p:nvSpPr>
          <p:cNvPr id="235530" name="Rectangle 10"/>
          <p:cNvSpPr>
            <a:spLocks noChangeArrowheads="1"/>
          </p:cNvSpPr>
          <p:nvPr/>
        </p:nvSpPr>
        <p:spPr bwMode="auto">
          <a:xfrm>
            <a:off x="468313" y="1125538"/>
            <a:ext cx="2965450" cy="185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tocando </a:t>
            </a:r>
          </a:p>
          <a:p>
            <a:pPr algn="ctr"/>
            <a:r>
              <a:rPr lang="es-ES" sz="2400">
                <a:latin typeface="Arial" charset="0"/>
              </a:rPr>
              <a:t>una flauta de bambú</a:t>
            </a:r>
          </a:p>
          <a:p>
            <a:pPr algn="ctr"/>
            <a:r>
              <a:rPr lang="es-ES_tradnl">
                <a:latin typeface="Arial" charset="0"/>
              </a:rPr>
              <a:t>(detalle)</a:t>
            </a:r>
            <a:endParaRPr lang="es-ES">
              <a:latin typeface="Arial" charset="0"/>
            </a:endParaRPr>
          </a:p>
          <a:p>
            <a:pPr algn="ctr"/>
            <a:endParaRPr lang="es-ES_tradnl">
              <a:latin typeface="Arial" charset="0"/>
            </a:endParaRPr>
          </a:p>
          <a:p>
            <a:pPr algn="ctr"/>
            <a:r>
              <a:rPr lang="es-ES_tradnl" sz="1800">
                <a:latin typeface="Comic Sans MS" pitchFamily="66" charset="0"/>
              </a:rPr>
              <a:t>Tinta sobre seda </a:t>
            </a:r>
          </a:p>
          <a:p>
            <a:pPr algn="ctr"/>
            <a:r>
              <a:rPr lang="es-ES" sz="1800">
                <a:latin typeface="Comic Sans MS" pitchFamily="66" charset="0"/>
              </a:rPr>
              <a:t>Dinastía Ming - China </a:t>
            </a:r>
            <a:endParaRPr lang="es-ES" sz="240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 descr="4DPict (14)Cranach el Viej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1225" y="0"/>
            <a:ext cx="44227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827088" y="5013325"/>
            <a:ext cx="2589212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Lucas Sunder</a:t>
            </a:r>
            <a:r>
              <a:rPr lang="es-ES" sz="2800">
                <a:latin typeface="Times New Roman" pitchFamily="18" charset="0"/>
              </a:rPr>
              <a:t> </a:t>
            </a:r>
            <a:r>
              <a:rPr lang="es-ES" sz="2800"/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Cranach el Viejo</a:t>
            </a:r>
          </a:p>
          <a:p>
            <a:pPr algn="ctr"/>
            <a:r>
              <a:rPr lang="es-ES">
                <a:latin typeface="Times New Roman" pitchFamily="18" charset="0"/>
              </a:rPr>
              <a:t>(1472-1553) </a:t>
            </a:r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514350" y="1222375"/>
            <a:ext cx="3079750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una joven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Renacimiento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(1530)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33" name="Rectangle 9"/>
          <p:cNvSpPr>
            <a:spLocks noChangeArrowheads="1"/>
          </p:cNvSpPr>
          <p:nvPr/>
        </p:nvSpPr>
        <p:spPr bwMode="auto">
          <a:xfrm>
            <a:off x="452438" y="4754563"/>
            <a:ext cx="2703512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Vecellio </a:t>
            </a:r>
            <a:r>
              <a:rPr lang="es-ES" sz="2400">
                <a:latin typeface="Times New Roman" pitchFamily="18" charset="0"/>
              </a:rPr>
              <a:t>di Gregorio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Tiziano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(1477-1576)</a:t>
            </a:r>
            <a:r>
              <a:rPr lang="en-GB" sz="1800">
                <a:latin typeface="Arial" charset="0"/>
              </a:rPr>
              <a:t> </a:t>
            </a:r>
          </a:p>
        </p:txBody>
      </p:sp>
      <p:sp>
        <p:nvSpPr>
          <p:cNvPr id="154634" name="Rectangle 10"/>
          <p:cNvSpPr>
            <a:spLocks noChangeArrowheads="1"/>
          </p:cNvSpPr>
          <p:nvPr/>
        </p:nvSpPr>
        <p:spPr bwMode="auto">
          <a:xfrm>
            <a:off x="684213" y="981075"/>
            <a:ext cx="2025650" cy="193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Bella</a:t>
            </a:r>
            <a:r>
              <a:rPr lang="es-ES" sz="2800">
                <a:latin typeface="Arial" charset="0"/>
              </a:rPr>
              <a:t> </a:t>
            </a:r>
          </a:p>
          <a:p>
            <a:pPr algn="ctr"/>
            <a:r>
              <a:rPr lang="es-ES" sz="2400">
                <a:latin typeface="Arial" charset="0"/>
              </a:rPr>
              <a:t>(detalle)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Renacimiento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(1536)</a:t>
            </a:r>
          </a:p>
        </p:txBody>
      </p:sp>
      <p:pic>
        <p:nvPicPr>
          <p:cNvPr id="154635" name="Picture 11" descr="tiziano la bella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03613" y="0"/>
            <a:ext cx="56403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7" name="Picture 9" descr="4DPict (23)Scorel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9291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8858" name="Rectangle 10"/>
          <p:cNvSpPr>
            <a:spLocks noChangeArrowheads="1"/>
          </p:cNvSpPr>
          <p:nvPr/>
        </p:nvSpPr>
        <p:spPr bwMode="auto">
          <a:xfrm>
            <a:off x="5727700" y="5202238"/>
            <a:ext cx="2192338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Jan van</a:t>
            </a:r>
            <a:r>
              <a:rPr lang="en-GB" sz="2800">
                <a:latin typeface="Times New Roman" pitchFamily="18" charset="0"/>
              </a:rPr>
              <a:t> Scorel </a:t>
            </a:r>
          </a:p>
          <a:p>
            <a:pPr algn="ctr"/>
            <a:r>
              <a:rPr lang="en-GB">
                <a:latin typeface="Times New Roman" pitchFamily="18" charset="0"/>
              </a:rPr>
              <a:t>(1495-1562) </a:t>
            </a:r>
          </a:p>
        </p:txBody>
      </p:sp>
      <p:sp>
        <p:nvSpPr>
          <p:cNvPr id="78859" name="Rectangle 11"/>
          <p:cNvSpPr>
            <a:spLocks noChangeArrowheads="1"/>
          </p:cNvSpPr>
          <p:nvPr/>
        </p:nvSpPr>
        <p:spPr bwMode="auto">
          <a:xfrm>
            <a:off x="5364163" y="1628775"/>
            <a:ext cx="3068637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Cabeza de una joven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Manierismo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n-GB" sz="1800">
                <a:latin typeface="Comic Sans MS" pitchFamily="66" charset="0"/>
              </a:rPr>
              <a:t>(hacia 1530)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9" name="Picture 9" descr="4DPict (18)Corneille de Lyon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02025" y="0"/>
            <a:ext cx="56419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323850" y="5300663"/>
            <a:ext cx="276860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Corneille de Lyon</a:t>
            </a:r>
          </a:p>
          <a:p>
            <a:pPr algn="ctr"/>
            <a:r>
              <a:rPr lang="es-ES">
                <a:latin typeface="Times New Roman" pitchFamily="18" charset="0"/>
              </a:rPr>
              <a:t>(1500-1575)</a:t>
            </a:r>
          </a:p>
        </p:txBody>
      </p:sp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539750" y="1573213"/>
            <a:ext cx="2576513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Una joven señora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Manierismo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n-GB" sz="1800">
                <a:latin typeface="Comic Sans MS" pitchFamily="66" charset="0"/>
              </a:rPr>
              <a:t> (1535)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3" name="Picture 9" descr="4DPict (19)ElGrec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25863" y="0"/>
            <a:ext cx="54181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0" y="5202238"/>
            <a:ext cx="3851275" cy="116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Doménikos Theotokópoulos</a:t>
            </a:r>
          </a:p>
          <a:p>
            <a:pPr algn="ctr"/>
            <a:r>
              <a:rPr lang="en-GB" sz="2800">
                <a:latin typeface="Times New Roman" pitchFamily="18" charset="0"/>
              </a:rPr>
              <a:t>El Greco</a:t>
            </a:r>
          </a:p>
          <a:p>
            <a:pPr algn="ctr"/>
            <a:r>
              <a:rPr lang="en-GB">
                <a:latin typeface="Times New Roman" pitchFamily="18" charset="0"/>
              </a:rPr>
              <a:t>(1541-1614)</a:t>
            </a:r>
            <a:r>
              <a:rPr lang="en-GB" sz="2400">
                <a:latin typeface="BATAVIA" pitchFamily="2" charset="2"/>
              </a:rPr>
              <a:t> </a:t>
            </a: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539750" y="1700213"/>
            <a:ext cx="2881313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dama del armiño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Manierismo 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(1577-1579)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1" name="Picture 9" descr="4DPict (21)ElGrec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46893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6084888" y="1268413"/>
            <a:ext cx="2455862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Retrato de mujer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Manierismo 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(1595)</a:t>
            </a:r>
          </a:p>
        </p:txBody>
      </p:sp>
      <p:sp>
        <p:nvSpPr>
          <p:cNvPr id="38925" name="Rectangle 13"/>
          <p:cNvSpPr>
            <a:spLocks noChangeArrowheads="1"/>
          </p:cNvSpPr>
          <p:nvPr/>
        </p:nvSpPr>
        <p:spPr bwMode="auto">
          <a:xfrm>
            <a:off x="5292725" y="5013325"/>
            <a:ext cx="3851275" cy="116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Doménikos Theotokópoulos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El Greco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(1541-1614)</a:t>
            </a:r>
            <a:r>
              <a:rPr lang="en-GB" sz="2400">
                <a:latin typeface="BATAVIA" pitchFamily="2" charset="2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7" name="Picture 5" descr="4DPict?file=20&amp;rec=4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8438" y="0"/>
            <a:ext cx="51355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6199" name="Rectangle 7"/>
          <p:cNvSpPr>
            <a:spLocks noChangeArrowheads="1"/>
          </p:cNvSpPr>
          <p:nvPr/>
        </p:nvSpPr>
        <p:spPr bwMode="auto">
          <a:xfrm>
            <a:off x="250825" y="908050"/>
            <a:ext cx="3740150" cy="170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Retrato de Beatrice Cenci</a:t>
            </a:r>
            <a:r>
              <a:rPr lang="en-GB" sz="1800">
                <a:latin typeface="Arial" charset="0"/>
              </a:rPr>
              <a:t> </a:t>
            </a:r>
          </a:p>
          <a:p>
            <a:pPr algn="ctr"/>
            <a:endParaRPr lang="en-GB" sz="18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italiana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(1611)</a:t>
            </a:r>
            <a:r>
              <a:rPr lang="en-GB" sz="1800">
                <a:latin typeface="Arial" charset="0"/>
              </a:rPr>
              <a:t> </a:t>
            </a:r>
          </a:p>
        </p:txBody>
      </p:sp>
      <p:sp>
        <p:nvSpPr>
          <p:cNvPr id="136201" name="Rectangle 9"/>
          <p:cNvSpPr>
            <a:spLocks noChangeArrowheads="1"/>
          </p:cNvSpPr>
          <p:nvPr/>
        </p:nvSpPr>
        <p:spPr bwMode="auto">
          <a:xfrm>
            <a:off x="1042988" y="5157788"/>
            <a:ext cx="18319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Guido Reni</a:t>
            </a:r>
          </a:p>
          <a:p>
            <a:pPr algn="ctr"/>
            <a:r>
              <a:rPr lang="en-GB">
                <a:latin typeface="Times New Roman" pitchFamily="18" charset="0"/>
              </a:rPr>
              <a:t>(1575-1642)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 descr="4DPict (28)Ruben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83113" y="0"/>
            <a:ext cx="45608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684213" y="5084763"/>
            <a:ext cx="2581275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Peter Paul</a:t>
            </a:r>
            <a:r>
              <a:rPr lang="en-GB" sz="2800">
                <a:latin typeface="Times New Roman" pitchFamily="18" charset="0"/>
              </a:rPr>
              <a:t> Rubens</a:t>
            </a:r>
          </a:p>
          <a:p>
            <a:pPr algn="ctr"/>
            <a:r>
              <a:rPr lang="en-GB">
                <a:latin typeface="Times New Roman" pitchFamily="18" charset="0"/>
              </a:rPr>
              <a:t>(1577-1640)</a:t>
            </a:r>
          </a:p>
          <a:p>
            <a:pPr algn="ctr"/>
            <a:r>
              <a:rPr lang="en-GB" sz="2800">
                <a:latin typeface="Times New Roman" pitchFamily="18" charset="0"/>
              </a:rPr>
              <a:t> </a:t>
            </a:r>
          </a:p>
        </p:txBody>
      </p:sp>
      <p:sp>
        <p:nvSpPr>
          <p:cNvPr id="54285" name="Rectangle 13"/>
          <p:cNvSpPr>
            <a:spLocks noChangeArrowheads="1"/>
          </p:cNvSpPr>
          <p:nvPr/>
        </p:nvSpPr>
        <p:spPr bwMode="auto">
          <a:xfrm>
            <a:off x="611188" y="1341438"/>
            <a:ext cx="291465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El sombrero de paja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flamenca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(1625)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4DPict (29)van Dyck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05250" y="0"/>
            <a:ext cx="52387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0054" name="Rectangle 6"/>
          <p:cNvSpPr>
            <a:spLocks noChangeArrowheads="1"/>
          </p:cNvSpPr>
          <p:nvPr/>
        </p:nvSpPr>
        <p:spPr bwMode="auto">
          <a:xfrm>
            <a:off x="395288" y="5418138"/>
            <a:ext cx="24828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Antón </a:t>
            </a:r>
            <a:r>
              <a:rPr lang="en-GB" sz="2800">
                <a:latin typeface="Times New Roman" pitchFamily="18" charset="0"/>
              </a:rPr>
              <a:t>van Dyck </a:t>
            </a:r>
          </a:p>
          <a:p>
            <a:pPr algn="ctr"/>
            <a:r>
              <a:rPr lang="en-GB">
                <a:latin typeface="Times New Roman" pitchFamily="18" charset="0"/>
              </a:rPr>
              <a:t>(1599-1641)</a:t>
            </a:r>
          </a:p>
        </p:txBody>
      </p:sp>
      <p:sp>
        <p:nvSpPr>
          <p:cNvPr id="130055" name="Rectangle 7"/>
          <p:cNvSpPr>
            <a:spLocks noChangeArrowheads="1"/>
          </p:cNvSpPr>
          <p:nvPr/>
        </p:nvSpPr>
        <p:spPr bwMode="auto">
          <a:xfrm>
            <a:off x="395288" y="1557338"/>
            <a:ext cx="3111500" cy="216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Retrato de una dama</a:t>
            </a:r>
          </a:p>
          <a:p>
            <a:pPr algn="ctr"/>
            <a:endParaRPr lang="es-ES" sz="2800">
              <a:latin typeface="Times New Roman" pitchFamily="18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Barroco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Escuela holandesa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cartulina </a:t>
            </a:r>
          </a:p>
          <a:p>
            <a:pPr algn="ctr"/>
            <a:r>
              <a:rPr lang="es-ES" sz="1800">
                <a:latin typeface="Comic Sans MS" pitchFamily="66" charset="0"/>
              </a:rPr>
              <a:t>transferido a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(1621-1622)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468313" y="5419725"/>
            <a:ext cx="1778000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Frans Hals</a:t>
            </a:r>
            <a:r>
              <a:rPr lang="en-GB" sz="1800">
                <a:latin typeface="Arial" charset="0"/>
              </a:rPr>
              <a:t> </a:t>
            </a:r>
          </a:p>
          <a:p>
            <a:pPr algn="ctr"/>
            <a:r>
              <a:rPr lang="es-ES"/>
              <a:t>(</a:t>
            </a:r>
            <a:r>
              <a:rPr lang="es-ES">
                <a:latin typeface="Times New Roman" pitchFamily="18" charset="0"/>
              </a:rPr>
              <a:t>1580-1666) </a:t>
            </a:r>
            <a:endParaRPr lang="en-GB">
              <a:latin typeface="Times New Roman" pitchFamily="18" charset="0"/>
            </a:endParaRP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468313" y="1773238"/>
            <a:ext cx="2087562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Gitana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Barroco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Escuela holandesa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s-ES" sz="1800">
                <a:latin typeface="Comic Sans MS" pitchFamily="66" charset="0"/>
              </a:rPr>
              <a:t>(1628-1630) </a:t>
            </a:r>
          </a:p>
        </p:txBody>
      </p:sp>
      <p:pic>
        <p:nvPicPr>
          <p:cNvPr id="58383" name="Picture 15" descr="521658326_6fa6daa6ca%5b1%5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838" y="46038"/>
            <a:ext cx="5872162" cy="68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250825" y="5084763"/>
            <a:ext cx="3081338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Harmenszoon van Rijn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Rembrandt </a:t>
            </a:r>
          </a:p>
          <a:p>
            <a:pPr algn="ctr"/>
            <a:r>
              <a:rPr lang="en-GB">
                <a:latin typeface="Times New Roman" pitchFamily="18" charset="0"/>
              </a:rPr>
              <a:t>(1606 - 1669) </a:t>
            </a:r>
          </a:p>
        </p:txBody>
      </p:sp>
      <p:sp>
        <p:nvSpPr>
          <p:cNvPr id="56339" name="Rectangle 19"/>
          <p:cNvSpPr>
            <a:spLocks noChangeArrowheads="1"/>
          </p:cNvSpPr>
          <p:nvPr/>
        </p:nvSpPr>
        <p:spPr bwMode="auto">
          <a:xfrm>
            <a:off x="323850" y="1268413"/>
            <a:ext cx="2932113" cy="207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Muchacha apoyada </a:t>
            </a:r>
          </a:p>
          <a:p>
            <a:pPr algn="ctr"/>
            <a:r>
              <a:rPr lang="en-GB" sz="2400">
                <a:latin typeface="Arial" charset="0"/>
              </a:rPr>
              <a:t>en la ventana</a:t>
            </a:r>
          </a:p>
          <a:p>
            <a:pPr algn="ctr"/>
            <a:endParaRPr lang="en-GB"/>
          </a:p>
          <a:p>
            <a:pPr algn="ctr"/>
            <a:r>
              <a:rPr lang="es-ES" sz="1800">
                <a:latin typeface="Comic Sans MS" pitchFamily="66" charset="0"/>
              </a:rPr>
              <a:t>Barroco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Escuela holandesa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(1645)</a:t>
            </a:r>
          </a:p>
        </p:txBody>
      </p:sp>
      <p:pic>
        <p:nvPicPr>
          <p:cNvPr id="56359" name="Picture 39" descr="window_sill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78238" y="0"/>
            <a:ext cx="54657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1" name="Picture 5" descr="4DPict?file=20&amp;rec=703&amp;field=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65538" y="0"/>
            <a:ext cx="54784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2104" name="Rectangle 8"/>
          <p:cNvSpPr>
            <a:spLocks noChangeArrowheads="1"/>
          </p:cNvSpPr>
          <p:nvPr/>
        </p:nvSpPr>
        <p:spPr bwMode="auto">
          <a:xfrm>
            <a:off x="0" y="4872038"/>
            <a:ext cx="3744913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Diego Rodríguez de Silva y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Velázquez</a:t>
            </a:r>
          </a:p>
          <a:p>
            <a:pPr algn="ctr"/>
            <a:r>
              <a:rPr lang="en-GB">
                <a:latin typeface="Times New Roman" pitchFamily="18" charset="0"/>
              </a:rPr>
              <a:t>(1599-1660) </a:t>
            </a:r>
          </a:p>
        </p:txBody>
      </p:sp>
      <p:sp>
        <p:nvSpPr>
          <p:cNvPr id="132107" name="Rectangle 11"/>
          <p:cNvSpPr>
            <a:spLocks noChangeArrowheads="1"/>
          </p:cNvSpPr>
          <p:nvPr/>
        </p:nvSpPr>
        <p:spPr bwMode="auto">
          <a:xfrm>
            <a:off x="323850" y="1484313"/>
            <a:ext cx="2879725" cy="170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costurera</a:t>
            </a:r>
          </a:p>
          <a:p>
            <a:pPr algn="ctr"/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española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(1640)</a:t>
            </a:r>
            <a:endParaRPr lang="es-ES" sz="180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4" name="Picture 4" descr="4DPict 1645-1650 Diego Rodríguez de Silva y Velazquez Una joven campesin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3752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47" name="Rectangle 7"/>
          <p:cNvSpPr>
            <a:spLocks noChangeArrowheads="1"/>
          </p:cNvSpPr>
          <p:nvPr/>
        </p:nvSpPr>
        <p:spPr bwMode="auto">
          <a:xfrm>
            <a:off x="5651500" y="1773238"/>
            <a:ext cx="3119438" cy="202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Una joven campesina</a:t>
            </a:r>
          </a:p>
          <a:p>
            <a:pPr algn="ctr"/>
            <a:endParaRPr lang="es-ES"/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española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(1640)</a:t>
            </a:r>
            <a:endParaRPr lang="es-ES" sz="1800">
              <a:latin typeface="Comic Sans MS" pitchFamily="66" charset="0"/>
            </a:endParaRPr>
          </a:p>
          <a:p>
            <a:pPr algn="ctr"/>
            <a:endParaRPr lang="es-ES"/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5399088" y="5084763"/>
            <a:ext cx="3744912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Diego Rodríguez de Silva y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Velázquez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(1599-1660)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4859338" y="5157788"/>
            <a:ext cx="37338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Bartolomé Esteban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Murillo</a:t>
            </a:r>
          </a:p>
          <a:p>
            <a:pPr algn="ctr"/>
            <a:r>
              <a:rPr lang="es-ES_tradnl">
                <a:latin typeface="Times New Roman" pitchFamily="18" charset="0"/>
              </a:rPr>
              <a:t>(1617-1682)</a:t>
            </a:r>
            <a:endParaRPr lang="es-ES">
              <a:latin typeface="Times New Roman" pitchFamily="18" charset="0"/>
            </a:endParaRPr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auto">
          <a:xfrm>
            <a:off x="4787900" y="1268413"/>
            <a:ext cx="3949700" cy="173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muchacha de la moneda</a:t>
            </a:r>
          </a:p>
          <a:p>
            <a:pPr algn="ctr"/>
            <a:endParaRPr lang="en-GB"/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española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(1645-1650) </a:t>
            </a:r>
          </a:p>
        </p:txBody>
      </p:sp>
      <p:pic>
        <p:nvPicPr>
          <p:cNvPr id="52238" name="Picture 14" descr="BARTOLOME-ESTEBAN-MURILLO-LA-MUCHACHA-DE-LA-MONEDA-LA-MUCHACHA-DE-GALICIA-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640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5" name="Picture 7" descr="4DPict (26)Murill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2350" y="0"/>
            <a:ext cx="55816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250825" y="1484313"/>
            <a:ext cx="2998788" cy="173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Muchacha con flores</a:t>
            </a:r>
          </a:p>
          <a:p>
            <a:pPr algn="ctr"/>
            <a:endParaRPr lang="en-GB"/>
          </a:p>
          <a:p>
            <a:pPr algn="ctr"/>
            <a:r>
              <a:rPr lang="en-GB" sz="1800">
                <a:latin typeface="Comic Sans MS" pitchFamily="66" charset="0"/>
              </a:rPr>
              <a:t>Barroco</a:t>
            </a:r>
          </a:p>
          <a:p>
            <a:pPr algn="ctr"/>
            <a:r>
              <a:rPr lang="en-GB" sz="1800">
                <a:latin typeface="Comic Sans MS" pitchFamily="66" charset="0"/>
              </a:rPr>
              <a:t>Escuela española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(1670-1675) </a:t>
            </a:r>
          </a:p>
        </p:txBody>
      </p:sp>
      <p:sp>
        <p:nvSpPr>
          <p:cNvPr id="53258" name="Rectangle 10"/>
          <p:cNvSpPr>
            <a:spLocks noChangeArrowheads="1"/>
          </p:cNvSpPr>
          <p:nvPr/>
        </p:nvSpPr>
        <p:spPr bwMode="auto">
          <a:xfrm>
            <a:off x="0" y="5084763"/>
            <a:ext cx="34925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Bartolomé Esteban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 defTabSz="914400"/>
            <a:r>
              <a:rPr lang="es-ES" sz="2800">
                <a:latin typeface="Times New Roman" pitchFamily="18" charset="0"/>
              </a:rPr>
              <a:t>Murillo</a:t>
            </a:r>
          </a:p>
          <a:p>
            <a:pPr algn="ctr" defTabSz="914400"/>
            <a:r>
              <a:rPr lang="es-ES_tradnl">
                <a:latin typeface="Times New Roman" pitchFamily="18" charset="0"/>
              </a:rPr>
              <a:t>(1617-1682)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3" name="Picture 9" descr="4DPict (33)Vermeer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14713" y="0"/>
            <a:ext cx="57292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56" name="Rectangle 12"/>
          <p:cNvSpPr>
            <a:spLocks noChangeArrowheads="1"/>
          </p:cNvSpPr>
          <p:nvPr/>
        </p:nvSpPr>
        <p:spPr bwMode="auto">
          <a:xfrm>
            <a:off x="0" y="5334000"/>
            <a:ext cx="3563938" cy="111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Johannes Vermeer </a:t>
            </a:r>
            <a:r>
              <a:rPr lang="es-ES" sz="2400">
                <a:latin typeface="Times New Roman" pitchFamily="18" charset="0"/>
              </a:rPr>
              <a:t>de Delft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Vermeer 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(1632-1675) </a:t>
            </a:r>
            <a:r>
              <a:rPr lang="en-GB">
                <a:latin typeface="Times New Roman" pitchFamily="18" charset="0"/>
              </a:rPr>
              <a:t> </a:t>
            </a:r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85725" y="1171575"/>
            <a:ext cx="3625850" cy="241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joven de la perla</a:t>
            </a:r>
          </a:p>
          <a:p>
            <a:pPr algn="ctr"/>
            <a:r>
              <a:rPr lang="en-GB" sz="2400">
                <a:latin typeface="Arial" charset="0"/>
              </a:rPr>
              <a:t>o Muchacha con turbante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Barroco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Escuela holandesa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(1665-1666) </a:t>
            </a:r>
          </a:p>
          <a:p>
            <a:pPr algn="ctr"/>
            <a:r>
              <a:rPr lang="en-GB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 bwMode="auto">
          <a:xfrm>
            <a:off x="-490473" y="10202"/>
            <a:ext cx="9649072" cy="710140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endParaRPr kumimoji="0" lang="es-ES" sz="2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Sylfaen" pitchFamily="18" charset="0"/>
            </a:endParaRPr>
          </a:p>
        </p:txBody>
      </p:sp>
      <p:pic>
        <p:nvPicPr>
          <p:cNvPr id="55305" name="Picture 9" descr="4DPict (31)Vermeer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97535" y="13526"/>
            <a:ext cx="53641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5096634" y="1494515"/>
            <a:ext cx="3881437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La joven con sombrero rojo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Barroco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Escuela holandesa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(1666-1667) </a:t>
            </a:r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5269671" y="5310865"/>
            <a:ext cx="3563938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Johannes Vermeer </a:t>
            </a:r>
            <a:r>
              <a:rPr lang="es-ES" sz="2400">
                <a:latin typeface="Times New Roman" pitchFamily="18" charset="0"/>
              </a:rPr>
              <a:t>de Delft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Vermeer 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(1632-1675) </a:t>
            </a:r>
            <a:r>
              <a:rPr lang="en-GB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6" name="Picture 12" descr="4DPict (40)Luti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60750" y="0"/>
            <a:ext cx="56832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78" name="Rectangle 14"/>
          <p:cNvSpPr>
            <a:spLocks noChangeArrowheads="1"/>
          </p:cNvSpPr>
          <p:nvPr/>
        </p:nvSpPr>
        <p:spPr bwMode="auto">
          <a:xfrm>
            <a:off x="250825" y="5273675"/>
            <a:ext cx="2303463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Benedetto Luti</a:t>
            </a:r>
          </a:p>
          <a:p>
            <a:pPr algn="ctr"/>
            <a:r>
              <a:rPr lang="en-GB">
                <a:latin typeface="Times New Roman" pitchFamily="18" charset="0"/>
              </a:rPr>
              <a:t>(1666-1724)</a:t>
            </a:r>
          </a:p>
        </p:txBody>
      </p:sp>
      <p:sp>
        <p:nvSpPr>
          <p:cNvPr id="62479" name="Rectangle 15"/>
          <p:cNvSpPr>
            <a:spLocks noChangeArrowheads="1"/>
          </p:cNvSpPr>
          <p:nvPr/>
        </p:nvSpPr>
        <p:spPr bwMode="auto">
          <a:xfrm>
            <a:off x="-49213" y="901700"/>
            <a:ext cx="3451226" cy="165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800">
                <a:latin typeface="Arial" charset="0"/>
              </a:rPr>
              <a:t> Retrato de jovencita</a:t>
            </a:r>
          </a:p>
          <a:p>
            <a:pPr algn="ctr"/>
            <a:endParaRPr lang="en-GB" sz="28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 Rococó</a:t>
            </a:r>
          </a:p>
          <a:p>
            <a:pPr algn="ctr"/>
            <a:r>
              <a:rPr lang="en-GB" sz="1800">
                <a:latin typeface="Comic Sans MS" pitchFamily="66" charset="0"/>
              </a:rPr>
              <a:t>Pastel sobre cartulina</a:t>
            </a:r>
          </a:p>
          <a:p>
            <a:pPr algn="ctr"/>
            <a:r>
              <a:rPr lang="en-GB" sz="1800">
                <a:latin typeface="Comic Sans MS" pitchFamily="66" charset="0"/>
              </a:rPr>
              <a:t>(hacia 1720)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4" name="Picture 6" descr="4DPict?file=20&amp;rec=2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0"/>
            <a:ext cx="52197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9816" name="Rectangle 8"/>
          <p:cNvSpPr>
            <a:spLocks noChangeArrowheads="1"/>
          </p:cNvSpPr>
          <p:nvPr/>
        </p:nvSpPr>
        <p:spPr bwMode="auto">
          <a:xfrm>
            <a:off x="611188" y="1008063"/>
            <a:ext cx="2322512" cy="145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Los Huesecillos</a:t>
            </a:r>
          </a:p>
          <a:p>
            <a:pPr algn="ctr"/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 Rococó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(1724)</a:t>
            </a:r>
          </a:p>
        </p:txBody>
      </p:sp>
      <p:sp>
        <p:nvSpPr>
          <p:cNvPr id="119817" name="Rectangle 9"/>
          <p:cNvSpPr>
            <a:spLocks noChangeArrowheads="1"/>
          </p:cNvSpPr>
          <p:nvPr/>
        </p:nvSpPr>
        <p:spPr bwMode="auto">
          <a:xfrm>
            <a:off x="541338" y="4799013"/>
            <a:ext cx="2894012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Jean Baptiste Simeon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Chardin</a:t>
            </a:r>
          </a:p>
          <a:p>
            <a:pPr algn="ctr"/>
            <a:r>
              <a:rPr lang="en-GB">
                <a:latin typeface="Times New Roman" pitchFamily="18" charset="0"/>
              </a:rPr>
              <a:t>(1699-1779)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1" name="Picture 11" descr="4DPict (38)Tocquè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6419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6156325" y="5230813"/>
            <a:ext cx="2147888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Louis Tocquè</a:t>
            </a:r>
          </a:p>
          <a:p>
            <a:pPr algn="ctr"/>
            <a:r>
              <a:rPr lang="es-ES">
                <a:latin typeface="Times New Roman" pitchFamily="18" charset="0"/>
              </a:rPr>
              <a:t>(1696-1772) </a:t>
            </a:r>
            <a:r>
              <a:rPr lang="en-GB">
                <a:latin typeface="Times New Roman" pitchFamily="18" charset="0"/>
              </a:rPr>
              <a:t> </a:t>
            </a:r>
          </a:p>
        </p:txBody>
      </p:sp>
      <p:sp>
        <p:nvSpPr>
          <p:cNvPr id="61453" name="Rectangle 13"/>
          <p:cNvSpPr>
            <a:spLocks noChangeArrowheads="1"/>
          </p:cNvSpPr>
          <p:nvPr/>
        </p:nvSpPr>
        <p:spPr bwMode="auto">
          <a:xfrm>
            <a:off x="5724525" y="1341438"/>
            <a:ext cx="3227388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Ekaterina Alexandrovna </a:t>
            </a:r>
          </a:p>
          <a:p>
            <a:pPr algn="ctr"/>
            <a:r>
              <a:rPr lang="es-ES" sz="2400">
                <a:latin typeface="Times New Roman" pitchFamily="18" charset="0"/>
              </a:rPr>
              <a:t>Golovkina</a:t>
            </a:r>
          </a:p>
          <a:p>
            <a:pPr algn="ctr"/>
            <a:endParaRPr lang="en-GB" sz="2400">
              <a:latin typeface="Times New Roman" pitchFamily="18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 Rococó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(1757) </a:t>
            </a:r>
            <a:r>
              <a:rPr lang="en-GB" sz="180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74" name="Rectangle 14"/>
          <p:cNvSpPr>
            <a:spLocks noChangeArrowheads="1"/>
          </p:cNvSpPr>
          <p:nvPr/>
        </p:nvSpPr>
        <p:spPr bwMode="auto">
          <a:xfrm>
            <a:off x="0" y="5229225"/>
            <a:ext cx="38512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Jean Honore</a:t>
            </a:r>
            <a:r>
              <a:rPr lang="en-GB" sz="2800">
                <a:latin typeface="Times New Roman" pitchFamily="18" charset="0"/>
              </a:rPr>
              <a:t> Fragonard</a:t>
            </a:r>
          </a:p>
          <a:p>
            <a:pPr algn="ctr"/>
            <a:r>
              <a:rPr lang="pt-BR">
                <a:latin typeface="Times New Roman" pitchFamily="18" charset="0"/>
              </a:rPr>
              <a:t>(1732-1806)</a:t>
            </a:r>
            <a:r>
              <a:rPr lang="en-GB">
                <a:latin typeface="Times New Roman" pitchFamily="18" charset="0"/>
              </a:rPr>
              <a:t> </a:t>
            </a:r>
          </a:p>
        </p:txBody>
      </p:sp>
      <p:pic>
        <p:nvPicPr>
          <p:cNvPr id="117776" name="Picture 16" descr="jean-honore-fragonard-portrait-of-a-girl-study-or-song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35400" y="0"/>
            <a:ext cx="53086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7781" name="Rectangle 21"/>
          <p:cNvSpPr>
            <a:spLocks noChangeArrowheads="1"/>
          </p:cNvSpPr>
          <p:nvPr/>
        </p:nvSpPr>
        <p:spPr bwMode="auto">
          <a:xfrm>
            <a:off x="611188" y="1268413"/>
            <a:ext cx="2411412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Estudio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Barroco Rococó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(1769)</a:t>
            </a:r>
            <a:endParaRPr lang="es-ES" sz="180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5" name="Rectangle 7"/>
          <p:cNvSpPr>
            <a:spLocks noChangeArrowheads="1"/>
          </p:cNvSpPr>
          <p:nvPr/>
        </p:nvSpPr>
        <p:spPr bwMode="auto">
          <a:xfrm>
            <a:off x="4887913" y="765175"/>
            <a:ext cx="3635375" cy="208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/>
              <a:t> </a:t>
            </a:r>
            <a:r>
              <a:rPr lang="es-ES">
                <a:latin typeface="Arial" charset="0"/>
              </a:rPr>
              <a:t>Okita </a:t>
            </a:r>
          </a:p>
          <a:p>
            <a:pPr algn="ctr"/>
            <a:r>
              <a:rPr lang="es-ES">
                <a:latin typeface="Arial" charset="0"/>
              </a:rPr>
              <a:t>de la casa del té de Naniwaya</a:t>
            </a:r>
            <a:r>
              <a:rPr lang="es-ES"/>
              <a:t> </a:t>
            </a:r>
          </a:p>
          <a:p>
            <a:pPr algn="ctr"/>
            <a:endParaRPr lang="es-ES">
              <a:latin typeface="Comic Sans MS" pitchFamily="66" charset="0"/>
            </a:endParaRPr>
          </a:p>
          <a:p>
            <a:pPr algn="ctr"/>
            <a:r>
              <a:rPr lang="es-ES">
                <a:latin typeface="Comic Sans MS" pitchFamily="66" charset="0"/>
              </a:rPr>
              <a:t>Pintura japonesa </a:t>
            </a:r>
          </a:p>
          <a:p>
            <a:pPr algn="ctr"/>
            <a:r>
              <a:rPr lang="es-ES">
                <a:latin typeface="Comic Sans MS" pitchFamily="66" charset="0"/>
              </a:rPr>
              <a:t>Grabado en madera </a:t>
            </a:r>
          </a:p>
          <a:p>
            <a:pPr algn="ctr"/>
            <a:r>
              <a:rPr lang="es-ES">
                <a:latin typeface="Comic Sans MS" pitchFamily="66" charset="0"/>
              </a:rPr>
              <a:t>sobre papel de arroz </a:t>
            </a:r>
          </a:p>
          <a:p>
            <a:pPr algn="ctr"/>
            <a:r>
              <a:rPr lang="es-ES">
                <a:latin typeface="Comic Sans MS" pitchFamily="66" charset="0"/>
              </a:rPr>
              <a:t>(1790)</a:t>
            </a:r>
          </a:p>
        </p:txBody>
      </p:sp>
      <p:sp>
        <p:nvSpPr>
          <p:cNvPr id="268296" name="Rectangle 8"/>
          <p:cNvSpPr>
            <a:spLocks noChangeArrowheads="1"/>
          </p:cNvSpPr>
          <p:nvPr/>
        </p:nvSpPr>
        <p:spPr bwMode="auto">
          <a:xfrm>
            <a:off x="5532438" y="5126038"/>
            <a:ext cx="26828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Kitagawa</a:t>
            </a:r>
            <a:r>
              <a:rPr lang="es-ES" sz="2800">
                <a:latin typeface="Times New Roman" pitchFamily="18" charset="0"/>
              </a:rPr>
              <a:t> Utamaro</a:t>
            </a:r>
          </a:p>
          <a:p>
            <a:pPr algn="ctr"/>
            <a:r>
              <a:rPr lang="es-ES">
                <a:latin typeface="Times New Roman" pitchFamily="18" charset="0"/>
              </a:rPr>
              <a:t>(1753 – 1806)</a:t>
            </a:r>
          </a:p>
        </p:txBody>
      </p:sp>
      <p:pic>
        <p:nvPicPr>
          <p:cNvPr id="268298" name="Picture 10" descr="Image598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857750" cy="65246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5" name="Rectangle 7"/>
          <p:cNvSpPr>
            <a:spLocks noChangeArrowheads="1"/>
          </p:cNvSpPr>
          <p:nvPr/>
        </p:nvSpPr>
        <p:spPr bwMode="auto">
          <a:xfrm>
            <a:off x="5292725" y="1628775"/>
            <a:ext cx="2795588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Josefa Bayeu </a:t>
            </a:r>
          </a:p>
          <a:p>
            <a:pPr algn="ctr"/>
            <a:r>
              <a:rPr lang="en-GB" sz="2400">
                <a:latin typeface="Arial" charset="0"/>
              </a:rPr>
              <a:t>(o </a:t>
            </a:r>
            <a:r>
              <a:rPr lang="es-ES" sz="2400">
                <a:latin typeface="Arial" charset="0"/>
              </a:rPr>
              <a:t>Leocadia Weiss)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Romanticismo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(1797-1798) </a:t>
            </a:r>
            <a:endParaRPr lang="en-GB" sz="1800">
              <a:latin typeface="Comic Sans MS" pitchFamily="66" charset="0"/>
            </a:endParaRPr>
          </a:p>
        </p:txBody>
      </p:sp>
      <p:pic>
        <p:nvPicPr>
          <p:cNvPr id="140301" name="Picture 13" descr="4DPict?file=20&amp;rec=1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62121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0303" name="Rectangle 15"/>
          <p:cNvSpPr>
            <a:spLocks noChangeArrowheads="1"/>
          </p:cNvSpPr>
          <p:nvPr/>
        </p:nvSpPr>
        <p:spPr bwMode="auto">
          <a:xfrm>
            <a:off x="4787900" y="4903788"/>
            <a:ext cx="39560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Francisco de Goya y Lucientes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Goya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(1746-1828)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9" name="Picture 5" descr="4DPictGoy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7005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8792" name="Rectangle 8"/>
          <p:cNvSpPr>
            <a:spLocks noChangeArrowheads="1"/>
          </p:cNvSpPr>
          <p:nvPr/>
        </p:nvSpPr>
        <p:spPr bwMode="auto">
          <a:xfrm>
            <a:off x="5795963" y="1628775"/>
            <a:ext cx="2371725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Isabel de Porcel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Romanticismo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Oleo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(1804-1805)</a:t>
            </a:r>
          </a:p>
        </p:txBody>
      </p:sp>
      <p:sp>
        <p:nvSpPr>
          <p:cNvPr id="118793" name="Rectangle 9"/>
          <p:cNvSpPr>
            <a:spLocks noChangeArrowheads="1"/>
          </p:cNvSpPr>
          <p:nvPr/>
        </p:nvSpPr>
        <p:spPr bwMode="auto">
          <a:xfrm>
            <a:off x="4932363" y="4941888"/>
            <a:ext cx="39560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Francisco de Goya y Lucientes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Goya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(1746-1828)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2" name="Picture 4" descr="4DPict 1798 Baron François Gérard Condesa Regnault de Saint-Jean d'Angély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46550" y="0"/>
            <a:ext cx="49974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5895" name="Rectangle 7"/>
          <p:cNvSpPr>
            <a:spLocks noChangeArrowheads="1"/>
          </p:cNvSpPr>
          <p:nvPr/>
        </p:nvSpPr>
        <p:spPr bwMode="auto">
          <a:xfrm>
            <a:off x="441325" y="1244600"/>
            <a:ext cx="3313113" cy="193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Arial" charset="0"/>
              </a:rPr>
              <a:t>Condesa Regnault </a:t>
            </a:r>
          </a:p>
          <a:p>
            <a:pPr algn="ctr"/>
            <a:r>
              <a:rPr lang="fr-FR" sz="2400">
                <a:latin typeface="Arial" charset="0"/>
              </a:rPr>
              <a:t>de Saint-Jean d'Angély</a:t>
            </a:r>
          </a:p>
          <a:p>
            <a:pPr algn="ctr"/>
            <a:endParaRPr lang="fr-FR" sz="2800">
              <a:latin typeface="Arial" charset="0"/>
            </a:endParaRPr>
          </a:p>
          <a:p>
            <a:pPr algn="ctr"/>
            <a:r>
              <a:rPr lang="fr-FR" sz="1800">
                <a:latin typeface="Comic Sans MS" pitchFamily="66" charset="0"/>
              </a:rPr>
              <a:t>Neoclasicismo</a:t>
            </a:r>
          </a:p>
          <a:p>
            <a:pPr algn="ctr"/>
            <a:r>
              <a:rPr lang="fr-FR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fr-FR" sz="1800">
                <a:latin typeface="Comic Sans MS" pitchFamily="66" charset="0"/>
              </a:rPr>
              <a:t>(1798)</a:t>
            </a:r>
            <a:endParaRPr lang="es-ES" sz="1800">
              <a:latin typeface="Comic Sans MS" pitchFamily="66" charset="0"/>
            </a:endParaRPr>
          </a:p>
        </p:txBody>
      </p:sp>
      <p:sp>
        <p:nvSpPr>
          <p:cNvPr id="165896" name="Rectangle 8"/>
          <p:cNvSpPr>
            <a:spLocks noChangeArrowheads="1"/>
          </p:cNvSpPr>
          <p:nvPr/>
        </p:nvSpPr>
        <p:spPr bwMode="auto">
          <a:xfrm>
            <a:off x="323850" y="5084763"/>
            <a:ext cx="3182938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Francisco Pascal Simon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Baron Gérard</a:t>
            </a:r>
          </a:p>
          <a:p>
            <a:pPr algn="ctr"/>
            <a:r>
              <a:rPr lang="es-ES">
                <a:latin typeface="Times New Roman" pitchFamily="18" charset="0"/>
              </a:rPr>
              <a:t>(1770-1837)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4DPict?file=20&amp;rec=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46038"/>
            <a:ext cx="5262562" cy="68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250825" y="4941888"/>
            <a:ext cx="33782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Jean-Auguste Dominique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Ingres</a:t>
            </a:r>
          </a:p>
          <a:p>
            <a:pPr algn="ctr"/>
            <a:r>
              <a:rPr lang="en-GB" sz="2800">
                <a:latin typeface="Times New Roman" pitchFamily="18" charset="0"/>
              </a:rPr>
              <a:t> </a:t>
            </a:r>
            <a:r>
              <a:rPr lang="en-GB">
                <a:latin typeface="Times New Roman" pitchFamily="18" charset="0"/>
              </a:rPr>
              <a:t>(</a:t>
            </a:r>
            <a:r>
              <a:rPr lang="es-ES">
                <a:latin typeface="Times New Roman" pitchFamily="18" charset="0"/>
              </a:rPr>
              <a:t>1780-1867)</a:t>
            </a:r>
            <a:endParaRPr lang="en-GB">
              <a:latin typeface="Times New Roman" pitchFamily="18" charset="0"/>
            </a:endParaRPr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468313" y="981075"/>
            <a:ext cx="2811462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Retrato de Antonia </a:t>
            </a:r>
          </a:p>
          <a:p>
            <a:pPr algn="ctr"/>
            <a:r>
              <a:rPr lang="en-GB" sz="2400">
                <a:latin typeface="Arial" charset="0"/>
              </a:rPr>
              <a:t>Duvaucey de Nittis</a:t>
            </a:r>
            <a:r>
              <a:rPr lang="en-GB" sz="1800">
                <a:latin typeface="Arial" charset="0"/>
              </a:rPr>
              <a:t> </a:t>
            </a:r>
          </a:p>
          <a:p>
            <a:pPr algn="ctr"/>
            <a:endParaRPr lang="en-GB" sz="18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Neoclasicismo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(1807)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41" name="Picture 5" descr="14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83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64163" y="836613"/>
            <a:ext cx="3529012" cy="2205037"/>
          </a:xfrm>
        </p:spPr>
        <p:txBody>
          <a:bodyPr/>
          <a:lstStyle/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Retrato de Rosalba Peale </a:t>
            </a:r>
            <a:br>
              <a:rPr lang="es-ES" sz="2400">
                <a:solidFill>
                  <a:schemeClr val="bg1"/>
                </a:solidFill>
                <a:latin typeface="Times New Roman" pitchFamily="18" charset="0"/>
              </a:rPr>
            </a:br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es-ES" sz="2400">
                <a:solidFill>
                  <a:schemeClr val="bg1"/>
                </a:solidFill>
                <a:latin typeface="Times New Roman" pitchFamily="18" charset="0"/>
              </a:rPr>
            </a:br>
            <a:r>
              <a:rPr lang="en-GB" sz="1800">
                <a:solidFill>
                  <a:schemeClr val="bg1"/>
                </a:solidFill>
                <a:latin typeface="Comic Sans MS" pitchFamily="66" charset="0"/>
              </a:rPr>
              <a:t>Neoclasicismo</a:t>
            </a:r>
            <a:br>
              <a:rPr lang="en-GB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n-GB" sz="1800">
                <a:solidFill>
                  <a:schemeClr val="bg1"/>
                </a:solidFill>
                <a:latin typeface="Comic Sans MS" pitchFamily="66" charset="0"/>
              </a:rPr>
              <a:t>Óleo sobre lienzo</a:t>
            </a:r>
            <a:br>
              <a:rPr lang="en-GB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n-GB" sz="1800">
                <a:solidFill>
                  <a:schemeClr val="bg1"/>
                </a:solidFill>
                <a:latin typeface="Comic Sans MS" pitchFamily="66" charset="0"/>
              </a:rPr>
              <a:t>(alrededorde 1820) </a:t>
            </a:r>
            <a:br>
              <a:rPr lang="en-GB" sz="1800">
                <a:solidFill>
                  <a:schemeClr val="bg1"/>
                </a:solidFill>
                <a:latin typeface="Comic Sans MS" pitchFamily="66" charset="0"/>
              </a:rPr>
            </a:br>
            <a:endParaRPr lang="es-E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95944" name="Rectangle 8"/>
          <p:cNvSpPr>
            <a:spLocks noChangeArrowheads="1"/>
          </p:cNvSpPr>
          <p:nvPr/>
        </p:nvSpPr>
        <p:spPr bwMode="auto">
          <a:xfrm>
            <a:off x="5940425" y="5094288"/>
            <a:ext cx="2435225" cy="69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15870" anchor="ctr">
            <a:spAutoFit/>
          </a:bodyPr>
          <a:lstStyle/>
          <a:p>
            <a:pPr algn="ctr"/>
            <a:r>
              <a:rPr lang="en-GB" sz="2800">
                <a:latin typeface="Times New Roman" pitchFamily="18" charset="0"/>
              </a:rPr>
              <a:t>Rembrandt Peale</a:t>
            </a:r>
          </a:p>
          <a:p>
            <a:pPr algn="ctr"/>
            <a:r>
              <a:rPr lang="es-ES">
                <a:latin typeface="Times New Roman" pitchFamily="18" charset="0"/>
              </a:rPr>
              <a:t>(1778-1860) </a:t>
            </a:r>
            <a:endParaRPr lang="en-GB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0" name="Picture 8" descr="4DPictDelacroix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0"/>
            <a:ext cx="570071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5651500" y="5102225"/>
            <a:ext cx="34925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Ferdinand-Victor-Eugène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Delacroix</a:t>
            </a:r>
          </a:p>
          <a:p>
            <a:pPr algn="ctr"/>
            <a:r>
              <a:rPr lang="en-GB">
                <a:latin typeface="Times New Roman" pitchFamily="18" charset="0"/>
              </a:rPr>
              <a:t>(1798-1863)</a:t>
            </a:r>
            <a:r>
              <a:rPr lang="en-GB" sz="2800">
                <a:latin typeface="Times New Roman" pitchFamily="18" charset="0"/>
              </a:rPr>
              <a:t>  </a:t>
            </a:r>
          </a:p>
        </p:txBody>
      </p:sp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5364163" y="1557338"/>
            <a:ext cx="3779837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Huérfana en el cementerio</a:t>
            </a:r>
          </a:p>
          <a:p>
            <a:pPr algn="ctr"/>
            <a:endParaRPr lang="en-GB"/>
          </a:p>
          <a:p>
            <a:pPr algn="ctr"/>
            <a:r>
              <a:rPr lang="en-GB" sz="1800">
                <a:latin typeface="Comic Sans MS" pitchFamily="66" charset="0"/>
              </a:rPr>
              <a:t>Romanticismo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(1823)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40" name="Picture 4" descr="4DPict 1838 Jean-Baptiste-Camille Corot Mujer con una hoz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435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5630863" y="4743450"/>
            <a:ext cx="2976562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Jean-Baptiste-Camille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Corot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(1796-1875) </a:t>
            </a:r>
          </a:p>
        </p:txBody>
      </p:sp>
      <p:sp>
        <p:nvSpPr>
          <p:cNvPr id="167943" name="Rectangle 7"/>
          <p:cNvSpPr>
            <a:spLocks noChangeArrowheads="1"/>
          </p:cNvSpPr>
          <p:nvPr/>
        </p:nvSpPr>
        <p:spPr bwMode="auto">
          <a:xfrm>
            <a:off x="5724525" y="1268413"/>
            <a:ext cx="2693988" cy="159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con una hoz</a:t>
            </a:r>
          </a:p>
          <a:p>
            <a:pPr algn="ctr"/>
            <a:endParaRPr lang="es-ES" sz="2800"/>
          </a:p>
          <a:p>
            <a:pPr algn="ctr"/>
            <a:r>
              <a:rPr lang="es-ES" sz="1800">
                <a:latin typeface="Comic Sans MS" pitchFamily="66" charset="0"/>
              </a:rPr>
              <a:t>Realismo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tela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(1838)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5" name="Picture 7" descr="4DPict 1855 hacia Federico Madrazo y Kuntz Carolina Coronadoo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8388" y="0"/>
            <a:ext cx="553561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250825" y="1125538"/>
            <a:ext cx="3178175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Arial" charset="0"/>
              </a:rPr>
              <a:t>Carolina Coronado</a:t>
            </a:r>
          </a:p>
          <a:p>
            <a:pPr algn="ctr"/>
            <a:endParaRPr lang="es-ES" sz="28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Neoclasicismo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(hacia 1855) </a:t>
            </a:r>
          </a:p>
          <a:p>
            <a:pPr algn="ctr"/>
            <a:endParaRPr lang="es-ES" sz="1800">
              <a:latin typeface="Comic Sans MS" pitchFamily="66" charset="0"/>
            </a:endParaRPr>
          </a:p>
        </p:txBody>
      </p:sp>
      <p:sp>
        <p:nvSpPr>
          <p:cNvPr id="160779" name="Rectangle 11"/>
          <p:cNvSpPr>
            <a:spLocks noChangeArrowheads="1"/>
          </p:cNvSpPr>
          <p:nvPr/>
        </p:nvSpPr>
        <p:spPr bwMode="auto">
          <a:xfrm>
            <a:off x="395288" y="5013325"/>
            <a:ext cx="2670175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Federico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Madrazo y Kuntz</a:t>
            </a:r>
          </a:p>
          <a:p>
            <a:pPr algn="ctr"/>
            <a:r>
              <a:rPr lang="es-ES">
                <a:latin typeface="Times New Roman" pitchFamily="18" charset="0"/>
              </a:rPr>
              <a:t>(1815-1894)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6" name="Picture 4" descr="1872 Raimundo de Madrazo y Garreta Gitana 1872 realismo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024438" cy="6858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3719" name="Rectangle 7"/>
          <p:cNvSpPr>
            <a:spLocks noChangeArrowheads="1"/>
          </p:cNvSpPr>
          <p:nvPr/>
        </p:nvSpPr>
        <p:spPr bwMode="auto">
          <a:xfrm>
            <a:off x="6011863" y="908050"/>
            <a:ext cx="2025650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Gitana</a:t>
            </a:r>
          </a:p>
          <a:p>
            <a:pPr algn="ctr"/>
            <a:r>
              <a:rPr lang="es-ES"/>
              <a:t> </a:t>
            </a:r>
            <a:endParaRPr lang="es-ES" sz="1800">
              <a:latin typeface="Comic Sans MS" pitchFamily="66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Realismo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(1872)</a:t>
            </a:r>
          </a:p>
        </p:txBody>
      </p:sp>
      <p:sp>
        <p:nvSpPr>
          <p:cNvPr id="243720" name="Rectangle 8"/>
          <p:cNvSpPr>
            <a:spLocks noChangeArrowheads="1"/>
          </p:cNvSpPr>
          <p:nvPr/>
        </p:nvSpPr>
        <p:spPr bwMode="auto">
          <a:xfrm>
            <a:off x="5795963" y="5084763"/>
            <a:ext cx="2867025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Raimundo de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Madrazo y Garreta</a:t>
            </a:r>
          </a:p>
          <a:p>
            <a:pPr algn="ctr"/>
            <a:r>
              <a:rPr lang="es-ES">
                <a:latin typeface="Times New Roman" pitchFamily="18" charset="0"/>
              </a:rPr>
              <a:t>(1841-1920)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6372225" y="1052513"/>
            <a:ext cx="2033588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Arial" charset="0"/>
              </a:rPr>
              <a:t>Lilas blancas </a:t>
            </a:r>
          </a:p>
          <a:p>
            <a:pPr algn="ctr"/>
            <a:endParaRPr lang="fr-FR" sz="2400">
              <a:latin typeface="Arial" charset="0"/>
            </a:endParaRPr>
          </a:p>
          <a:p>
            <a:pPr algn="ctr"/>
            <a:r>
              <a:rPr lang="fr-FR" sz="1800">
                <a:latin typeface="Comic Sans MS" pitchFamily="66" charset="0"/>
              </a:rPr>
              <a:t>Orientalistas </a:t>
            </a:r>
          </a:p>
          <a:p>
            <a:pPr algn="ctr"/>
            <a:r>
              <a:rPr lang="fr-FR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fr-FR" sz="1800">
                <a:latin typeface="Comic Sans MS" pitchFamily="66" charset="0"/>
              </a:rPr>
              <a:t>(1844-1847)</a:t>
            </a:r>
            <a:endParaRPr lang="es-ES" sz="1800">
              <a:latin typeface="Comic Sans MS" pitchFamily="66" charset="0"/>
            </a:endParaRPr>
          </a:p>
        </p:txBody>
      </p:sp>
      <p:sp>
        <p:nvSpPr>
          <p:cNvPr id="241672" name="Rectangle 8"/>
          <p:cNvSpPr>
            <a:spLocks noChangeArrowheads="1"/>
          </p:cNvSpPr>
          <p:nvPr/>
        </p:nvSpPr>
        <p:spPr bwMode="auto">
          <a:xfrm>
            <a:off x="5724525" y="5229225"/>
            <a:ext cx="3084513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Times New Roman" pitchFamily="18" charset="0"/>
              </a:rPr>
              <a:t>Jean Francois</a:t>
            </a:r>
            <a:r>
              <a:rPr lang="fr-FR" sz="2800">
                <a:latin typeface="Times New Roman" pitchFamily="18" charset="0"/>
              </a:rPr>
              <a:t> Portaels</a:t>
            </a:r>
          </a:p>
          <a:p>
            <a:pPr algn="ctr"/>
            <a:r>
              <a:rPr lang="es-ES">
                <a:latin typeface="Times New Roman" pitchFamily="18" charset="0"/>
              </a:rPr>
              <a:t>(1818-1895) </a:t>
            </a:r>
          </a:p>
        </p:txBody>
      </p:sp>
      <p:pic>
        <p:nvPicPr>
          <p:cNvPr id="241677" name="Picture 13" descr="1844 Jean Portaels 1818-1895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6673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9" name="Rectangle 11"/>
          <p:cNvSpPr>
            <a:spLocks noChangeArrowheads="1"/>
          </p:cNvSpPr>
          <p:nvPr/>
        </p:nvSpPr>
        <p:spPr bwMode="auto">
          <a:xfrm>
            <a:off x="5867400" y="908050"/>
            <a:ext cx="311785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una nubia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Africanistas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(1870-80)</a:t>
            </a:r>
          </a:p>
        </p:txBody>
      </p:sp>
      <p:sp>
        <p:nvSpPr>
          <p:cNvPr id="237580" name="Rectangle 12"/>
          <p:cNvSpPr>
            <a:spLocks noChangeArrowheads="1"/>
          </p:cNvSpPr>
          <p:nvPr/>
        </p:nvSpPr>
        <p:spPr bwMode="auto">
          <a:xfrm>
            <a:off x="5930900" y="5229225"/>
            <a:ext cx="285432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Leopold Carl</a:t>
            </a:r>
            <a:r>
              <a:rPr lang="es-ES" sz="2800">
                <a:latin typeface="Times New Roman" pitchFamily="18" charset="0"/>
              </a:rPr>
              <a:t> Müller</a:t>
            </a:r>
          </a:p>
          <a:p>
            <a:pPr algn="ctr"/>
            <a:r>
              <a:rPr lang="es-ES">
                <a:latin typeface="Times New Roman" pitchFamily="18" charset="0"/>
              </a:rPr>
              <a:t>(1834-1892)</a:t>
            </a:r>
          </a:p>
        </p:txBody>
      </p:sp>
      <p:pic>
        <p:nvPicPr>
          <p:cNvPr id="237591" name="Picture 23" descr="Buste-De-Jeune-Femme-Au-Collier-Ros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8181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Picture 5" descr="4DPictDega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641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5719" name="Rectangle 7"/>
          <p:cNvSpPr>
            <a:spLocks noChangeArrowheads="1"/>
          </p:cNvSpPr>
          <p:nvPr/>
        </p:nvSpPr>
        <p:spPr bwMode="auto">
          <a:xfrm>
            <a:off x="6011863" y="4914900"/>
            <a:ext cx="1874837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Edgar </a:t>
            </a:r>
            <a:r>
              <a:rPr lang="en-GB" sz="2800">
                <a:latin typeface="Times New Roman" pitchFamily="18" charset="0"/>
              </a:rPr>
              <a:t>Degas</a:t>
            </a:r>
          </a:p>
          <a:p>
            <a:pPr algn="ctr"/>
            <a:r>
              <a:rPr lang="es-ES" u="sng"/>
              <a:t>(</a:t>
            </a:r>
            <a:r>
              <a:rPr lang="es-ES" u="sng">
                <a:hlinkClick r:id="rId3" tooltip="1834"/>
              </a:rPr>
              <a:t>1834</a:t>
            </a:r>
            <a:r>
              <a:rPr lang="es-ES" u="sng"/>
              <a:t>-</a:t>
            </a:r>
            <a:r>
              <a:rPr lang="es-ES">
                <a:hlinkClick r:id="rId4" tooltip="1917"/>
              </a:rPr>
              <a:t>1917</a:t>
            </a:r>
            <a:r>
              <a:rPr lang="es-ES"/>
              <a:t>) </a:t>
            </a:r>
            <a:r>
              <a:rPr lang="en-GB">
                <a:latin typeface="Arial" charset="0"/>
              </a:rPr>
              <a:t> </a:t>
            </a:r>
          </a:p>
        </p:txBody>
      </p:sp>
      <p:sp>
        <p:nvSpPr>
          <p:cNvPr id="115722" name="Rectangle 10"/>
          <p:cNvSpPr>
            <a:spLocks noChangeArrowheads="1"/>
          </p:cNvSpPr>
          <p:nvPr/>
        </p:nvSpPr>
        <p:spPr bwMode="auto">
          <a:xfrm>
            <a:off x="5364163" y="1341438"/>
            <a:ext cx="3779837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2800">
                <a:latin typeface="Arial" charset="0"/>
              </a:rPr>
              <a:t>Retrato de una joven</a:t>
            </a:r>
          </a:p>
          <a:p>
            <a:pPr algn="ctr"/>
            <a:endParaRPr lang="en-GB" sz="28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Impresionismo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(1867)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5651500" y="5229225"/>
            <a:ext cx="3148013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800">
                <a:latin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</a:rPr>
              <a:t>Pierre Auguste</a:t>
            </a:r>
            <a:r>
              <a:rPr lang="fr-FR" sz="2800">
                <a:latin typeface="Times New Roman" pitchFamily="18" charset="0"/>
              </a:rPr>
              <a:t> Renoir</a:t>
            </a:r>
          </a:p>
          <a:p>
            <a:pPr algn="ctr"/>
            <a:r>
              <a:rPr lang="es-ES" u="sng">
                <a:latin typeface="Times New Roman" pitchFamily="18" charset="0"/>
              </a:rPr>
              <a:t>(</a:t>
            </a:r>
            <a:r>
              <a:rPr lang="es-ES" u="sng">
                <a:latin typeface="Times New Roman" pitchFamily="18" charset="0"/>
                <a:hlinkClick r:id="rId2" tooltip="1841"/>
              </a:rPr>
              <a:t>1841</a:t>
            </a:r>
            <a:r>
              <a:rPr lang="es-ES" u="sng">
                <a:latin typeface="Times New Roman" pitchFamily="18" charset="0"/>
              </a:rPr>
              <a:t>-</a:t>
            </a:r>
            <a:r>
              <a:rPr lang="es-ES">
                <a:latin typeface="Times New Roman" pitchFamily="18" charset="0"/>
                <a:hlinkClick r:id="rId3" tooltip="1919"/>
              </a:rPr>
              <a:t>1919</a:t>
            </a:r>
            <a:r>
              <a:rPr lang="es-ES">
                <a:latin typeface="Times New Roman" pitchFamily="18" charset="0"/>
              </a:rPr>
              <a:t>) </a:t>
            </a: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5688013" y="1341438"/>
            <a:ext cx="3455987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Arial" charset="0"/>
              </a:rPr>
              <a:t>Mme. Alphonse Daudet </a:t>
            </a:r>
          </a:p>
          <a:p>
            <a:pPr algn="ctr"/>
            <a:endParaRPr lang="fr-FR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Impresionismo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(1876)</a:t>
            </a:r>
            <a:endParaRPr lang="es-ES" sz="1800">
              <a:latin typeface="Comic Sans MS" pitchFamily="66" charset="0"/>
            </a:endParaRPr>
          </a:p>
        </p:txBody>
      </p:sp>
      <p:pic>
        <p:nvPicPr>
          <p:cNvPr id="171041" name="Picture 33" descr="renoirImagen1"/>
          <p:cNvPicPr>
            <a:picLocks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4038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4" name="Picture 4" descr="4DPict 1877 Pierre Auguste Renoir Jeanne Samary con vestido escotado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51263" y="0"/>
            <a:ext cx="53927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086" name="Rectangle 6"/>
          <p:cNvSpPr>
            <a:spLocks noChangeArrowheads="1"/>
          </p:cNvSpPr>
          <p:nvPr/>
        </p:nvSpPr>
        <p:spPr bwMode="auto">
          <a:xfrm>
            <a:off x="395288" y="1125538"/>
            <a:ext cx="3049587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Jeanne Samary </a:t>
            </a:r>
          </a:p>
          <a:p>
            <a:pPr algn="ctr"/>
            <a:r>
              <a:rPr lang="es-ES" sz="2400">
                <a:latin typeface="Arial" charset="0"/>
              </a:rPr>
              <a:t>con vestido escotado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Impresionismo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(1877)</a:t>
            </a:r>
            <a:endParaRPr lang="es-ES" sz="1800">
              <a:latin typeface="Comic Sans MS" pitchFamily="66" charset="0"/>
            </a:endParaRPr>
          </a:p>
          <a:p>
            <a:pPr algn="ctr"/>
            <a:endParaRPr lang="es-ES"/>
          </a:p>
        </p:txBody>
      </p:sp>
      <p:sp>
        <p:nvSpPr>
          <p:cNvPr id="174098" name="Rectangle 18"/>
          <p:cNvSpPr>
            <a:spLocks noChangeArrowheads="1"/>
          </p:cNvSpPr>
          <p:nvPr/>
        </p:nvSpPr>
        <p:spPr bwMode="auto">
          <a:xfrm>
            <a:off x="323850" y="5300663"/>
            <a:ext cx="3148013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fr-FR" sz="2800">
                <a:latin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</a:rPr>
              <a:t>Pierre Auguste</a:t>
            </a:r>
            <a:r>
              <a:rPr lang="fr-FR" sz="2800">
                <a:latin typeface="Times New Roman" pitchFamily="18" charset="0"/>
              </a:rPr>
              <a:t> Renoir</a:t>
            </a:r>
          </a:p>
          <a:p>
            <a:pPr algn="ctr" defTabSz="914400"/>
            <a:r>
              <a:rPr lang="es-ES" u="sng">
                <a:latin typeface="Times New Roman" pitchFamily="18" charset="0"/>
              </a:rPr>
              <a:t>(</a:t>
            </a:r>
            <a:r>
              <a:rPr lang="es-ES" u="sng">
                <a:latin typeface="Times New Roman" pitchFamily="18" charset="0"/>
                <a:hlinkClick r:id="rId3" tooltip="1841"/>
              </a:rPr>
              <a:t>1841</a:t>
            </a:r>
            <a:r>
              <a:rPr lang="es-ES" u="sng">
                <a:latin typeface="Times New Roman" pitchFamily="18" charset="0"/>
              </a:rPr>
              <a:t>-</a:t>
            </a:r>
            <a:r>
              <a:rPr lang="es-ES">
                <a:latin typeface="Times New Roman" pitchFamily="18" charset="0"/>
                <a:hlinkClick r:id="rId4" tooltip="1919"/>
              </a:rPr>
              <a:t>1919</a:t>
            </a:r>
            <a:r>
              <a:rPr lang="es-ES">
                <a:latin typeface="Times New Roman" pitchFamily="18" charset="0"/>
              </a:rPr>
              <a:t>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9" name="Picture 3" descr="4DPict 1881 Camille Pisarro Joven campesina con sombrer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0" y="0"/>
            <a:ext cx="54864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323850" y="1268413"/>
            <a:ext cx="2643188" cy="267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Joven campesina </a:t>
            </a:r>
          </a:p>
          <a:p>
            <a:pPr algn="ctr"/>
            <a:r>
              <a:rPr lang="es-ES" sz="2400">
                <a:latin typeface="Arial" charset="0"/>
              </a:rPr>
              <a:t>con sombrero</a:t>
            </a:r>
          </a:p>
          <a:p>
            <a:pPr algn="ctr"/>
            <a:endParaRPr lang="es-ES"/>
          </a:p>
          <a:p>
            <a:pPr algn="ctr"/>
            <a:r>
              <a:rPr lang="en-GB" sz="1800">
                <a:latin typeface="Comic Sans MS" pitchFamily="66" charset="0"/>
              </a:rPr>
              <a:t>Impresionismo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(1881)</a:t>
            </a:r>
          </a:p>
          <a:p>
            <a:pPr algn="ctr"/>
            <a:endParaRPr lang="es-ES"/>
          </a:p>
          <a:p>
            <a:pPr algn="ctr"/>
            <a:endParaRPr lang="es-ES"/>
          </a:p>
          <a:p>
            <a:pPr algn="ctr"/>
            <a:endParaRPr lang="es-ES"/>
          </a:p>
        </p:txBody>
      </p:sp>
      <p:sp>
        <p:nvSpPr>
          <p:cNvPr id="121862" name="Rectangle 6"/>
          <p:cNvSpPr>
            <a:spLocks noChangeArrowheads="1"/>
          </p:cNvSpPr>
          <p:nvPr/>
        </p:nvSpPr>
        <p:spPr bwMode="auto">
          <a:xfrm>
            <a:off x="468313" y="5300663"/>
            <a:ext cx="23812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Camille</a:t>
            </a:r>
            <a:r>
              <a:rPr lang="es-ES" sz="2800">
                <a:latin typeface="Times New Roman" pitchFamily="18" charset="0"/>
              </a:rPr>
              <a:t> Pissarro</a:t>
            </a:r>
          </a:p>
          <a:p>
            <a:pPr algn="ctr"/>
            <a:r>
              <a:rPr lang="es-ES">
                <a:latin typeface="Times New Roman" pitchFamily="18" charset="0"/>
              </a:rPr>
              <a:t>(1830-1903)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00" name="Rectangle 12"/>
          <p:cNvSpPr>
            <a:spLocks noChangeArrowheads="1"/>
          </p:cNvSpPr>
          <p:nvPr/>
        </p:nvSpPr>
        <p:spPr bwMode="auto">
          <a:xfrm>
            <a:off x="165100" y="1355725"/>
            <a:ext cx="2744788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Carmela Bertagna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Impresionismo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(1879-</a:t>
            </a:r>
            <a:r>
              <a:rPr lang="es-ES" sz="1800">
                <a:latin typeface="Comic Sans MS" pitchFamily="66" charset="0"/>
              </a:rPr>
              <a:t>1880)</a:t>
            </a:r>
          </a:p>
        </p:txBody>
      </p:sp>
      <p:sp>
        <p:nvSpPr>
          <p:cNvPr id="114701" name="Rectangle 13"/>
          <p:cNvSpPr>
            <a:spLocks noChangeArrowheads="1"/>
          </p:cNvSpPr>
          <p:nvPr/>
        </p:nvSpPr>
        <p:spPr bwMode="auto">
          <a:xfrm>
            <a:off x="250825" y="5270500"/>
            <a:ext cx="28067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John Singer</a:t>
            </a:r>
            <a:r>
              <a:rPr lang="es-ES" sz="2800">
                <a:latin typeface="Times New Roman" pitchFamily="18" charset="0"/>
              </a:rPr>
              <a:t> Sargent</a:t>
            </a:r>
          </a:p>
          <a:p>
            <a:pPr algn="ctr"/>
            <a:r>
              <a:rPr lang="es-ES" sz="2800">
                <a:latin typeface="Times New Roman" pitchFamily="18" charset="0"/>
              </a:rPr>
              <a:t>(1856-1925) </a:t>
            </a:r>
          </a:p>
        </p:txBody>
      </p:sp>
      <p:pic>
        <p:nvPicPr>
          <p:cNvPr id="114707" name="Picture 19" descr="John_Singer_Sargent_-_Carmela_Bertagna_(c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8363" y="0"/>
            <a:ext cx="57356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46" name="Rectangle 14"/>
          <p:cNvSpPr>
            <a:spLocks noChangeArrowheads="1"/>
          </p:cNvSpPr>
          <p:nvPr/>
        </p:nvSpPr>
        <p:spPr bwMode="auto">
          <a:xfrm>
            <a:off x="209550" y="981075"/>
            <a:ext cx="3246438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>
                <a:latin typeface="Arial" charset="0"/>
              </a:rPr>
              <a:t>Cabeza de italiana</a:t>
            </a:r>
          </a:p>
          <a:p>
            <a:pPr algn="ctr" defTabSz="914400"/>
            <a:endParaRPr lang="es-ES">
              <a:latin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Impresionismo (época inicial)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(1886)</a:t>
            </a:r>
          </a:p>
        </p:txBody>
      </p:sp>
      <p:sp>
        <p:nvSpPr>
          <p:cNvPr id="223247" name="Rectangle 15"/>
          <p:cNvSpPr>
            <a:spLocks noChangeArrowheads="1"/>
          </p:cNvSpPr>
          <p:nvPr/>
        </p:nvSpPr>
        <p:spPr bwMode="auto">
          <a:xfrm>
            <a:off x="0" y="4797425"/>
            <a:ext cx="3995738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Joaquin Sorolla y Bastida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Sorolla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 </a:t>
            </a:r>
            <a:r>
              <a:rPr lang="en-GB">
                <a:latin typeface="Times New Roman" pitchFamily="18" charset="0"/>
              </a:rPr>
              <a:t>(1863-1923)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  <p:pic>
        <p:nvPicPr>
          <p:cNvPr id="223258" name="Picture 26" descr="ls-Sorolla-1886-Cabeza-de-italiana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73500" y="0"/>
            <a:ext cx="52705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9" name="Picture 9" descr="1888 Tsukioka Yoshitoshi Parece que quiere salir a pasear Periodo Meij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275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65" name="Rectangle 5"/>
          <p:cNvSpPr>
            <a:spLocks noGrp="1" noChangeArrowheads="1"/>
          </p:cNvSpPr>
          <p:nvPr>
            <p:ph type="title"/>
          </p:nvPr>
        </p:nvSpPr>
        <p:spPr>
          <a:xfrm>
            <a:off x="4859338" y="765175"/>
            <a:ext cx="3887787" cy="2087563"/>
          </a:xfrm>
        </p:spPr>
        <p:txBody>
          <a:bodyPr/>
          <a:lstStyle/>
          <a:p>
            <a:r>
              <a:rPr lang="es-ES" sz="2400">
                <a:solidFill>
                  <a:schemeClr val="bg1"/>
                </a:solidFill>
              </a:rPr>
              <a:t>Parece que quiere </a:t>
            </a:r>
            <a:br>
              <a:rPr lang="es-ES" sz="2400">
                <a:solidFill>
                  <a:schemeClr val="bg1"/>
                </a:solidFill>
              </a:rPr>
            </a:br>
            <a:r>
              <a:rPr lang="es-ES" sz="2400">
                <a:solidFill>
                  <a:schemeClr val="bg1"/>
                </a:solidFill>
              </a:rPr>
              <a:t>salir a pasear </a:t>
            </a:r>
            <a:br>
              <a:rPr lang="es-ES" sz="2400">
                <a:solidFill>
                  <a:schemeClr val="bg1"/>
                </a:solidFill>
              </a:rPr>
            </a:br>
            <a:r>
              <a:rPr lang="es-ES" sz="2400">
                <a:solidFill>
                  <a:schemeClr val="bg1"/>
                </a:solidFill>
              </a:rPr>
              <a:t/>
            </a:r>
            <a:br>
              <a:rPr lang="es-ES" sz="2400">
                <a:solidFill>
                  <a:schemeClr val="bg1"/>
                </a:solidFill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Pintura japonesa</a:t>
            </a:r>
            <a:r>
              <a:rPr lang="es-ES" sz="2400">
                <a:solidFill>
                  <a:schemeClr val="bg1"/>
                </a:solidFill>
              </a:rPr>
              <a:t> </a:t>
            </a:r>
            <a:br>
              <a:rPr lang="es-ES" sz="2400">
                <a:solidFill>
                  <a:schemeClr val="bg1"/>
                </a:solidFill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Periodo Meiji</a:t>
            </a:r>
            <a:br>
              <a:rPr lang="es-ES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Grabado en madera</a:t>
            </a:r>
            <a:br>
              <a:rPr lang="es-ES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(1888)</a:t>
            </a:r>
            <a:r>
              <a:rPr lang="es-ES" sz="20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45768" name="Rectangle 8"/>
          <p:cNvSpPr>
            <a:spLocks noChangeArrowheads="1"/>
          </p:cNvSpPr>
          <p:nvPr/>
        </p:nvSpPr>
        <p:spPr bwMode="auto">
          <a:xfrm>
            <a:off x="5219700" y="5154613"/>
            <a:ext cx="294640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Tsukioka</a:t>
            </a:r>
            <a:r>
              <a:rPr lang="es-ES" sz="2800">
                <a:latin typeface="Times New Roman" pitchFamily="18" charset="0"/>
              </a:rPr>
              <a:t> Yoshitoshi</a:t>
            </a:r>
          </a:p>
          <a:p>
            <a:pPr algn="ctr"/>
            <a:r>
              <a:rPr lang="es-ES">
                <a:latin typeface="Times New Roman" pitchFamily="18" charset="0"/>
              </a:rPr>
              <a:t>(1839-1892)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2" name="Rectangle 6"/>
          <p:cNvSpPr>
            <a:spLocks noChangeArrowheads="1"/>
          </p:cNvSpPr>
          <p:nvPr/>
        </p:nvSpPr>
        <p:spPr bwMode="auto">
          <a:xfrm>
            <a:off x="539750" y="981075"/>
            <a:ext cx="2678113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Charlotte Dubourg</a:t>
            </a:r>
          </a:p>
          <a:p>
            <a:pPr algn="ctr"/>
            <a:endParaRPr lang="es-ES"/>
          </a:p>
          <a:p>
            <a:pPr algn="ctr"/>
            <a:r>
              <a:rPr lang="en-GB" sz="1800">
                <a:latin typeface="Comic Sans MS" pitchFamily="66" charset="0"/>
              </a:rPr>
              <a:t>Realismo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(1882)</a:t>
            </a:r>
          </a:p>
          <a:p>
            <a:pPr algn="ctr"/>
            <a:endParaRPr lang="es-ES" sz="1800">
              <a:latin typeface="Comic Sans MS" pitchFamily="66" charset="0"/>
            </a:endParaRPr>
          </a:p>
        </p:txBody>
      </p:sp>
      <p:sp>
        <p:nvSpPr>
          <p:cNvPr id="178183" name="Rectangle 7"/>
          <p:cNvSpPr>
            <a:spLocks noChangeArrowheads="1"/>
          </p:cNvSpPr>
          <p:nvPr/>
        </p:nvSpPr>
        <p:spPr bwMode="auto">
          <a:xfrm>
            <a:off x="395288" y="5197475"/>
            <a:ext cx="2928937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Henri </a:t>
            </a:r>
            <a:r>
              <a:rPr lang="es-ES" sz="2800">
                <a:latin typeface="Times New Roman" pitchFamily="18" charset="0"/>
              </a:rPr>
              <a:t>Fantin-Latour</a:t>
            </a:r>
          </a:p>
          <a:p>
            <a:pPr algn="ctr"/>
            <a:r>
              <a:rPr lang="es-ES">
                <a:latin typeface="Times New Roman" pitchFamily="18" charset="0"/>
              </a:rPr>
              <a:t>(1836-1904)</a:t>
            </a:r>
          </a:p>
        </p:txBody>
      </p:sp>
      <p:pic>
        <p:nvPicPr>
          <p:cNvPr id="178189" name="Picture 13" descr="fantinImagen1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89375" y="0"/>
            <a:ext cx="52546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60" name="Picture 4" descr="1895 Franz Xaver Kosle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354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9863" name="Rectangle 7"/>
          <p:cNvSpPr>
            <a:spLocks noChangeArrowheads="1"/>
          </p:cNvSpPr>
          <p:nvPr/>
        </p:nvSpPr>
        <p:spPr bwMode="auto">
          <a:xfrm>
            <a:off x="5367338" y="1268413"/>
            <a:ext cx="2830512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El pendiente de oro</a:t>
            </a:r>
          </a:p>
          <a:p>
            <a:pPr algn="ctr"/>
            <a:r>
              <a:rPr lang="es-ES" sz="2400">
                <a:latin typeface="Arial" charset="0"/>
              </a:rPr>
              <a:t> </a:t>
            </a:r>
            <a:r>
              <a:rPr lang="es-ES">
                <a:latin typeface="Arial" charset="0"/>
              </a:rPr>
              <a:t>(Egipto)</a:t>
            </a:r>
          </a:p>
          <a:p>
            <a:pPr algn="ctr"/>
            <a:endParaRPr lang="es-ES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Africanistas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(hacia 1895)</a:t>
            </a:r>
          </a:p>
        </p:txBody>
      </p:sp>
      <p:sp>
        <p:nvSpPr>
          <p:cNvPr id="249864" name="Rectangle 8"/>
          <p:cNvSpPr>
            <a:spLocks noChangeArrowheads="1"/>
          </p:cNvSpPr>
          <p:nvPr/>
        </p:nvSpPr>
        <p:spPr bwMode="auto">
          <a:xfrm>
            <a:off x="5364163" y="5013325"/>
            <a:ext cx="2709862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Franz Xaver</a:t>
            </a:r>
            <a:r>
              <a:rPr lang="es-ES"/>
              <a:t> </a:t>
            </a:r>
            <a:r>
              <a:rPr lang="es-ES" sz="2800">
                <a:latin typeface="Times New Roman" pitchFamily="18" charset="0"/>
              </a:rPr>
              <a:t>Kosler</a:t>
            </a:r>
          </a:p>
          <a:p>
            <a:pPr algn="ctr"/>
            <a:r>
              <a:rPr lang="es-ES">
                <a:latin typeface="Times New Roman" pitchFamily="18" charset="0"/>
              </a:rPr>
              <a:t>(1864-1905)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5219700" y="1125538"/>
            <a:ext cx="3186113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Cabeza de una mujer </a:t>
            </a:r>
          </a:p>
          <a:p>
            <a:pPr algn="ctr"/>
            <a:r>
              <a:rPr lang="es-ES" sz="2400">
                <a:latin typeface="Arial" charset="0"/>
              </a:rPr>
              <a:t>con el pelo suelto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n-GB" sz="1800">
                <a:latin typeface="Comic Sans MS" pitchFamily="66" charset="0"/>
              </a:rPr>
              <a:t>Realismo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(1885) </a:t>
            </a:r>
          </a:p>
        </p:txBody>
      </p:sp>
      <p:sp>
        <p:nvSpPr>
          <p:cNvPr id="122885" name="Rectangle 5"/>
          <p:cNvSpPr>
            <a:spLocks noChangeArrowheads="1"/>
          </p:cNvSpPr>
          <p:nvPr/>
        </p:nvSpPr>
        <p:spPr bwMode="auto">
          <a:xfrm>
            <a:off x="5435600" y="5157788"/>
            <a:ext cx="27082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Vincent</a:t>
            </a:r>
            <a:r>
              <a:rPr lang="es-ES" sz="2800">
                <a:latin typeface="Times New Roman" pitchFamily="18" charset="0"/>
              </a:rPr>
              <a:t> Van Gogh</a:t>
            </a:r>
          </a:p>
          <a:p>
            <a:pPr algn="ctr"/>
            <a:r>
              <a:rPr lang="es-ES_tradnl">
                <a:latin typeface="Times New Roman" pitchFamily="18" charset="0"/>
              </a:rPr>
              <a:t>(1853-1890)</a:t>
            </a:r>
            <a:endParaRPr lang="es-ES">
              <a:latin typeface="Times New Roman" pitchFamily="18" charset="0"/>
            </a:endParaRPr>
          </a:p>
        </p:txBody>
      </p:sp>
      <p:pic>
        <p:nvPicPr>
          <p:cNvPr id="122895" name="Picture 15" descr="van goghImagen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799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7" name="Picture 3" descr="4DPict 1890 Vincent Van Gogh Joven campesina con un sombrero de paja sentada delante de un trigal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16338" y="0"/>
            <a:ext cx="54276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179388" y="1268413"/>
            <a:ext cx="3643312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Joven campesina </a:t>
            </a:r>
          </a:p>
          <a:p>
            <a:pPr algn="ctr"/>
            <a:r>
              <a:rPr lang="es-ES" sz="2400">
                <a:latin typeface="Arial" charset="0"/>
              </a:rPr>
              <a:t>con un sombrero de paja </a:t>
            </a:r>
          </a:p>
          <a:p>
            <a:pPr algn="ctr"/>
            <a:r>
              <a:rPr lang="es-ES" sz="2400">
                <a:latin typeface="Arial" charset="0"/>
              </a:rPr>
              <a:t>sentada </a:t>
            </a:r>
          </a:p>
          <a:p>
            <a:pPr algn="ctr"/>
            <a:r>
              <a:rPr lang="es-ES" sz="2400">
                <a:latin typeface="Arial" charset="0"/>
              </a:rPr>
              <a:t>delante de un trigal </a:t>
            </a:r>
          </a:p>
          <a:p>
            <a:pPr algn="ctr"/>
            <a:endParaRPr lang="es-ES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Posti</a:t>
            </a:r>
            <a:r>
              <a:rPr lang="en-GB" sz="1800">
                <a:latin typeface="Comic Sans MS" pitchFamily="66" charset="0"/>
              </a:rPr>
              <a:t>mpresionismo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n-GB" sz="1800">
                <a:latin typeface="Comic Sans MS" pitchFamily="66" charset="0"/>
              </a:rPr>
              <a:t>(1890)</a:t>
            </a:r>
            <a:r>
              <a:rPr lang="es-ES"/>
              <a:t> </a:t>
            </a:r>
          </a:p>
        </p:txBody>
      </p:sp>
      <p:sp>
        <p:nvSpPr>
          <p:cNvPr id="123911" name="Rectangle 7"/>
          <p:cNvSpPr>
            <a:spLocks noChangeArrowheads="1"/>
          </p:cNvSpPr>
          <p:nvPr/>
        </p:nvSpPr>
        <p:spPr bwMode="auto">
          <a:xfrm>
            <a:off x="539750" y="4941888"/>
            <a:ext cx="27082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Vincent</a:t>
            </a:r>
            <a:r>
              <a:rPr lang="es-ES" sz="2800">
                <a:latin typeface="Times New Roman" pitchFamily="18" charset="0"/>
              </a:rPr>
              <a:t> Van Gogh</a:t>
            </a:r>
          </a:p>
          <a:p>
            <a:pPr algn="ctr" defTabSz="914400"/>
            <a:r>
              <a:rPr lang="es-ES_tradnl">
                <a:latin typeface="Times New Roman" pitchFamily="18" charset="0"/>
              </a:rPr>
              <a:t>(1853-1890)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00" name="Picture 4" descr="4DPict 1891 Henri Marie Raymond de Toulouse-Lautrec Mujer con guantes, sentad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86263" y="0"/>
            <a:ext cx="475773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3302" name="Rectangle 6"/>
          <p:cNvSpPr>
            <a:spLocks noChangeArrowheads="1"/>
          </p:cNvSpPr>
          <p:nvPr/>
        </p:nvSpPr>
        <p:spPr bwMode="auto">
          <a:xfrm>
            <a:off x="323850" y="1268413"/>
            <a:ext cx="3948113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Arial" charset="0"/>
              </a:rPr>
              <a:t>Mujer con guantes, sentada</a:t>
            </a:r>
          </a:p>
          <a:p>
            <a:pPr algn="ctr"/>
            <a:endParaRPr lang="fr-FR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Postimpresionismo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(1891) </a:t>
            </a:r>
          </a:p>
          <a:p>
            <a:pPr algn="ctr"/>
            <a:endParaRPr lang="es-ES" sz="2400">
              <a:latin typeface="Arial" charset="0"/>
            </a:endParaRPr>
          </a:p>
        </p:txBody>
      </p:sp>
      <p:sp>
        <p:nvSpPr>
          <p:cNvPr id="183303" name="Rectangle 7"/>
          <p:cNvSpPr>
            <a:spLocks noChangeArrowheads="1"/>
          </p:cNvSpPr>
          <p:nvPr/>
        </p:nvSpPr>
        <p:spPr bwMode="auto">
          <a:xfrm>
            <a:off x="468313" y="4941888"/>
            <a:ext cx="3368675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Times New Roman" pitchFamily="18" charset="0"/>
              </a:rPr>
              <a:t>Henri Marie Raymond de</a:t>
            </a:r>
            <a:r>
              <a:rPr lang="fr-FR"/>
              <a:t> </a:t>
            </a:r>
          </a:p>
          <a:p>
            <a:pPr algn="ctr"/>
            <a:r>
              <a:rPr lang="fr-FR" sz="2800">
                <a:latin typeface="Times New Roman" pitchFamily="18" charset="0"/>
              </a:rPr>
              <a:t>Toulouse-Lautrec</a:t>
            </a:r>
          </a:p>
          <a:p>
            <a:pPr algn="ctr"/>
            <a:r>
              <a:rPr lang="es-ES">
                <a:latin typeface="Times New Roman" pitchFamily="18" charset="0"/>
              </a:rPr>
              <a:t>(1864-1901)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20" name="Picture 12" descr="4DPictCezann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51275" y="0"/>
            <a:ext cx="52927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8622" name="Rectangle 14"/>
          <p:cNvSpPr>
            <a:spLocks noChangeArrowheads="1"/>
          </p:cNvSpPr>
          <p:nvPr/>
        </p:nvSpPr>
        <p:spPr bwMode="auto">
          <a:xfrm>
            <a:off x="755650" y="4959350"/>
            <a:ext cx="2022475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Paul </a:t>
            </a:r>
            <a:r>
              <a:rPr lang="en-GB" sz="2800">
                <a:latin typeface="Times New Roman" pitchFamily="18" charset="0"/>
              </a:rPr>
              <a:t>Cézanne</a:t>
            </a:r>
          </a:p>
          <a:p>
            <a:pPr algn="ctr"/>
            <a:r>
              <a:rPr lang="en-GB">
                <a:latin typeface="Times New Roman" pitchFamily="18" charset="0"/>
              </a:rPr>
              <a:t>(1839-1906)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  <p:sp>
        <p:nvSpPr>
          <p:cNvPr id="68623" name="Rectangle 15"/>
          <p:cNvSpPr>
            <a:spLocks noChangeArrowheads="1"/>
          </p:cNvSpPr>
          <p:nvPr/>
        </p:nvSpPr>
        <p:spPr bwMode="auto">
          <a:xfrm>
            <a:off x="0" y="1196975"/>
            <a:ext cx="3916363" cy="224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Joven italiana </a:t>
            </a:r>
          </a:p>
          <a:p>
            <a:pPr algn="ctr"/>
            <a:r>
              <a:rPr lang="es-ES" sz="2400">
                <a:latin typeface="Arial" charset="0"/>
              </a:rPr>
              <a:t>descansando sobre el codo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/>
              <a:t> </a:t>
            </a:r>
            <a:r>
              <a:rPr lang="pt-BR" sz="1800">
                <a:latin typeface="Comic Sans MS" pitchFamily="66" charset="0"/>
              </a:rPr>
              <a:t>Postimpresionismo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(1900) </a:t>
            </a: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8" name="Picture 4" descr="4DPict 1888 Eugène Henri Paul Gauguin retrato de Madeleine bernard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7959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0230" name="Rectangle 6"/>
          <p:cNvSpPr>
            <a:spLocks noChangeArrowheads="1"/>
          </p:cNvSpPr>
          <p:nvPr/>
        </p:nvSpPr>
        <p:spPr bwMode="auto">
          <a:xfrm>
            <a:off x="5722938" y="1412875"/>
            <a:ext cx="3484562" cy="190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400">
                <a:latin typeface="Arial" charset="0"/>
              </a:rPr>
              <a:t>Retrato de </a:t>
            </a:r>
          </a:p>
          <a:p>
            <a:pPr algn="ctr"/>
            <a:r>
              <a:rPr lang="pt-BR" sz="2400">
                <a:latin typeface="Arial" charset="0"/>
              </a:rPr>
              <a:t>Madeleine Bernard</a:t>
            </a:r>
          </a:p>
          <a:p>
            <a:pPr algn="ctr"/>
            <a:endParaRPr lang="pt-BR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Postimpresionismo/</a:t>
            </a:r>
            <a:r>
              <a:rPr lang="pt-BR"/>
              <a:t>Simbolismo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(1888) </a:t>
            </a:r>
          </a:p>
        </p:txBody>
      </p:sp>
      <p:sp>
        <p:nvSpPr>
          <p:cNvPr id="180231" name="Rectangle 7"/>
          <p:cNvSpPr>
            <a:spLocks noChangeArrowheads="1"/>
          </p:cNvSpPr>
          <p:nvPr/>
        </p:nvSpPr>
        <p:spPr bwMode="auto">
          <a:xfrm>
            <a:off x="6156325" y="5229225"/>
            <a:ext cx="2547938" cy="111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400">
                <a:latin typeface="Times New Roman" pitchFamily="18" charset="0"/>
              </a:rPr>
              <a:t>Eugène Henri Paul</a:t>
            </a:r>
            <a:r>
              <a:rPr lang="pt-BR"/>
              <a:t> </a:t>
            </a:r>
          </a:p>
          <a:p>
            <a:pPr algn="ctr"/>
            <a:r>
              <a:rPr lang="pt-BR" sz="2800">
                <a:latin typeface="Times New Roman" pitchFamily="18" charset="0"/>
              </a:rPr>
              <a:t>Gauguin</a:t>
            </a:r>
          </a:p>
          <a:p>
            <a:pPr algn="ctr"/>
            <a:r>
              <a:rPr lang="pt-BR">
                <a:latin typeface="Times New Roman" pitchFamily="18" charset="0"/>
              </a:rPr>
              <a:t>(1849-1903)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6" name="Picture 4" descr="4DPict 1891 Eugène Henri Paul Gauguin Mujer con flore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481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2278" name="Rectangle 6"/>
          <p:cNvSpPr>
            <a:spLocks noChangeArrowheads="1"/>
          </p:cNvSpPr>
          <p:nvPr/>
        </p:nvSpPr>
        <p:spPr bwMode="auto">
          <a:xfrm>
            <a:off x="4895850" y="923925"/>
            <a:ext cx="3436938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con flores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Postimpresionismo/Simbolismo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(1891)</a:t>
            </a:r>
          </a:p>
        </p:txBody>
      </p:sp>
      <p:sp>
        <p:nvSpPr>
          <p:cNvPr id="182280" name="Rectangle 8"/>
          <p:cNvSpPr>
            <a:spLocks noChangeArrowheads="1"/>
          </p:cNvSpPr>
          <p:nvPr/>
        </p:nvSpPr>
        <p:spPr bwMode="auto">
          <a:xfrm>
            <a:off x="5435600" y="5157788"/>
            <a:ext cx="2547938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pt-BR" sz="2400">
                <a:latin typeface="Times New Roman" pitchFamily="18" charset="0"/>
              </a:rPr>
              <a:t>Eugène Henri Paul</a:t>
            </a:r>
            <a:r>
              <a:rPr lang="pt-BR"/>
              <a:t> </a:t>
            </a:r>
          </a:p>
          <a:p>
            <a:pPr algn="ctr" defTabSz="914400"/>
            <a:r>
              <a:rPr lang="pt-BR" sz="2800">
                <a:latin typeface="Times New Roman" pitchFamily="18" charset="0"/>
              </a:rPr>
              <a:t>Gauguin</a:t>
            </a:r>
          </a:p>
          <a:p>
            <a:pPr algn="ctr" defTabSz="914400"/>
            <a:r>
              <a:rPr lang="pt-BR">
                <a:latin typeface="Times New Roman" pitchFamily="18" charset="0"/>
              </a:rPr>
              <a:t>(1849-1903)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514" name="Picture 26" descr="4DPict 1895 Ignacio Díaz Olano Retrato de  2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0"/>
            <a:ext cx="53149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1516" name="Rectangle 28"/>
          <p:cNvSpPr>
            <a:spLocks noChangeArrowheads="1"/>
          </p:cNvSpPr>
          <p:nvPr/>
        </p:nvSpPr>
        <p:spPr bwMode="auto">
          <a:xfrm>
            <a:off x="933450" y="5013325"/>
            <a:ext cx="2235200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Ignacio</a:t>
            </a:r>
            <a:r>
              <a:rPr lang="en-GB" sz="2800">
                <a:latin typeface="Times New Roman" pitchFamily="18" charset="0"/>
              </a:rPr>
              <a:t> </a:t>
            </a:r>
            <a:r>
              <a:rPr lang="es-ES"/>
              <a:t>Salvador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Díaz de Olano</a:t>
            </a:r>
          </a:p>
          <a:p>
            <a:pPr algn="ctr"/>
            <a:r>
              <a:rPr lang="en-GB">
                <a:latin typeface="Times New Roman" pitchFamily="18" charset="0"/>
              </a:rPr>
              <a:t>(1860-1937) </a:t>
            </a:r>
          </a:p>
        </p:txBody>
      </p:sp>
      <p:sp>
        <p:nvSpPr>
          <p:cNvPr id="191517" name="Rectangle 29"/>
          <p:cNvSpPr>
            <a:spLocks noChangeArrowheads="1"/>
          </p:cNvSpPr>
          <p:nvPr/>
        </p:nvSpPr>
        <p:spPr bwMode="auto">
          <a:xfrm>
            <a:off x="539750" y="981075"/>
            <a:ext cx="301625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Retrato de la modelo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(1895)</a:t>
            </a:r>
            <a:r>
              <a:rPr lang="en-GB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Rectangle 7"/>
          <p:cNvSpPr>
            <a:spLocks noChangeArrowheads="1"/>
          </p:cNvSpPr>
          <p:nvPr/>
        </p:nvSpPr>
        <p:spPr bwMode="auto">
          <a:xfrm>
            <a:off x="6084888" y="620713"/>
            <a:ext cx="2913062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Retrato de </a:t>
            </a:r>
          </a:p>
          <a:p>
            <a:pPr algn="ctr"/>
            <a:r>
              <a:rPr lang="en-GB" sz="2400">
                <a:latin typeface="Arial" charset="0"/>
              </a:rPr>
              <a:t>Kate Freeman Clark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(1902)</a:t>
            </a:r>
            <a:r>
              <a:rPr lang="en-GB"/>
              <a:t> </a:t>
            </a:r>
          </a:p>
          <a:p>
            <a:pPr algn="ctr"/>
            <a:r>
              <a:rPr lang="en-GB"/>
              <a:t> </a:t>
            </a:r>
          </a:p>
        </p:txBody>
      </p:sp>
      <p:sp>
        <p:nvSpPr>
          <p:cNvPr id="200715" name="Rectangle 11"/>
          <p:cNvSpPr>
            <a:spLocks noChangeArrowheads="1"/>
          </p:cNvSpPr>
          <p:nvPr/>
        </p:nvSpPr>
        <p:spPr bwMode="auto">
          <a:xfrm>
            <a:off x="6443663" y="4886325"/>
            <a:ext cx="2206625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William Merritt</a:t>
            </a:r>
            <a:r>
              <a:rPr lang="en-GB" sz="2800">
                <a:latin typeface="Times New Roman" pitchFamily="18" charset="0"/>
              </a:rPr>
              <a:t> </a:t>
            </a:r>
          </a:p>
          <a:p>
            <a:pPr algn="ctr"/>
            <a:r>
              <a:rPr lang="en-GB" sz="2800">
                <a:latin typeface="Times New Roman" pitchFamily="18" charset="0"/>
              </a:rPr>
              <a:t>Chase</a:t>
            </a:r>
          </a:p>
          <a:p>
            <a:pPr algn="ctr"/>
            <a:r>
              <a:rPr lang="en-GB">
                <a:latin typeface="Times New Roman" pitchFamily="18" charset="0"/>
              </a:rPr>
              <a:t>(1849-1916)</a:t>
            </a:r>
            <a:r>
              <a:rPr lang="en-GB" sz="2800">
                <a:latin typeface="Times New Roman" pitchFamily="18" charset="0"/>
              </a:rPr>
              <a:t>  </a:t>
            </a:r>
          </a:p>
        </p:txBody>
      </p:sp>
      <p:pic>
        <p:nvPicPr>
          <p:cNvPr id="200721" name="Picture 17" descr="portrait-of-kate-freeman-clark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98011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4" name="Picture 4" descr="4DPict 1891 Ramóm Casas Carbó Asdua al Moulin de la Galett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35425" y="0"/>
            <a:ext cx="5108575" cy="6858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9447" name="Rectangle 7"/>
          <p:cNvSpPr>
            <a:spLocks noChangeArrowheads="1"/>
          </p:cNvSpPr>
          <p:nvPr/>
        </p:nvSpPr>
        <p:spPr bwMode="auto">
          <a:xfrm>
            <a:off x="539750" y="1125538"/>
            <a:ext cx="2932113" cy="210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Asidua al Moulin de </a:t>
            </a:r>
          </a:p>
          <a:p>
            <a:pPr algn="ctr"/>
            <a:r>
              <a:rPr lang="es-ES" sz="2400">
                <a:latin typeface="Arial" charset="0"/>
              </a:rPr>
              <a:t>la Galette</a:t>
            </a:r>
          </a:p>
          <a:p>
            <a:pPr algn="ctr"/>
            <a:endParaRPr lang="es-ES"/>
          </a:p>
          <a:p>
            <a:pPr algn="ctr"/>
            <a:r>
              <a:rPr lang="pt-BR" sz="1800">
                <a:latin typeface="Comic Sans MS" pitchFamily="66" charset="0"/>
              </a:rPr>
              <a:t>Modernismo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(1891)</a:t>
            </a:r>
          </a:p>
          <a:p>
            <a:pPr algn="ctr"/>
            <a:endParaRPr lang="es-ES"/>
          </a:p>
        </p:txBody>
      </p:sp>
      <p:sp>
        <p:nvSpPr>
          <p:cNvPr id="189448" name="Rectangle 8"/>
          <p:cNvSpPr>
            <a:spLocks noChangeArrowheads="1"/>
          </p:cNvSpPr>
          <p:nvPr/>
        </p:nvSpPr>
        <p:spPr bwMode="auto">
          <a:xfrm>
            <a:off x="468313" y="5013325"/>
            <a:ext cx="29368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Ramón</a:t>
            </a:r>
            <a:r>
              <a:rPr lang="es-ES" sz="2800">
                <a:latin typeface="Times New Roman" pitchFamily="18" charset="0"/>
              </a:rPr>
              <a:t> Casas Carbó</a:t>
            </a:r>
          </a:p>
          <a:p>
            <a:pPr algn="ctr"/>
            <a:r>
              <a:rPr lang="es-ES">
                <a:latin typeface="Times New Roman" pitchFamily="18" charset="0"/>
              </a:rPr>
              <a:t>(1858-1943)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23" name="Picture 7" descr="4DPict Gustav Klimt Retrato de mujer realismo 1894 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0500" y="0"/>
            <a:ext cx="51435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395288" y="1052513"/>
            <a:ext cx="3024187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mujer</a:t>
            </a:r>
          </a:p>
          <a:p>
            <a:pPr algn="ctr"/>
            <a:endParaRPr lang="es-ES_tradnl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Realismo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(1894)</a:t>
            </a:r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827088" y="5157788"/>
            <a:ext cx="196532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Gustav</a:t>
            </a:r>
            <a:r>
              <a:rPr lang="es-ES" sz="2800">
                <a:latin typeface="Times New Roman" pitchFamily="18" charset="0"/>
              </a:rPr>
              <a:t> Klimt</a:t>
            </a:r>
          </a:p>
          <a:p>
            <a:pPr algn="ctr"/>
            <a:r>
              <a:rPr lang="es-ES">
                <a:latin typeface="Times New Roman" pitchFamily="18" charset="0"/>
              </a:rPr>
              <a:t>(1862-1918)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6" name="Picture 4" descr="4DPict 1900 Thomas Eakins Clar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6832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7638" name="Rectangle 6"/>
          <p:cNvSpPr>
            <a:spLocks noChangeArrowheads="1"/>
          </p:cNvSpPr>
          <p:nvPr/>
        </p:nvSpPr>
        <p:spPr bwMode="auto">
          <a:xfrm>
            <a:off x="5256213" y="908050"/>
            <a:ext cx="3887787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Clara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Realismo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(1895)</a:t>
            </a:r>
            <a:r>
              <a:rPr lang="en-GB"/>
              <a:t> </a:t>
            </a:r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6156325" y="5300663"/>
            <a:ext cx="2220913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Thomas</a:t>
            </a:r>
            <a:r>
              <a:rPr lang="es-ES" sz="2800">
                <a:latin typeface="Times New Roman" pitchFamily="18" charset="0"/>
              </a:rPr>
              <a:t> Eakins</a:t>
            </a:r>
          </a:p>
          <a:p>
            <a:pPr algn="ctr"/>
            <a:r>
              <a:rPr lang="es-ES">
                <a:latin typeface="Times New Roman" pitchFamily="18" charset="0"/>
              </a:rPr>
              <a:t>(1844-1916)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8" name="Picture 4" descr="4DPict 1895 Valentin Aleksandrovich Serov Mm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6775" y="0"/>
            <a:ext cx="44672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611188" y="4868863"/>
            <a:ext cx="3325812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Valentin Aleksandrovich</a:t>
            </a:r>
            <a:r>
              <a:rPr lang="es-ES" sz="2800">
                <a:latin typeface="Times New Roman" pitchFamily="18" charset="0"/>
              </a:rPr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Serov</a:t>
            </a:r>
          </a:p>
          <a:p>
            <a:pPr algn="ctr"/>
            <a:r>
              <a:rPr lang="es-ES">
                <a:latin typeface="Times New Roman" pitchFamily="18" charset="0"/>
              </a:rPr>
              <a:t>(1865-1911)</a:t>
            </a:r>
          </a:p>
        </p:txBody>
      </p:sp>
      <p:sp>
        <p:nvSpPr>
          <p:cNvPr id="195592" name="Rectangle 8"/>
          <p:cNvSpPr>
            <a:spLocks noChangeArrowheads="1"/>
          </p:cNvSpPr>
          <p:nvPr/>
        </p:nvSpPr>
        <p:spPr bwMode="auto">
          <a:xfrm>
            <a:off x="539750" y="1125538"/>
            <a:ext cx="3887788" cy="122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400">
                <a:latin typeface="Arial" charset="0"/>
              </a:rPr>
              <a:t>Retrato de Madame Lwoff</a:t>
            </a:r>
          </a:p>
          <a:p>
            <a:pPr algn="ctr"/>
            <a:r>
              <a:rPr lang="pt-BR" sz="1800">
                <a:latin typeface="Comic Sans MS" pitchFamily="66" charset="0"/>
              </a:rPr>
              <a:t>Realismo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(1895)</a:t>
            </a:r>
            <a:r>
              <a:rPr lang="en-GB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24" name="Rectangle 20"/>
          <p:cNvSpPr>
            <a:spLocks noChangeArrowheads="1"/>
          </p:cNvSpPr>
          <p:nvPr/>
        </p:nvSpPr>
        <p:spPr bwMode="auto">
          <a:xfrm>
            <a:off x="5148263" y="1341438"/>
            <a:ext cx="3824287" cy="145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Joven de Laghouat </a:t>
            </a:r>
            <a:r>
              <a:rPr lang="es-ES">
                <a:latin typeface="Arial" charset="0"/>
              </a:rPr>
              <a:t>(Argelia)</a:t>
            </a:r>
          </a:p>
          <a:p>
            <a:pPr algn="ctr"/>
            <a:endParaRPr lang="es-ES" sz="1800">
              <a:latin typeface="Comic Sans MS" pitchFamily="66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Africanistas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s-ES" sz="1800">
                <a:latin typeface="Comic Sans MS" pitchFamily="66" charset="0"/>
              </a:rPr>
              <a:t>1894</a:t>
            </a:r>
          </a:p>
        </p:txBody>
      </p:sp>
      <p:sp>
        <p:nvSpPr>
          <p:cNvPr id="251925" name="Rectangle 21"/>
          <p:cNvSpPr>
            <a:spLocks noChangeArrowheads="1"/>
          </p:cNvSpPr>
          <p:nvPr/>
        </p:nvSpPr>
        <p:spPr bwMode="auto">
          <a:xfrm>
            <a:off x="6084888" y="5054600"/>
            <a:ext cx="2354262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Georges_Gasté</a:t>
            </a:r>
          </a:p>
          <a:p>
            <a:pPr algn="ctr"/>
            <a:r>
              <a:rPr lang="es-ES">
                <a:latin typeface="Times New Roman" pitchFamily="18" charset="0"/>
              </a:rPr>
              <a:t>(1869 – 1910)</a:t>
            </a:r>
            <a:r>
              <a:rPr lang="es-ES"/>
              <a:t> </a:t>
            </a:r>
          </a:p>
        </p:txBody>
      </p:sp>
      <p:pic>
        <p:nvPicPr>
          <p:cNvPr id="251927" name="Picture 23" descr="picture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0260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1" name="Picture 7" descr="4DPictBrull y Viñola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3498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5580063" y="5318125"/>
            <a:ext cx="30099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Juan </a:t>
            </a:r>
            <a:r>
              <a:rPr lang="en-GB" sz="2800">
                <a:latin typeface="Times New Roman" pitchFamily="18" charset="0"/>
              </a:rPr>
              <a:t>Brull y Viñolas</a:t>
            </a:r>
          </a:p>
          <a:p>
            <a:pPr algn="ctr"/>
            <a:r>
              <a:rPr lang="en-GB" sz="2800">
                <a:latin typeface="Times New Roman" pitchFamily="18" charset="0"/>
              </a:rPr>
              <a:t> </a:t>
            </a:r>
            <a:r>
              <a:rPr lang="en-GB">
                <a:latin typeface="Times New Roman" pitchFamily="18" charset="0"/>
              </a:rPr>
              <a:t>(1863-1912)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  <p:sp>
        <p:nvSpPr>
          <p:cNvPr id="67594" name="Rectangle 10"/>
          <p:cNvSpPr>
            <a:spLocks noChangeArrowheads="1"/>
          </p:cNvSpPr>
          <p:nvPr/>
        </p:nvSpPr>
        <p:spPr bwMode="auto">
          <a:xfrm>
            <a:off x="5795963" y="981075"/>
            <a:ext cx="2862262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>
                <a:latin typeface="Arial" charset="0"/>
              </a:rPr>
              <a:t>Risueña</a:t>
            </a:r>
          </a:p>
          <a:p>
            <a:pPr algn="ctr"/>
            <a:endParaRPr lang="pt-BR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Modernismo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(1904-1908)</a:t>
            </a:r>
          </a:p>
          <a:p>
            <a:pPr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3" name="Picture 5" descr="4DPict?file=20&amp;rec=2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100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6855" name="Rectangle 7"/>
          <p:cNvSpPr>
            <a:spLocks noChangeArrowheads="1"/>
          </p:cNvSpPr>
          <p:nvPr/>
        </p:nvSpPr>
        <p:spPr bwMode="auto">
          <a:xfrm>
            <a:off x="5580063" y="5157788"/>
            <a:ext cx="26828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/>
            <a:r>
              <a:rPr lang="es-ES">
                <a:latin typeface="Times New Roman" pitchFamily="18" charset="0"/>
              </a:rPr>
              <a:t>(1881-1973) </a:t>
            </a:r>
          </a:p>
        </p:txBody>
      </p:sp>
      <p:sp>
        <p:nvSpPr>
          <p:cNvPr id="206856" name="Rectangle 8"/>
          <p:cNvSpPr>
            <a:spLocks noChangeArrowheads="1"/>
          </p:cNvSpPr>
          <p:nvPr/>
        </p:nvSpPr>
        <p:spPr bwMode="auto">
          <a:xfrm>
            <a:off x="5508625" y="908050"/>
            <a:ext cx="2963863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su madre</a:t>
            </a:r>
          </a:p>
          <a:p>
            <a:pPr algn="ctr"/>
            <a:endParaRPr lang="es-ES_tradnl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Realismo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Acuarela sobre papel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(1896)</a:t>
            </a:r>
          </a:p>
          <a:p>
            <a:pPr algn="ctr"/>
            <a:endParaRPr lang="es-ES" sz="2400">
              <a:latin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4" name="Picture 4" descr="4DPict 1905 Pablo Ruiz Picasso Retrato de la Señora Benedetta Canals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451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5651500" y="908050"/>
            <a:ext cx="3082925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la Señora </a:t>
            </a:r>
          </a:p>
          <a:p>
            <a:pPr algn="ctr"/>
            <a:r>
              <a:rPr lang="es-ES" sz="2400">
                <a:latin typeface="Arial" charset="0"/>
              </a:rPr>
              <a:t>Benedetta Canals</a:t>
            </a:r>
          </a:p>
          <a:p>
            <a:pPr algn="ctr"/>
            <a:endParaRPr lang="es-ES_tradnl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Postimpresionismo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(1905)</a:t>
            </a:r>
          </a:p>
        </p:txBody>
      </p:sp>
      <p:sp>
        <p:nvSpPr>
          <p:cNvPr id="204808" name="Rectangle 8"/>
          <p:cNvSpPr>
            <a:spLocks noChangeArrowheads="1"/>
          </p:cNvSpPr>
          <p:nvPr/>
        </p:nvSpPr>
        <p:spPr bwMode="auto">
          <a:xfrm>
            <a:off x="5867400" y="5013325"/>
            <a:ext cx="26828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(1881-1973)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1" name="Picture 7" descr="Picasso cabeza de mujer sobre fondo de montañas 190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5800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703888" y="1125538"/>
            <a:ext cx="344011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Cabeza de mujer sobre </a:t>
            </a:r>
          </a:p>
          <a:p>
            <a:pPr algn="ctr" defTabSz="914400"/>
            <a:r>
              <a:rPr lang="es-ES" sz="2400">
                <a:latin typeface="Arial" charset="0"/>
              </a:rPr>
              <a:t>fondo de montañas</a:t>
            </a:r>
          </a:p>
          <a:p>
            <a:pPr algn="ctr" defTabSz="914400"/>
            <a:endParaRPr lang="es-ES" sz="2400">
              <a:latin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Cubismo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(1909)</a:t>
            </a:r>
          </a:p>
          <a:p>
            <a:pPr algn="ctr" defTabSz="914400"/>
            <a:endParaRPr lang="es-ES" sz="1800">
              <a:latin typeface="Comic Sans MS" pitchFamily="66" charset="0"/>
            </a:endParaRPr>
          </a:p>
        </p:txBody>
      </p:sp>
      <p:sp>
        <p:nvSpPr>
          <p:cNvPr id="77835" name="Rectangle 11"/>
          <p:cNvSpPr>
            <a:spLocks noChangeArrowheads="1"/>
          </p:cNvSpPr>
          <p:nvPr/>
        </p:nvSpPr>
        <p:spPr bwMode="auto">
          <a:xfrm>
            <a:off x="6011863" y="5013325"/>
            <a:ext cx="26828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(1881-1973)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00000">
              <a:srgbClr val="06061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905" name="Rectangle 9"/>
          <p:cNvSpPr>
            <a:spLocks noChangeArrowheads="1"/>
          </p:cNvSpPr>
          <p:nvPr/>
        </p:nvSpPr>
        <p:spPr bwMode="auto">
          <a:xfrm>
            <a:off x="206375" y="1284288"/>
            <a:ext cx="2371725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Grabiele Münter</a:t>
            </a:r>
          </a:p>
          <a:p>
            <a:pPr algn="ctr"/>
            <a:endParaRPr lang="es-ES_tradnl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Postimpresionismo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(1905)</a:t>
            </a:r>
          </a:p>
          <a:p>
            <a:pPr algn="ctr"/>
            <a:endParaRPr lang="es-ES"/>
          </a:p>
        </p:txBody>
      </p:sp>
      <p:sp>
        <p:nvSpPr>
          <p:cNvPr id="208906" name="Rectangle 10"/>
          <p:cNvSpPr>
            <a:spLocks noChangeArrowheads="1"/>
          </p:cNvSpPr>
          <p:nvPr/>
        </p:nvSpPr>
        <p:spPr bwMode="auto">
          <a:xfrm>
            <a:off x="0" y="5175250"/>
            <a:ext cx="28575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 Wassily </a:t>
            </a:r>
            <a:r>
              <a:rPr lang="en-GB" sz="2800">
                <a:latin typeface="Times New Roman" pitchFamily="18" charset="0"/>
              </a:rPr>
              <a:t>Kandinsky</a:t>
            </a:r>
          </a:p>
          <a:p>
            <a:pPr algn="ctr"/>
            <a:r>
              <a:rPr lang="en-GB" sz="2800">
                <a:latin typeface="Times New Roman" pitchFamily="18" charset="0"/>
              </a:rPr>
              <a:t> </a:t>
            </a:r>
            <a:r>
              <a:rPr lang="en-GB">
                <a:latin typeface="Times New Roman" pitchFamily="18" charset="0"/>
              </a:rPr>
              <a:t>(1879-1940)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  <p:pic>
        <p:nvPicPr>
          <p:cNvPr id="208925" name="Picture 29" descr="kandiskImagen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1650" y="0"/>
            <a:ext cx="61023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902" name="Picture 6" descr="Kirchner Franzi en alt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90061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6906" name="Rectangle 10"/>
          <p:cNvSpPr>
            <a:spLocks noChangeArrowheads="1"/>
          </p:cNvSpPr>
          <p:nvPr/>
        </p:nvSpPr>
        <p:spPr bwMode="auto">
          <a:xfrm>
            <a:off x="5219700" y="908050"/>
            <a:ext cx="37147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15870" anchor="ctr">
            <a:spAutoFit/>
          </a:bodyPr>
          <a:lstStyle/>
          <a:p>
            <a:pPr algn="ctr" defTabSz="914400"/>
            <a:r>
              <a:rPr lang="en-GB" sz="2400">
                <a:latin typeface="Arial" charset="0"/>
                <a:cs typeface="Arial" charset="0"/>
              </a:rPr>
              <a:t>Fränzi ante una silla tallada</a:t>
            </a:r>
          </a:p>
          <a:p>
            <a:pPr algn="ctr" defTabSz="914400"/>
            <a:endParaRPr lang="en-GB" sz="2400">
              <a:latin typeface="Arial" charset="0"/>
              <a:cs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Expresionismo “Die Brücke”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(1910)</a:t>
            </a:r>
          </a:p>
          <a:p>
            <a:pPr algn="ctr" defTabSz="914400"/>
            <a:endParaRPr lang="en-GB" sz="2400">
              <a:latin typeface="Arial" charset="0"/>
              <a:cs typeface="Arial" charset="0"/>
            </a:endParaRPr>
          </a:p>
          <a:p>
            <a:pPr algn="ctr" defTabSz="914400" eaLnBrk="0" hangingPunct="0">
              <a:lnSpc>
                <a:spcPct val="100000"/>
              </a:lnSpc>
              <a:buClrTx/>
              <a:buSzTx/>
              <a:buFontTx/>
              <a:buNone/>
            </a:pPr>
            <a:endParaRPr lang="en-GB" sz="1800">
              <a:latin typeface="Arial" charset="0"/>
            </a:endParaRPr>
          </a:p>
        </p:txBody>
      </p:sp>
      <p:sp>
        <p:nvSpPr>
          <p:cNvPr id="336907" name="Rectangle 11"/>
          <p:cNvSpPr>
            <a:spLocks noChangeArrowheads="1"/>
          </p:cNvSpPr>
          <p:nvPr/>
        </p:nvSpPr>
        <p:spPr bwMode="auto">
          <a:xfrm>
            <a:off x="5364163" y="5229225"/>
            <a:ext cx="32035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Ernst Ludwig</a:t>
            </a:r>
            <a:r>
              <a:rPr lang="en-GB" sz="2800">
                <a:latin typeface="Times New Roman" pitchFamily="18" charset="0"/>
              </a:rPr>
              <a:t> Kirchner</a:t>
            </a:r>
          </a:p>
          <a:p>
            <a:pPr algn="ctr"/>
            <a:r>
              <a:rPr lang="en-GB">
                <a:latin typeface="Times New Roman" pitchFamily="18" charset="0"/>
              </a:rPr>
              <a:t>(1880-1938)</a:t>
            </a:r>
            <a:endParaRPr lang="en-GB" sz="28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40" name="Picture 4" descr="Henry Emile Benoit Matisse Retrato de su mujer Fauvismo Óleo sobre lienzo  191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00575" y="0"/>
            <a:ext cx="45434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0343" name="Rectangle 7"/>
          <p:cNvSpPr>
            <a:spLocks noChangeArrowheads="1"/>
          </p:cNvSpPr>
          <p:nvPr/>
        </p:nvSpPr>
        <p:spPr bwMode="auto">
          <a:xfrm>
            <a:off x="684213" y="1125538"/>
            <a:ext cx="2925762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su mujer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Fauvismo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 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(1913)</a:t>
            </a:r>
          </a:p>
        </p:txBody>
      </p:sp>
      <p:sp>
        <p:nvSpPr>
          <p:cNvPr id="270344" name="Rectangle 8"/>
          <p:cNvSpPr>
            <a:spLocks noChangeArrowheads="1"/>
          </p:cNvSpPr>
          <p:nvPr/>
        </p:nvSpPr>
        <p:spPr bwMode="auto">
          <a:xfrm>
            <a:off x="900113" y="4941888"/>
            <a:ext cx="2698750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Henry Emile Benoit</a:t>
            </a:r>
            <a:r>
              <a:rPr lang="es-ES"/>
              <a:t>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Matisse</a:t>
            </a:r>
          </a:p>
          <a:p>
            <a:pPr algn="ctr"/>
            <a:r>
              <a:rPr lang="es-ES">
                <a:latin typeface="Times New Roman" pitchFamily="18" charset="0"/>
              </a:rPr>
              <a:t>(1869-1954)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8" name="Picture 4" descr="4DPict 1915 José Nogué marquesa del Pozzo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0990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0950" name="Rectangle 6"/>
          <p:cNvSpPr>
            <a:spLocks noChangeArrowheads="1"/>
          </p:cNvSpPr>
          <p:nvPr/>
        </p:nvSpPr>
        <p:spPr bwMode="auto">
          <a:xfrm>
            <a:off x="5724525" y="5229225"/>
            <a:ext cx="28479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José Nogué Massó</a:t>
            </a:r>
          </a:p>
          <a:p>
            <a:pPr algn="ctr"/>
            <a:r>
              <a:rPr lang="es-ES">
                <a:latin typeface="Times New Roman" pitchFamily="18" charset="0"/>
              </a:rPr>
              <a:t>(1880-1973)</a:t>
            </a:r>
          </a:p>
        </p:txBody>
      </p:sp>
      <p:sp>
        <p:nvSpPr>
          <p:cNvPr id="210951" name="Rectangle 7"/>
          <p:cNvSpPr>
            <a:spLocks noChangeArrowheads="1"/>
          </p:cNvSpPr>
          <p:nvPr/>
        </p:nvSpPr>
        <p:spPr bwMode="auto">
          <a:xfrm>
            <a:off x="5580063" y="1125538"/>
            <a:ext cx="285115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>
                <a:latin typeface="Arial" charset="0"/>
              </a:rPr>
              <a:t>La marquesa del Pozzo</a:t>
            </a:r>
          </a:p>
          <a:p>
            <a:pPr algn="ctr"/>
            <a:endParaRPr lang="es-ES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Impresionismo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(1915)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9" name="Picture 7" descr="4DPict 1916 Joaquin Sorolla y Bastida  Pescadora valencian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4864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4761" name="Rectangle 9"/>
          <p:cNvSpPr>
            <a:spLocks noChangeArrowheads="1"/>
          </p:cNvSpPr>
          <p:nvPr/>
        </p:nvSpPr>
        <p:spPr bwMode="auto">
          <a:xfrm>
            <a:off x="5675313" y="981075"/>
            <a:ext cx="311785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>
                <a:latin typeface="Arial" charset="0"/>
              </a:rPr>
              <a:t>Pescadora Valenciana</a:t>
            </a:r>
          </a:p>
          <a:p>
            <a:pPr algn="ctr"/>
            <a:endParaRPr lang="es-ES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Impresionismo (época final)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(1916)</a:t>
            </a:r>
          </a:p>
        </p:txBody>
      </p:sp>
      <p:sp>
        <p:nvSpPr>
          <p:cNvPr id="74763" name="Rectangle 11"/>
          <p:cNvSpPr>
            <a:spLocks noChangeArrowheads="1"/>
          </p:cNvSpPr>
          <p:nvPr/>
        </p:nvSpPr>
        <p:spPr bwMode="auto">
          <a:xfrm>
            <a:off x="5435600" y="4868863"/>
            <a:ext cx="37084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Joaquin Sorolla y Bastida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Sorolla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 </a:t>
            </a:r>
            <a:r>
              <a:rPr lang="en-GB">
                <a:latin typeface="Times New Roman" pitchFamily="18" charset="0"/>
              </a:rPr>
              <a:t>(1863-1923)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3" name="Picture 7" descr="4DPict 1917 Amedeo Modigliani Cabeza de Jeanne Hebutern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03725" y="0"/>
            <a:ext cx="47402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684213" y="5087938"/>
            <a:ext cx="288290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Amedeo</a:t>
            </a:r>
            <a:r>
              <a:rPr lang="en-GB" sz="2800">
                <a:latin typeface="Times New Roman" pitchFamily="18" charset="0"/>
              </a:rPr>
              <a:t> Modigliani</a:t>
            </a:r>
          </a:p>
          <a:p>
            <a:pPr algn="ctr"/>
            <a:r>
              <a:rPr lang="es-ES">
                <a:latin typeface="Times New Roman" pitchFamily="18" charset="0"/>
              </a:rPr>
              <a:t>(1884-1920) </a:t>
            </a:r>
            <a:r>
              <a:rPr lang="en-GB">
                <a:latin typeface="Times New Roman" pitchFamily="18" charset="0"/>
              </a:rPr>
              <a:t> </a:t>
            </a:r>
          </a:p>
        </p:txBody>
      </p:sp>
      <p:sp>
        <p:nvSpPr>
          <p:cNvPr id="75786" name="Rectangle 10"/>
          <p:cNvSpPr>
            <a:spLocks noChangeArrowheads="1"/>
          </p:cNvSpPr>
          <p:nvPr/>
        </p:nvSpPr>
        <p:spPr bwMode="auto">
          <a:xfrm>
            <a:off x="0" y="1196975"/>
            <a:ext cx="4256088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Cabeza de Jeanne Hebuterne</a:t>
            </a:r>
          </a:p>
          <a:p>
            <a:pPr algn="ctr"/>
            <a:endParaRPr lang="en-GB" sz="2400">
              <a:latin typeface="Arial" charset="0"/>
            </a:endParaRPr>
          </a:p>
          <a:p>
            <a:pPr algn="ctr"/>
            <a:r>
              <a:rPr lang="pt-BR" sz="1800">
                <a:latin typeface="Comic Sans MS" pitchFamily="66" charset="0"/>
              </a:rPr>
              <a:t>Escuela de París/Expresionisno</a:t>
            </a:r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(1917)</a:t>
            </a:r>
          </a:p>
          <a:p>
            <a:pPr algn="ctr"/>
            <a:r>
              <a:rPr lang="en-GB"/>
              <a:t>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9" name="Rectangle 7"/>
          <p:cNvSpPr>
            <a:spLocks noChangeArrowheads="1"/>
          </p:cNvSpPr>
          <p:nvPr/>
        </p:nvSpPr>
        <p:spPr bwMode="auto">
          <a:xfrm>
            <a:off x="428625" y="1196975"/>
            <a:ext cx="2678113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Mujer con abanico</a:t>
            </a:r>
          </a:p>
          <a:p>
            <a:pPr algn="ctr" defTabSz="914400"/>
            <a:endParaRPr lang="es-ES_tradnl" sz="2400">
              <a:latin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Simbolismo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(1918)</a:t>
            </a:r>
          </a:p>
          <a:p>
            <a:pPr algn="ctr" defTabSz="914400"/>
            <a:endParaRPr lang="es-ES" sz="2400">
              <a:latin typeface="Arial" charset="0"/>
            </a:endParaRPr>
          </a:p>
        </p:txBody>
      </p:sp>
      <p:sp>
        <p:nvSpPr>
          <p:cNvPr id="187409" name="Rectangle 17"/>
          <p:cNvSpPr>
            <a:spLocks noChangeArrowheads="1"/>
          </p:cNvSpPr>
          <p:nvPr/>
        </p:nvSpPr>
        <p:spPr bwMode="auto">
          <a:xfrm>
            <a:off x="827088" y="5157788"/>
            <a:ext cx="196532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Gustav</a:t>
            </a:r>
            <a:r>
              <a:rPr lang="es-ES" sz="2800">
                <a:latin typeface="Times New Roman" pitchFamily="18" charset="0"/>
              </a:rPr>
              <a:t> Klimt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(1862-1918) </a:t>
            </a:r>
          </a:p>
        </p:txBody>
      </p:sp>
      <p:pic>
        <p:nvPicPr>
          <p:cNvPr id="187410" name="Picture 18" descr="klimImagen1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17950" y="0"/>
            <a:ext cx="52260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52" name="Rectangle 16"/>
          <p:cNvSpPr>
            <a:spLocks noChangeArrowheads="1"/>
          </p:cNvSpPr>
          <p:nvPr/>
        </p:nvSpPr>
        <p:spPr bwMode="auto">
          <a:xfrm>
            <a:off x="6516688" y="4797425"/>
            <a:ext cx="2235200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Ignacio</a:t>
            </a:r>
            <a:r>
              <a:rPr lang="en-GB" sz="2800">
                <a:latin typeface="Times New Roman" pitchFamily="18" charset="0"/>
              </a:rPr>
              <a:t> </a:t>
            </a:r>
            <a:r>
              <a:rPr lang="es-ES"/>
              <a:t>Salvador 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Díaz de Olano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(1860-1937) </a:t>
            </a:r>
          </a:p>
        </p:txBody>
      </p:sp>
      <p:pic>
        <p:nvPicPr>
          <p:cNvPr id="116758" name="Picture 22" descr="IGNACIO-DÍAZ-OLANO-MARÍA-SÁENZ-DE-ZÁITEGUI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1658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6764" name="Rectangle 28"/>
          <p:cNvSpPr>
            <a:spLocks noChangeArrowheads="1"/>
          </p:cNvSpPr>
          <p:nvPr/>
        </p:nvSpPr>
        <p:spPr bwMode="auto">
          <a:xfrm>
            <a:off x="6372225" y="1196975"/>
            <a:ext cx="250190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Arial" charset="0"/>
              </a:rPr>
              <a:t>María Sáenz </a:t>
            </a:r>
          </a:p>
          <a:p>
            <a:pPr algn="ctr"/>
            <a:r>
              <a:rPr lang="en-GB" sz="2400">
                <a:latin typeface="Arial" charset="0"/>
              </a:rPr>
              <a:t>de Záitegui</a:t>
            </a:r>
            <a:r>
              <a:rPr lang="en-GB"/>
              <a:t> </a:t>
            </a:r>
          </a:p>
          <a:p>
            <a:pPr algn="ctr"/>
            <a:endParaRPr lang="en-GB" sz="1800">
              <a:latin typeface="Comic Sans MS" pitchFamily="66" charset="0"/>
            </a:endParaRPr>
          </a:p>
          <a:p>
            <a:pPr algn="ctr"/>
            <a:r>
              <a:rPr lang="en-GB" sz="1800">
                <a:latin typeface="Comic Sans MS" pitchFamily="66" charset="0"/>
              </a:rPr>
              <a:t>Vanguardias/Realismo</a:t>
            </a:r>
          </a:p>
          <a:p>
            <a:pPr algn="ctr"/>
            <a:r>
              <a:rPr lang="en-GB" sz="1800">
                <a:latin typeface="Comic Sans MS" pitchFamily="66" charset="0"/>
              </a:rPr>
              <a:t>Óleo sobre lienzo.</a:t>
            </a:r>
          </a:p>
          <a:p>
            <a:pPr algn="ctr"/>
            <a:r>
              <a:rPr lang="en-GB" sz="1800">
                <a:latin typeface="Comic Sans MS" pitchFamily="66" charset="0"/>
              </a:rPr>
              <a:t>(1916 – 1920)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4" name="Picture 4" descr="1924 Jacques Majorelle 1886-196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8450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07" name="Rectangle 7"/>
          <p:cNvSpPr>
            <a:spLocks noChangeArrowheads="1"/>
          </p:cNvSpPr>
          <p:nvPr/>
        </p:nvSpPr>
        <p:spPr bwMode="auto">
          <a:xfrm>
            <a:off x="5003800" y="1125538"/>
            <a:ext cx="3968750" cy="179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con pañuelo anudado</a:t>
            </a:r>
          </a:p>
          <a:p>
            <a:pPr algn="ctr"/>
            <a:r>
              <a:rPr lang="es-ES">
                <a:latin typeface="Arial" charset="0"/>
              </a:rPr>
              <a:t>(Marruecos)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Africanistas</a:t>
            </a:r>
          </a:p>
          <a:p>
            <a:pPr algn="ctr"/>
            <a:r>
              <a:rPr lang="es-ES" sz="1800">
                <a:latin typeface="Comic Sans MS" pitchFamily="66" charset="0"/>
              </a:rPr>
              <a:t>Pastel mejorado con gouache </a:t>
            </a:r>
          </a:p>
          <a:p>
            <a:pPr algn="ctr"/>
            <a:r>
              <a:rPr lang="fr-FR" sz="1800">
                <a:latin typeface="Comic Sans MS" pitchFamily="66" charset="0"/>
              </a:rPr>
              <a:t>(1924)</a:t>
            </a:r>
            <a:r>
              <a:rPr lang="fr-FR"/>
              <a:t> </a:t>
            </a:r>
            <a:endParaRPr lang="es-ES"/>
          </a:p>
        </p:txBody>
      </p:sp>
      <p:sp>
        <p:nvSpPr>
          <p:cNvPr id="256008" name="Rectangle 8"/>
          <p:cNvSpPr>
            <a:spLocks noChangeArrowheads="1"/>
          </p:cNvSpPr>
          <p:nvPr/>
        </p:nvSpPr>
        <p:spPr bwMode="auto">
          <a:xfrm>
            <a:off x="5581650" y="5054600"/>
            <a:ext cx="2755900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800">
                <a:latin typeface="Times New Roman" pitchFamily="18" charset="0"/>
              </a:rPr>
              <a:t>Jacques Majorelle</a:t>
            </a:r>
          </a:p>
          <a:p>
            <a:pPr algn="ctr"/>
            <a:r>
              <a:rPr lang="fr-FR">
                <a:latin typeface="Times New Roman" pitchFamily="18" charset="0"/>
              </a:rPr>
              <a:t>(1886-1962)</a:t>
            </a:r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7" name="Picture 7" descr="4DPict 1923 Pablo Ruiz Picasso Retrato de Olga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83038" y="0"/>
            <a:ext cx="51609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6809" name="Rectangle 9"/>
          <p:cNvSpPr>
            <a:spLocks noChangeArrowheads="1"/>
          </p:cNvSpPr>
          <p:nvPr/>
        </p:nvSpPr>
        <p:spPr bwMode="auto">
          <a:xfrm>
            <a:off x="827088" y="1125538"/>
            <a:ext cx="2336800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Retrato de Olga</a:t>
            </a:r>
          </a:p>
          <a:p>
            <a:pPr algn="ctr" defTabSz="914400"/>
            <a:endParaRPr lang="es-ES"/>
          </a:p>
          <a:p>
            <a:pPr algn="ctr" defTabSz="914400"/>
            <a:r>
              <a:rPr lang="pt-BR" sz="1800">
                <a:latin typeface="Comic Sans MS" pitchFamily="66" charset="0"/>
              </a:rPr>
              <a:t>Modernismo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(1923)</a:t>
            </a:r>
          </a:p>
          <a:p>
            <a:pPr algn="ctr" defTabSz="914400"/>
            <a:endParaRPr lang="es-ES"/>
          </a:p>
        </p:txBody>
      </p:sp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611188" y="5084763"/>
            <a:ext cx="26828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(1881-1973)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22" name="Rectangle 10"/>
          <p:cNvSpPr>
            <a:spLocks noChangeArrowheads="1"/>
          </p:cNvSpPr>
          <p:nvPr/>
        </p:nvSpPr>
        <p:spPr bwMode="auto">
          <a:xfrm>
            <a:off x="5656263" y="4886325"/>
            <a:ext cx="2930525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defTabSz="914400"/>
            <a:r>
              <a:rPr lang="en-GB" sz="2400">
                <a:latin typeface="Times New Roman" pitchFamily="18" charset="0"/>
              </a:rPr>
              <a:t>George Owen Wynne</a:t>
            </a:r>
            <a:r>
              <a:rPr lang="en-GB" sz="2800">
                <a:latin typeface="Times New Roman" pitchFamily="18" charset="0"/>
              </a:rPr>
              <a:t> </a:t>
            </a:r>
          </a:p>
          <a:p>
            <a:pPr algn="ctr" defTabSz="914400"/>
            <a:r>
              <a:rPr lang="en-GB" sz="2800">
                <a:latin typeface="Times New Roman" pitchFamily="18" charset="0"/>
              </a:rPr>
              <a:t>Apperley</a:t>
            </a:r>
          </a:p>
          <a:p>
            <a:pPr algn="ctr" defTabSz="914400"/>
            <a:r>
              <a:rPr lang="en-GB">
                <a:latin typeface="Times New Roman" pitchFamily="18" charset="0"/>
              </a:rPr>
              <a:t>(1884-1960)</a:t>
            </a:r>
            <a:r>
              <a:rPr lang="en-GB" sz="2800">
                <a:latin typeface="Times New Roman" pitchFamily="18" charset="0"/>
              </a:rPr>
              <a:t> </a:t>
            </a:r>
          </a:p>
        </p:txBody>
      </p:sp>
      <p:sp>
        <p:nvSpPr>
          <p:cNvPr id="218123" name="Rectangle 11"/>
          <p:cNvSpPr>
            <a:spLocks noChangeArrowheads="1"/>
          </p:cNvSpPr>
          <p:nvPr/>
        </p:nvSpPr>
        <p:spPr bwMode="auto">
          <a:xfrm>
            <a:off x="5900738" y="1052513"/>
            <a:ext cx="2474912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Modistilla</a:t>
            </a:r>
          </a:p>
          <a:p>
            <a:pPr algn="ctr" defTabSz="914400"/>
            <a:endParaRPr lang="es-ES"/>
          </a:p>
          <a:p>
            <a:pPr algn="ctr" defTabSz="914400"/>
            <a:r>
              <a:rPr lang="pt-BR" sz="1800">
                <a:latin typeface="Comic Sans MS" pitchFamily="66" charset="0"/>
              </a:rPr>
              <a:t>Modernismo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Acuarela sobre papel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(1928)</a:t>
            </a:r>
          </a:p>
          <a:p>
            <a:pPr algn="ctr" defTabSz="914400"/>
            <a:endParaRPr lang="es-ES"/>
          </a:p>
        </p:txBody>
      </p:sp>
      <p:pic>
        <p:nvPicPr>
          <p:cNvPr id="218125" name="Picture 13" descr="4DPict  Jorge Apperley modistilla acuarela Modernismo1928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80013" cy="6858000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2" name="Picture 4" descr="1925 salvador dali Muchacha acodada- Ana María, la hermana del artista Vanguardias realismo 192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93713"/>
            <a:ext cx="6443663" cy="6297612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8055" name="Rectangle 7"/>
          <p:cNvSpPr>
            <a:spLocks noChangeArrowheads="1"/>
          </p:cNvSpPr>
          <p:nvPr/>
        </p:nvSpPr>
        <p:spPr bwMode="auto">
          <a:xfrm>
            <a:off x="5041900" y="476250"/>
            <a:ext cx="4102100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Muchacha acodada</a:t>
            </a:r>
            <a:r>
              <a:rPr lang="es-ES"/>
              <a:t> </a:t>
            </a:r>
          </a:p>
          <a:p>
            <a:pPr algn="ctr"/>
            <a:r>
              <a:rPr lang="es-ES">
                <a:latin typeface="Arial" charset="0"/>
              </a:rPr>
              <a:t>(Ana María, la hermana del artista)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Vanguardias/Realismo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madera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(1925)</a:t>
            </a:r>
          </a:p>
        </p:txBody>
      </p:sp>
      <p:sp>
        <p:nvSpPr>
          <p:cNvPr id="258056" name="Rectangle 8"/>
          <p:cNvSpPr>
            <a:spLocks noChangeArrowheads="1"/>
          </p:cNvSpPr>
          <p:nvPr/>
        </p:nvSpPr>
        <p:spPr bwMode="auto">
          <a:xfrm>
            <a:off x="6732588" y="5157788"/>
            <a:ext cx="1966912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Salvador</a:t>
            </a:r>
            <a:r>
              <a:rPr lang="es-ES" sz="2800">
                <a:latin typeface="Times New Roman" pitchFamily="18" charset="0"/>
              </a:rPr>
              <a:t> Dali</a:t>
            </a:r>
          </a:p>
          <a:p>
            <a:pPr algn="ctr"/>
            <a:r>
              <a:rPr lang="es-ES">
                <a:latin typeface="Times New Roman" pitchFamily="18" charset="0"/>
              </a:rPr>
              <a:t>(1904-1989)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1" name="Picture 7" descr="Picasso mujer santada (Dora Maar)194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5292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5724525" y="1341438"/>
            <a:ext cx="3086100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Mujer sentada </a:t>
            </a:r>
          </a:p>
          <a:p>
            <a:pPr algn="ctr" defTabSz="914400"/>
            <a:r>
              <a:rPr lang="es-ES" sz="2400">
                <a:latin typeface="Arial" charset="0"/>
              </a:rPr>
              <a:t>(Dora Maar)</a:t>
            </a:r>
          </a:p>
          <a:p>
            <a:pPr algn="ctr" defTabSz="914400"/>
            <a:endParaRPr lang="es-ES" sz="2400">
              <a:latin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Vanguardias/expresionismo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(1941)</a:t>
            </a:r>
          </a:p>
          <a:p>
            <a:pPr algn="ctr" defTabSz="914400"/>
            <a:endParaRPr lang="es-ES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5940425" y="5013325"/>
            <a:ext cx="26828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(1881-1973)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101" name="Rectangle 5"/>
          <p:cNvSpPr>
            <a:spLocks noGrp="1" noChangeArrowheads="1"/>
          </p:cNvSpPr>
          <p:nvPr>
            <p:ph type="title"/>
          </p:nvPr>
        </p:nvSpPr>
        <p:spPr>
          <a:xfrm>
            <a:off x="5724525" y="1052513"/>
            <a:ext cx="3240088" cy="1577975"/>
          </a:xfrm>
        </p:spPr>
        <p:txBody>
          <a:bodyPr/>
          <a:lstStyle/>
          <a:p>
            <a:r>
              <a:rPr lang="es-ES" sz="2400">
                <a:solidFill>
                  <a:schemeClr val="bg1"/>
                </a:solidFill>
              </a:rPr>
              <a:t>Galatea de las esferas</a:t>
            </a:r>
            <a:r>
              <a:rPr lang="es-ES" sz="1800">
                <a:solidFill>
                  <a:schemeClr val="bg1"/>
                </a:solidFill>
                <a:latin typeface="Sylfaen" pitchFamily="18" charset="0"/>
              </a:rPr>
              <a:t> </a:t>
            </a:r>
            <a:br>
              <a:rPr lang="es-ES" sz="1800">
                <a:solidFill>
                  <a:schemeClr val="bg1"/>
                </a:solidFill>
                <a:latin typeface="Sylfaen" pitchFamily="18" charset="0"/>
              </a:rPr>
            </a:br>
            <a:r>
              <a:rPr lang="es-ES" sz="1800">
                <a:solidFill>
                  <a:schemeClr val="bg1"/>
                </a:solidFill>
                <a:latin typeface="Sylfaen" pitchFamily="18" charset="0"/>
              </a:rPr>
              <a:t/>
            </a:r>
            <a:br>
              <a:rPr lang="es-ES" sz="1800">
                <a:solidFill>
                  <a:schemeClr val="bg1"/>
                </a:solidFill>
                <a:latin typeface="Sylfaen" pitchFamily="18" charset="0"/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Vanguardias/Surrealismo</a:t>
            </a:r>
            <a:br>
              <a:rPr lang="es-ES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Oleo sobre lienzo</a:t>
            </a:r>
            <a:br>
              <a:rPr lang="es-ES" sz="180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800">
                <a:solidFill>
                  <a:schemeClr val="bg1"/>
                </a:solidFill>
                <a:latin typeface="Comic Sans MS" pitchFamily="66" charset="0"/>
              </a:rPr>
              <a:t>(1952)</a:t>
            </a:r>
            <a:br>
              <a:rPr lang="es-ES" sz="1800">
                <a:solidFill>
                  <a:schemeClr val="bg1"/>
                </a:solidFill>
                <a:latin typeface="Comic Sans MS" pitchFamily="66" charset="0"/>
              </a:rPr>
            </a:br>
            <a:endParaRPr lang="es-ES" sz="180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60100" name="Picture 4" descr="1952 Salvador Dali Galatea de las esferas Vanguardias surrealismo 195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58006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0104" name="Rectangle 8"/>
          <p:cNvSpPr>
            <a:spLocks noChangeArrowheads="1"/>
          </p:cNvSpPr>
          <p:nvPr/>
        </p:nvSpPr>
        <p:spPr bwMode="auto">
          <a:xfrm>
            <a:off x="6300788" y="5157788"/>
            <a:ext cx="1966912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Salvador</a:t>
            </a:r>
            <a:r>
              <a:rPr lang="es-ES" sz="2800">
                <a:latin typeface="Times New Roman" pitchFamily="18" charset="0"/>
              </a:rPr>
              <a:t> Dali</a:t>
            </a:r>
          </a:p>
          <a:p>
            <a:pPr algn="ctr"/>
            <a:r>
              <a:rPr lang="es-ES">
                <a:latin typeface="Times New Roman" pitchFamily="18" charset="0"/>
              </a:rPr>
              <a:t>(1904-1989)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9" name="Picture 11" descr="Picasso retrato de jacquelín Roque con rosas 195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1875" y="0"/>
            <a:ext cx="557212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22" name="Rectangle 14"/>
          <p:cNvSpPr>
            <a:spLocks noChangeArrowheads="1"/>
          </p:cNvSpPr>
          <p:nvPr/>
        </p:nvSpPr>
        <p:spPr bwMode="auto">
          <a:xfrm>
            <a:off x="492125" y="1125538"/>
            <a:ext cx="2559050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Jacquelín Roque </a:t>
            </a:r>
          </a:p>
          <a:p>
            <a:pPr algn="ctr" defTabSz="914400"/>
            <a:r>
              <a:rPr lang="es-ES" sz="2400">
                <a:latin typeface="Arial" charset="0"/>
              </a:rPr>
              <a:t>con rosas</a:t>
            </a:r>
          </a:p>
          <a:p>
            <a:pPr algn="ctr" defTabSz="914400"/>
            <a:endParaRPr lang="es-ES" sz="2400">
              <a:latin typeface="Arial" charset="0"/>
            </a:endParaRPr>
          </a:p>
          <a:p>
            <a:pPr algn="ctr" defTabSz="914400"/>
            <a:r>
              <a:rPr lang="pt-BR" sz="1800">
                <a:latin typeface="Comic Sans MS" pitchFamily="66" charset="0"/>
              </a:rPr>
              <a:t>Vanguardias/Picasso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(1954)</a:t>
            </a:r>
          </a:p>
          <a:p>
            <a:pPr algn="ctr" defTabSz="914400"/>
            <a:endParaRPr lang="es-ES"/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468313" y="5084763"/>
            <a:ext cx="26828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Times New Roman" pitchFamily="18" charset="0"/>
              </a:rPr>
              <a:t>Pablo Ruiz</a:t>
            </a:r>
            <a:r>
              <a:rPr lang="es-ES" sz="2800">
                <a:latin typeface="Times New Roman" pitchFamily="18" charset="0"/>
              </a:rPr>
              <a:t> Picasso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(1881-1973)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6" name="Picture 4" descr="1945 Court Ladie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11625" y="0"/>
            <a:ext cx="50323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4200" name="Rectangle 8"/>
          <p:cNvSpPr>
            <a:spLocks noChangeArrowheads="1"/>
          </p:cNvSpPr>
          <p:nvPr/>
        </p:nvSpPr>
        <p:spPr bwMode="auto">
          <a:xfrm>
            <a:off x="481013" y="923925"/>
            <a:ext cx="301625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en el biombo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Pintura china/Court Ladies</a:t>
            </a:r>
          </a:p>
          <a:p>
            <a:pPr algn="ctr"/>
            <a:r>
              <a:rPr lang="es-ES" sz="1800">
                <a:latin typeface="Comic Sans MS" pitchFamily="66" charset="0"/>
              </a:rPr>
              <a:t>Tinta con pincel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(1945)</a:t>
            </a:r>
          </a:p>
        </p:txBody>
      </p:sp>
      <p:sp>
        <p:nvSpPr>
          <p:cNvPr id="264201" name="Rectangle 9"/>
          <p:cNvSpPr>
            <a:spLocks noChangeArrowheads="1"/>
          </p:cNvSpPr>
          <p:nvPr/>
        </p:nvSpPr>
        <p:spPr bwMode="auto">
          <a:xfrm>
            <a:off x="827088" y="4724400"/>
            <a:ext cx="220662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Zhang Daqian</a:t>
            </a:r>
          </a:p>
          <a:p>
            <a:pPr algn="ctr"/>
            <a:r>
              <a:rPr lang="es-ES">
                <a:latin typeface="Times New Roman" pitchFamily="18" charset="0"/>
              </a:rPr>
              <a:t>(1899-1983)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4" name="Picture 4" descr="1945 Emile Decker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720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48" name="Rectangle 8"/>
          <p:cNvSpPr>
            <a:spLocks noChangeArrowheads="1"/>
          </p:cNvSpPr>
          <p:nvPr/>
        </p:nvSpPr>
        <p:spPr bwMode="auto">
          <a:xfrm>
            <a:off x="5345113" y="908050"/>
            <a:ext cx="3798887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400">
                <a:latin typeface="Arial" charset="0"/>
              </a:rPr>
              <a:t>El pañuelo de seda </a:t>
            </a:r>
            <a:r>
              <a:rPr lang="fr-FR">
                <a:latin typeface="Arial" charset="0"/>
              </a:rPr>
              <a:t>(Congo)</a:t>
            </a:r>
          </a:p>
          <a:p>
            <a:pPr algn="ctr"/>
            <a:endParaRPr lang="fr-FR">
              <a:latin typeface="Arial" charset="0"/>
            </a:endParaRPr>
          </a:p>
          <a:p>
            <a:pPr algn="ctr"/>
            <a:r>
              <a:rPr lang="fr-FR" sz="1800">
                <a:latin typeface="Comic Sans MS" pitchFamily="66" charset="0"/>
              </a:rPr>
              <a:t>Africanistas</a:t>
            </a:r>
          </a:p>
          <a:p>
            <a:pPr algn="ctr"/>
            <a:r>
              <a:rPr lang="fr-FR" sz="180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fr-FR" sz="1800">
                <a:latin typeface="Comic Sans MS" pitchFamily="66" charset="0"/>
              </a:rPr>
              <a:t>(1945)</a:t>
            </a:r>
          </a:p>
          <a:p>
            <a:pPr algn="ctr"/>
            <a:endParaRPr lang="es-ES" sz="1800">
              <a:latin typeface="Comic Sans MS" pitchFamily="66" charset="0"/>
            </a:endParaRPr>
          </a:p>
        </p:txBody>
      </p:sp>
      <p:sp>
        <p:nvSpPr>
          <p:cNvPr id="266249" name="Rectangle 9"/>
          <p:cNvSpPr>
            <a:spLocks noChangeArrowheads="1"/>
          </p:cNvSpPr>
          <p:nvPr/>
        </p:nvSpPr>
        <p:spPr bwMode="auto">
          <a:xfrm>
            <a:off x="5867400" y="5013325"/>
            <a:ext cx="2284413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800">
                <a:latin typeface="Times New Roman" pitchFamily="18" charset="0"/>
              </a:rPr>
              <a:t>Emile Deckers</a:t>
            </a:r>
          </a:p>
          <a:p>
            <a:pPr algn="ctr"/>
            <a:r>
              <a:rPr lang="es-ES">
                <a:latin typeface="Times New Roman" pitchFamily="18" charset="0"/>
              </a:rPr>
              <a:t>(1885-1968)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6" name="Rectangle 6"/>
          <p:cNvSpPr>
            <a:spLocks noChangeArrowheads="1"/>
          </p:cNvSpPr>
          <p:nvPr/>
        </p:nvSpPr>
        <p:spPr bwMode="auto">
          <a:xfrm>
            <a:off x="5580063" y="836613"/>
            <a:ext cx="3387725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 Retrato de Ruth Rivera</a:t>
            </a:r>
          </a:p>
          <a:p>
            <a:pPr algn="ctr"/>
            <a:r>
              <a:rPr lang="es-ES">
                <a:latin typeface="Arial" charset="0"/>
              </a:rPr>
              <a:t>(detalle)</a:t>
            </a:r>
            <a:r>
              <a:rPr lang="es-ES" sz="2400">
                <a:latin typeface="Arial" charset="0"/>
              </a:rPr>
              <a:t>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 Postimpresionismo </a:t>
            </a:r>
          </a:p>
          <a:p>
            <a:pPr algn="ctr"/>
            <a:r>
              <a:rPr lang="es-ES" sz="1800">
                <a:latin typeface="Comic Sans MS" pitchFamily="66" charset="0"/>
              </a:rPr>
              <a:t> Óleo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 (1949)</a:t>
            </a:r>
          </a:p>
        </p:txBody>
      </p:sp>
      <p:sp>
        <p:nvSpPr>
          <p:cNvPr id="322567" name="Rectangle 7"/>
          <p:cNvSpPr>
            <a:spLocks noChangeArrowheads="1"/>
          </p:cNvSpPr>
          <p:nvPr/>
        </p:nvSpPr>
        <p:spPr bwMode="auto">
          <a:xfrm>
            <a:off x="6227763" y="4941888"/>
            <a:ext cx="2087562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Diego Rivera</a:t>
            </a:r>
          </a:p>
          <a:p>
            <a:pPr algn="ctr"/>
            <a:r>
              <a:rPr lang="es-ES">
                <a:latin typeface="Times New Roman" pitchFamily="18" charset="0"/>
              </a:rPr>
              <a:t>(1886-1957) </a:t>
            </a:r>
          </a:p>
        </p:txBody>
      </p:sp>
      <p:pic>
        <p:nvPicPr>
          <p:cNvPr id="322569" name="Picture 9" descr="194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57053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2" name="Picture 4" descr="Lucian Freud Cabeza de mujer realismo crítico oleo sobre cobre 195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04983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7334" name="Rectangle 6"/>
          <p:cNvSpPr>
            <a:spLocks noChangeArrowheads="1"/>
          </p:cNvSpPr>
          <p:nvPr/>
        </p:nvSpPr>
        <p:spPr bwMode="auto">
          <a:xfrm>
            <a:off x="6156325" y="4981575"/>
            <a:ext cx="2089150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Lucian Freud</a:t>
            </a:r>
          </a:p>
          <a:p>
            <a:pPr algn="ctr"/>
            <a:r>
              <a:rPr lang="es-ES">
                <a:latin typeface="Times New Roman" pitchFamily="18" charset="0"/>
              </a:rPr>
              <a:t>(1922-2011)</a:t>
            </a:r>
          </a:p>
        </p:txBody>
      </p:sp>
      <p:sp>
        <p:nvSpPr>
          <p:cNvPr id="227335" name="Rectangle 7"/>
          <p:cNvSpPr>
            <a:spLocks noChangeArrowheads="1"/>
          </p:cNvSpPr>
          <p:nvPr/>
        </p:nvSpPr>
        <p:spPr bwMode="auto">
          <a:xfrm>
            <a:off x="5867400" y="908050"/>
            <a:ext cx="2592388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Cabeza de mujer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Realismo crítico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cobre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(1950)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948" name="Picture 4" descr="1953-56 retrato de Vava óleo sobre lienzo00x84_thumb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84638" y="0"/>
            <a:ext cx="5059362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8950" name="Rectangle 6"/>
          <p:cNvSpPr>
            <a:spLocks noChangeArrowheads="1"/>
          </p:cNvSpPr>
          <p:nvPr/>
        </p:nvSpPr>
        <p:spPr bwMode="auto">
          <a:xfrm>
            <a:off x="755650" y="1125538"/>
            <a:ext cx="2451100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de Vava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Escuela de París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(1953-56)</a:t>
            </a:r>
          </a:p>
        </p:txBody>
      </p:sp>
      <p:sp>
        <p:nvSpPr>
          <p:cNvPr id="338951" name="Rectangle 7"/>
          <p:cNvSpPr>
            <a:spLocks noChangeArrowheads="1"/>
          </p:cNvSpPr>
          <p:nvPr/>
        </p:nvSpPr>
        <p:spPr bwMode="auto">
          <a:xfrm>
            <a:off x="468313" y="4814888"/>
            <a:ext cx="31432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GB" sz="2400">
                <a:latin typeface="Times New Roman" pitchFamily="18" charset="0"/>
              </a:rPr>
              <a:t>Mark Zajárovich Shagal</a:t>
            </a:r>
          </a:p>
          <a:p>
            <a:pPr algn="ctr"/>
            <a:r>
              <a:rPr lang="en-GB"/>
              <a:t> </a:t>
            </a:r>
            <a:r>
              <a:rPr lang="es-ES" sz="2800" b="1">
                <a:latin typeface="Times New Roman" pitchFamily="18" charset="0"/>
              </a:rPr>
              <a:t>Marc Chagall</a:t>
            </a:r>
          </a:p>
          <a:p>
            <a:pPr algn="ctr"/>
            <a:r>
              <a:rPr lang="es-ES" sz="2800" b="1">
                <a:latin typeface="Times New Roman" pitchFamily="18" charset="0"/>
              </a:rPr>
              <a:t>(1887-1985)</a:t>
            </a:r>
            <a:r>
              <a:rPr lang="es-ES" sz="2800">
                <a:latin typeface="Times New Roman" pitchFamily="18" charset="0"/>
              </a:rPr>
              <a:t> </a:t>
            </a:r>
            <a:endParaRPr lang="en-GB" sz="28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4" name="Picture 4" descr="1976 Lucian Freud Final Portrait, 1976-197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86113" y="0"/>
            <a:ext cx="59578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487" name="Rectangle 7"/>
          <p:cNvSpPr>
            <a:spLocks noChangeArrowheads="1"/>
          </p:cNvSpPr>
          <p:nvPr/>
        </p:nvSpPr>
        <p:spPr bwMode="auto">
          <a:xfrm>
            <a:off x="539750" y="1412875"/>
            <a:ext cx="2093913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Retrato final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Realismo crítico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(1976)</a:t>
            </a:r>
          </a:p>
        </p:txBody>
      </p:sp>
      <p:sp>
        <p:nvSpPr>
          <p:cNvPr id="276488" name="Rectangle 8"/>
          <p:cNvSpPr>
            <a:spLocks noChangeArrowheads="1"/>
          </p:cNvSpPr>
          <p:nvPr/>
        </p:nvSpPr>
        <p:spPr bwMode="auto">
          <a:xfrm>
            <a:off x="539750" y="5300663"/>
            <a:ext cx="20891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800">
                <a:latin typeface="Times New Roman" pitchFamily="18" charset="0"/>
              </a:rPr>
              <a:t>Lucian Freud</a:t>
            </a:r>
          </a:p>
          <a:p>
            <a:pPr algn="ctr" defTabSz="914400"/>
            <a:r>
              <a:rPr lang="es-ES">
                <a:latin typeface="Times New Roman" pitchFamily="18" charset="0"/>
              </a:rPr>
              <a:t>(1922-2011)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5" name="Rectangle 7"/>
          <p:cNvSpPr>
            <a:spLocks noChangeArrowheads="1"/>
          </p:cNvSpPr>
          <p:nvPr/>
        </p:nvSpPr>
        <p:spPr bwMode="auto">
          <a:xfrm>
            <a:off x="6837363" y="5332413"/>
            <a:ext cx="2482850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/>
              <a:t>Andrew Warhola, Jr. </a:t>
            </a:r>
          </a:p>
          <a:p>
            <a:pPr algn="ctr"/>
            <a:r>
              <a:rPr lang="es-ES" sz="2800">
                <a:latin typeface="Times New Roman" pitchFamily="18" charset="0"/>
              </a:rPr>
              <a:t>Andy Warhol</a:t>
            </a:r>
          </a:p>
          <a:p>
            <a:pPr algn="ctr"/>
            <a:r>
              <a:rPr lang="es-ES">
                <a:latin typeface="Times New Roman" pitchFamily="18" charset="0"/>
              </a:rPr>
              <a:t>(1928-1987)</a:t>
            </a:r>
          </a:p>
        </p:txBody>
      </p:sp>
      <p:sp>
        <p:nvSpPr>
          <p:cNvPr id="324616" name="Rectangle 8"/>
          <p:cNvSpPr>
            <a:spLocks noChangeArrowheads="1"/>
          </p:cNvSpPr>
          <p:nvPr/>
        </p:nvSpPr>
        <p:spPr bwMode="auto">
          <a:xfrm>
            <a:off x="7091363" y="1341438"/>
            <a:ext cx="146685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/>
              <a:t> </a:t>
            </a:r>
            <a:r>
              <a:rPr lang="es-ES" sz="2400">
                <a:latin typeface="Arial" charset="0"/>
              </a:rPr>
              <a:t>Liz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Pop-Art </a:t>
            </a:r>
          </a:p>
          <a:p>
            <a:pPr algn="ctr"/>
            <a:r>
              <a:rPr lang="es-ES" sz="1800">
                <a:latin typeface="Comic Sans MS" pitchFamily="66" charset="0"/>
              </a:rPr>
              <a:t>Serigrafía </a:t>
            </a:r>
          </a:p>
          <a:p>
            <a:pPr algn="ctr"/>
            <a:r>
              <a:rPr lang="es-ES" sz="1800">
                <a:latin typeface="Comic Sans MS" pitchFamily="66" charset="0"/>
              </a:rPr>
              <a:t>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(1965)</a:t>
            </a:r>
          </a:p>
        </p:txBody>
      </p:sp>
      <p:pic>
        <p:nvPicPr>
          <p:cNvPr id="324618" name="Picture 10" descr="196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804025" cy="6804025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27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0" name="Picture 4" descr="Andrew Wyeth Trenzas Témpera sobre panel de yeso 197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556375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9382" name="Rectangle 6"/>
          <p:cNvSpPr>
            <a:spLocks noChangeArrowheads="1"/>
          </p:cNvSpPr>
          <p:nvPr/>
        </p:nvSpPr>
        <p:spPr bwMode="auto">
          <a:xfrm>
            <a:off x="6516688" y="5157788"/>
            <a:ext cx="236537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Andrew Wyeth</a:t>
            </a:r>
          </a:p>
          <a:p>
            <a:pPr algn="ctr"/>
            <a:r>
              <a:rPr lang="es-ES">
                <a:latin typeface="Times New Roman" pitchFamily="18" charset="0"/>
              </a:rPr>
              <a:t>(1917-2009) </a:t>
            </a:r>
          </a:p>
        </p:txBody>
      </p:sp>
      <p:sp>
        <p:nvSpPr>
          <p:cNvPr id="229383" name="Rectangle 7"/>
          <p:cNvSpPr>
            <a:spLocks noChangeArrowheads="1"/>
          </p:cNvSpPr>
          <p:nvPr/>
        </p:nvSpPr>
        <p:spPr bwMode="auto">
          <a:xfrm>
            <a:off x="5580063" y="1125538"/>
            <a:ext cx="3343275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Trenzas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Hiper-Realismo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Témpera sobre panel de yeso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(1979)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8" name="Picture 4" descr="Arquer Buigas4D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6050" y="0"/>
            <a:ext cx="51879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539750" y="5197475"/>
            <a:ext cx="2266950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Arquer Buigas</a:t>
            </a:r>
          </a:p>
          <a:p>
            <a:pPr algn="ctr"/>
            <a:r>
              <a:rPr lang="es-ES">
                <a:latin typeface="Times New Roman" pitchFamily="18" charset="0"/>
              </a:rPr>
              <a:t>(1932)</a:t>
            </a: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90488" y="1125538"/>
            <a:ext cx="3819525" cy="176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914400"/>
            <a:r>
              <a:rPr lang="es-ES" sz="2400">
                <a:latin typeface="Arial" charset="0"/>
              </a:rPr>
              <a:t>Sin título</a:t>
            </a:r>
          </a:p>
          <a:p>
            <a:pPr algn="ctr" defTabSz="914400"/>
            <a:endParaRPr lang="es-ES"/>
          </a:p>
          <a:p>
            <a:pPr algn="ctr" defTabSz="914400"/>
            <a:r>
              <a:rPr lang="pt-BR" sz="1800">
                <a:latin typeface="Comic Sans MS" pitchFamily="66" charset="0"/>
              </a:rPr>
              <a:t>Pintura española actual/Figuración</a:t>
            </a:r>
            <a:endParaRPr lang="en-GB" sz="1800">
              <a:latin typeface="Comic Sans MS" pitchFamily="66" charset="0"/>
            </a:endParaRPr>
          </a:p>
          <a:p>
            <a:pPr algn="ctr" defTabSz="914400"/>
            <a:r>
              <a:rPr lang="en-GB" sz="1800">
                <a:latin typeface="Comic Sans MS" pitchFamily="66" charset="0"/>
              </a:rPr>
              <a:t>Óleo sobre lienzo</a:t>
            </a:r>
            <a:r>
              <a:rPr lang="es-ES" sz="1800">
                <a:latin typeface="Comic Sans MS" pitchFamily="66" charset="0"/>
              </a:rPr>
              <a:t> </a:t>
            </a:r>
          </a:p>
          <a:p>
            <a:pPr algn="ctr" defTabSz="914400"/>
            <a:r>
              <a:rPr lang="es-ES" sz="1800">
                <a:latin typeface="Comic Sans MS" pitchFamily="66" charset="0"/>
              </a:rPr>
              <a:t>(1981)</a:t>
            </a:r>
          </a:p>
          <a:p>
            <a:pPr algn="ctr" defTabSz="914400"/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97" name="Picture 13" descr="Jaume Queralt Mujer Arte último figuración 19854DPict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80013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1199" name="Rectangle 15"/>
          <p:cNvSpPr>
            <a:spLocks noChangeArrowheads="1"/>
          </p:cNvSpPr>
          <p:nvPr/>
        </p:nvSpPr>
        <p:spPr bwMode="auto">
          <a:xfrm>
            <a:off x="5940425" y="5126038"/>
            <a:ext cx="224472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Jaume Queralt</a:t>
            </a:r>
          </a:p>
          <a:p>
            <a:pPr algn="ctr"/>
            <a:r>
              <a:rPr lang="es-ES">
                <a:latin typeface="Times New Roman" pitchFamily="18" charset="0"/>
              </a:rPr>
              <a:t>(1949)</a:t>
            </a:r>
          </a:p>
        </p:txBody>
      </p:sp>
      <p:sp>
        <p:nvSpPr>
          <p:cNvPr id="221200" name="Rectangle 16"/>
          <p:cNvSpPr>
            <a:spLocks noChangeArrowheads="1"/>
          </p:cNvSpPr>
          <p:nvPr/>
        </p:nvSpPr>
        <p:spPr bwMode="auto">
          <a:xfrm>
            <a:off x="5795963" y="1052513"/>
            <a:ext cx="2665412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Mujer </a:t>
            </a:r>
          </a:p>
          <a:p>
            <a:pPr algn="ctr"/>
            <a:endParaRPr lang="es-ES" sz="2400">
              <a:latin typeface="Arial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Arte último/figuración </a:t>
            </a:r>
          </a:p>
          <a:p>
            <a:pPr algn="ctr"/>
            <a:r>
              <a:rPr lang="es-ES" sz="1800">
                <a:latin typeface="Comic Sans MS" pitchFamily="66" charset="0"/>
              </a:rPr>
              <a:t>Pastel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(1985)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4" name="Picture 4" descr="198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249863" cy="7316788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687" name="Rectangle 7"/>
          <p:cNvSpPr>
            <a:spLocks noChangeArrowheads="1"/>
          </p:cNvSpPr>
          <p:nvPr/>
        </p:nvSpPr>
        <p:spPr bwMode="auto">
          <a:xfrm>
            <a:off x="5651500" y="5084763"/>
            <a:ext cx="3017838" cy="111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>
                <a:latin typeface="Times New Roman" pitchFamily="18" charset="0"/>
              </a:rPr>
              <a:t>Charles Thomas Close </a:t>
            </a:r>
          </a:p>
          <a:p>
            <a:pPr algn="ctr"/>
            <a:r>
              <a:rPr lang="en-US" sz="2800">
                <a:latin typeface="Times New Roman" pitchFamily="18" charset="0"/>
              </a:rPr>
              <a:t>Chuck Close</a:t>
            </a:r>
          </a:p>
          <a:p>
            <a:pPr algn="ctr"/>
            <a:r>
              <a:rPr lang="en-US">
                <a:latin typeface="Times New Roman" pitchFamily="18" charset="0"/>
              </a:rPr>
              <a:t>(1940)</a:t>
            </a:r>
            <a:endParaRPr lang="es-ES">
              <a:latin typeface="Times New Roman" pitchFamily="18" charset="0"/>
            </a:endParaRPr>
          </a:p>
        </p:txBody>
      </p:sp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5715000" y="1284288"/>
            <a:ext cx="240665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Leslie</a:t>
            </a:r>
          </a:p>
          <a:p>
            <a:pPr algn="ctr"/>
            <a:r>
              <a:rPr lang="es-ES" sz="2400">
                <a:latin typeface="Arial" charset="0"/>
              </a:rPr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Hiper-Realismo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(por Foto-Realismo)</a:t>
            </a:r>
          </a:p>
          <a:p>
            <a:pPr algn="ctr"/>
            <a:r>
              <a:rPr lang="es-ES" sz="1800">
                <a:latin typeface="Comic Sans MS" pitchFamily="66" charset="0"/>
              </a:rPr>
              <a:t>Acuarela sobre papel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(1986)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8" name="Picture 4" descr="1998 cabeza oleo tela Fernando Botero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73513" y="0"/>
            <a:ext cx="51704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2391" name="Rectangle 7"/>
          <p:cNvSpPr>
            <a:spLocks noChangeArrowheads="1"/>
          </p:cNvSpPr>
          <p:nvPr/>
        </p:nvSpPr>
        <p:spPr bwMode="auto">
          <a:xfrm>
            <a:off x="904875" y="1211263"/>
            <a:ext cx="2025650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Cabeza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Naïf-Boterismo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(1998)</a:t>
            </a:r>
          </a:p>
        </p:txBody>
      </p:sp>
      <p:sp>
        <p:nvSpPr>
          <p:cNvPr id="272392" name="Rectangle 8"/>
          <p:cNvSpPr>
            <a:spLocks noChangeArrowheads="1"/>
          </p:cNvSpPr>
          <p:nvPr/>
        </p:nvSpPr>
        <p:spPr bwMode="auto">
          <a:xfrm>
            <a:off x="827088" y="5054600"/>
            <a:ext cx="2390775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Fernando</a:t>
            </a:r>
            <a:r>
              <a:rPr lang="es-ES" sz="2800">
                <a:latin typeface="Times New Roman" pitchFamily="18" charset="0"/>
              </a:rPr>
              <a:t> Botero</a:t>
            </a:r>
          </a:p>
          <a:p>
            <a:pPr algn="ctr"/>
            <a:r>
              <a:rPr lang="es-ES">
                <a:latin typeface="Times New Roman" pitchFamily="18" charset="0"/>
              </a:rPr>
              <a:t>(1932)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652" name="Picture 4" descr="1999 morteza katouzian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44830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3655" name="Rectangle 7"/>
          <p:cNvSpPr>
            <a:spLocks noChangeArrowheads="1"/>
          </p:cNvSpPr>
          <p:nvPr/>
        </p:nvSpPr>
        <p:spPr bwMode="auto">
          <a:xfrm>
            <a:off x="5508625" y="1412875"/>
            <a:ext cx="3471863" cy="193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Arial" charset="0"/>
              </a:rPr>
              <a:t>Hermosa joven iraní </a:t>
            </a:r>
          </a:p>
          <a:p>
            <a:pPr algn="ctr"/>
            <a:r>
              <a:rPr lang="es-ES" sz="2800">
                <a:latin typeface="Arial" charset="0"/>
              </a:rPr>
              <a:t>posando</a:t>
            </a:r>
            <a:r>
              <a:rPr lang="es-ES"/>
              <a:t> </a:t>
            </a:r>
          </a:p>
          <a:p>
            <a:pPr algn="ctr"/>
            <a:endParaRPr lang="es-ES"/>
          </a:p>
          <a:p>
            <a:pPr algn="ctr"/>
            <a:r>
              <a:rPr lang="es-ES" sz="1800">
                <a:latin typeface="Comic Sans MS" pitchFamily="66" charset="0"/>
              </a:rPr>
              <a:t>Hiperrrealismo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</a:t>
            </a:r>
          </a:p>
          <a:p>
            <a:pPr algn="ctr"/>
            <a:r>
              <a:rPr lang="es-ES" sz="1800">
                <a:latin typeface="Comic Sans MS" pitchFamily="66" charset="0"/>
              </a:rPr>
              <a:t>(1999)</a:t>
            </a:r>
          </a:p>
        </p:txBody>
      </p:sp>
      <p:sp>
        <p:nvSpPr>
          <p:cNvPr id="283656" name="Rectangle 8"/>
          <p:cNvSpPr>
            <a:spLocks noChangeArrowheads="1"/>
          </p:cNvSpPr>
          <p:nvPr/>
        </p:nvSpPr>
        <p:spPr bwMode="auto">
          <a:xfrm>
            <a:off x="5940425" y="5157788"/>
            <a:ext cx="29146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Morteza Katouzian</a:t>
            </a:r>
          </a:p>
          <a:p>
            <a:pPr algn="ctr"/>
            <a:r>
              <a:rPr lang="es-ES"/>
              <a:t> (</a:t>
            </a:r>
            <a:r>
              <a:rPr lang="es-ES">
                <a:latin typeface="Times New Roman" pitchFamily="18" charset="0"/>
              </a:rPr>
              <a:t>1943) 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3" name="Picture 5" descr="foto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5237163" cy="68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8534" name="Rectangle 6"/>
          <p:cNvSpPr>
            <a:spLocks noChangeArrowheads="1"/>
          </p:cNvSpPr>
          <p:nvPr/>
        </p:nvSpPr>
        <p:spPr bwMode="auto">
          <a:xfrm>
            <a:off x="5668963" y="1139825"/>
            <a:ext cx="2862262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Vendedora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Costumbrismo figurativo </a:t>
            </a:r>
          </a:p>
          <a:p>
            <a:pPr algn="ctr"/>
            <a:r>
              <a:rPr lang="es-ES" sz="1800">
                <a:latin typeface="Comic Sans MS" pitchFamily="66" charset="0"/>
              </a:rPr>
              <a:t>colombiano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</a:t>
            </a:r>
          </a:p>
          <a:p>
            <a:pPr algn="ctr"/>
            <a:r>
              <a:rPr lang="es-ES" sz="1800">
                <a:latin typeface="Comic Sans MS" pitchFamily="66" charset="0"/>
              </a:rPr>
              <a:t>(2005) </a:t>
            </a:r>
          </a:p>
        </p:txBody>
      </p:sp>
      <p:sp>
        <p:nvSpPr>
          <p:cNvPr id="278535" name="Rectangle 7"/>
          <p:cNvSpPr>
            <a:spLocks noChangeArrowheads="1"/>
          </p:cNvSpPr>
          <p:nvPr/>
        </p:nvSpPr>
        <p:spPr bwMode="auto">
          <a:xfrm>
            <a:off x="5508625" y="5084763"/>
            <a:ext cx="3436938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Times New Roman" pitchFamily="18" charset="0"/>
              </a:rPr>
              <a:t>Segundo</a:t>
            </a:r>
            <a:r>
              <a:rPr lang="es-ES"/>
              <a:t> </a:t>
            </a:r>
            <a:r>
              <a:rPr lang="es-ES" sz="2800">
                <a:latin typeface="Times New Roman" pitchFamily="18" charset="0"/>
              </a:rPr>
              <a:t>Huertas Torres</a:t>
            </a:r>
          </a:p>
          <a:p>
            <a:pPr algn="ctr"/>
            <a:r>
              <a:rPr lang="es-ES">
                <a:latin typeface="Times New Roman" pitchFamily="18" charset="0"/>
              </a:rPr>
              <a:t>(1959)</a:t>
            </a:r>
          </a:p>
          <a:p>
            <a:pPr algn="ctr"/>
            <a:endParaRPr lang="es-ES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12" name="Picture 8" descr="2006 Jeremy Lipking 1975 Fanny óleo sobre tabla realist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14750" y="0"/>
            <a:ext cx="54292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7514" name="Rectangle 10"/>
          <p:cNvSpPr>
            <a:spLocks noChangeArrowheads="1"/>
          </p:cNvSpPr>
          <p:nvPr/>
        </p:nvSpPr>
        <p:spPr bwMode="auto">
          <a:xfrm>
            <a:off x="684213" y="1412875"/>
            <a:ext cx="2020887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Fanny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Realismo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tabla </a:t>
            </a:r>
          </a:p>
          <a:p>
            <a:pPr algn="ctr"/>
            <a:r>
              <a:rPr lang="es-ES" sz="1800">
                <a:latin typeface="Comic Sans MS" pitchFamily="66" charset="0"/>
              </a:rPr>
              <a:t>(2006)</a:t>
            </a:r>
          </a:p>
        </p:txBody>
      </p:sp>
      <p:sp>
        <p:nvSpPr>
          <p:cNvPr id="277515" name="Rectangle 11"/>
          <p:cNvSpPr>
            <a:spLocks noChangeArrowheads="1"/>
          </p:cNvSpPr>
          <p:nvPr/>
        </p:nvSpPr>
        <p:spPr bwMode="auto">
          <a:xfrm>
            <a:off x="539750" y="5013325"/>
            <a:ext cx="2487613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Jeremy Lipking</a:t>
            </a:r>
            <a:r>
              <a:rPr lang="es-ES"/>
              <a:t> </a:t>
            </a:r>
          </a:p>
          <a:p>
            <a:pPr algn="ctr"/>
            <a:r>
              <a:rPr lang="es-ES">
                <a:latin typeface="Times New Roman" pitchFamily="18" charset="0"/>
              </a:rPr>
              <a:t>(1975)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6" name="Picture 4" descr="2007-2008 Romel de la Torre 1(1963)katies_mom óleo sobre lienzo Impresionismo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0313" y="0"/>
            <a:ext cx="5373687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9559" name="Rectangle 7"/>
          <p:cNvSpPr>
            <a:spLocks noChangeArrowheads="1"/>
          </p:cNvSpPr>
          <p:nvPr/>
        </p:nvSpPr>
        <p:spPr bwMode="auto">
          <a:xfrm>
            <a:off x="476250" y="1571625"/>
            <a:ext cx="2849563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La madre de Katie</a:t>
            </a:r>
          </a:p>
          <a:p>
            <a:pPr algn="ctr"/>
            <a:r>
              <a:rPr lang="es-ES"/>
              <a:t> </a:t>
            </a:r>
          </a:p>
          <a:p>
            <a:pPr algn="ctr"/>
            <a:r>
              <a:rPr lang="es-ES" sz="1800">
                <a:latin typeface="Comic Sans MS" pitchFamily="66" charset="0"/>
              </a:rPr>
              <a:t>Impresionismo figurativo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(2006-2007) </a:t>
            </a:r>
          </a:p>
        </p:txBody>
      </p:sp>
      <p:sp>
        <p:nvSpPr>
          <p:cNvPr id="279560" name="Rectangle 8"/>
          <p:cNvSpPr>
            <a:spLocks noChangeArrowheads="1"/>
          </p:cNvSpPr>
          <p:nvPr/>
        </p:nvSpPr>
        <p:spPr bwMode="auto">
          <a:xfrm>
            <a:off x="436563" y="4929188"/>
            <a:ext cx="2841625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Romel de la Torre</a:t>
            </a:r>
            <a:r>
              <a:rPr lang="es-ES"/>
              <a:t> </a:t>
            </a:r>
          </a:p>
          <a:p>
            <a:pPr algn="ctr"/>
            <a:r>
              <a:rPr lang="es-ES">
                <a:latin typeface="Times New Roman" pitchFamily="18" charset="0"/>
              </a:rPr>
              <a:t>(1963)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748" name="Picture 4" descr="2007 conducto del diálogo, óleo sobre tabla de 2007, Jonathan Viner surrealismo pop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40250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7751" name="Rectangle 7"/>
          <p:cNvSpPr>
            <a:spLocks noChangeArrowheads="1"/>
          </p:cNvSpPr>
          <p:nvPr/>
        </p:nvSpPr>
        <p:spPr bwMode="auto">
          <a:xfrm>
            <a:off x="5248275" y="1222375"/>
            <a:ext cx="36417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latin typeface="Arial" charset="0"/>
              </a:rPr>
              <a:t>Conducto para el diálogo</a:t>
            </a:r>
            <a:r>
              <a:rPr lang="es-ES" dirty="0"/>
              <a:t> </a:t>
            </a:r>
          </a:p>
          <a:p>
            <a:pPr algn="ctr"/>
            <a:endParaRPr lang="es-ES" dirty="0"/>
          </a:p>
          <a:p>
            <a:pPr algn="ctr"/>
            <a:r>
              <a:rPr lang="es-ES" sz="1800" dirty="0">
                <a:latin typeface="Comic Sans MS" pitchFamily="66" charset="0"/>
              </a:rPr>
              <a:t>Surrealismo pop</a:t>
            </a:r>
          </a:p>
          <a:p>
            <a:pPr algn="ctr"/>
            <a:r>
              <a:rPr lang="es-ES" sz="1800" dirty="0">
                <a:latin typeface="Comic Sans MS" pitchFamily="66" charset="0"/>
              </a:rPr>
              <a:t>Óleo sobre tabla</a:t>
            </a:r>
          </a:p>
          <a:p>
            <a:pPr algn="ctr"/>
            <a:r>
              <a:rPr lang="es-ES" sz="1800" dirty="0">
                <a:latin typeface="Comic Sans MS" pitchFamily="66" charset="0"/>
              </a:rPr>
              <a:t>(2007)</a:t>
            </a:r>
            <a:r>
              <a:rPr lang="es-ES" dirty="0"/>
              <a:t> </a:t>
            </a:r>
          </a:p>
        </p:txBody>
      </p:sp>
      <p:sp>
        <p:nvSpPr>
          <p:cNvPr id="287752" name="Rectangle 8"/>
          <p:cNvSpPr>
            <a:spLocks noChangeArrowheads="1"/>
          </p:cNvSpPr>
          <p:nvPr/>
        </p:nvSpPr>
        <p:spPr bwMode="auto">
          <a:xfrm>
            <a:off x="5651500" y="5054600"/>
            <a:ext cx="2344738" cy="77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Jonathan Viner</a:t>
            </a:r>
          </a:p>
          <a:p>
            <a:pPr algn="ctr"/>
            <a:r>
              <a:rPr lang="es-ES">
                <a:latin typeface="Times New Roman" pitchFamily="18" charset="0"/>
              </a:rPr>
              <a:t>(1976)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72" name="Picture 4" descr="2007 Kevin Beilfuss-Dorothy oleo lienzo impresionist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32388" cy="6858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8775" name="Rectangle 7"/>
          <p:cNvSpPr>
            <a:spLocks noChangeArrowheads="1"/>
          </p:cNvSpPr>
          <p:nvPr/>
        </p:nvSpPr>
        <p:spPr bwMode="auto">
          <a:xfrm>
            <a:off x="5940425" y="1341438"/>
            <a:ext cx="2509838" cy="14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400">
                <a:latin typeface="Arial" charset="0"/>
              </a:rPr>
              <a:t>Dorothy</a:t>
            </a:r>
          </a:p>
          <a:p>
            <a:pPr algn="ctr"/>
            <a:r>
              <a:rPr lang="es-ES"/>
              <a:t> </a:t>
            </a:r>
            <a:endParaRPr lang="es-ES" sz="1800">
              <a:latin typeface="Comic Sans MS" pitchFamily="66" charset="0"/>
            </a:endParaRPr>
          </a:p>
          <a:p>
            <a:pPr algn="ctr"/>
            <a:r>
              <a:rPr lang="es-ES" sz="1800">
                <a:latin typeface="Comic Sans MS" pitchFamily="66" charset="0"/>
              </a:rPr>
              <a:t>Impresionismo actual </a:t>
            </a:r>
          </a:p>
          <a:p>
            <a:pPr algn="ctr"/>
            <a:r>
              <a:rPr lang="es-ES" sz="1800">
                <a:latin typeface="Comic Sans MS" pitchFamily="66" charset="0"/>
              </a:rPr>
              <a:t>Óleo sobre lienzo </a:t>
            </a:r>
          </a:p>
          <a:p>
            <a:pPr algn="ctr"/>
            <a:r>
              <a:rPr lang="es-ES" sz="1800">
                <a:latin typeface="Comic Sans MS" pitchFamily="66" charset="0"/>
              </a:rPr>
              <a:t>(2007) </a:t>
            </a:r>
          </a:p>
        </p:txBody>
      </p:sp>
      <p:sp>
        <p:nvSpPr>
          <p:cNvPr id="288776" name="Rectangle 8"/>
          <p:cNvSpPr>
            <a:spLocks noChangeArrowheads="1"/>
          </p:cNvSpPr>
          <p:nvPr/>
        </p:nvSpPr>
        <p:spPr bwMode="auto">
          <a:xfrm>
            <a:off x="6011863" y="4868863"/>
            <a:ext cx="2305050" cy="77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Times New Roman" pitchFamily="18" charset="0"/>
              </a:rPr>
              <a:t>Kevin Beilfuss</a:t>
            </a:r>
          </a:p>
          <a:p>
            <a:pPr algn="ctr"/>
            <a:r>
              <a:rPr lang="es-ES">
                <a:latin typeface="Times New Roman" pitchFamily="18" charset="0"/>
              </a:rPr>
              <a:t>(1976)</a:t>
            </a:r>
          </a:p>
        </p:txBody>
      </p:sp>
      <p:sp>
        <p:nvSpPr>
          <p:cNvPr id="288777" name="Text Box 9"/>
          <p:cNvSpPr txBox="1">
            <a:spLocks noChangeArrowheads="1"/>
          </p:cNvSpPr>
          <p:nvPr/>
        </p:nvSpPr>
        <p:spPr bwMode="auto">
          <a:xfrm rot="-1372420">
            <a:off x="-44450" y="6889750"/>
            <a:ext cx="1258888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6000" b="1">
                <a:solidFill>
                  <a:srgbClr val="D93E07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Fin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9.24855E-7 L 0.7125 -0.5156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88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25" y="-257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lnSpc>
                <a:spcPct val="100000"/>
              </a:lnSpc>
              <a:buClrTx/>
              <a:buSzTx/>
              <a:buFontTx/>
              <a:buNone/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- Visages de femmes peintes par les peintres célèbres .. 18 03 2019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Sylfae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Sylfae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- Visages de femmes peintes par les peintres célèbres .. 18 03 2019</Template>
  <TotalTime>6</TotalTime>
  <Words>1889</Words>
  <Application>Microsoft Office PowerPoint</Application>
  <PresentationFormat>Presentación en pantalla (4:3)</PresentationFormat>
  <Paragraphs>840</Paragraphs>
  <Slides>110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110</vt:i4>
      </vt:variant>
    </vt:vector>
  </HeadingPairs>
  <TitlesOfParts>
    <vt:vector size="118" baseType="lpstr">
      <vt:lpstr>Arial</vt:lpstr>
      <vt:lpstr>Times New Roman</vt:lpstr>
      <vt:lpstr>Arial Unicode MS</vt:lpstr>
      <vt:lpstr>Comic Sans MS</vt:lpstr>
      <vt:lpstr>Sylfaen</vt:lpstr>
      <vt:lpstr>BATAVIA</vt:lpstr>
      <vt:lpstr>Art - Visages de femmes peintes par les peintres célèbres .. 18 03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Retrato de Rosalba Peale   Neoclasicismo Óleo sobre lienzo (alrededorde 1820)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Parece que quiere  salir a pasear   Pintura japonesa  Periodo Meiji Grabado en madera (1888)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Galatea de las esferas   Vanguardias/Surrealismo Oleo sobre lienzo (1952)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2020-06-30T20:13:26Z</dcterms:created>
  <dcterms:modified xsi:type="dcterms:W3CDTF">2020-06-30T20:19:46Z</dcterms:modified>
</cp:coreProperties>
</file>