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98" r:id="rId3"/>
    <p:sldId id="257" r:id="rId4"/>
    <p:sldId id="262" r:id="rId5"/>
    <p:sldId id="297" r:id="rId6"/>
    <p:sldId id="259" r:id="rId7"/>
    <p:sldId id="300" r:id="rId8"/>
    <p:sldId id="256" r:id="rId9"/>
    <p:sldId id="299" r:id="rId10"/>
    <p:sldId id="265" r:id="rId11"/>
    <p:sldId id="296" r:id="rId12"/>
    <p:sldId id="269" r:id="rId13"/>
    <p:sldId id="258" r:id="rId14"/>
    <p:sldId id="293" r:id="rId15"/>
    <p:sldId id="301" r:id="rId16"/>
    <p:sldId id="261" r:id="rId17"/>
    <p:sldId id="302" r:id="rId18"/>
    <p:sldId id="260" r:id="rId19"/>
    <p:sldId id="303" r:id="rId20"/>
    <p:sldId id="266" r:id="rId21"/>
    <p:sldId id="267" r:id="rId22"/>
    <p:sldId id="268"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82" r:id="rId36"/>
    <p:sldId id="283" r:id="rId37"/>
    <p:sldId id="284" r:id="rId38"/>
    <p:sldId id="285" r:id="rId39"/>
    <p:sldId id="286" r:id="rId40"/>
    <p:sldId id="287" r:id="rId41"/>
    <p:sldId id="288" r:id="rId42"/>
    <p:sldId id="289" r:id="rId43"/>
    <p:sldId id="294" r:id="rId44"/>
    <p:sldId id="295" r:id="rId45"/>
    <p:sldId id="290" r:id="rId46"/>
    <p:sldId id="291" r:id="rId47"/>
    <p:sldId id="292" r:id="rId48"/>
    <p:sldId id="304" r:id="rId49"/>
    <p:sldId id="305" r:id="rId50"/>
  </p:sldIdLst>
  <p:sldSz cx="9144000" cy="6858000" type="screen4x3"/>
  <p:notesSz cx="6858000" cy="9144000"/>
  <p:defaultTextStyle>
    <a:defPPr>
      <a:defRPr lang="es-P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1f/suyIL1uNY2qQ8ptRTjA" hashData="k7RQ3Kvwm60py8Imoov/Vs1o9z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006600"/>
    <a:srgbClr val="FF3300"/>
    <a:srgbClr val="000066"/>
    <a:srgbClr val="003399"/>
    <a:srgbClr val="FF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PR"/>
          </a:p>
        </p:txBody>
      </p:sp>
      <p:sp>
        <p:nvSpPr>
          <p:cNvPr id="5" name="Rectangle 5"/>
          <p:cNvSpPr>
            <a:spLocks noGrp="1" noChangeArrowheads="1"/>
          </p:cNvSpPr>
          <p:nvPr>
            <p:ph type="ftr" sz="quarter" idx="11"/>
          </p:nvPr>
        </p:nvSpPr>
        <p:spPr>
          <a:ln/>
        </p:spPr>
        <p:txBody>
          <a:bodyPr/>
          <a:lstStyle>
            <a:lvl1pPr>
              <a:defRPr/>
            </a:lvl1pPr>
          </a:lstStyle>
          <a:p>
            <a:pPr>
              <a:defRPr/>
            </a:pPr>
            <a:endParaRPr lang="es-PR"/>
          </a:p>
        </p:txBody>
      </p:sp>
      <p:sp>
        <p:nvSpPr>
          <p:cNvPr id="6" name="Rectangle 6"/>
          <p:cNvSpPr>
            <a:spLocks noGrp="1" noChangeArrowheads="1"/>
          </p:cNvSpPr>
          <p:nvPr>
            <p:ph type="sldNum" sz="quarter" idx="12"/>
          </p:nvPr>
        </p:nvSpPr>
        <p:spPr>
          <a:ln/>
        </p:spPr>
        <p:txBody>
          <a:bodyPr/>
          <a:lstStyle>
            <a:lvl1pPr>
              <a:defRPr/>
            </a:lvl1pPr>
          </a:lstStyle>
          <a:p>
            <a:pPr>
              <a:defRPr/>
            </a:pPr>
            <a:fld id="{1C246EEA-C763-4A7F-ADE8-FD26DDEAD838}" type="slidenum">
              <a:rPr lang="es-PR"/>
              <a:pPr>
                <a:defRPr/>
              </a:pPr>
              <a:t>‹Nº›</a:t>
            </a:fld>
            <a:endParaRPr lang="es-PR"/>
          </a:p>
        </p:txBody>
      </p:sp>
    </p:spTree>
  </p:cSld>
  <p:clrMapOvr>
    <a:masterClrMapping/>
  </p:clrMapOvr>
  <p:transition spd="slow" advClick="0">
    <p:strips dir="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PR"/>
          </a:p>
        </p:txBody>
      </p:sp>
      <p:sp>
        <p:nvSpPr>
          <p:cNvPr id="5" name="Rectangle 5"/>
          <p:cNvSpPr>
            <a:spLocks noGrp="1" noChangeArrowheads="1"/>
          </p:cNvSpPr>
          <p:nvPr>
            <p:ph type="ftr" sz="quarter" idx="11"/>
          </p:nvPr>
        </p:nvSpPr>
        <p:spPr>
          <a:ln/>
        </p:spPr>
        <p:txBody>
          <a:bodyPr/>
          <a:lstStyle>
            <a:lvl1pPr>
              <a:defRPr/>
            </a:lvl1pPr>
          </a:lstStyle>
          <a:p>
            <a:pPr>
              <a:defRPr/>
            </a:pPr>
            <a:endParaRPr lang="es-PR"/>
          </a:p>
        </p:txBody>
      </p:sp>
      <p:sp>
        <p:nvSpPr>
          <p:cNvPr id="6" name="Rectangle 6"/>
          <p:cNvSpPr>
            <a:spLocks noGrp="1" noChangeArrowheads="1"/>
          </p:cNvSpPr>
          <p:nvPr>
            <p:ph type="sldNum" sz="quarter" idx="12"/>
          </p:nvPr>
        </p:nvSpPr>
        <p:spPr>
          <a:ln/>
        </p:spPr>
        <p:txBody>
          <a:bodyPr/>
          <a:lstStyle>
            <a:lvl1pPr>
              <a:defRPr/>
            </a:lvl1pPr>
          </a:lstStyle>
          <a:p>
            <a:pPr>
              <a:defRPr/>
            </a:pPr>
            <a:fld id="{74FE046C-8B84-4173-BF44-544715DCEDEC}" type="slidenum">
              <a:rPr lang="es-PR"/>
              <a:pPr>
                <a:defRPr/>
              </a:pPr>
              <a:t>‹Nº›</a:t>
            </a:fld>
            <a:endParaRPr lang="es-PR"/>
          </a:p>
        </p:txBody>
      </p:sp>
    </p:spTree>
  </p:cSld>
  <p:clrMapOvr>
    <a:masterClrMapping/>
  </p:clrMapOvr>
  <p:transition spd="slow" advClick="0">
    <p:strips dir="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PR"/>
          </a:p>
        </p:txBody>
      </p:sp>
      <p:sp>
        <p:nvSpPr>
          <p:cNvPr id="5" name="Rectangle 5"/>
          <p:cNvSpPr>
            <a:spLocks noGrp="1" noChangeArrowheads="1"/>
          </p:cNvSpPr>
          <p:nvPr>
            <p:ph type="ftr" sz="quarter" idx="11"/>
          </p:nvPr>
        </p:nvSpPr>
        <p:spPr>
          <a:ln/>
        </p:spPr>
        <p:txBody>
          <a:bodyPr/>
          <a:lstStyle>
            <a:lvl1pPr>
              <a:defRPr/>
            </a:lvl1pPr>
          </a:lstStyle>
          <a:p>
            <a:pPr>
              <a:defRPr/>
            </a:pPr>
            <a:endParaRPr lang="es-PR"/>
          </a:p>
        </p:txBody>
      </p:sp>
      <p:sp>
        <p:nvSpPr>
          <p:cNvPr id="6" name="Rectangle 6"/>
          <p:cNvSpPr>
            <a:spLocks noGrp="1" noChangeArrowheads="1"/>
          </p:cNvSpPr>
          <p:nvPr>
            <p:ph type="sldNum" sz="quarter" idx="12"/>
          </p:nvPr>
        </p:nvSpPr>
        <p:spPr>
          <a:ln/>
        </p:spPr>
        <p:txBody>
          <a:bodyPr/>
          <a:lstStyle>
            <a:lvl1pPr>
              <a:defRPr/>
            </a:lvl1pPr>
          </a:lstStyle>
          <a:p>
            <a:pPr>
              <a:defRPr/>
            </a:pPr>
            <a:fld id="{7B2C2CBF-EEEE-4326-98E7-8F3E12C0BA29}" type="slidenum">
              <a:rPr lang="es-PR"/>
              <a:pPr>
                <a:defRPr/>
              </a:pPr>
              <a:t>‹Nº›</a:t>
            </a:fld>
            <a:endParaRPr lang="es-PR"/>
          </a:p>
        </p:txBody>
      </p:sp>
    </p:spTree>
  </p:cSld>
  <p:clrMapOvr>
    <a:masterClrMapping/>
  </p:clrMapOvr>
  <p:transition spd="slow" advClick="0">
    <p:strips dir="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PR"/>
          </a:p>
        </p:txBody>
      </p:sp>
      <p:sp>
        <p:nvSpPr>
          <p:cNvPr id="6" name="Rectangle 5"/>
          <p:cNvSpPr>
            <a:spLocks noGrp="1" noChangeArrowheads="1"/>
          </p:cNvSpPr>
          <p:nvPr>
            <p:ph type="ftr" sz="quarter" idx="11"/>
          </p:nvPr>
        </p:nvSpPr>
        <p:spPr>
          <a:ln/>
        </p:spPr>
        <p:txBody>
          <a:bodyPr/>
          <a:lstStyle>
            <a:lvl1pPr>
              <a:defRPr/>
            </a:lvl1pPr>
          </a:lstStyle>
          <a:p>
            <a:pPr>
              <a:defRPr/>
            </a:pPr>
            <a:endParaRPr lang="es-PR"/>
          </a:p>
        </p:txBody>
      </p:sp>
      <p:sp>
        <p:nvSpPr>
          <p:cNvPr id="7" name="Rectangle 6"/>
          <p:cNvSpPr>
            <a:spLocks noGrp="1" noChangeArrowheads="1"/>
          </p:cNvSpPr>
          <p:nvPr>
            <p:ph type="sldNum" sz="quarter" idx="12"/>
          </p:nvPr>
        </p:nvSpPr>
        <p:spPr>
          <a:ln/>
        </p:spPr>
        <p:txBody>
          <a:bodyPr/>
          <a:lstStyle>
            <a:lvl1pPr>
              <a:defRPr/>
            </a:lvl1pPr>
          </a:lstStyle>
          <a:p>
            <a:pPr>
              <a:defRPr/>
            </a:pPr>
            <a:fld id="{0D3B2AA1-3475-4A0A-9ED7-A857AE9559C3}" type="slidenum">
              <a:rPr lang="es-PR"/>
              <a:pPr>
                <a:defRPr/>
              </a:pPr>
              <a:t>‹Nº›</a:t>
            </a:fld>
            <a:endParaRPr lang="es-PR"/>
          </a:p>
        </p:txBody>
      </p:sp>
    </p:spTree>
  </p:cSld>
  <p:clrMapOvr>
    <a:masterClrMapping/>
  </p:clrMapOvr>
  <p:transition spd="slow" advClick="0">
    <p:strips dir="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PR"/>
          </a:p>
        </p:txBody>
      </p:sp>
      <p:sp>
        <p:nvSpPr>
          <p:cNvPr id="8" name="Rectangle 5"/>
          <p:cNvSpPr>
            <a:spLocks noGrp="1" noChangeArrowheads="1"/>
          </p:cNvSpPr>
          <p:nvPr>
            <p:ph type="ftr" sz="quarter" idx="11"/>
          </p:nvPr>
        </p:nvSpPr>
        <p:spPr>
          <a:ln/>
        </p:spPr>
        <p:txBody>
          <a:bodyPr/>
          <a:lstStyle>
            <a:lvl1pPr>
              <a:defRPr/>
            </a:lvl1pPr>
          </a:lstStyle>
          <a:p>
            <a:pPr>
              <a:defRPr/>
            </a:pPr>
            <a:endParaRPr lang="es-PR"/>
          </a:p>
        </p:txBody>
      </p:sp>
      <p:sp>
        <p:nvSpPr>
          <p:cNvPr id="9" name="Rectangle 6"/>
          <p:cNvSpPr>
            <a:spLocks noGrp="1" noChangeArrowheads="1"/>
          </p:cNvSpPr>
          <p:nvPr>
            <p:ph type="sldNum" sz="quarter" idx="12"/>
          </p:nvPr>
        </p:nvSpPr>
        <p:spPr>
          <a:ln/>
        </p:spPr>
        <p:txBody>
          <a:bodyPr/>
          <a:lstStyle>
            <a:lvl1pPr>
              <a:defRPr/>
            </a:lvl1pPr>
          </a:lstStyle>
          <a:p>
            <a:pPr>
              <a:defRPr/>
            </a:pPr>
            <a:fld id="{E5B6F605-AA73-40C0-8562-2EA249B855E9}" type="slidenum">
              <a:rPr lang="es-PR"/>
              <a:pPr>
                <a:defRPr/>
              </a:pPr>
              <a:t>‹Nº›</a:t>
            </a:fld>
            <a:endParaRPr lang="es-PR"/>
          </a:p>
        </p:txBody>
      </p:sp>
    </p:spTree>
  </p:cSld>
  <p:clrMapOvr>
    <a:masterClrMapping/>
  </p:clrMapOvr>
  <p:transition spd="slow" advClick="0">
    <p:strips dir="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PR"/>
          </a:p>
        </p:txBody>
      </p:sp>
      <p:sp>
        <p:nvSpPr>
          <p:cNvPr id="4" name="Rectangle 5"/>
          <p:cNvSpPr>
            <a:spLocks noGrp="1" noChangeArrowheads="1"/>
          </p:cNvSpPr>
          <p:nvPr>
            <p:ph type="ftr" sz="quarter" idx="11"/>
          </p:nvPr>
        </p:nvSpPr>
        <p:spPr>
          <a:ln/>
        </p:spPr>
        <p:txBody>
          <a:bodyPr/>
          <a:lstStyle>
            <a:lvl1pPr>
              <a:defRPr/>
            </a:lvl1pPr>
          </a:lstStyle>
          <a:p>
            <a:pPr>
              <a:defRPr/>
            </a:pPr>
            <a:endParaRPr lang="es-PR"/>
          </a:p>
        </p:txBody>
      </p:sp>
      <p:sp>
        <p:nvSpPr>
          <p:cNvPr id="5" name="Rectangle 6"/>
          <p:cNvSpPr>
            <a:spLocks noGrp="1" noChangeArrowheads="1"/>
          </p:cNvSpPr>
          <p:nvPr>
            <p:ph type="sldNum" sz="quarter" idx="12"/>
          </p:nvPr>
        </p:nvSpPr>
        <p:spPr>
          <a:ln/>
        </p:spPr>
        <p:txBody>
          <a:bodyPr/>
          <a:lstStyle>
            <a:lvl1pPr>
              <a:defRPr/>
            </a:lvl1pPr>
          </a:lstStyle>
          <a:p>
            <a:pPr>
              <a:defRPr/>
            </a:pPr>
            <a:fld id="{44A89DB9-0429-4E76-8AF8-5336E1DA659A}" type="slidenum">
              <a:rPr lang="es-PR"/>
              <a:pPr>
                <a:defRPr/>
              </a:pPr>
              <a:t>‹Nº›</a:t>
            </a:fld>
            <a:endParaRPr lang="es-PR"/>
          </a:p>
        </p:txBody>
      </p:sp>
    </p:spTree>
  </p:cSld>
  <p:clrMapOvr>
    <a:masterClrMapping/>
  </p:clrMapOvr>
  <p:transition spd="slow" advClick="0">
    <p:strips dir="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PR"/>
          </a:p>
        </p:txBody>
      </p:sp>
      <p:sp>
        <p:nvSpPr>
          <p:cNvPr id="3" name="Rectangle 5"/>
          <p:cNvSpPr>
            <a:spLocks noGrp="1" noChangeArrowheads="1"/>
          </p:cNvSpPr>
          <p:nvPr>
            <p:ph type="ftr" sz="quarter" idx="11"/>
          </p:nvPr>
        </p:nvSpPr>
        <p:spPr>
          <a:ln/>
        </p:spPr>
        <p:txBody>
          <a:bodyPr/>
          <a:lstStyle>
            <a:lvl1pPr>
              <a:defRPr/>
            </a:lvl1pPr>
          </a:lstStyle>
          <a:p>
            <a:pPr>
              <a:defRPr/>
            </a:pPr>
            <a:endParaRPr lang="es-PR"/>
          </a:p>
        </p:txBody>
      </p:sp>
      <p:sp>
        <p:nvSpPr>
          <p:cNvPr id="4" name="Rectangle 6"/>
          <p:cNvSpPr>
            <a:spLocks noGrp="1" noChangeArrowheads="1"/>
          </p:cNvSpPr>
          <p:nvPr>
            <p:ph type="sldNum" sz="quarter" idx="12"/>
          </p:nvPr>
        </p:nvSpPr>
        <p:spPr>
          <a:ln/>
        </p:spPr>
        <p:txBody>
          <a:bodyPr/>
          <a:lstStyle>
            <a:lvl1pPr>
              <a:defRPr/>
            </a:lvl1pPr>
          </a:lstStyle>
          <a:p>
            <a:pPr>
              <a:defRPr/>
            </a:pPr>
            <a:fld id="{A11CAA0F-FDAD-438E-B08E-0EE0113480DB}" type="slidenum">
              <a:rPr lang="es-PR"/>
              <a:pPr>
                <a:defRPr/>
              </a:pPr>
              <a:t>‹Nº›</a:t>
            </a:fld>
            <a:endParaRPr lang="es-PR"/>
          </a:p>
        </p:txBody>
      </p:sp>
    </p:spTree>
  </p:cSld>
  <p:clrMapOvr>
    <a:masterClrMapping/>
  </p:clrMapOvr>
  <p:transition spd="slow" advClick="0">
    <p:strips dir="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PR"/>
          </a:p>
        </p:txBody>
      </p:sp>
      <p:sp>
        <p:nvSpPr>
          <p:cNvPr id="6" name="Rectangle 5"/>
          <p:cNvSpPr>
            <a:spLocks noGrp="1" noChangeArrowheads="1"/>
          </p:cNvSpPr>
          <p:nvPr>
            <p:ph type="ftr" sz="quarter" idx="11"/>
          </p:nvPr>
        </p:nvSpPr>
        <p:spPr>
          <a:ln/>
        </p:spPr>
        <p:txBody>
          <a:bodyPr/>
          <a:lstStyle>
            <a:lvl1pPr>
              <a:defRPr/>
            </a:lvl1pPr>
          </a:lstStyle>
          <a:p>
            <a:pPr>
              <a:defRPr/>
            </a:pPr>
            <a:endParaRPr lang="es-PR"/>
          </a:p>
        </p:txBody>
      </p:sp>
      <p:sp>
        <p:nvSpPr>
          <p:cNvPr id="7" name="Rectangle 6"/>
          <p:cNvSpPr>
            <a:spLocks noGrp="1" noChangeArrowheads="1"/>
          </p:cNvSpPr>
          <p:nvPr>
            <p:ph type="sldNum" sz="quarter" idx="12"/>
          </p:nvPr>
        </p:nvSpPr>
        <p:spPr>
          <a:ln/>
        </p:spPr>
        <p:txBody>
          <a:bodyPr/>
          <a:lstStyle>
            <a:lvl1pPr>
              <a:defRPr/>
            </a:lvl1pPr>
          </a:lstStyle>
          <a:p>
            <a:pPr>
              <a:defRPr/>
            </a:pPr>
            <a:fld id="{AD34C13E-6263-48E6-B2CE-A2DD3C4831D7}" type="slidenum">
              <a:rPr lang="es-PR"/>
              <a:pPr>
                <a:defRPr/>
              </a:pPr>
              <a:t>‹Nº›</a:t>
            </a:fld>
            <a:endParaRPr lang="es-PR"/>
          </a:p>
        </p:txBody>
      </p:sp>
    </p:spTree>
  </p:cSld>
  <p:clrMapOvr>
    <a:masterClrMapping/>
  </p:clrMapOvr>
  <p:transition spd="slow" advClick="0">
    <p:strips dir="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PR"/>
          </a:p>
        </p:txBody>
      </p:sp>
      <p:sp>
        <p:nvSpPr>
          <p:cNvPr id="6" name="Rectangle 5"/>
          <p:cNvSpPr>
            <a:spLocks noGrp="1" noChangeArrowheads="1"/>
          </p:cNvSpPr>
          <p:nvPr>
            <p:ph type="ftr" sz="quarter" idx="11"/>
          </p:nvPr>
        </p:nvSpPr>
        <p:spPr>
          <a:ln/>
        </p:spPr>
        <p:txBody>
          <a:bodyPr/>
          <a:lstStyle>
            <a:lvl1pPr>
              <a:defRPr/>
            </a:lvl1pPr>
          </a:lstStyle>
          <a:p>
            <a:pPr>
              <a:defRPr/>
            </a:pPr>
            <a:endParaRPr lang="es-PR"/>
          </a:p>
        </p:txBody>
      </p:sp>
      <p:sp>
        <p:nvSpPr>
          <p:cNvPr id="7" name="Rectangle 6"/>
          <p:cNvSpPr>
            <a:spLocks noGrp="1" noChangeArrowheads="1"/>
          </p:cNvSpPr>
          <p:nvPr>
            <p:ph type="sldNum" sz="quarter" idx="12"/>
          </p:nvPr>
        </p:nvSpPr>
        <p:spPr>
          <a:ln/>
        </p:spPr>
        <p:txBody>
          <a:bodyPr/>
          <a:lstStyle>
            <a:lvl1pPr>
              <a:defRPr/>
            </a:lvl1pPr>
          </a:lstStyle>
          <a:p>
            <a:pPr>
              <a:defRPr/>
            </a:pPr>
            <a:fld id="{BB77C7CE-40D7-413C-A8B4-0B2E7312B23D}" type="slidenum">
              <a:rPr lang="es-PR"/>
              <a:pPr>
                <a:defRPr/>
              </a:pPr>
              <a:t>‹Nº›</a:t>
            </a:fld>
            <a:endParaRPr lang="es-PR"/>
          </a:p>
        </p:txBody>
      </p:sp>
    </p:spTree>
  </p:cSld>
  <p:clrMapOvr>
    <a:masterClrMapping/>
  </p:clrMapOvr>
  <p:transition spd="slow" advClick="0">
    <p:strips dir="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PR"/>
          </a:p>
        </p:txBody>
      </p:sp>
      <p:sp>
        <p:nvSpPr>
          <p:cNvPr id="5" name="Rectangle 5"/>
          <p:cNvSpPr>
            <a:spLocks noGrp="1" noChangeArrowheads="1"/>
          </p:cNvSpPr>
          <p:nvPr>
            <p:ph type="ftr" sz="quarter" idx="11"/>
          </p:nvPr>
        </p:nvSpPr>
        <p:spPr>
          <a:ln/>
        </p:spPr>
        <p:txBody>
          <a:bodyPr/>
          <a:lstStyle>
            <a:lvl1pPr>
              <a:defRPr/>
            </a:lvl1pPr>
          </a:lstStyle>
          <a:p>
            <a:pPr>
              <a:defRPr/>
            </a:pPr>
            <a:endParaRPr lang="es-PR"/>
          </a:p>
        </p:txBody>
      </p:sp>
      <p:sp>
        <p:nvSpPr>
          <p:cNvPr id="6" name="Rectangle 6"/>
          <p:cNvSpPr>
            <a:spLocks noGrp="1" noChangeArrowheads="1"/>
          </p:cNvSpPr>
          <p:nvPr>
            <p:ph type="sldNum" sz="quarter" idx="12"/>
          </p:nvPr>
        </p:nvSpPr>
        <p:spPr>
          <a:ln/>
        </p:spPr>
        <p:txBody>
          <a:bodyPr/>
          <a:lstStyle>
            <a:lvl1pPr>
              <a:defRPr/>
            </a:lvl1pPr>
          </a:lstStyle>
          <a:p>
            <a:pPr>
              <a:defRPr/>
            </a:pPr>
            <a:fld id="{331880E0-1B03-4959-84E2-BD45957B1BEA}" type="slidenum">
              <a:rPr lang="es-PR"/>
              <a:pPr>
                <a:defRPr/>
              </a:pPr>
              <a:t>‹Nº›</a:t>
            </a:fld>
            <a:endParaRPr lang="es-PR"/>
          </a:p>
        </p:txBody>
      </p:sp>
    </p:spTree>
  </p:cSld>
  <p:clrMapOvr>
    <a:masterClrMapping/>
  </p:clrMapOvr>
  <p:transition spd="slow" advClick="0">
    <p:strips dir="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PR"/>
          </a:p>
        </p:txBody>
      </p:sp>
      <p:sp>
        <p:nvSpPr>
          <p:cNvPr id="5" name="Rectangle 5"/>
          <p:cNvSpPr>
            <a:spLocks noGrp="1" noChangeArrowheads="1"/>
          </p:cNvSpPr>
          <p:nvPr>
            <p:ph type="ftr" sz="quarter" idx="11"/>
          </p:nvPr>
        </p:nvSpPr>
        <p:spPr>
          <a:ln/>
        </p:spPr>
        <p:txBody>
          <a:bodyPr/>
          <a:lstStyle>
            <a:lvl1pPr>
              <a:defRPr/>
            </a:lvl1pPr>
          </a:lstStyle>
          <a:p>
            <a:pPr>
              <a:defRPr/>
            </a:pPr>
            <a:endParaRPr lang="es-PR"/>
          </a:p>
        </p:txBody>
      </p:sp>
      <p:sp>
        <p:nvSpPr>
          <p:cNvPr id="6" name="Rectangle 6"/>
          <p:cNvSpPr>
            <a:spLocks noGrp="1" noChangeArrowheads="1"/>
          </p:cNvSpPr>
          <p:nvPr>
            <p:ph type="sldNum" sz="quarter" idx="12"/>
          </p:nvPr>
        </p:nvSpPr>
        <p:spPr>
          <a:ln/>
        </p:spPr>
        <p:txBody>
          <a:bodyPr/>
          <a:lstStyle>
            <a:lvl1pPr>
              <a:defRPr/>
            </a:lvl1pPr>
          </a:lstStyle>
          <a:p>
            <a:pPr>
              <a:defRPr/>
            </a:pPr>
            <a:fld id="{2ACCC373-0CF1-4E2E-9B13-77ACE399176E}" type="slidenum">
              <a:rPr lang="es-PR"/>
              <a:pPr>
                <a:defRPr/>
              </a:pPr>
              <a:t>‹Nº›</a:t>
            </a:fld>
            <a:endParaRPr lang="es-PR"/>
          </a:p>
        </p:txBody>
      </p:sp>
    </p:spTree>
  </p:cSld>
  <p:clrMapOvr>
    <a:masterClrMapping/>
  </p:clrMapOvr>
  <p:transition spd="slow" advClick="0">
    <p:strips dir="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9B0175B5-4561-40F1-BFD2-200CAC489C3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es-PR" smtClean="0"/>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R" smtClean="0"/>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5876FC97-5514-44F7-81CE-72E4361E6D02}" type="slidenum">
              <a:rPr lang="es-PR"/>
              <a:pPr>
                <a:defRPr/>
              </a:pPr>
              <a:t>‹Nº›</a:t>
            </a:fld>
            <a:endParaRPr lang="es-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p:strips dir="ru"/>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D8C440F-5D03-4227-9BAB-C33CDCFAD92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1 Imagen" descr="rocroi-229891.jpg"/>
          <p:cNvPicPr>
            <a:picLocks noChangeAspect="1"/>
          </p:cNvPicPr>
          <p:nvPr/>
        </p:nvPicPr>
        <p:blipFill>
          <a:blip r:embed="rId3"/>
          <a:srcRect/>
          <a:stretch>
            <a:fillRect/>
          </a:stretch>
        </p:blipFill>
        <p:spPr bwMode="auto">
          <a:xfrm>
            <a:off x="381000" y="304800"/>
            <a:ext cx="8389938" cy="6248400"/>
          </a:xfrm>
          <a:prstGeom prst="rect">
            <a:avLst/>
          </a:prstGeom>
          <a:noFill/>
          <a:ln w="57150">
            <a:solidFill>
              <a:srgbClr val="FFFF00"/>
            </a:solidFill>
            <a:miter lim="800000"/>
            <a:headEnd/>
            <a:tailEnd/>
          </a:ln>
        </p:spPr>
      </p:pic>
      <p:sp>
        <p:nvSpPr>
          <p:cNvPr id="3" name="2 Rectángulo"/>
          <p:cNvSpPr/>
          <p:nvPr/>
        </p:nvSpPr>
        <p:spPr>
          <a:xfrm>
            <a:off x="1563809" y="2514600"/>
            <a:ext cx="6016391" cy="2154436"/>
          </a:xfrm>
          <a:prstGeom prst="rect">
            <a:avLst/>
          </a:prstGeom>
          <a:noFill/>
        </p:spPr>
        <p:txBody>
          <a:bodyPr>
            <a:spAutoFit/>
          </a:bodyPr>
          <a:lstStyle/>
          <a:p>
            <a:pPr algn="ctr">
              <a:defRPr/>
            </a:pPr>
            <a:r>
              <a:rPr lang="es-ES" sz="8000" b="1" dirty="0">
                <a:ln w="17780" cmpd="sng">
                  <a:solidFill>
                    <a:schemeClr val="accent1">
                      <a:tint val="3000"/>
                    </a:schemeClr>
                  </a:solidFill>
                  <a:prstDash val="solid"/>
                  <a:miter lim="800000"/>
                </a:ln>
                <a:solidFill>
                  <a:srgbClr val="FF0000"/>
                </a:solidFill>
                <a:effectLst>
                  <a:outerShdw blurRad="55000" dist="50800" dir="5400000" algn="tl">
                    <a:srgbClr val="000000">
                      <a:alpha val="33000"/>
                    </a:srgbClr>
                  </a:outerShdw>
                </a:effectLst>
                <a:latin typeface="Algerian" pitchFamily="82" charset="0"/>
              </a:rPr>
              <a:t>ROCROI</a:t>
            </a:r>
            <a:r>
              <a:rPr lang="es-ES" sz="5400" b="1" dirty="0">
                <a:ln w="17780" cmpd="sng">
                  <a:solidFill>
                    <a:schemeClr val="accent1">
                      <a:tint val="3000"/>
                    </a:schemeClr>
                  </a:solidFill>
                  <a:prstDash val="solid"/>
                  <a:miter lim="800000"/>
                </a:ln>
                <a:solidFill>
                  <a:srgbClr val="FF0000"/>
                </a:solidFill>
                <a:effectLst>
                  <a:outerShdw blurRad="55000" dist="50800" dir="5400000" algn="tl">
                    <a:srgbClr val="000000">
                      <a:alpha val="33000"/>
                    </a:srgbClr>
                  </a:outerShdw>
                </a:effectLst>
                <a:latin typeface="Algerian" pitchFamily="82" charset="0"/>
              </a:rPr>
              <a:t/>
            </a:r>
            <a:br>
              <a:rPr lang="es-ES" sz="5400" b="1" dirty="0">
                <a:ln w="17780" cmpd="sng">
                  <a:solidFill>
                    <a:schemeClr val="accent1">
                      <a:tint val="3000"/>
                    </a:schemeClr>
                  </a:solidFill>
                  <a:prstDash val="solid"/>
                  <a:miter lim="800000"/>
                </a:ln>
                <a:solidFill>
                  <a:srgbClr val="FF0000"/>
                </a:solidFill>
                <a:effectLst>
                  <a:outerShdw blurRad="55000" dist="50800" dir="5400000" algn="tl">
                    <a:srgbClr val="000000">
                      <a:alpha val="33000"/>
                    </a:srgbClr>
                  </a:outerShdw>
                </a:effectLst>
                <a:latin typeface="Algerian" pitchFamily="82" charset="0"/>
              </a:rPr>
            </a:br>
            <a:r>
              <a:rPr lang="es-ES" sz="5400" b="1" dirty="0">
                <a:ln w="17780" cmpd="sng">
                  <a:solidFill>
                    <a:schemeClr val="accent1">
                      <a:tint val="3000"/>
                    </a:schemeClr>
                  </a:solidFill>
                  <a:prstDash val="solid"/>
                  <a:miter lim="800000"/>
                </a:ln>
                <a:solidFill>
                  <a:srgbClr val="FF0000"/>
                </a:solidFill>
                <a:effectLst>
                  <a:outerShdw blurRad="55000" dist="50800" dir="5400000" algn="tl">
                    <a:srgbClr val="000000">
                      <a:alpha val="33000"/>
                    </a:srgbClr>
                  </a:outerShdw>
                </a:effectLst>
                <a:latin typeface="Algerian" pitchFamily="82" charset="0"/>
              </a:rPr>
              <a:t>El último Tercio</a:t>
            </a:r>
          </a:p>
        </p:txBody>
      </p:sp>
      <p:sp>
        <p:nvSpPr>
          <p:cNvPr id="2052" name="3 CuadroTexto"/>
          <p:cNvSpPr txBox="1">
            <a:spLocks noChangeArrowheads="1"/>
          </p:cNvSpPr>
          <p:nvPr/>
        </p:nvSpPr>
        <p:spPr bwMode="auto">
          <a:xfrm>
            <a:off x="2667000" y="6019800"/>
            <a:ext cx="4011613" cy="369888"/>
          </a:xfrm>
          <a:prstGeom prst="rect">
            <a:avLst/>
          </a:prstGeom>
          <a:solidFill>
            <a:srgbClr val="006600"/>
          </a:solidFill>
          <a:ln w="9525">
            <a:noFill/>
            <a:miter lim="800000"/>
            <a:headEnd/>
            <a:tailEnd/>
          </a:ln>
        </p:spPr>
        <p:txBody>
          <a:bodyPr wrap="none">
            <a:spAutoFit/>
          </a:bodyPr>
          <a:lstStyle/>
          <a:p>
            <a:r>
              <a:rPr lang="es-ES">
                <a:solidFill>
                  <a:srgbClr val="FFFF00"/>
                </a:solidFill>
                <a:latin typeface="Arial Black" pitchFamily="34" charset="0"/>
              </a:rPr>
              <a:t>Texto de Arturo Pérez-Reverte</a:t>
            </a:r>
          </a:p>
        </p:txBody>
      </p:sp>
    </p:spTree>
  </p:cSld>
  <p:clrMapOvr>
    <a:masterClrMapping/>
  </p:clrMapOvr>
  <p:transition spd="slow" advClick="0">
    <p:strips dir="ru"/>
    <p:sndAc>
      <p:stSnd loop="1">
        <p:snd r:embed="rId2" name="Cavalleria rusticana.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1026"/>
          <p:cNvSpPr>
            <a:spLocks noChangeArrowheads="1"/>
          </p:cNvSpPr>
          <p:nvPr/>
        </p:nvSpPr>
        <p:spPr bwMode="auto">
          <a:xfrm>
            <a:off x="1158875" y="3108325"/>
            <a:ext cx="311150" cy="641350"/>
          </a:xfrm>
          <a:prstGeom prst="rect">
            <a:avLst/>
          </a:prstGeom>
          <a:noFill/>
          <a:ln w="9525">
            <a:noFill/>
            <a:miter lim="800000"/>
            <a:headEnd/>
            <a:tailEnd/>
          </a:ln>
        </p:spPr>
        <p:txBody>
          <a:bodyPr wrap="none" anchor="ctr">
            <a:spAutoFit/>
          </a:bodyPr>
          <a:lstStyle/>
          <a:p>
            <a:r>
              <a:rPr lang="es-PR"/>
              <a:t>. </a:t>
            </a:r>
            <a:br>
              <a:rPr lang="es-PR"/>
            </a:br>
            <a:endParaRPr lang="es-PR"/>
          </a:p>
        </p:txBody>
      </p:sp>
      <p:sp>
        <p:nvSpPr>
          <p:cNvPr id="3075" name="Rectangle 1031"/>
          <p:cNvSpPr>
            <a:spLocks noChangeArrowheads="1"/>
          </p:cNvSpPr>
          <p:nvPr/>
        </p:nvSpPr>
        <p:spPr bwMode="auto">
          <a:xfrm>
            <a:off x="381000" y="2339975"/>
            <a:ext cx="8458200" cy="3170238"/>
          </a:xfrm>
          <a:prstGeom prst="rect">
            <a:avLst/>
          </a:prstGeom>
          <a:noFill/>
          <a:ln w="9525">
            <a:noFill/>
            <a:miter lim="800000"/>
            <a:headEnd/>
            <a:tailEnd/>
          </a:ln>
        </p:spPr>
        <p:txBody>
          <a:bodyPr anchor="ctr">
            <a:spAutoFit/>
          </a:bodyPr>
          <a:lstStyle/>
          <a:p>
            <a:pPr algn="just"/>
            <a:r>
              <a:rPr lang="es-PR" sz="2000" b="1">
                <a:solidFill>
                  <a:srgbClr val="FFFF00"/>
                </a:solidFill>
              </a:rPr>
              <a:t>Ferrer-Dalmau ha terminado un cuadro espléndido</a:t>
            </a:r>
            <a:r>
              <a:rPr lang="es-PR" sz="2000">
                <a:solidFill>
                  <a:srgbClr val="FFFF00"/>
                </a:solidFill>
              </a:rPr>
              <a:t>. Se llama “Rocroi. El último tercio”, y narra – pinta - la situación en el campo de batalla de Rocroi hacia las diez de la mañana del 19 de mayo de 1643, cuando los veteranos de la destrozada infantería española, formando el último cuadro, esperaban impasibles el ataque final de la artillería y la caballería francesas. </a:t>
            </a:r>
          </a:p>
          <a:p>
            <a:pPr algn="just"/>
            <a:r>
              <a:rPr lang="es-PR" sz="2000">
                <a:solidFill>
                  <a:srgbClr val="FFFF00"/>
                </a:solidFill>
              </a:rPr>
              <a:t/>
            </a:r>
            <a:br>
              <a:rPr lang="es-PR" sz="2000">
                <a:solidFill>
                  <a:srgbClr val="FFFF00"/>
                </a:solidFill>
              </a:rPr>
            </a:br>
            <a:r>
              <a:rPr lang="es-PR" sz="2000" b="1">
                <a:solidFill>
                  <a:srgbClr val="FF3300"/>
                </a:solidFill>
              </a:rPr>
              <a:t/>
            </a:r>
            <a:br>
              <a:rPr lang="es-PR" sz="2000" b="1">
                <a:solidFill>
                  <a:srgbClr val="FF3300"/>
                </a:solidFill>
              </a:rPr>
            </a:br>
            <a:r>
              <a:rPr lang="es-PR" sz="2000" b="1">
                <a:solidFill>
                  <a:srgbClr val="FF3300"/>
                </a:solidFill>
              </a:rPr>
              <a:t/>
            </a:r>
            <a:br>
              <a:rPr lang="es-PR" sz="2000" b="1">
                <a:solidFill>
                  <a:srgbClr val="FF3300"/>
                </a:solidFill>
              </a:rPr>
            </a:br>
            <a:endParaRPr lang="es-PR" sz="2000" b="1">
              <a:solidFill>
                <a:srgbClr val="FF3300"/>
              </a:solidFill>
            </a:endParaRP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CuadroTexto"/>
          <p:cNvSpPr txBox="1">
            <a:spLocks noChangeArrowheads="1"/>
          </p:cNvSpPr>
          <p:nvPr/>
        </p:nvSpPr>
        <p:spPr bwMode="auto">
          <a:xfrm>
            <a:off x="533400" y="2590800"/>
            <a:ext cx="8077200" cy="2032000"/>
          </a:xfrm>
          <a:prstGeom prst="rect">
            <a:avLst/>
          </a:prstGeom>
          <a:noFill/>
          <a:ln w="9525">
            <a:noFill/>
            <a:miter lim="800000"/>
            <a:headEnd/>
            <a:tailEnd/>
          </a:ln>
        </p:spPr>
        <p:txBody>
          <a:bodyPr>
            <a:spAutoFit/>
          </a:bodyPr>
          <a:lstStyle/>
          <a:p>
            <a:pPr algn="just"/>
            <a:r>
              <a:rPr lang="es-PR">
                <a:solidFill>
                  <a:srgbClr val="FFFF00"/>
                </a:solidFill>
              </a:rPr>
              <a:t>El cuadro de Rocroi tiene para mí un sentido especial, pues nació de una conversación con el pintor mientras despachábamos un cordero con cuscús en un restaurante de Madrid. Un lienzo crepuscular, fue la idea, que reflejase la soledad y el ocaso, la derrota orgullosa, el impávido final simbólico de la fiel infantería que durante dos siglos, desde los Reyes Católicos a Felipe IV, hizo temblar a Europa</a:t>
            </a:r>
          </a:p>
          <a:p>
            <a:pPr algn="just"/>
            <a:endParaRPr lang="es-PR">
              <a:solidFill>
                <a:srgbClr val="FFFF00"/>
              </a:solidFill>
            </a:endParaRPr>
          </a:p>
        </p:txBody>
      </p:sp>
    </p:spTree>
  </p:cSld>
  <p:clrMapOvr>
    <a:masterClrMapping/>
  </p:clrMapOvr>
  <p:transition spd="slow" advClick="0">
    <p:strips dir="ru"/>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122" name="Rectangle 2"/>
          <p:cNvSpPr>
            <a:spLocks noChangeArrowheads="1"/>
          </p:cNvSpPr>
          <p:nvPr/>
        </p:nvSpPr>
        <p:spPr bwMode="auto">
          <a:xfrm>
            <a:off x="2652713" y="2197100"/>
            <a:ext cx="184150" cy="641350"/>
          </a:xfrm>
          <a:prstGeom prst="rect">
            <a:avLst/>
          </a:prstGeom>
          <a:noFill/>
          <a:ln w="9525">
            <a:noFill/>
            <a:miter lim="800000"/>
            <a:headEnd/>
            <a:tailEnd/>
          </a:ln>
        </p:spPr>
        <p:txBody>
          <a:bodyPr wrap="none" anchor="ctr">
            <a:spAutoFit/>
          </a:bodyPr>
          <a:lstStyle/>
          <a:p>
            <a:pPr algn="ctr"/>
            <a:r>
              <a:rPr lang="es-PR"/>
              <a:t/>
            </a:r>
            <a:br>
              <a:rPr lang="es-PR"/>
            </a:br>
            <a:endParaRPr lang="es-PR"/>
          </a:p>
        </p:txBody>
      </p:sp>
      <p:sp>
        <p:nvSpPr>
          <p:cNvPr id="5123" name="Text Box 8"/>
          <p:cNvSpPr txBox="1">
            <a:spLocks noChangeArrowheads="1"/>
          </p:cNvSpPr>
          <p:nvPr/>
        </p:nvSpPr>
        <p:spPr bwMode="auto">
          <a:xfrm>
            <a:off x="898525" y="5599113"/>
            <a:ext cx="249238" cy="369887"/>
          </a:xfrm>
          <a:prstGeom prst="rect">
            <a:avLst/>
          </a:prstGeom>
          <a:noFill/>
          <a:ln w="9525">
            <a:noFill/>
            <a:miter lim="800000"/>
            <a:headEnd/>
            <a:tailEnd/>
          </a:ln>
        </p:spPr>
        <p:txBody>
          <a:bodyPr wrap="none">
            <a:spAutoFit/>
          </a:bodyPr>
          <a:lstStyle/>
          <a:p>
            <a:r>
              <a:rPr lang="es-ES" b="1">
                <a:solidFill>
                  <a:srgbClr val="FF3300"/>
                </a:solidFill>
              </a:rPr>
              <a:t> </a:t>
            </a:r>
          </a:p>
        </p:txBody>
      </p:sp>
    </p:spTree>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CuadroTexto"/>
          <p:cNvSpPr txBox="1">
            <a:spLocks noChangeArrowheads="1"/>
          </p:cNvSpPr>
          <p:nvPr/>
        </p:nvSpPr>
        <p:spPr bwMode="auto">
          <a:xfrm>
            <a:off x="457200" y="2362200"/>
            <a:ext cx="8153400" cy="2308225"/>
          </a:xfrm>
          <a:prstGeom prst="rect">
            <a:avLst/>
          </a:prstGeom>
          <a:noFill/>
          <a:ln w="9525">
            <a:noFill/>
            <a:miter lim="800000"/>
            <a:headEnd/>
            <a:tailEnd/>
          </a:ln>
        </p:spPr>
        <p:txBody>
          <a:bodyPr>
            <a:spAutoFit/>
          </a:bodyPr>
          <a:lstStyle/>
          <a:p>
            <a:pPr algn="just"/>
            <a:r>
              <a:rPr lang="es-PR">
                <a:solidFill>
                  <a:srgbClr val="FFFF00"/>
                </a:solidFill>
              </a:rPr>
              <a:t>El retrato riguroso de aquellos soldados empujados por el hambre, la ambición o la aventura, que acuchillaron el mundo caminando tras las viejas banderas, desde las junglas americanas a las orillas lejanas del Mediterráneo, de las costas de Irlanda e Inglaterra a los diques de Flandes y las llanuras de Europa central: hombres brutales, crueles, arrogantes, amotinadizos y broncos, sólo disciplinados bajo el fuego, que todo lo soportaban en cualquier degüello o asedio, pero que a </a:t>
            </a:r>
            <a:r>
              <a:rPr lang="es-PR" b="1">
                <a:solidFill>
                  <a:srgbClr val="FFFF00"/>
                </a:solidFill>
              </a:rPr>
              <a:t>nadie -ni siquiera a su rey- toleraban que les alzase la voz.</a:t>
            </a:r>
          </a:p>
        </p:txBody>
      </p:sp>
    </p:spTree>
  </p:cSld>
  <p:clrMapOvr>
    <a:masterClrMapping/>
  </p:clrMapOvr>
  <p:transition spd="slow" advClick="0">
    <p:strips dir="ru"/>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5181600" y="6019800"/>
            <a:ext cx="255588" cy="400050"/>
          </a:xfrm>
          <a:prstGeom prst="rect">
            <a:avLst/>
          </a:prstGeom>
          <a:noFill/>
          <a:ln w="9525">
            <a:noFill/>
            <a:miter lim="800000"/>
            <a:headEnd/>
            <a:tailEnd/>
          </a:ln>
        </p:spPr>
        <p:txBody>
          <a:bodyPr wrap="none">
            <a:spAutoFit/>
          </a:bodyPr>
          <a:lstStyle/>
          <a:p>
            <a:r>
              <a:rPr lang="es-PR" sz="2000" b="1" i="1">
                <a:solidFill>
                  <a:schemeClr val="bg1"/>
                </a:solidFill>
              </a:rPr>
              <a:t> </a:t>
            </a:r>
          </a:p>
        </p:txBody>
      </p:sp>
      <p:sp>
        <p:nvSpPr>
          <p:cNvPr id="7171" name="Rectangle 2"/>
          <p:cNvSpPr>
            <a:spLocks noChangeArrowheads="1"/>
          </p:cNvSpPr>
          <p:nvPr/>
        </p:nvSpPr>
        <p:spPr bwMode="auto">
          <a:xfrm>
            <a:off x="457200" y="6018213"/>
            <a:ext cx="325438" cy="369887"/>
          </a:xfrm>
          <a:prstGeom prst="rect">
            <a:avLst/>
          </a:prstGeom>
          <a:noFill/>
          <a:ln w="9525">
            <a:noFill/>
            <a:miter lim="800000"/>
            <a:headEnd/>
            <a:tailEnd/>
          </a:ln>
        </p:spPr>
        <p:txBody>
          <a:bodyPr wrap="none" anchor="ctr">
            <a:spAutoFit/>
          </a:bodyPr>
          <a:lstStyle/>
          <a:p>
            <a:r>
              <a:rPr lang="es-PR" b="1">
                <a:solidFill>
                  <a:srgbClr val="FF3300"/>
                </a:solidFill>
              </a:rPr>
              <a:t>` </a:t>
            </a:r>
            <a:endParaRPr lang="es-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055"/>
                                        </p:tgtEl>
                                        <p:attrNameLst>
                                          <p:attrName>style.visibility</p:attrName>
                                        </p:attrNameLst>
                                      </p:cBhvr>
                                      <p:to>
                                        <p:strVal val="visible"/>
                                      </p:to>
                                    </p:set>
                                    <p:anim calcmode="lin" valueType="num">
                                      <p:cBhvr additive="base">
                                        <p:cTn id="7" dur="2000" fill="hold"/>
                                        <p:tgtEl>
                                          <p:spTgt spid="2055"/>
                                        </p:tgtEl>
                                        <p:attrNameLst>
                                          <p:attrName>ppt_x</p:attrName>
                                        </p:attrNameLst>
                                      </p:cBhvr>
                                      <p:tavLst>
                                        <p:tav tm="0">
                                          <p:val>
                                            <p:strVal val="#ppt_x"/>
                                          </p:val>
                                        </p:tav>
                                        <p:tav tm="100000">
                                          <p:val>
                                            <p:strVal val="#ppt_x"/>
                                          </p:val>
                                        </p:tav>
                                      </p:tavLst>
                                    </p:anim>
                                    <p:anim calcmode="lin" valueType="num">
                                      <p:cBhvr additive="base">
                                        <p:cTn id="8" dur="2000" fill="hold"/>
                                        <p:tgtEl>
                                          <p:spTgt spid="205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CuadroTexto"/>
          <p:cNvSpPr txBox="1">
            <a:spLocks noChangeArrowheads="1"/>
          </p:cNvSpPr>
          <p:nvPr/>
        </p:nvSpPr>
        <p:spPr bwMode="auto">
          <a:xfrm>
            <a:off x="609600" y="2362200"/>
            <a:ext cx="7848600" cy="2032000"/>
          </a:xfrm>
          <a:prstGeom prst="rect">
            <a:avLst/>
          </a:prstGeom>
          <a:noFill/>
          <a:ln w="9525">
            <a:noFill/>
            <a:miter lim="800000"/>
            <a:headEnd/>
            <a:tailEnd/>
          </a:ln>
        </p:spPr>
        <p:txBody>
          <a:bodyPr>
            <a:spAutoFit/>
          </a:bodyPr>
          <a:lstStyle/>
          <a:p>
            <a:pPr algn="just"/>
            <a:r>
              <a:rPr lang="es-ES" b="1">
                <a:solidFill>
                  <a:srgbClr val="FFFF00"/>
                </a:solidFill>
              </a:rPr>
              <a:t>Mete un perro en el cuadro, sugerí más tarde, cuando el artista me mostró los primeros bocetos</a:t>
            </a:r>
            <a:r>
              <a:rPr lang="es-ES">
                <a:solidFill>
                  <a:srgbClr val="FFFF00"/>
                </a:solidFill>
              </a:rPr>
              <a:t>: uno que, como sus amos, se mantenga erguido esperando el final. Un chucho español flaco, pulgoso, bastardo, que siguió a los soldados por los campos de batalla y que ahora, acogido también al último cuadro, abandonado por su patria y sin otro amparo que sus colmillos, sus redaños y los viejos camaradas, espera resignado el final. Y píntalo tan desafiante y cansado como ellos.</a:t>
            </a:r>
          </a:p>
        </p:txBody>
      </p:sp>
    </p:spTree>
  </p:cSld>
  <p:clrMapOvr>
    <a:masterClrMapping/>
  </p:clrMapOvr>
  <p:transition spd="slow" advClick="0">
    <p:strips dir="ru"/>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ChangeArrowheads="1"/>
          </p:cNvSpPr>
          <p:nvPr/>
        </p:nvSpPr>
        <p:spPr bwMode="auto">
          <a:xfrm>
            <a:off x="381000" y="949325"/>
            <a:ext cx="8458200" cy="5324475"/>
          </a:xfrm>
          <a:prstGeom prst="rect">
            <a:avLst/>
          </a:prstGeom>
          <a:noFill/>
          <a:ln w="9525">
            <a:noFill/>
            <a:miter lim="800000"/>
            <a:headEnd/>
            <a:tailEnd/>
          </a:ln>
        </p:spPr>
        <p:txBody>
          <a:bodyPr anchor="ctr">
            <a:spAutoFit/>
          </a:bodyPr>
          <a:lstStyle/>
          <a:p>
            <a:pPr algn="just"/>
            <a:r>
              <a:rPr lang="es-ES" sz="2000">
                <a:solidFill>
                  <a:srgbClr val="FFFF00"/>
                </a:solidFill>
              </a:rPr>
              <a:t/>
            </a:r>
            <a:br>
              <a:rPr lang="es-ES" sz="2000">
                <a:solidFill>
                  <a:srgbClr val="FFFF00"/>
                </a:solidFill>
              </a:rPr>
            </a:br>
            <a:r>
              <a:rPr lang="es-ES" sz="2000">
                <a:solidFill>
                  <a:srgbClr val="FFFF00"/>
                </a:solidFill>
              </a:rPr>
              <a:t/>
            </a:r>
            <a:br>
              <a:rPr lang="es-ES" sz="2000">
                <a:solidFill>
                  <a:srgbClr val="FFFF00"/>
                </a:solidFill>
              </a:rPr>
            </a:br>
            <a:r>
              <a:rPr lang="es-ES" sz="2000" b="1">
                <a:solidFill>
                  <a:srgbClr val="FFFF00"/>
                </a:solidFill>
              </a:rPr>
              <a:t>A Ferrer-Dalmau le gustó la idea</a:t>
            </a:r>
            <a:r>
              <a:rPr lang="es-ES" sz="2000">
                <a:solidFill>
                  <a:srgbClr val="FFFF00"/>
                </a:solidFill>
              </a:rPr>
              <a:t>. Y ahora he visto el cuadro acabado, y el perro está ahí, en el centro, entre un veterano de barba gris y un joven tambor de trece o catorce años que el artista ha pintado rubio porque, naturalmente, es hijo de madre holandesa y de medio tercio. En el lienzo no figura el nombre del perro; pero Ferrer-Dalmau y yo sabemos que se llama Canelo y es un cruce de podenco y galgo español de hocico largo y melancólico, firme sobre sus cuatro patas, arrimado a sus amos mientras mira las formaciones enemigas que se acercan entre el humo de la pólvora, dispuestas al ataque final. Vuelto a los franceses como diciéndose a sí mismo: hasta aquí hemos llegado, colega. Es hora de vender caro, a ladridos y dentelladas, el zurcido pellejo. El cuadro es soberbio, como digo. O me lo parece.</a:t>
            </a:r>
          </a:p>
          <a:p>
            <a:pPr algn="just"/>
            <a:r>
              <a:rPr lang="es-ES" sz="2000">
                <a:solidFill>
                  <a:srgbClr val="FF3300"/>
                </a:solidFill>
              </a:rPr>
              <a:t/>
            </a:r>
            <a:br>
              <a:rPr lang="es-ES" sz="2000">
                <a:solidFill>
                  <a:srgbClr val="FF3300"/>
                </a:solidFill>
              </a:rPr>
            </a:br>
            <a:r>
              <a:rPr lang="es-ES" sz="2000">
                <a:solidFill>
                  <a:srgbClr val="FF3300"/>
                </a:solidFill>
              </a:rPr>
              <a:t/>
            </a:r>
            <a:br>
              <a:rPr lang="es-ES" sz="2000">
                <a:solidFill>
                  <a:srgbClr val="FF3300"/>
                </a:solidFill>
              </a:rPr>
            </a:br>
            <a:endParaRPr lang="es-ES" sz="2000">
              <a:solidFill>
                <a:srgbClr val="FF3300"/>
              </a:solidFill>
            </a:endParaRPr>
          </a:p>
        </p:txBody>
      </p:sp>
    </p:spTree>
  </p:cSld>
  <p:clrMapOvr>
    <a:masterClrMapping/>
  </p:clrMapOvr>
  <p:transition spd="slow">
    <p:strips dir="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30bcerec"/>
          <p:cNvPicPr>
            <a:picLocks noChangeAspect="1" noChangeArrowheads="1"/>
          </p:cNvPicPr>
          <p:nvPr/>
        </p:nvPicPr>
        <p:blipFill>
          <a:blip r:embed="rId2"/>
          <a:srcRect/>
          <a:stretch>
            <a:fillRect/>
          </a:stretch>
        </p:blipFill>
        <p:spPr bwMode="auto">
          <a:xfrm>
            <a:off x="-4572000" y="-457200"/>
            <a:ext cx="17297400" cy="10658475"/>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ChangeArrowheads="1"/>
          </p:cNvSpPr>
          <p:nvPr/>
        </p:nvSpPr>
        <p:spPr bwMode="auto">
          <a:xfrm>
            <a:off x="533400" y="1627188"/>
            <a:ext cx="8077200" cy="3478212"/>
          </a:xfrm>
          <a:prstGeom prst="rect">
            <a:avLst/>
          </a:prstGeom>
          <a:noFill/>
          <a:ln w="9525">
            <a:noFill/>
            <a:miter lim="800000"/>
            <a:headEnd/>
            <a:tailEnd/>
          </a:ln>
        </p:spPr>
        <p:txBody>
          <a:bodyPr anchor="ctr">
            <a:spAutoFit/>
          </a:bodyPr>
          <a:lstStyle/>
          <a:p>
            <a:pPr algn="just"/>
            <a:r>
              <a:rPr lang="es-PR" sz="2000">
                <a:solidFill>
                  <a:srgbClr val="FF3300"/>
                </a:solidFill>
              </a:rPr>
              <a:t/>
            </a:r>
            <a:br>
              <a:rPr lang="es-PR" sz="2000">
                <a:solidFill>
                  <a:srgbClr val="FF3300"/>
                </a:solidFill>
              </a:rPr>
            </a:br>
            <a:r>
              <a:rPr lang="es-PR" sz="2000">
                <a:solidFill>
                  <a:srgbClr val="FF3300"/>
                </a:solidFill>
              </a:rPr>
              <a:t/>
            </a:r>
            <a:br>
              <a:rPr lang="es-PR" sz="2000">
                <a:solidFill>
                  <a:srgbClr val="FF3300"/>
                </a:solidFill>
              </a:rPr>
            </a:br>
            <a:r>
              <a:rPr lang="es-PR" sz="2000">
                <a:solidFill>
                  <a:srgbClr val="FFFF00"/>
                </a:solidFill>
              </a:rPr>
              <a:t>Retrata a la pobre y dura España de toda la vida: el soldado ciego con una espada en la mano, al que un compañero mantiene de pie y vuelto hacia el enemigo; los que rematan sañudos a los franceses moribundos; el tranquilo arcabucero que sopla la mecha para el último disparo; el desordenado palilleo de picas que eriza la formación, tan diferente a las victoriosas lanzas que pintó Velázquez.</a:t>
            </a:r>
          </a:p>
          <a:p>
            <a:pPr algn="just"/>
            <a:endParaRPr lang="es-PR" sz="2000">
              <a:solidFill>
                <a:srgbClr val="FFFF00"/>
              </a:solidFill>
            </a:endParaRPr>
          </a:p>
          <a:p>
            <a:pPr algn="just"/>
            <a:r>
              <a:rPr lang="es-PR" sz="2000">
                <a:solidFill>
                  <a:srgbClr val="FFFF00"/>
                </a:solidFill>
              </a:rPr>
              <a:t> </a:t>
            </a:r>
          </a:p>
          <a:p>
            <a:pPr algn="just"/>
            <a:endParaRPr lang="es-PR" sz="2000">
              <a:solidFill>
                <a:srgbClr val="FFFF00"/>
              </a:solidFill>
            </a:endParaRPr>
          </a:p>
        </p:txBody>
      </p:sp>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30bcerec"/>
          <p:cNvPicPr>
            <a:picLocks noChangeAspect="1" noChangeArrowheads="1"/>
          </p:cNvPicPr>
          <p:nvPr/>
        </p:nvPicPr>
        <p:blipFill>
          <a:blip r:embed="rId2"/>
          <a:srcRect/>
          <a:stretch>
            <a:fillRect/>
          </a:stretch>
        </p:blipFill>
        <p:spPr bwMode="auto">
          <a:xfrm>
            <a:off x="-8153400" y="-228600"/>
            <a:ext cx="17297400" cy="10658475"/>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CuadroTexto"/>
          <p:cNvSpPr txBox="1">
            <a:spLocks noChangeArrowheads="1"/>
          </p:cNvSpPr>
          <p:nvPr/>
        </p:nvSpPr>
        <p:spPr bwMode="auto">
          <a:xfrm>
            <a:off x="533400" y="2667000"/>
            <a:ext cx="8001000" cy="1477963"/>
          </a:xfrm>
          <a:prstGeom prst="rect">
            <a:avLst/>
          </a:prstGeom>
          <a:noFill/>
          <a:ln w="9525">
            <a:noFill/>
            <a:miter lim="800000"/>
            <a:headEnd/>
            <a:tailEnd/>
          </a:ln>
        </p:spPr>
        <p:txBody>
          <a:bodyPr>
            <a:spAutoFit/>
          </a:bodyPr>
          <a:lstStyle/>
          <a:p>
            <a:pPr algn="just"/>
            <a:r>
              <a:rPr lang="es-PR">
                <a:solidFill>
                  <a:srgbClr val="FFFF00"/>
                </a:solidFill>
              </a:rPr>
              <a:t>Y sobre todo, la expresión de los soldados que miran al enemigo-espectador con rencor asesino. Acércate, parecen decir. Si tienes huevos. Ven a que te raje, cabrón, mientras nos vamos juntos al infierno. Realmente da miedo acercarse a esos hombres; y uno entiende que les ofrecieran rendirse con honor antes que pagar el precio por exterminarlos uno a uno. </a:t>
            </a:r>
            <a:endParaRPr lang="es-ES"/>
          </a:p>
        </p:txBody>
      </p:sp>
    </p:spTree>
  </p:cSld>
  <p:clrMapOvr>
    <a:masterClrMapping/>
  </p:clrMapOvr>
  <p:transition spd="slow" advClick="0">
    <p:strips dir="ru"/>
  </p:transition>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CuadroTexto"/>
          <p:cNvSpPr txBox="1">
            <a:spLocks noChangeArrowheads="1"/>
          </p:cNvSpPr>
          <p:nvPr/>
        </p:nvSpPr>
        <p:spPr bwMode="auto">
          <a:xfrm>
            <a:off x="533400" y="2667000"/>
            <a:ext cx="8077200" cy="1754188"/>
          </a:xfrm>
          <a:prstGeom prst="rect">
            <a:avLst/>
          </a:prstGeom>
          <a:noFill/>
          <a:ln w="9525">
            <a:noFill/>
            <a:miter lim="800000"/>
            <a:headEnd/>
            <a:tailEnd/>
          </a:ln>
        </p:spPr>
        <p:txBody>
          <a:bodyPr>
            <a:spAutoFit/>
          </a:bodyPr>
          <a:lstStyle/>
          <a:p>
            <a:pPr algn="just"/>
            <a:r>
              <a:rPr lang="es-PR">
                <a:solidFill>
                  <a:srgbClr val="FFFF00"/>
                </a:solidFill>
              </a:rPr>
              <a:t>Son tan auténticos como el buen Canelo: españoles desesperados, tirados como perros, olvidados de Dios y de su rey. Y pese a todo, arrogantes hasta el final, fieles a su reputación, temibles hasta en la derrota. Peligrosos y homicidas como la madre que nos parió.</a:t>
            </a:r>
          </a:p>
          <a:p>
            <a:pPr algn="just"/>
            <a:r>
              <a:rPr lang="es-PR">
                <a:solidFill>
                  <a:srgbClr val="FFFF00"/>
                </a:solidFill>
              </a:rPr>
              <a:t/>
            </a:r>
            <a:br>
              <a:rPr lang="es-PR">
                <a:solidFill>
                  <a:srgbClr val="FFFF00"/>
                </a:solidFill>
              </a:rPr>
            </a:br>
            <a:r>
              <a:rPr lang="es-PR" b="1">
                <a:solidFill>
                  <a:srgbClr val="FFFF00"/>
                </a:solidFill>
              </a:rPr>
              <a:t>Perez-Reverte</a:t>
            </a:r>
          </a:p>
        </p:txBody>
      </p:sp>
    </p:spTree>
  </p:cSld>
  <p:clrMapOvr>
    <a:masterClrMapping/>
  </p:clrMapOvr>
  <p:transition spd="slow" advClick="0">
    <p:strips dir="ru"/>
  </p:transition>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pPr eaLnBrk="1" hangingPunct="1"/>
            <a:endParaRPr lang="es-ES" smtClean="0"/>
          </a:p>
        </p:txBody>
      </p:sp>
      <p:sp>
        <p:nvSpPr>
          <p:cNvPr id="15363" name="2 Marcador de contenido"/>
          <p:cNvSpPr>
            <a:spLocks noGrp="1"/>
          </p:cNvSpPr>
          <p:nvPr>
            <p:ph idx="1"/>
          </p:nvPr>
        </p:nvSpPr>
        <p:spPr/>
        <p:txBody>
          <a:bodyPr/>
          <a:lstStyle/>
          <a:p>
            <a:pPr eaLnBrk="1" hangingPunct="1"/>
            <a:endParaRPr lang="es-ES" smtClean="0"/>
          </a:p>
        </p:txBody>
      </p:sp>
      <p:sp>
        <p:nvSpPr>
          <p:cNvPr id="15364" name="3 CuadroTexto"/>
          <p:cNvSpPr txBox="1">
            <a:spLocks noChangeArrowheads="1"/>
          </p:cNvSpPr>
          <p:nvPr/>
        </p:nvSpPr>
        <p:spPr bwMode="auto">
          <a:xfrm>
            <a:off x="914400" y="3200400"/>
            <a:ext cx="7391400" cy="523875"/>
          </a:xfrm>
          <a:prstGeom prst="rect">
            <a:avLst/>
          </a:prstGeom>
          <a:noFill/>
          <a:ln w="9525">
            <a:noFill/>
            <a:miter lim="800000"/>
            <a:headEnd/>
            <a:tailEnd/>
          </a:ln>
        </p:spPr>
        <p:txBody>
          <a:bodyPr>
            <a:spAutoFit/>
          </a:bodyPr>
          <a:lstStyle/>
          <a:p>
            <a:pPr algn="ctr"/>
            <a:r>
              <a:rPr lang="es-ES" sz="2800">
                <a:solidFill>
                  <a:srgbClr val="FFFF00"/>
                </a:solidFill>
              </a:rPr>
              <a:t>Otras obras de Ferrer-Dalmau</a:t>
            </a:r>
          </a:p>
        </p:txBody>
      </p:sp>
    </p:spTree>
  </p:cSld>
  <p:clrMapOvr>
    <a:masterClrMapping/>
  </p:clrMapOvr>
  <p:transition spd="slow" advClick="0">
    <p:strips dir="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20110828155926_con_marco2"/>
          <p:cNvPicPr>
            <a:picLocks noChangeAspect="1" noChangeArrowheads="1"/>
          </p:cNvPicPr>
          <p:nvPr/>
        </p:nvPicPr>
        <p:blipFill>
          <a:blip r:embed="rId2"/>
          <a:srcRect/>
          <a:stretch>
            <a:fillRect/>
          </a:stretch>
        </p:blipFill>
        <p:spPr bwMode="auto">
          <a:xfrm>
            <a:off x="1524000" y="0"/>
            <a:ext cx="5561013" cy="6858000"/>
          </a:xfrm>
          <a:prstGeom prst="rect">
            <a:avLst/>
          </a:prstGeom>
          <a:noFill/>
          <a:ln w="9525">
            <a:noFill/>
            <a:miter lim="800000"/>
            <a:headEnd/>
            <a:tailEnd/>
          </a:ln>
        </p:spPr>
      </p:pic>
      <p:sp>
        <p:nvSpPr>
          <p:cNvPr id="16387" name="Text Box 5"/>
          <p:cNvSpPr txBox="1">
            <a:spLocks noChangeArrowheads="1"/>
          </p:cNvSpPr>
          <p:nvPr/>
        </p:nvSpPr>
        <p:spPr bwMode="auto">
          <a:xfrm>
            <a:off x="0" y="6491288"/>
            <a:ext cx="1758950" cy="366712"/>
          </a:xfrm>
          <a:prstGeom prst="rect">
            <a:avLst/>
          </a:prstGeom>
          <a:noFill/>
          <a:ln w="9525">
            <a:noFill/>
            <a:miter lim="800000"/>
            <a:headEnd/>
            <a:tailEnd/>
          </a:ln>
        </p:spPr>
        <p:txBody>
          <a:bodyPr wrap="none">
            <a:spAutoFit/>
          </a:bodyPr>
          <a:lstStyle/>
          <a:p>
            <a:r>
              <a:rPr lang="es-ES" b="1">
                <a:solidFill>
                  <a:srgbClr val="FF3300"/>
                </a:solidFill>
              </a:rPr>
              <a:t>Hernan Cortes</a:t>
            </a:r>
          </a:p>
        </p:txBody>
      </p:sp>
    </p:spTree>
  </p:cSld>
  <p:clrMapOvr>
    <a:masterClrMapping/>
  </p:clrMapOvr>
  <p:transition spd="slow">
    <p:strips dir="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descr="20110828160340_regularesgurugured"/>
          <p:cNvPicPr>
            <a:picLocks noChangeAspect="1" noChangeArrowheads="1"/>
          </p:cNvPicPr>
          <p:nvPr/>
        </p:nvPicPr>
        <p:blipFill>
          <a:blip r:embed="rId2"/>
          <a:srcRect/>
          <a:stretch>
            <a:fillRect/>
          </a:stretch>
        </p:blipFill>
        <p:spPr bwMode="auto">
          <a:xfrm>
            <a:off x="1695450" y="0"/>
            <a:ext cx="5754688" cy="6858000"/>
          </a:xfrm>
          <a:prstGeom prst="rect">
            <a:avLst/>
          </a:prstGeom>
          <a:noFill/>
          <a:ln w="9525">
            <a:noFill/>
            <a:miter lim="800000"/>
            <a:headEnd/>
            <a:tailEnd/>
          </a:ln>
        </p:spPr>
      </p:pic>
      <p:sp>
        <p:nvSpPr>
          <p:cNvPr id="17411" name="Text Box 5"/>
          <p:cNvSpPr txBox="1">
            <a:spLocks noChangeArrowheads="1"/>
          </p:cNvSpPr>
          <p:nvPr/>
        </p:nvSpPr>
        <p:spPr bwMode="auto">
          <a:xfrm>
            <a:off x="212725" y="6361113"/>
            <a:ext cx="1352550" cy="366712"/>
          </a:xfrm>
          <a:prstGeom prst="rect">
            <a:avLst/>
          </a:prstGeom>
          <a:noFill/>
          <a:ln w="9525">
            <a:noFill/>
            <a:miter lim="800000"/>
            <a:headEnd/>
            <a:tailEnd/>
          </a:ln>
        </p:spPr>
        <p:txBody>
          <a:bodyPr wrap="none">
            <a:spAutoFit/>
          </a:bodyPr>
          <a:lstStyle/>
          <a:p>
            <a:r>
              <a:rPr lang="es-ES" b="1">
                <a:solidFill>
                  <a:srgbClr val="FF3300"/>
                </a:solidFill>
              </a:rPr>
              <a:t>Regulares </a:t>
            </a:r>
          </a:p>
        </p:txBody>
      </p:sp>
    </p:spTree>
  </p:cSld>
  <p:clrMapOvr>
    <a:masterClrMapping/>
  </p:clrMapOvr>
  <p:transition spd="slow">
    <p:strips dir="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20110828111840_16"/>
          <p:cNvPicPr>
            <a:picLocks noChangeAspect="1" noChangeArrowheads="1"/>
          </p:cNvPicPr>
          <p:nvPr/>
        </p:nvPicPr>
        <p:blipFill>
          <a:blip r:embed="rId2"/>
          <a:srcRect/>
          <a:stretch>
            <a:fillRect/>
          </a:stretch>
        </p:blipFill>
        <p:spPr bwMode="auto">
          <a:xfrm>
            <a:off x="0" y="-23813"/>
            <a:ext cx="9144000" cy="6905626"/>
          </a:xfrm>
          <a:prstGeom prst="rect">
            <a:avLst/>
          </a:prstGeom>
          <a:noFill/>
          <a:ln w="9525">
            <a:noFill/>
            <a:miter lim="800000"/>
            <a:headEnd/>
            <a:tailEnd/>
          </a:ln>
        </p:spPr>
      </p:pic>
      <p:sp>
        <p:nvSpPr>
          <p:cNvPr id="18435" name="Text Box 5"/>
          <p:cNvSpPr txBox="1">
            <a:spLocks noChangeArrowheads="1"/>
          </p:cNvSpPr>
          <p:nvPr/>
        </p:nvSpPr>
        <p:spPr bwMode="auto">
          <a:xfrm>
            <a:off x="593725" y="6284913"/>
            <a:ext cx="2547938" cy="369887"/>
          </a:xfrm>
          <a:prstGeom prst="rect">
            <a:avLst/>
          </a:prstGeom>
          <a:noFill/>
          <a:ln w="9525">
            <a:noFill/>
            <a:miter lim="800000"/>
            <a:headEnd/>
            <a:tailEnd/>
          </a:ln>
        </p:spPr>
        <p:txBody>
          <a:bodyPr wrap="none">
            <a:spAutoFit/>
          </a:bodyPr>
          <a:lstStyle/>
          <a:p>
            <a:r>
              <a:rPr lang="es-ES" b="1">
                <a:solidFill>
                  <a:srgbClr val="FF3300"/>
                </a:solidFill>
              </a:rPr>
              <a:t>Regimiento Asturias. </a:t>
            </a:r>
          </a:p>
        </p:txBody>
      </p:sp>
    </p:spTree>
  </p:cSld>
  <p:clrMapOvr>
    <a:masterClrMapping/>
  </p:clrMapOvr>
  <p:transition spd="slow">
    <p:strips dir="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caballeria_1938_1"/>
          <p:cNvPicPr>
            <a:picLocks noChangeAspect="1" noChangeArrowheads="1"/>
          </p:cNvPicPr>
          <p:nvPr/>
        </p:nvPicPr>
        <p:blipFill>
          <a:blip r:embed="rId2"/>
          <a:srcRect/>
          <a:stretch>
            <a:fillRect/>
          </a:stretch>
        </p:blipFill>
        <p:spPr bwMode="auto">
          <a:xfrm>
            <a:off x="1600200" y="0"/>
            <a:ext cx="5524500" cy="6858000"/>
          </a:xfrm>
          <a:prstGeom prst="rect">
            <a:avLst/>
          </a:prstGeom>
          <a:noFill/>
          <a:ln w="9525">
            <a:noFill/>
            <a:miter lim="800000"/>
            <a:headEnd/>
            <a:tailEnd/>
          </a:ln>
        </p:spPr>
      </p:pic>
      <p:sp>
        <p:nvSpPr>
          <p:cNvPr id="19459" name="4 CuadroTexto"/>
          <p:cNvSpPr txBox="1">
            <a:spLocks noChangeArrowheads="1"/>
          </p:cNvSpPr>
          <p:nvPr/>
        </p:nvSpPr>
        <p:spPr bwMode="auto">
          <a:xfrm>
            <a:off x="304800" y="6096000"/>
            <a:ext cx="2667000" cy="461963"/>
          </a:xfrm>
          <a:prstGeom prst="rect">
            <a:avLst/>
          </a:prstGeom>
          <a:noFill/>
          <a:ln w="9525">
            <a:noFill/>
            <a:miter lim="800000"/>
            <a:headEnd/>
            <a:tailEnd/>
          </a:ln>
        </p:spPr>
        <p:txBody>
          <a:bodyPr>
            <a:spAutoFit/>
          </a:bodyPr>
          <a:lstStyle/>
          <a:p>
            <a:r>
              <a:rPr lang="es-ES" sz="2400">
                <a:solidFill>
                  <a:srgbClr val="FF3300"/>
                </a:solidFill>
              </a:rPr>
              <a:t>Caballería</a:t>
            </a:r>
          </a:p>
        </p:txBody>
      </p:sp>
    </p:spTree>
  </p:cSld>
  <p:clrMapOvr>
    <a:masterClrMapping/>
  </p:clrMapOvr>
  <p:transition spd="slow">
    <p:strips dir="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6" descr="Oficial+de+la+legi%C3%B3n+1938"/>
          <p:cNvPicPr>
            <a:picLocks noChangeAspect="1" noChangeArrowheads="1"/>
          </p:cNvPicPr>
          <p:nvPr/>
        </p:nvPicPr>
        <p:blipFill>
          <a:blip r:embed="rId2"/>
          <a:srcRect/>
          <a:stretch>
            <a:fillRect/>
          </a:stretch>
        </p:blipFill>
        <p:spPr bwMode="auto">
          <a:xfrm>
            <a:off x="1687513" y="0"/>
            <a:ext cx="5768975" cy="6858000"/>
          </a:xfrm>
          <a:prstGeom prst="rect">
            <a:avLst/>
          </a:prstGeom>
          <a:noFill/>
          <a:ln w="9525">
            <a:noFill/>
            <a:miter lim="800000"/>
            <a:headEnd/>
            <a:tailEnd/>
          </a:ln>
        </p:spPr>
      </p:pic>
      <p:sp>
        <p:nvSpPr>
          <p:cNvPr id="20483" name="Text Box 7"/>
          <p:cNvSpPr txBox="1">
            <a:spLocks noChangeArrowheads="1"/>
          </p:cNvSpPr>
          <p:nvPr/>
        </p:nvSpPr>
        <p:spPr bwMode="auto">
          <a:xfrm>
            <a:off x="441325" y="6208713"/>
            <a:ext cx="2851150" cy="366712"/>
          </a:xfrm>
          <a:prstGeom prst="rect">
            <a:avLst/>
          </a:prstGeom>
          <a:noFill/>
          <a:ln w="9525">
            <a:noFill/>
            <a:miter lim="800000"/>
            <a:headEnd/>
            <a:tailEnd/>
          </a:ln>
        </p:spPr>
        <p:txBody>
          <a:bodyPr wrap="none">
            <a:spAutoFit/>
          </a:bodyPr>
          <a:lstStyle/>
          <a:p>
            <a:r>
              <a:rPr lang="es-ES" b="1">
                <a:solidFill>
                  <a:srgbClr val="FF3300"/>
                </a:solidFill>
              </a:rPr>
              <a:t>Oficial de la Legión 1938</a:t>
            </a:r>
          </a:p>
        </p:txBody>
      </p:sp>
    </p:spTree>
  </p:cSld>
  <p:clrMapOvr>
    <a:masterClrMapping/>
  </p:clrMapOvr>
  <p:transition spd="slow">
    <p:strips dir="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descr="20110828162009_018"/>
          <p:cNvPicPr>
            <a:picLocks noChangeAspect="1" noChangeArrowheads="1"/>
          </p:cNvPicPr>
          <p:nvPr/>
        </p:nvPicPr>
        <p:blipFill>
          <a:blip r:embed="rId2"/>
          <a:srcRect/>
          <a:stretch>
            <a:fillRect/>
          </a:stretch>
        </p:blipFill>
        <p:spPr bwMode="auto">
          <a:xfrm>
            <a:off x="0" y="457200"/>
            <a:ext cx="9144000" cy="5332413"/>
          </a:xfrm>
          <a:prstGeom prst="rect">
            <a:avLst/>
          </a:prstGeom>
          <a:noFill/>
          <a:ln w="9525">
            <a:noFill/>
            <a:miter lim="800000"/>
            <a:headEnd/>
            <a:tailEnd/>
          </a:ln>
        </p:spPr>
      </p:pic>
      <p:sp>
        <p:nvSpPr>
          <p:cNvPr id="21507" name="Rectangle 5"/>
          <p:cNvSpPr>
            <a:spLocks noChangeArrowheads="1"/>
          </p:cNvSpPr>
          <p:nvPr/>
        </p:nvSpPr>
        <p:spPr bwMode="auto">
          <a:xfrm>
            <a:off x="0" y="5943600"/>
            <a:ext cx="9144000" cy="366713"/>
          </a:xfrm>
          <a:prstGeom prst="rect">
            <a:avLst/>
          </a:prstGeom>
          <a:noFill/>
          <a:ln w="9525">
            <a:noFill/>
            <a:miter lim="800000"/>
            <a:headEnd/>
            <a:tailEnd/>
          </a:ln>
        </p:spPr>
        <p:txBody>
          <a:bodyPr anchor="ctr">
            <a:spAutoFit/>
          </a:bodyPr>
          <a:lstStyle/>
          <a:p>
            <a:pPr algn="ctr"/>
            <a:r>
              <a:rPr lang="es-PR" b="1">
                <a:solidFill>
                  <a:srgbClr val="FF3300"/>
                </a:solidFill>
              </a:rPr>
              <a:t>La carga del Farnesio </a:t>
            </a:r>
          </a:p>
        </p:txBody>
      </p:sp>
    </p:spTree>
  </p:cSld>
  <p:clrMapOvr>
    <a:masterClrMapping/>
  </p:clrMapOvr>
  <p:transition spd="slow">
    <p:strips dir="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descr="20110828162241_que_en_rusia_estan"/>
          <p:cNvPicPr>
            <a:picLocks noChangeAspect="1" noChangeArrowheads="1"/>
          </p:cNvPicPr>
          <p:nvPr/>
        </p:nvPicPr>
        <p:blipFill>
          <a:blip r:embed="rId2"/>
          <a:srcRect/>
          <a:stretch>
            <a:fillRect/>
          </a:stretch>
        </p:blipFill>
        <p:spPr bwMode="auto">
          <a:xfrm>
            <a:off x="0" y="457200"/>
            <a:ext cx="9144000" cy="4572000"/>
          </a:xfrm>
          <a:prstGeom prst="rect">
            <a:avLst/>
          </a:prstGeom>
          <a:noFill/>
          <a:ln w="9525">
            <a:noFill/>
            <a:miter lim="800000"/>
            <a:headEnd/>
            <a:tailEnd/>
          </a:ln>
        </p:spPr>
      </p:pic>
      <p:sp>
        <p:nvSpPr>
          <p:cNvPr id="22531" name="Rectangle 5"/>
          <p:cNvSpPr>
            <a:spLocks noChangeArrowheads="1"/>
          </p:cNvSpPr>
          <p:nvPr/>
        </p:nvSpPr>
        <p:spPr bwMode="auto">
          <a:xfrm>
            <a:off x="3352800" y="5254625"/>
            <a:ext cx="2438400" cy="647700"/>
          </a:xfrm>
          <a:prstGeom prst="rect">
            <a:avLst/>
          </a:prstGeom>
          <a:noFill/>
          <a:ln w="9525">
            <a:noFill/>
            <a:miter lim="800000"/>
            <a:headEnd/>
            <a:tailEnd/>
          </a:ln>
        </p:spPr>
        <p:txBody>
          <a:bodyPr anchor="ctr">
            <a:spAutoFit/>
          </a:bodyPr>
          <a:lstStyle/>
          <a:p>
            <a:pPr algn="ctr"/>
            <a:r>
              <a:rPr lang="es-PR" b="1">
                <a:solidFill>
                  <a:srgbClr val="FF3300"/>
                </a:solidFill>
              </a:rPr>
              <a:t>División Azul</a:t>
            </a:r>
          </a:p>
          <a:p>
            <a:pPr algn="ctr" eaLnBrk="0" hangingPunct="0"/>
            <a:endParaRPr lang="es-PR"/>
          </a:p>
        </p:txBody>
      </p:sp>
    </p:spTree>
  </p:cSld>
  <p:clrMapOvr>
    <a:masterClrMapping/>
  </p:clrMapOvr>
  <p:transition spd="slow">
    <p:strips dir="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descr="20110828162311_voljov__1941"/>
          <p:cNvPicPr>
            <a:picLocks noChangeAspect="1" noChangeArrowheads="1"/>
          </p:cNvPicPr>
          <p:nvPr/>
        </p:nvPicPr>
        <p:blipFill>
          <a:blip r:embed="rId2"/>
          <a:srcRect/>
          <a:stretch>
            <a:fillRect/>
          </a:stretch>
        </p:blipFill>
        <p:spPr bwMode="auto">
          <a:xfrm>
            <a:off x="0" y="609600"/>
            <a:ext cx="9144000" cy="4572000"/>
          </a:xfrm>
          <a:prstGeom prst="rect">
            <a:avLst/>
          </a:prstGeom>
          <a:noFill/>
          <a:ln w="9525">
            <a:noFill/>
            <a:miter lim="800000"/>
            <a:headEnd/>
            <a:tailEnd/>
          </a:ln>
        </p:spPr>
      </p:pic>
      <p:sp>
        <p:nvSpPr>
          <p:cNvPr id="23555" name="Rectangle 5"/>
          <p:cNvSpPr>
            <a:spLocks noChangeArrowheads="1"/>
          </p:cNvSpPr>
          <p:nvPr/>
        </p:nvSpPr>
        <p:spPr bwMode="auto">
          <a:xfrm>
            <a:off x="3886200" y="5410200"/>
            <a:ext cx="1504950" cy="366713"/>
          </a:xfrm>
          <a:prstGeom prst="rect">
            <a:avLst/>
          </a:prstGeom>
          <a:noFill/>
          <a:ln w="9525">
            <a:noFill/>
            <a:miter lim="800000"/>
            <a:headEnd/>
            <a:tailEnd/>
          </a:ln>
        </p:spPr>
        <p:txBody>
          <a:bodyPr wrap="none" anchor="ctr">
            <a:spAutoFit/>
          </a:bodyPr>
          <a:lstStyle/>
          <a:p>
            <a:r>
              <a:rPr lang="es-PR" b="1">
                <a:solidFill>
                  <a:srgbClr val="FF3300"/>
                </a:solidFill>
              </a:rPr>
              <a:t>Voljov 1941 </a:t>
            </a:r>
          </a:p>
        </p:txBody>
      </p:sp>
    </p:spTree>
  </p:cSld>
  <p:clrMapOvr>
    <a:masterClrMapping/>
  </p:clrMapOvr>
  <p:transition spd="slow">
    <p:strips dir="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20110828111700_19"/>
          <p:cNvPicPr>
            <a:picLocks noChangeAspect="1" noChangeArrowheads="1"/>
          </p:cNvPicPr>
          <p:nvPr/>
        </p:nvPicPr>
        <p:blipFill>
          <a:blip r:embed="rId2"/>
          <a:srcRect/>
          <a:stretch>
            <a:fillRect/>
          </a:stretch>
        </p:blipFill>
        <p:spPr bwMode="auto">
          <a:xfrm>
            <a:off x="0" y="-44450"/>
            <a:ext cx="9144000" cy="6946900"/>
          </a:xfrm>
          <a:prstGeom prst="rect">
            <a:avLst/>
          </a:prstGeom>
          <a:noFill/>
          <a:ln w="9525">
            <a:noFill/>
            <a:miter lim="800000"/>
            <a:headEnd/>
            <a:tailEnd/>
          </a:ln>
        </p:spPr>
      </p:pic>
      <p:sp>
        <p:nvSpPr>
          <p:cNvPr id="24579" name="Rectangle 5"/>
          <p:cNvSpPr>
            <a:spLocks noChangeArrowheads="1"/>
          </p:cNvSpPr>
          <p:nvPr/>
        </p:nvSpPr>
        <p:spPr bwMode="auto">
          <a:xfrm>
            <a:off x="3352800" y="5638800"/>
            <a:ext cx="2584450" cy="641350"/>
          </a:xfrm>
          <a:prstGeom prst="rect">
            <a:avLst/>
          </a:prstGeom>
          <a:noFill/>
          <a:ln w="9525">
            <a:noFill/>
            <a:miter lim="800000"/>
            <a:headEnd/>
            <a:tailEnd/>
          </a:ln>
        </p:spPr>
        <p:txBody>
          <a:bodyPr wrap="none" anchor="ctr">
            <a:spAutoFit/>
          </a:bodyPr>
          <a:lstStyle/>
          <a:p>
            <a:r>
              <a:rPr lang="es-PR" b="1">
                <a:solidFill>
                  <a:srgbClr val="FF3300"/>
                </a:solidFill>
              </a:rPr>
              <a:t>Artilleria Carlista 1839</a:t>
            </a:r>
          </a:p>
          <a:p>
            <a:pPr eaLnBrk="0" hangingPunct="0"/>
            <a:endParaRPr lang="es-PR"/>
          </a:p>
        </p:txBody>
      </p:sp>
    </p:spTree>
  </p:cSld>
  <p:clrMapOvr>
    <a:masterClrMapping/>
  </p:clrMapOvr>
  <p:transition spd="slow">
    <p:strips dir="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descr="20110828111529_20"/>
          <p:cNvPicPr>
            <a:picLocks noChangeAspect="1" noChangeArrowheads="1"/>
          </p:cNvPicPr>
          <p:nvPr/>
        </p:nvPicPr>
        <p:blipFill>
          <a:blip r:embed="rId2"/>
          <a:srcRect/>
          <a:stretch>
            <a:fillRect/>
          </a:stretch>
        </p:blipFill>
        <p:spPr bwMode="auto">
          <a:xfrm>
            <a:off x="0" y="0"/>
            <a:ext cx="9144000" cy="6988175"/>
          </a:xfrm>
          <a:prstGeom prst="rect">
            <a:avLst/>
          </a:prstGeom>
          <a:noFill/>
          <a:ln w="9525">
            <a:noFill/>
            <a:miter lim="800000"/>
            <a:headEnd/>
            <a:tailEnd/>
          </a:ln>
        </p:spPr>
      </p:pic>
      <p:sp>
        <p:nvSpPr>
          <p:cNvPr id="25603" name="Rectangle 5"/>
          <p:cNvSpPr>
            <a:spLocks noChangeArrowheads="1"/>
          </p:cNvSpPr>
          <p:nvPr/>
        </p:nvSpPr>
        <p:spPr bwMode="auto">
          <a:xfrm>
            <a:off x="990600" y="6216650"/>
            <a:ext cx="2838450" cy="641350"/>
          </a:xfrm>
          <a:prstGeom prst="rect">
            <a:avLst/>
          </a:prstGeom>
          <a:noFill/>
          <a:ln w="9525">
            <a:noFill/>
            <a:miter lim="800000"/>
            <a:headEnd/>
            <a:tailEnd/>
          </a:ln>
        </p:spPr>
        <p:txBody>
          <a:bodyPr wrap="none" anchor="ctr">
            <a:spAutoFit/>
          </a:bodyPr>
          <a:lstStyle/>
          <a:p>
            <a:r>
              <a:rPr lang="es-PR" b="1">
                <a:solidFill>
                  <a:srgbClr val="FF3300"/>
                </a:solidFill>
              </a:rPr>
              <a:t>Carga de Alcántara 1921</a:t>
            </a:r>
          </a:p>
          <a:p>
            <a:pPr eaLnBrk="0" hangingPunct="0"/>
            <a:endParaRPr lang="es-PR">
              <a:solidFill>
                <a:srgbClr val="FF3300"/>
              </a:solidFill>
            </a:endParaRPr>
          </a:p>
        </p:txBody>
      </p:sp>
    </p:spTree>
  </p:cSld>
  <p:clrMapOvr>
    <a:masterClrMapping/>
  </p:clrMapOvr>
  <p:transition spd="slow">
    <p:strips dir="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descr="regulares_ultimrec"/>
          <p:cNvPicPr>
            <a:picLocks noChangeAspect="1" noChangeArrowheads="1"/>
          </p:cNvPicPr>
          <p:nvPr/>
        </p:nvPicPr>
        <p:blipFill>
          <a:blip r:embed="rId2"/>
          <a:srcRect/>
          <a:stretch>
            <a:fillRect/>
          </a:stretch>
        </p:blipFill>
        <p:spPr bwMode="auto">
          <a:xfrm>
            <a:off x="1689100" y="0"/>
            <a:ext cx="5767388" cy="6858000"/>
          </a:xfrm>
          <a:prstGeom prst="rect">
            <a:avLst/>
          </a:prstGeom>
          <a:noFill/>
          <a:ln w="9525">
            <a:noFill/>
            <a:miter lim="800000"/>
            <a:headEnd/>
            <a:tailEnd/>
          </a:ln>
        </p:spPr>
      </p:pic>
      <p:sp>
        <p:nvSpPr>
          <p:cNvPr id="26627" name="Rectangle 5"/>
          <p:cNvSpPr>
            <a:spLocks noChangeArrowheads="1"/>
          </p:cNvSpPr>
          <p:nvPr/>
        </p:nvSpPr>
        <p:spPr bwMode="auto">
          <a:xfrm>
            <a:off x="0" y="6489700"/>
            <a:ext cx="2157413" cy="369888"/>
          </a:xfrm>
          <a:prstGeom prst="rect">
            <a:avLst/>
          </a:prstGeom>
          <a:noFill/>
          <a:ln w="9525">
            <a:noFill/>
            <a:miter lim="800000"/>
            <a:headEnd/>
            <a:tailEnd/>
          </a:ln>
        </p:spPr>
        <p:txBody>
          <a:bodyPr wrap="none" rIns="88872" anchor="ctr">
            <a:spAutoFit/>
          </a:bodyPr>
          <a:lstStyle/>
          <a:p>
            <a:pPr fontAlgn="t"/>
            <a:r>
              <a:rPr lang="es-PR" b="1">
                <a:solidFill>
                  <a:srgbClr val="FF3300"/>
                </a:solidFill>
              </a:rPr>
              <a:t>La toma del Biuzt</a:t>
            </a:r>
            <a:r>
              <a:rPr lang="es-PR" b="1">
                <a:solidFill>
                  <a:srgbClr val="CCCCCC"/>
                </a:solidFill>
              </a:rPr>
              <a:t> </a:t>
            </a:r>
            <a:endParaRPr lang="es-PR"/>
          </a:p>
        </p:txBody>
      </p:sp>
    </p:spTree>
  </p:cSld>
  <p:clrMapOvr>
    <a:masterClrMapping/>
  </p:clrMapOvr>
  <p:transition spd="slow">
    <p:strips dir="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descr="20110828111443_21"/>
          <p:cNvPicPr>
            <a:picLocks noChangeAspect="1" noChangeArrowheads="1"/>
          </p:cNvPicPr>
          <p:nvPr/>
        </p:nvPicPr>
        <p:blipFill>
          <a:blip r:embed="rId2"/>
          <a:srcRect/>
          <a:stretch>
            <a:fillRect/>
          </a:stretch>
        </p:blipFill>
        <p:spPr bwMode="auto">
          <a:xfrm>
            <a:off x="0" y="15875"/>
            <a:ext cx="9144000" cy="6888163"/>
          </a:xfrm>
          <a:prstGeom prst="rect">
            <a:avLst/>
          </a:prstGeom>
          <a:noFill/>
          <a:ln w="9525">
            <a:noFill/>
            <a:miter lim="800000"/>
            <a:headEnd/>
            <a:tailEnd/>
          </a:ln>
        </p:spPr>
      </p:pic>
      <p:sp>
        <p:nvSpPr>
          <p:cNvPr id="27651" name="Rectangle 5"/>
          <p:cNvSpPr>
            <a:spLocks noChangeArrowheads="1"/>
          </p:cNvSpPr>
          <p:nvPr/>
        </p:nvSpPr>
        <p:spPr bwMode="auto">
          <a:xfrm>
            <a:off x="304800" y="6216650"/>
            <a:ext cx="3155950" cy="641350"/>
          </a:xfrm>
          <a:prstGeom prst="rect">
            <a:avLst/>
          </a:prstGeom>
          <a:noFill/>
          <a:ln w="9525">
            <a:noFill/>
            <a:miter lim="800000"/>
            <a:headEnd/>
            <a:tailEnd/>
          </a:ln>
        </p:spPr>
        <p:txBody>
          <a:bodyPr wrap="none" anchor="ctr">
            <a:spAutoFit/>
          </a:bodyPr>
          <a:lstStyle/>
          <a:p>
            <a:r>
              <a:rPr lang="es-PR" b="1">
                <a:solidFill>
                  <a:srgbClr val="FF3300"/>
                </a:solidFill>
              </a:rPr>
              <a:t>General Cabrera en Morella</a:t>
            </a:r>
          </a:p>
          <a:p>
            <a:pPr eaLnBrk="0" hangingPunct="0"/>
            <a:endParaRPr lang="es-PR"/>
          </a:p>
        </p:txBody>
      </p:sp>
    </p:spTree>
  </p:cSld>
  <p:clrMapOvr>
    <a:masterClrMapping/>
  </p:clrMapOvr>
  <p:transition spd="slow">
    <p:strips dir="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20110828154153_capitan_arenas22"/>
          <p:cNvPicPr>
            <a:picLocks noChangeAspect="1" noChangeArrowheads="1"/>
          </p:cNvPicPr>
          <p:nvPr/>
        </p:nvPicPr>
        <p:blipFill>
          <a:blip r:embed="rId2"/>
          <a:srcRect/>
          <a:stretch>
            <a:fillRect/>
          </a:stretch>
        </p:blipFill>
        <p:spPr bwMode="auto">
          <a:xfrm>
            <a:off x="1684338" y="0"/>
            <a:ext cx="5776912" cy="6858000"/>
          </a:xfrm>
          <a:prstGeom prst="rect">
            <a:avLst/>
          </a:prstGeom>
          <a:noFill/>
          <a:ln w="9525">
            <a:noFill/>
            <a:miter lim="800000"/>
            <a:headEnd/>
            <a:tailEnd/>
          </a:ln>
        </p:spPr>
      </p:pic>
      <p:sp>
        <p:nvSpPr>
          <p:cNvPr id="28675" name="Rectangle 5"/>
          <p:cNvSpPr>
            <a:spLocks noChangeArrowheads="1"/>
          </p:cNvSpPr>
          <p:nvPr/>
        </p:nvSpPr>
        <p:spPr bwMode="auto">
          <a:xfrm>
            <a:off x="0" y="6491288"/>
            <a:ext cx="3587750" cy="366712"/>
          </a:xfrm>
          <a:prstGeom prst="rect">
            <a:avLst/>
          </a:prstGeom>
          <a:noFill/>
          <a:ln w="9525">
            <a:noFill/>
            <a:miter lim="800000"/>
            <a:headEnd/>
            <a:tailEnd/>
          </a:ln>
        </p:spPr>
        <p:txBody>
          <a:bodyPr wrap="none" anchor="ctr">
            <a:spAutoFit/>
          </a:bodyPr>
          <a:lstStyle/>
          <a:p>
            <a:r>
              <a:rPr lang="es-PR" b="1">
                <a:solidFill>
                  <a:srgbClr val="FF3300"/>
                </a:solidFill>
              </a:rPr>
              <a:t>Capitán D.Felíx Arenas Gaspar </a:t>
            </a:r>
          </a:p>
        </p:txBody>
      </p:sp>
    </p:spTree>
  </p:cSld>
  <p:clrMapOvr>
    <a:masterClrMapping/>
  </p:clrMapOvr>
  <p:transition spd="slow">
    <p:strips dir="ru"/>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descr="20110828111325_22"/>
          <p:cNvPicPr>
            <a:picLocks noChangeAspect="1" noChangeArrowheads="1"/>
          </p:cNvPicPr>
          <p:nvPr/>
        </p:nvPicPr>
        <p:blipFill>
          <a:blip r:embed="rId2"/>
          <a:srcRect/>
          <a:stretch>
            <a:fillRect/>
          </a:stretch>
        </p:blipFill>
        <p:spPr bwMode="auto">
          <a:xfrm>
            <a:off x="0" y="-12700"/>
            <a:ext cx="9144000" cy="6945313"/>
          </a:xfrm>
          <a:prstGeom prst="rect">
            <a:avLst/>
          </a:prstGeom>
          <a:noFill/>
          <a:ln w="9525">
            <a:noFill/>
            <a:miter lim="800000"/>
            <a:headEnd/>
            <a:tailEnd/>
          </a:ln>
        </p:spPr>
      </p:pic>
      <p:sp>
        <p:nvSpPr>
          <p:cNvPr id="29699" name="Rectangle 5"/>
          <p:cNvSpPr>
            <a:spLocks noChangeArrowheads="1"/>
          </p:cNvSpPr>
          <p:nvPr/>
        </p:nvSpPr>
        <p:spPr bwMode="auto">
          <a:xfrm>
            <a:off x="2819400" y="6491288"/>
            <a:ext cx="3321050" cy="366712"/>
          </a:xfrm>
          <a:prstGeom prst="rect">
            <a:avLst/>
          </a:prstGeom>
          <a:noFill/>
          <a:ln w="9525">
            <a:noFill/>
            <a:miter lim="800000"/>
            <a:headEnd/>
            <a:tailEnd/>
          </a:ln>
        </p:spPr>
        <p:txBody>
          <a:bodyPr wrap="none" anchor="ctr">
            <a:spAutoFit/>
          </a:bodyPr>
          <a:lstStyle/>
          <a:p>
            <a:r>
              <a:rPr lang="es-PR" b="1">
                <a:solidFill>
                  <a:srgbClr val="FF3300"/>
                </a:solidFill>
              </a:rPr>
              <a:t>La Batalla de la Seu d´Urgell </a:t>
            </a:r>
          </a:p>
        </p:txBody>
      </p:sp>
    </p:spTree>
  </p:cSld>
  <p:clrMapOvr>
    <a:masterClrMapping/>
  </p:clrMapOvr>
  <p:transition spd="slow">
    <p:strips dir="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descr="20110828111024_24"/>
          <p:cNvPicPr>
            <a:picLocks noChangeAspect="1" noChangeArrowheads="1"/>
          </p:cNvPicPr>
          <p:nvPr/>
        </p:nvPicPr>
        <p:blipFill>
          <a:blip r:embed="rId2"/>
          <a:srcRect/>
          <a:stretch>
            <a:fillRect/>
          </a:stretch>
        </p:blipFill>
        <p:spPr bwMode="auto">
          <a:xfrm>
            <a:off x="0" y="-33338"/>
            <a:ext cx="9144000" cy="6988176"/>
          </a:xfrm>
          <a:prstGeom prst="rect">
            <a:avLst/>
          </a:prstGeom>
          <a:noFill/>
          <a:ln w="9525">
            <a:noFill/>
            <a:miter lim="800000"/>
            <a:headEnd/>
            <a:tailEnd/>
          </a:ln>
        </p:spPr>
      </p:pic>
      <p:sp>
        <p:nvSpPr>
          <p:cNvPr id="30723" name="Rectangle 5"/>
          <p:cNvSpPr>
            <a:spLocks noChangeArrowheads="1"/>
          </p:cNvSpPr>
          <p:nvPr/>
        </p:nvSpPr>
        <p:spPr bwMode="auto">
          <a:xfrm>
            <a:off x="381000" y="6216650"/>
            <a:ext cx="1860550" cy="641350"/>
          </a:xfrm>
          <a:prstGeom prst="rect">
            <a:avLst/>
          </a:prstGeom>
          <a:noFill/>
          <a:ln w="9525">
            <a:noFill/>
            <a:miter lim="800000"/>
            <a:headEnd/>
            <a:tailEnd/>
          </a:ln>
        </p:spPr>
        <p:txBody>
          <a:bodyPr wrap="none" anchor="ctr">
            <a:spAutoFit/>
          </a:bodyPr>
          <a:lstStyle/>
          <a:p>
            <a:r>
              <a:rPr lang="es-PR" b="1">
                <a:solidFill>
                  <a:srgbClr val="FF3300"/>
                </a:solidFill>
              </a:rPr>
              <a:t>El sitio de Oran</a:t>
            </a:r>
          </a:p>
          <a:p>
            <a:pPr eaLnBrk="0" hangingPunct="0"/>
            <a:endParaRPr lang="es-PR">
              <a:solidFill>
                <a:srgbClr val="FF3300"/>
              </a:solidFill>
            </a:endParaRPr>
          </a:p>
        </p:txBody>
      </p:sp>
    </p:spTree>
  </p:cSld>
  <p:clrMapOvr>
    <a:masterClrMapping/>
  </p:clrMapOvr>
  <p:transition spd="slow">
    <p:strips dir="ru"/>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descr="20110828110700_27"/>
          <p:cNvPicPr>
            <a:picLocks noChangeAspect="1" noChangeArrowheads="1"/>
          </p:cNvPicPr>
          <p:nvPr/>
        </p:nvPicPr>
        <p:blipFill>
          <a:blip r:embed="rId2"/>
          <a:srcRect/>
          <a:stretch>
            <a:fillRect/>
          </a:stretch>
        </p:blipFill>
        <p:spPr bwMode="auto">
          <a:xfrm>
            <a:off x="0" y="381000"/>
            <a:ext cx="9296400" cy="4648200"/>
          </a:xfrm>
          <a:prstGeom prst="rect">
            <a:avLst/>
          </a:prstGeom>
          <a:noFill/>
          <a:ln w="9525">
            <a:noFill/>
            <a:miter lim="800000"/>
            <a:headEnd/>
            <a:tailEnd/>
          </a:ln>
        </p:spPr>
      </p:pic>
      <p:sp>
        <p:nvSpPr>
          <p:cNvPr id="31747" name="Rectangle 5"/>
          <p:cNvSpPr>
            <a:spLocks noChangeArrowheads="1"/>
          </p:cNvSpPr>
          <p:nvPr/>
        </p:nvSpPr>
        <p:spPr bwMode="auto">
          <a:xfrm>
            <a:off x="3048000" y="5486400"/>
            <a:ext cx="2406650" cy="366713"/>
          </a:xfrm>
          <a:prstGeom prst="rect">
            <a:avLst/>
          </a:prstGeom>
          <a:noFill/>
          <a:ln w="9525">
            <a:noFill/>
            <a:miter lim="800000"/>
            <a:headEnd/>
            <a:tailEnd/>
          </a:ln>
        </p:spPr>
        <p:txBody>
          <a:bodyPr wrap="none" anchor="ctr">
            <a:spAutoFit/>
          </a:bodyPr>
          <a:lstStyle/>
          <a:p>
            <a:r>
              <a:rPr lang="es-PR" b="1">
                <a:solidFill>
                  <a:srgbClr val="FF3300"/>
                </a:solidFill>
              </a:rPr>
              <a:t>Morella en la lejania </a:t>
            </a:r>
          </a:p>
        </p:txBody>
      </p:sp>
    </p:spTree>
  </p:cSld>
  <p:clrMapOvr>
    <a:masterClrMapping/>
  </p:clrMapOvr>
  <p:transition spd="slow">
    <p:strips dir="ru"/>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descr="20110828110557_28"/>
          <p:cNvPicPr>
            <a:picLocks noChangeAspect="1" noChangeArrowheads="1"/>
          </p:cNvPicPr>
          <p:nvPr/>
        </p:nvPicPr>
        <p:blipFill>
          <a:blip r:embed="rId2"/>
          <a:srcRect/>
          <a:stretch>
            <a:fillRect/>
          </a:stretch>
        </p:blipFill>
        <p:spPr bwMode="auto">
          <a:xfrm>
            <a:off x="47625" y="885825"/>
            <a:ext cx="9048750" cy="5086350"/>
          </a:xfrm>
          <a:prstGeom prst="rect">
            <a:avLst/>
          </a:prstGeom>
          <a:noFill/>
          <a:ln w="9525">
            <a:noFill/>
            <a:miter lim="800000"/>
            <a:headEnd/>
            <a:tailEnd/>
          </a:ln>
        </p:spPr>
      </p:pic>
      <p:sp>
        <p:nvSpPr>
          <p:cNvPr id="32771" name="Rectangle 5"/>
          <p:cNvSpPr>
            <a:spLocks noChangeArrowheads="1"/>
          </p:cNvSpPr>
          <p:nvPr/>
        </p:nvSpPr>
        <p:spPr bwMode="auto">
          <a:xfrm>
            <a:off x="304800" y="6172200"/>
            <a:ext cx="1924050" cy="366713"/>
          </a:xfrm>
          <a:prstGeom prst="rect">
            <a:avLst/>
          </a:prstGeom>
          <a:noFill/>
          <a:ln w="9525">
            <a:noFill/>
            <a:miter lim="800000"/>
            <a:headEnd/>
            <a:tailEnd/>
          </a:ln>
        </p:spPr>
        <p:txBody>
          <a:bodyPr wrap="none" anchor="ctr">
            <a:spAutoFit/>
          </a:bodyPr>
          <a:lstStyle/>
          <a:p>
            <a:r>
              <a:rPr lang="es-PR" b="1">
                <a:solidFill>
                  <a:srgbClr val="FF3300"/>
                </a:solidFill>
              </a:rPr>
              <a:t>Carga en Ceuta </a:t>
            </a:r>
          </a:p>
        </p:txBody>
      </p:sp>
    </p:spTree>
  </p:cSld>
  <p:clrMapOvr>
    <a:masterClrMapping/>
  </p:clrMapOvr>
  <p:transition spd="slow">
    <p:strips dir="r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4" descr="20110828110309_29"/>
          <p:cNvPicPr>
            <a:picLocks noChangeAspect="1" noChangeArrowheads="1"/>
          </p:cNvPicPr>
          <p:nvPr/>
        </p:nvPicPr>
        <p:blipFill>
          <a:blip r:embed="rId2"/>
          <a:srcRect/>
          <a:stretch>
            <a:fillRect/>
          </a:stretch>
        </p:blipFill>
        <p:spPr bwMode="auto">
          <a:xfrm>
            <a:off x="47625" y="1166813"/>
            <a:ext cx="9048750" cy="4524375"/>
          </a:xfrm>
          <a:prstGeom prst="rect">
            <a:avLst/>
          </a:prstGeom>
          <a:noFill/>
          <a:ln w="9525">
            <a:noFill/>
            <a:miter lim="800000"/>
            <a:headEnd/>
            <a:tailEnd/>
          </a:ln>
        </p:spPr>
      </p:pic>
      <p:sp>
        <p:nvSpPr>
          <p:cNvPr id="33795" name="Rectangle 5"/>
          <p:cNvSpPr>
            <a:spLocks noChangeArrowheads="1"/>
          </p:cNvSpPr>
          <p:nvPr/>
        </p:nvSpPr>
        <p:spPr bwMode="auto">
          <a:xfrm>
            <a:off x="914400" y="5791200"/>
            <a:ext cx="2774950" cy="641350"/>
          </a:xfrm>
          <a:prstGeom prst="rect">
            <a:avLst/>
          </a:prstGeom>
          <a:noFill/>
          <a:ln w="9525">
            <a:noFill/>
            <a:miter lim="800000"/>
            <a:headEnd/>
            <a:tailEnd/>
          </a:ln>
        </p:spPr>
        <p:txBody>
          <a:bodyPr wrap="none" anchor="ctr">
            <a:spAutoFit/>
          </a:bodyPr>
          <a:lstStyle/>
          <a:p>
            <a:r>
              <a:rPr lang="es-PR" b="1">
                <a:solidFill>
                  <a:srgbClr val="FF3300"/>
                </a:solidFill>
              </a:rPr>
              <a:t>Barranco del Lobo 1911</a:t>
            </a:r>
          </a:p>
          <a:p>
            <a:pPr eaLnBrk="0" hangingPunct="0"/>
            <a:endParaRPr lang="es-PR"/>
          </a:p>
        </p:txBody>
      </p:sp>
    </p:spTree>
  </p:cSld>
  <p:clrMapOvr>
    <a:masterClrMapping/>
  </p:clrMapOvr>
  <p:transition spd="slow">
    <p:strips dir="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descr="20110828110037_31"/>
          <p:cNvPicPr>
            <a:picLocks noChangeAspect="1" noChangeArrowheads="1"/>
          </p:cNvPicPr>
          <p:nvPr/>
        </p:nvPicPr>
        <p:blipFill>
          <a:blip r:embed="rId2"/>
          <a:srcRect/>
          <a:stretch>
            <a:fillRect/>
          </a:stretch>
        </p:blipFill>
        <p:spPr bwMode="auto">
          <a:xfrm>
            <a:off x="47625" y="847725"/>
            <a:ext cx="9048750" cy="5162550"/>
          </a:xfrm>
          <a:prstGeom prst="rect">
            <a:avLst/>
          </a:prstGeom>
          <a:noFill/>
          <a:ln w="9525">
            <a:noFill/>
            <a:miter lim="800000"/>
            <a:headEnd/>
            <a:tailEnd/>
          </a:ln>
        </p:spPr>
      </p:pic>
      <p:sp>
        <p:nvSpPr>
          <p:cNvPr id="34819" name="Rectangle 5"/>
          <p:cNvSpPr>
            <a:spLocks noChangeArrowheads="1"/>
          </p:cNvSpPr>
          <p:nvPr/>
        </p:nvSpPr>
        <p:spPr bwMode="auto">
          <a:xfrm>
            <a:off x="762000" y="5978525"/>
            <a:ext cx="1238250" cy="647700"/>
          </a:xfrm>
          <a:prstGeom prst="rect">
            <a:avLst/>
          </a:prstGeom>
          <a:noFill/>
          <a:ln w="9525">
            <a:noFill/>
            <a:miter lim="800000"/>
            <a:headEnd/>
            <a:tailEnd/>
          </a:ln>
        </p:spPr>
        <p:txBody>
          <a:bodyPr anchor="ctr">
            <a:spAutoFit/>
          </a:bodyPr>
          <a:lstStyle/>
          <a:p>
            <a:r>
              <a:rPr lang="es-PR" b="1">
                <a:solidFill>
                  <a:srgbClr val="FF3300"/>
                </a:solidFill>
              </a:rPr>
              <a:t>Calderote</a:t>
            </a:r>
          </a:p>
          <a:p>
            <a:pPr eaLnBrk="0" hangingPunct="0"/>
            <a:endParaRPr lang="es-PR">
              <a:solidFill>
                <a:srgbClr val="FF3300"/>
              </a:solidFill>
            </a:endParaRPr>
          </a:p>
        </p:txBody>
      </p:sp>
    </p:spTree>
  </p:cSld>
  <p:clrMapOvr>
    <a:masterClrMapping/>
  </p:clrMapOvr>
  <p:transition spd="slow">
    <p:strips dir="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descr="20110828105934_32"/>
          <p:cNvPicPr>
            <a:picLocks noChangeAspect="1" noChangeArrowheads="1"/>
          </p:cNvPicPr>
          <p:nvPr/>
        </p:nvPicPr>
        <p:blipFill>
          <a:blip r:embed="rId2"/>
          <a:srcRect/>
          <a:stretch>
            <a:fillRect/>
          </a:stretch>
        </p:blipFill>
        <p:spPr bwMode="auto">
          <a:xfrm>
            <a:off x="47625" y="757238"/>
            <a:ext cx="9048750" cy="5343525"/>
          </a:xfrm>
          <a:prstGeom prst="rect">
            <a:avLst/>
          </a:prstGeom>
          <a:noFill/>
          <a:ln w="9525">
            <a:noFill/>
            <a:miter lim="800000"/>
            <a:headEnd/>
            <a:tailEnd/>
          </a:ln>
        </p:spPr>
      </p:pic>
      <p:sp>
        <p:nvSpPr>
          <p:cNvPr id="35843" name="Rectangle 5"/>
          <p:cNvSpPr>
            <a:spLocks noChangeArrowheads="1"/>
          </p:cNvSpPr>
          <p:nvPr/>
        </p:nvSpPr>
        <p:spPr bwMode="auto">
          <a:xfrm>
            <a:off x="685800" y="6172200"/>
            <a:ext cx="2990850" cy="366713"/>
          </a:xfrm>
          <a:prstGeom prst="rect">
            <a:avLst/>
          </a:prstGeom>
          <a:noFill/>
          <a:ln w="9525">
            <a:noFill/>
            <a:miter lim="800000"/>
            <a:headEnd/>
            <a:tailEnd/>
          </a:ln>
        </p:spPr>
        <p:txBody>
          <a:bodyPr wrap="none" anchor="ctr">
            <a:spAutoFit/>
          </a:bodyPr>
          <a:lstStyle/>
          <a:p>
            <a:r>
              <a:rPr lang="es-PR" b="1">
                <a:solidFill>
                  <a:srgbClr val="FF3300"/>
                </a:solidFill>
              </a:rPr>
              <a:t>Carga de Zumalacárregui </a:t>
            </a:r>
          </a:p>
        </p:txBody>
      </p:sp>
    </p:spTree>
  </p:cSld>
  <p:clrMapOvr>
    <a:masterClrMapping/>
  </p:clrMapOvr>
  <p:transition spd="slow">
    <p:strips dir="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5" descr="20110828105715_34"/>
          <p:cNvPicPr>
            <a:picLocks noChangeAspect="1" noChangeArrowheads="1"/>
          </p:cNvPicPr>
          <p:nvPr/>
        </p:nvPicPr>
        <p:blipFill>
          <a:blip r:embed="rId2"/>
          <a:srcRect/>
          <a:stretch>
            <a:fillRect/>
          </a:stretch>
        </p:blipFill>
        <p:spPr bwMode="auto">
          <a:xfrm>
            <a:off x="0" y="14288"/>
            <a:ext cx="9144000" cy="6892925"/>
          </a:xfrm>
          <a:prstGeom prst="rect">
            <a:avLst/>
          </a:prstGeom>
          <a:noFill/>
          <a:ln w="9525">
            <a:noFill/>
            <a:miter lim="800000"/>
            <a:headEnd/>
            <a:tailEnd/>
          </a:ln>
        </p:spPr>
      </p:pic>
      <p:sp>
        <p:nvSpPr>
          <p:cNvPr id="36867" name="Text Box 6"/>
          <p:cNvSpPr txBox="1">
            <a:spLocks noChangeArrowheads="1"/>
          </p:cNvSpPr>
          <p:nvPr/>
        </p:nvSpPr>
        <p:spPr bwMode="auto">
          <a:xfrm>
            <a:off x="898525" y="6284913"/>
            <a:ext cx="1941513" cy="369887"/>
          </a:xfrm>
          <a:prstGeom prst="rect">
            <a:avLst/>
          </a:prstGeom>
          <a:noFill/>
          <a:ln w="9525">
            <a:noFill/>
            <a:miter lim="800000"/>
            <a:headEnd/>
            <a:tailEnd/>
          </a:ln>
        </p:spPr>
        <p:txBody>
          <a:bodyPr wrap="none">
            <a:spAutoFit/>
          </a:bodyPr>
          <a:lstStyle/>
          <a:p>
            <a:r>
              <a:rPr lang="es-ES" b="1">
                <a:solidFill>
                  <a:srgbClr val="FF3300"/>
                </a:solidFill>
              </a:rPr>
              <a:t>Cargas en Cuba</a:t>
            </a:r>
          </a:p>
        </p:txBody>
      </p:sp>
    </p:spTree>
  </p:cSld>
  <p:clrMapOvr>
    <a:masterClrMapping/>
  </p:clrMapOvr>
  <p:transition spd="slow">
    <p:strips dir="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5" descr="20110828105621_35"/>
          <p:cNvPicPr>
            <a:picLocks noChangeAspect="1" noChangeArrowheads="1"/>
          </p:cNvPicPr>
          <p:nvPr/>
        </p:nvPicPr>
        <p:blipFill>
          <a:blip r:embed="rId2"/>
          <a:srcRect/>
          <a:stretch>
            <a:fillRect/>
          </a:stretch>
        </p:blipFill>
        <p:spPr bwMode="auto">
          <a:xfrm>
            <a:off x="0" y="-11113"/>
            <a:ext cx="9144000" cy="6940551"/>
          </a:xfrm>
          <a:prstGeom prst="rect">
            <a:avLst/>
          </a:prstGeom>
          <a:noFill/>
          <a:ln w="9525">
            <a:noFill/>
            <a:miter lim="800000"/>
            <a:headEnd/>
            <a:tailEnd/>
          </a:ln>
        </p:spPr>
      </p:pic>
      <p:sp>
        <p:nvSpPr>
          <p:cNvPr id="37891" name="Rectangle 6"/>
          <p:cNvSpPr>
            <a:spLocks noChangeArrowheads="1"/>
          </p:cNvSpPr>
          <p:nvPr/>
        </p:nvSpPr>
        <p:spPr bwMode="auto">
          <a:xfrm>
            <a:off x="304800" y="6491288"/>
            <a:ext cx="2254250" cy="366712"/>
          </a:xfrm>
          <a:prstGeom prst="rect">
            <a:avLst/>
          </a:prstGeom>
          <a:noFill/>
          <a:ln w="9525">
            <a:noFill/>
            <a:miter lim="800000"/>
            <a:headEnd/>
            <a:tailEnd/>
          </a:ln>
        </p:spPr>
        <p:txBody>
          <a:bodyPr wrap="none" anchor="ctr">
            <a:spAutoFit/>
          </a:bodyPr>
          <a:lstStyle/>
          <a:p>
            <a:r>
              <a:rPr lang="es-PR" b="1">
                <a:solidFill>
                  <a:srgbClr val="FF3300"/>
                </a:solidFill>
              </a:rPr>
              <a:t>Lancero a la carga</a:t>
            </a:r>
            <a:r>
              <a:rPr lang="es-PR"/>
              <a:t> </a:t>
            </a:r>
          </a:p>
        </p:txBody>
      </p:sp>
    </p:spTree>
  </p:cSld>
  <p:clrMapOvr>
    <a:masterClrMapping/>
  </p:clrMapOvr>
  <p:transition spd="slow">
    <p:strips dir="r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5" descr="20110828105531_36"/>
          <p:cNvPicPr>
            <a:picLocks noChangeAspect="1" noChangeArrowheads="1"/>
          </p:cNvPicPr>
          <p:nvPr/>
        </p:nvPicPr>
        <p:blipFill>
          <a:blip r:embed="rId2"/>
          <a:srcRect/>
          <a:stretch>
            <a:fillRect/>
          </a:stretch>
        </p:blipFill>
        <p:spPr bwMode="auto">
          <a:xfrm>
            <a:off x="1739900" y="0"/>
            <a:ext cx="5664200" cy="6858000"/>
          </a:xfrm>
          <a:prstGeom prst="rect">
            <a:avLst/>
          </a:prstGeom>
          <a:noFill/>
          <a:ln w="9525">
            <a:noFill/>
            <a:miter lim="800000"/>
            <a:headEnd/>
            <a:tailEnd/>
          </a:ln>
        </p:spPr>
      </p:pic>
      <p:sp>
        <p:nvSpPr>
          <p:cNvPr id="38915" name="Text Box 6"/>
          <p:cNvSpPr txBox="1">
            <a:spLocks noChangeArrowheads="1"/>
          </p:cNvSpPr>
          <p:nvPr/>
        </p:nvSpPr>
        <p:spPr bwMode="auto">
          <a:xfrm>
            <a:off x="1752600" y="6248400"/>
            <a:ext cx="2597150" cy="366713"/>
          </a:xfrm>
          <a:prstGeom prst="rect">
            <a:avLst/>
          </a:prstGeom>
          <a:noFill/>
          <a:ln w="9525">
            <a:noFill/>
            <a:miter lim="800000"/>
            <a:headEnd/>
            <a:tailEnd/>
          </a:ln>
        </p:spPr>
        <p:txBody>
          <a:bodyPr wrap="none">
            <a:spAutoFit/>
          </a:bodyPr>
          <a:lstStyle/>
          <a:p>
            <a:r>
              <a:rPr lang="es-ES" b="1">
                <a:solidFill>
                  <a:srgbClr val="FF3300"/>
                </a:solidFill>
              </a:rPr>
              <a:t>Lanceros de la Legion</a:t>
            </a:r>
          </a:p>
        </p:txBody>
      </p:sp>
    </p:spTree>
  </p:cSld>
  <p:clrMapOvr>
    <a:masterClrMapping/>
  </p:clrMapOvr>
  <p:transition spd="slow">
    <p:strips dir="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5" descr="guardia+civil+ult"/>
          <p:cNvPicPr>
            <a:picLocks noChangeAspect="1" noChangeArrowheads="1"/>
          </p:cNvPicPr>
          <p:nvPr/>
        </p:nvPicPr>
        <p:blipFill>
          <a:blip r:embed="rId2"/>
          <a:srcRect/>
          <a:stretch>
            <a:fillRect/>
          </a:stretch>
        </p:blipFill>
        <p:spPr bwMode="auto">
          <a:xfrm>
            <a:off x="1706563" y="0"/>
            <a:ext cx="5730875" cy="68580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5" descr="20110828101828_51"/>
          <p:cNvPicPr>
            <a:picLocks noChangeAspect="1" noChangeArrowheads="1"/>
          </p:cNvPicPr>
          <p:nvPr/>
        </p:nvPicPr>
        <p:blipFill>
          <a:blip r:embed="rId2"/>
          <a:srcRect/>
          <a:stretch>
            <a:fillRect/>
          </a:stretch>
        </p:blipFill>
        <p:spPr bwMode="auto">
          <a:xfrm>
            <a:off x="47625" y="1181100"/>
            <a:ext cx="9048750" cy="4495800"/>
          </a:xfrm>
          <a:prstGeom prst="rect">
            <a:avLst/>
          </a:prstGeom>
          <a:noFill/>
          <a:ln w="9525">
            <a:noFill/>
            <a:miter lim="800000"/>
            <a:headEnd/>
            <a:tailEnd/>
          </a:ln>
        </p:spPr>
      </p:pic>
      <p:sp>
        <p:nvSpPr>
          <p:cNvPr id="40963" name="Text Box 6"/>
          <p:cNvSpPr txBox="1">
            <a:spLocks noChangeArrowheads="1"/>
          </p:cNvSpPr>
          <p:nvPr/>
        </p:nvSpPr>
        <p:spPr bwMode="auto">
          <a:xfrm>
            <a:off x="1050925" y="6056313"/>
            <a:ext cx="2254250" cy="366712"/>
          </a:xfrm>
          <a:prstGeom prst="rect">
            <a:avLst/>
          </a:prstGeom>
          <a:noFill/>
          <a:ln w="9525">
            <a:noFill/>
            <a:miter lim="800000"/>
            <a:headEnd/>
            <a:tailEnd/>
          </a:ln>
        </p:spPr>
        <p:txBody>
          <a:bodyPr wrap="none">
            <a:spAutoFit/>
          </a:bodyPr>
          <a:lstStyle/>
          <a:p>
            <a:r>
              <a:rPr lang="es-ES" b="1">
                <a:solidFill>
                  <a:srgbClr val="FF3300"/>
                </a:solidFill>
              </a:rPr>
              <a:t>Ejercito de Tortosa</a:t>
            </a:r>
          </a:p>
        </p:txBody>
      </p:sp>
    </p:spTree>
  </p:cSld>
  <p:clrMapOvr>
    <a:masterClrMapping/>
  </p:clrMapOvr>
  <p:transition spd="slow">
    <p:strips dir="ru"/>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5" descr="zquijotada%2Bcarlista"/>
          <p:cNvPicPr>
            <a:picLocks noChangeAspect="1" noChangeArrowheads="1"/>
          </p:cNvPicPr>
          <p:nvPr/>
        </p:nvPicPr>
        <p:blipFill>
          <a:blip r:embed="rId2"/>
          <a:srcRect/>
          <a:stretch>
            <a:fillRect/>
          </a:stretch>
        </p:blipFill>
        <p:spPr bwMode="auto">
          <a:xfrm>
            <a:off x="1447800" y="0"/>
            <a:ext cx="5781675" cy="6858000"/>
          </a:xfrm>
          <a:prstGeom prst="rect">
            <a:avLst/>
          </a:prstGeom>
          <a:noFill/>
          <a:ln w="9525">
            <a:noFill/>
            <a:miter lim="800000"/>
            <a:headEnd/>
            <a:tailEnd/>
          </a:ln>
        </p:spPr>
      </p:pic>
      <p:sp>
        <p:nvSpPr>
          <p:cNvPr id="41987" name="Text Box 6"/>
          <p:cNvSpPr txBox="1">
            <a:spLocks noChangeArrowheads="1"/>
          </p:cNvSpPr>
          <p:nvPr/>
        </p:nvSpPr>
        <p:spPr bwMode="auto">
          <a:xfrm>
            <a:off x="1447800" y="6096000"/>
            <a:ext cx="1873250" cy="366713"/>
          </a:xfrm>
          <a:prstGeom prst="rect">
            <a:avLst/>
          </a:prstGeom>
          <a:noFill/>
          <a:ln w="9525">
            <a:noFill/>
            <a:miter lim="800000"/>
            <a:headEnd/>
            <a:tailEnd/>
          </a:ln>
        </p:spPr>
        <p:txBody>
          <a:bodyPr wrap="none">
            <a:spAutoFit/>
          </a:bodyPr>
          <a:lstStyle/>
          <a:p>
            <a:r>
              <a:rPr lang="es-ES" b="1">
                <a:solidFill>
                  <a:srgbClr val="FF3300"/>
                </a:solidFill>
              </a:rPr>
              <a:t>Quijote Carlista</a:t>
            </a:r>
          </a:p>
        </p:txBody>
      </p:sp>
    </p:spTree>
  </p:cSld>
  <p:clrMapOvr>
    <a:masterClrMapping/>
  </p:clrMapOvr>
  <p:transition spd="slow">
    <p:strips dir="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descr="zquijotadar"/>
          <p:cNvPicPr>
            <a:picLocks noChangeAspect="1" noChangeArrowheads="1"/>
          </p:cNvPicPr>
          <p:nvPr/>
        </p:nvPicPr>
        <p:blipFill>
          <a:blip r:embed="rId2"/>
          <a:srcRect/>
          <a:stretch>
            <a:fillRect/>
          </a:stretch>
        </p:blipFill>
        <p:spPr bwMode="auto">
          <a:xfrm>
            <a:off x="1752600" y="0"/>
            <a:ext cx="5781675" cy="6858000"/>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4" descr="ferrer_dalmau_"/>
          <p:cNvPicPr>
            <a:picLocks noChangeAspect="1" noChangeArrowheads="1"/>
          </p:cNvPicPr>
          <p:nvPr/>
        </p:nvPicPr>
        <p:blipFill>
          <a:blip r:embed="rId2"/>
          <a:srcRect/>
          <a:stretch>
            <a:fillRect/>
          </a:stretch>
        </p:blipFill>
        <p:spPr bwMode="auto">
          <a:xfrm>
            <a:off x="0" y="12700"/>
            <a:ext cx="9144000" cy="6894513"/>
          </a:xfrm>
          <a:prstGeom prst="rect">
            <a:avLst/>
          </a:prstGeom>
          <a:noFill/>
          <a:ln w="9525">
            <a:noFill/>
            <a:miter lim="800000"/>
            <a:headEnd/>
            <a:tailEnd/>
          </a:ln>
        </p:spPr>
      </p:pic>
    </p:spTree>
  </p:cSld>
  <p:clrMapOvr>
    <a:masterClrMapping/>
  </p:clrMapOvr>
  <p:transition spd="slow">
    <p:strips dir="ru"/>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1 Título"/>
          <p:cNvSpPr>
            <a:spLocks noGrp="1"/>
          </p:cNvSpPr>
          <p:nvPr>
            <p:ph type="title"/>
          </p:nvPr>
        </p:nvSpPr>
        <p:spPr/>
        <p:txBody>
          <a:bodyPr/>
          <a:lstStyle/>
          <a:p>
            <a:pPr eaLnBrk="1" hangingPunct="1"/>
            <a:endParaRPr lang="es-ES" smtClean="0"/>
          </a:p>
        </p:txBody>
      </p:sp>
      <p:sp>
        <p:nvSpPr>
          <p:cNvPr id="45059" name="2 Marcador de contenido"/>
          <p:cNvSpPr>
            <a:spLocks noGrp="1"/>
          </p:cNvSpPr>
          <p:nvPr>
            <p:ph idx="1"/>
          </p:nvPr>
        </p:nvSpPr>
        <p:spPr/>
        <p:txBody>
          <a:bodyPr/>
          <a:lstStyle/>
          <a:p>
            <a:pPr eaLnBrk="1" hangingPunct="1"/>
            <a:endParaRPr lang="es-ES" smtClean="0"/>
          </a:p>
        </p:txBody>
      </p:sp>
      <p:sp>
        <p:nvSpPr>
          <p:cNvPr id="4" name="3 Rectángulo"/>
          <p:cNvSpPr/>
          <p:nvPr/>
        </p:nvSpPr>
        <p:spPr>
          <a:xfrm>
            <a:off x="3731065" y="2967335"/>
            <a:ext cx="1681871" cy="1323439"/>
          </a:xfrm>
          <a:prstGeom prst="rect">
            <a:avLst/>
          </a:prstGeom>
          <a:noFill/>
        </p:spPr>
        <p:txBody>
          <a:bodyPr wrap="none">
            <a:spAutoFit/>
          </a:bodyPr>
          <a:lstStyle/>
          <a:p>
            <a:pPr algn="ctr">
              <a:defRPr/>
            </a:pPr>
            <a:r>
              <a:rPr lang="es-ES" sz="8000" b="1" dirty="0">
                <a:ln w="17780" cmpd="sng">
                  <a:solidFill>
                    <a:schemeClr val="accent1">
                      <a:tint val="3000"/>
                    </a:schemeClr>
                  </a:solidFill>
                  <a:prstDash val="solid"/>
                  <a:miter lim="800000"/>
                </a:ln>
                <a:solidFill>
                  <a:srgbClr val="FF3300"/>
                </a:solidFill>
                <a:effectLst>
                  <a:outerShdw blurRad="55000" dist="50800" dir="5400000" algn="tl">
                    <a:srgbClr val="000000">
                      <a:alpha val="33000"/>
                    </a:srgbClr>
                  </a:outerShdw>
                </a:effectLst>
                <a:latin typeface="Algerian" pitchFamily="82" charset="0"/>
              </a:rPr>
              <a:t>FIN</a:t>
            </a:r>
          </a:p>
        </p:txBody>
      </p:sp>
    </p:spTree>
  </p:cSld>
  <p:clrMapOvr>
    <a:masterClrMapping/>
  </p:clrMapOvr>
  <p:transition spd="slow" advClick="0">
    <p:strips dir="ru"/>
  </p:transition>
</p:sld>
</file>

<file path=ppt/slides/slide4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Rocroi. E..">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Rocroi. E..</Template>
  <TotalTime>3</TotalTime>
  <Words>620</Words>
  <Application>Microsoft Office PowerPoint</Application>
  <PresentationFormat>Presentación en pantalla (4:3)</PresentationFormat>
  <Paragraphs>75</Paragraphs>
  <Slides>48</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48</vt:i4>
      </vt:variant>
    </vt:vector>
  </HeadingPairs>
  <TitlesOfParts>
    <vt:vector size="53" baseType="lpstr">
      <vt:lpstr>Arial</vt:lpstr>
      <vt:lpstr>Calibri</vt:lpstr>
      <vt:lpstr>Arial Black</vt:lpstr>
      <vt:lpstr>Rocroi. 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2013-11-03T21:04:46Z</dcterms:created>
  <dcterms:modified xsi:type="dcterms:W3CDTF">2013-11-03T21:08:26Z</dcterms:modified>
</cp:coreProperties>
</file>