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ags/tag4.xml" ContentType="application/vnd.openxmlformats-officedocument.presentationml.tags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tags/tag2.xml" ContentType="application/vnd.openxmlformats-officedocument.presentationml.tags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tags/tag7.xml" ContentType="application/vnd.openxmlformats-officedocument.presentationml.tags+xml"/>
  <Default Extension="png" ContentType="image/png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tags/tag3.xml" ContentType="application/vnd.openxmlformats-officedocument.presentationml.tags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</p:sldMasterIdLst>
  <p:notesMasterIdLst>
    <p:notesMasterId r:id="rId18"/>
  </p:notesMasterIdLst>
  <p:sldIdLst>
    <p:sldId id="339" r:id="rId2"/>
    <p:sldId id="340" r:id="rId3"/>
    <p:sldId id="341" r:id="rId4"/>
    <p:sldId id="342" r:id="rId5"/>
    <p:sldId id="343" r:id="rId6"/>
    <p:sldId id="344" r:id="rId7"/>
    <p:sldId id="345" r:id="rId8"/>
    <p:sldId id="346" r:id="rId9"/>
    <p:sldId id="347" r:id="rId10"/>
    <p:sldId id="348" r:id="rId11"/>
    <p:sldId id="349" r:id="rId12"/>
    <p:sldId id="350" r:id="rId13"/>
    <p:sldId id="351" r:id="rId14"/>
    <p:sldId id="352" r:id="rId15"/>
    <p:sldId id="353" r:id="rId16"/>
    <p:sldId id="315" r:id="rId17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Q8H2Ljhct7SLjdmJTduQA" hashData="9ueKfOAT7PkGwbA6cZgiPGgXgy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FA3369E-5507-4D31-A7D9-4C88C30CE934}" type="datetimeFigureOut">
              <a:rPr lang="es-ES" smtClean="0"/>
              <a:t>15/09/2013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BF4EAAB-FC7A-4C42-A9A9-9CD2AD5EDCBE}" type="slidenum">
              <a:rPr lang="es-ES" smtClean="0"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A6C0CC3-5A79-4C03-8F1E-71ED9C2068B0}" type="slidenum">
              <a:rPr lang="es-ES"/>
              <a:pPr/>
              <a:t>1</a:t>
            </a:fld>
            <a:endParaRPr lang="es-ES"/>
          </a:p>
        </p:txBody>
      </p:sp>
      <p:sp>
        <p:nvSpPr>
          <p:cNvPr id="2048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048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A644833E-EE6F-41AB-9E01-30BEBFD685C8}" type="slidenum">
              <a:rPr lang="es-ES"/>
              <a:pPr/>
              <a:t>2</a:t>
            </a:fld>
            <a:endParaRPr lang="es-ES"/>
          </a:p>
        </p:txBody>
      </p:sp>
      <p:sp>
        <p:nvSpPr>
          <p:cNvPr id="2150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228C44A-D403-4A7C-8B32-51FEB1BF5697}" type="slidenum">
              <a:rPr lang="es-ES"/>
              <a:pPr/>
              <a:t>3</a:t>
            </a:fld>
            <a:endParaRPr lang="es-ES"/>
          </a:p>
        </p:txBody>
      </p:sp>
      <p:sp>
        <p:nvSpPr>
          <p:cNvPr id="2253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253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9393EC71-AA94-42B3-B54F-7A3D0CDFD6DE}" type="slidenum">
              <a:rPr lang="es-ES"/>
              <a:pPr/>
              <a:t>4</a:t>
            </a:fld>
            <a:endParaRPr lang="es-ES"/>
          </a:p>
        </p:txBody>
      </p:sp>
      <p:sp>
        <p:nvSpPr>
          <p:cNvPr id="2355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355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9A8AB9C-FE61-46CA-953D-6749EF8A58FD}" type="slidenum">
              <a:rPr lang="es-ES"/>
              <a:pPr/>
              <a:t>5</a:t>
            </a:fld>
            <a:endParaRPr lang="es-ES"/>
          </a:p>
        </p:txBody>
      </p:sp>
      <p:sp>
        <p:nvSpPr>
          <p:cNvPr id="2969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96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AAFA1D7-0D19-4531-9EBA-DDE59338248B}" type="slidenum">
              <a:rPr lang="es-ES"/>
              <a:pPr/>
              <a:t>6</a:t>
            </a:fld>
            <a:endParaRPr lang="es-ES"/>
          </a:p>
        </p:txBody>
      </p:sp>
      <p:sp>
        <p:nvSpPr>
          <p:cNvPr id="2457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457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201B28C6-1F3D-42E1-B010-5B1C87412B22}" type="slidenum">
              <a:rPr lang="es-ES"/>
              <a:pPr/>
              <a:t>7</a:t>
            </a:fld>
            <a:endParaRPr lang="es-ES"/>
          </a:p>
        </p:txBody>
      </p:sp>
      <p:sp>
        <p:nvSpPr>
          <p:cNvPr id="2560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BD6C6DF-F23B-480A-9B2C-4C0025E906B8}" type="slidenum">
              <a:rPr lang="es-ES"/>
              <a:pPr/>
              <a:t>8</a:t>
            </a:fld>
            <a:endParaRPr lang="es-ES"/>
          </a:p>
        </p:txBody>
      </p:sp>
      <p:sp>
        <p:nvSpPr>
          <p:cNvPr id="2662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662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139EAB3A-A82F-48BA-B8A6-1D58564885EF}" type="slidenum">
              <a:rPr lang="es-ES"/>
              <a:pPr/>
              <a:t>9</a:t>
            </a:fld>
            <a:endParaRPr lang="es-ES"/>
          </a:p>
        </p:txBody>
      </p:sp>
      <p:sp>
        <p:nvSpPr>
          <p:cNvPr id="2765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76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49006C54-8C6E-43E0-A1DE-8410C7DCE281}" type="slidenum">
              <a:rPr lang="es-ES"/>
              <a:pPr/>
              <a:t>10</a:t>
            </a:fld>
            <a:endParaRPr lang="es-ES"/>
          </a:p>
        </p:txBody>
      </p:sp>
      <p:sp>
        <p:nvSpPr>
          <p:cNvPr id="2867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2867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F813A1C5-77BD-43C0-AA0E-70E79A68D134}" type="slidenum">
              <a:rPr lang="es-ES"/>
              <a:pPr/>
              <a:t>11</a:t>
            </a:fld>
            <a:endParaRPr lang="es-ES"/>
          </a:p>
        </p:txBody>
      </p:sp>
      <p:sp>
        <p:nvSpPr>
          <p:cNvPr id="31746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63CD0642-FB9D-42A8-83B8-5AF8C2C2A0C8}" type="slidenum">
              <a:rPr lang="es-ES"/>
              <a:pPr/>
              <a:t>12</a:t>
            </a:fld>
            <a:endParaRPr lang="es-ES"/>
          </a:p>
        </p:txBody>
      </p:sp>
      <p:sp>
        <p:nvSpPr>
          <p:cNvPr id="32770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775D08CE-6BEF-443C-8ECC-333E020211CF}" type="slidenum">
              <a:rPr lang="es-ES"/>
              <a:pPr/>
              <a:t>13</a:t>
            </a:fld>
            <a:endParaRPr lang="es-ES"/>
          </a:p>
        </p:txBody>
      </p:sp>
      <p:sp>
        <p:nvSpPr>
          <p:cNvPr id="33794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3A98F101-6722-4513-9244-EA025B7802C7}" type="slidenum">
              <a:rPr lang="es-ES"/>
              <a:pPr/>
              <a:t>14</a:t>
            </a:fld>
            <a:endParaRPr lang="es-ES"/>
          </a:p>
        </p:txBody>
      </p:sp>
      <p:sp>
        <p:nvSpPr>
          <p:cNvPr id="34818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E39EA729-D23C-45A6-8B61-5EEE43F45E49}" type="slidenum">
              <a:rPr lang="es-ES"/>
              <a:pPr/>
              <a:t>15</a:t>
            </a:fld>
            <a:endParaRPr lang="es-ES"/>
          </a:p>
        </p:txBody>
      </p:sp>
      <p:sp>
        <p:nvSpPr>
          <p:cNvPr id="35842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584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7E238C-1A38-4E19-8825-3E8C96D52BD8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7F7FC-923B-47A4-9EC3-E7E42F2CE8C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1D4825F-06F6-43D5-AF32-A4C5FE6C32C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6A56A4-A6BC-49DC-BC82-2302EE71946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822644C-83F9-436D-B238-F985D420DEA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A64A07-AD7E-49C1-A962-25792DAA8A2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5322F76-0C5A-4162-B619-56118810EAF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A39CC6D-EEC0-4DA4-8934-A76D74A4CBC9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B70D98-54F7-4314-B87B-70FF33DFA5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4566D1-2AC8-4C3F-9797-15245C73303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9D88A84-0A2C-4101-8B10-1AED7EC90E5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655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F7409136-0C6B-488B-87D9-9141800A21B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5" Type="http://schemas.openxmlformats.org/officeDocument/2006/relationships/image" Target="../media/image2.jpeg"/><Relationship Id="rId4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5" Type="http://schemas.openxmlformats.org/officeDocument/2006/relationships/image" Target="../media/image3.gif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5" Type="http://schemas.openxmlformats.org/officeDocument/2006/relationships/image" Target="../media/image3.gif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5" Type="http://schemas.openxmlformats.org/officeDocument/2006/relationships/image" Target="../media/image3.gif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5" Type="http://schemas.openxmlformats.org/officeDocument/2006/relationships/image" Target="../media/image3.gif"/><Relationship Id="rId4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Relationship Id="rId6" Type="http://schemas.openxmlformats.org/officeDocument/2006/relationships/image" Target="../media/image3.gif"/><Relationship Id="rId5" Type="http://schemas.openxmlformats.org/officeDocument/2006/relationships/image" Target="../media/image13.jpeg"/><Relationship Id="rId4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7.xml"/><Relationship Id="rId5" Type="http://schemas.openxmlformats.org/officeDocument/2006/relationships/image" Target="../media/image11.jpeg"/><Relationship Id="rId4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8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3.gi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2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9.xml"/><Relationship Id="rId5" Type="http://schemas.openxmlformats.org/officeDocument/2006/relationships/image" Target="../media/image3.gif"/><Relationship Id="rId4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3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0.xml"/><Relationship Id="rId5" Type="http://schemas.openxmlformats.org/officeDocument/2006/relationships/image" Target="../media/image18.jpeg"/><Relationship Id="rId4" Type="http://schemas.openxmlformats.org/officeDocument/2006/relationships/image" Target="../media/image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4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1.xml"/><Relationship Id="rId6" Type="http://schemas.openxmlformats.org/officeDocument/2006/relationships/image" Target="../media/image11.jpeg"/><Relationship Id="rId5" Type="http://schemas.openxmlformats.org/officeDocument/2006/relationships/image" Target="../media/image3.gif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0.png"/><Relationship Id="rId4" Type="http://schemas.openxmlformats.org/officeDocument/2006/relationships/image" Target="../media/image3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1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2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2" name="Text Box 4"/>
          <p:cNvSpPr txBox="1">
            <a:spLocks noChangeArrowheads="1"/>
          </p:cNvSpPr>
          <p:nvPr/>
        </p:nvSpPr>
        <p:spPr bwMode="auto">
          <a:xfrm rot="-191375">
            <a:off x="2986088" y="1614488"/>
            <a:ext cx="3243262" cy="25066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3500000" algn="ctr" rotWithShape="0">
              <a:srgbClr val="FF9900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_tradnl" sz="6600" b="1" i="1">
                <a:solidFill>
                  <a:schemeClr val="bg1"/>
                </a:solidFill>
                <a:latin typeface="Arial Black" pitchFamily="34" charset="0"/>
              </a:rPr>
              <a:t>Ríe, Vive, Sueña</a:t>
            </a:r>
            <a:endParaRPr lang="es-ES" sz="6600" b="1" i="1">
              <a:solidFill>
                <a:schemeClr val="bg1"/>
              </a:solidFill>
              <a:latin typeface="Arial Black" pitchFamily="34" charset="0"/>
            </a:endParaRPr>
          </a:p>
        </p:txBody>
      </p:sp>
      <p:sp>
        <p:nvSpPr>
          <p:cNvPr id="2056" name="Rectangle 8" descr="CHAPLIN"/>
          <p:cNvSpPr>
            <a:spLocks noChangeArrowheads="1"/>
          </p:cNvSpPr>
          <p:nvPr/>
        </p:nvSpPr>
        <p:spPr bwMode="auto">
          <a:xfrm>
            <a:off x="395288" y="5373688"/>
            <a:ext cx="8424862" cy="11430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88900">
            <a:solidFill>
              <a:srgbClr val="FFFF66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2058" name="Picture 10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72225" y="1773238"/>
            <a:ext cx="2371725" cy="3225800"/>
          </a:xfrm>
          <a:prstGeom prst="rect">
            <a:avLst/>
          </a:prstGeom>
          <a:noFill/>
          <a:ln w="50800" cmpd="thickThin">
            <a:solidFill>
              <a:schemeClr val="bg1"/>
            </a:solidFill>
            <a:miter lim="800000"/>
            <a:headEnd/>
            <a:tailEnd/>
          </a:ln>
        </p:spPr>
      </p:pic>
      <p:sp>
        <p:nvSpPr>
          <p:cNvPr id="2064" name="Text Box 16" descr="mus,NOTAs"/>
          <p:cNvSpPr txBox="1">
            <a:spLocks noChangeArrowheads="1"/>
          </p:cNvSpPr>
          <p:nvPr/>
        </p:nvSpPr>
        <p:spPr bwMode="auto">
          <a:xfrm>
            <a:off x="6372225" y="908050"/>
            <a:ext cx="2403475" cy="576263"/>
          </a:xfrm>
          <a:prstGeom prst="rect">
            <a:avLst/>
          </a:prstGeom>
          <a:blipFill dpi="0" rotWithShape="0">
            <a:blip r:embed="rId6"/>
            <a:srcRect/>
            <a:tile tx="0" ty="0" sx="100000" sy="100000" flip="none" algn="tl"/>
          </a:blipFill>
          <a:ln w="57150" cmpd="thickThin">
            <a:solidFill>
              <a:srgbClr val="FFFF66"/>
            </a:solidFill>
            <a:miter lim="800000"/>
            <a:headEnd/>
            <a:tailEnd/>
          </a:ln>
          <a:effectLst>
            <a:outerShdw dist="35921" dir="2700000" algn="ctr" rotWithShape="0">
              <a:schemeClr val="tx1"/>
            </a:outerShdw>
          </a:effectLst>
        </p:spPr>
        <p:txBody>
          <a:bodyPr>
            <a:spAutoFit/>
          </a:bodyPr>
          <a:lstStyle/>
          <a:p>
            <a:pPr algn="r"/>
            <a:endParaRPr lang="es-ES" sz="2800" b="1" i="1">
              <a:solidFill>
                <a:srgbClr val="FFFF99"/>
              </a:solidFill>
              <a:latin typeface="Times New Roman" pitchFamily="18" charset="0"/>
            </a:endParaRPr>
          </a:p>
        </p:txBody>
      </p:sp>
      <p:sp>
        <p:nvSpPr>
          <p:cNvPr id="2060" name="Line 12"/>
          <p:cNvSpPr>
            <a:spLocks noChangeShapeType="1"/>
          </p:cNvSpPr>
          <p:nvPr/>
        </p:nvSpPr>
        <p:spPr bwMode="auto">
          <a:xfrm>
            <a:off x="323850" y="549275"/>
            <a:ext cx="8458200" cy="0"/>
          </a:xfrm>
          <a:prstGeom prst="line">
            <a:avLst/>
          </a:prstGeom>
          <a:noFill/>
          <a:ln w="88900">
            <a:solidFill>
              <a:srgbClr val="FFFF66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2066" name="Picture 18" descr="Chaplin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395288" y="1052513"/>
            <a:ext cx="2592387" cy="4105275"/>
          </a:xfrm>
          <a:prstGeom prst="rect">
            <a:avLst/>
          </a:prstGeom>
          <a:noFill/>
          <a:ln w="76200" cmpd="tri">
            <a:solidFill>
              <a:srgbClr val="FFFF66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cover dir="u"/>
    <p:sndAc>
      <p:stSnd loop="1">
        <p:snd r:embed="rId3" name="PacoDeLuciaTangoFlamenc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0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0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500"/>
                            </p:stCondLst>
                            <p:childTnLst>
                              <p:par>
                                <p:cTn id="17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52" grpId="0" autoUpdateAnimBg="0"/>
      <p:bldP spid="2056" grpId="0" animBg="1"/>
      <p:bldP spid="2064" grpId="0" animBg="1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9" name="Text Box 7"/>
          <p:cNvSpPr txBox="1">
            <a:spLocks noChangeArrowheads="1"/>
          </p:cNvSpPr>
          <p:nvPr/>
        </p:nvSpPr>
        <p:spPr bwMode="auto">
          <a:xfrm>
            <a:off x="468313" y="1628775"/>
            <a:ext cx="3238500" cy="304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000099"/>
            </a:outerShdw>
          </a:effec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b="1" i="1">
                <a:solidFill>
                  <a:schemeClr val="accent1"/>
                </a:solidFill>
              </a:rPr>
              <a:t>La vida es una obra de teatro que no permite ensayos... </a:t>
            </a:r>
          </a:p>
          <a:p>
            <a:pPr algn="ctr">
              <a:lnSpc>
                <a:spcPct val="90000"/>
              </a:lnSpc>
            </a:pPr>
            <a:endParaRPr lang="es-ES" b="1" i="1">
              <a:solidFill>
                <a:schemeClr val="accent1"/>
              </a:solidFill>
            </a:endParaRPr>
          </a:p>
          <a:p>
            <a:pPr algn="ctr">
              <a:lnSpc>
                <a:spcPct val="90000"/>
              </a:lnSpc>
            </a:pPr>
            <a:endParaRPr lang="es-ES_tradnl" b="1" i="1">
              <a:solidFill>
                <a:schemeClr val="accent1"/>
              </a:solidFill>
            </a:endParaRPr>
          </a:p>
          <a:p>
            <a:pPr algn="ctr">
              <a:lnSpc>
                <a:spcPct val="90000"/>
              </a:lnSpc>
            </a:pPr>
            <a:r>
              <a:rPr lang="es-ES" b="1" i="1">
                <a:solidFill>
                  <a:schemeClr val="accent1"/>
                </a:solidFill>
              </a:rPr>
              <a:t/>
            </a:r>
            <a:br>
              <a:rPr lang="es-ES" b="1" i="1">
                <a:solidFill>
                  <a:schemeClr val="accent1"/>
                </a:solidFill>
              </a:rPr>
            </a:br>
            <a:r>
              <a:rPr lang="es-ES" b="1" i="1">
                <a:solidFill>
                  <a:schemeClr val="accent1"/>
                </a:solidFill>
              </a:rPr>
              <a:t>Por eso, canta, ríe, baila, llora </a:t>
            </a:r>
            <a:br>
              <a:rPr lang="es-ES" b="1" i="1">
                <a:solidFill>
                  <a:schemeClr val="accent1"/>
                </a:solidFill>
              </a:rPr>
            </a:br>
            <a:r>
              <a:rPr lang="es-ES" b="1" i="1">
                <a:solidFill>
                  <a:schemeClr val="accent1"/>
                </a:solidFill>
              </a:rPr>
              <a:t>y vive intensamente </a:t>
            </a:r>
            <a:endParaRPr lang="es-ES" b="1">
              <a:solidFill>
                <a:schemeClr val="accent1"/>
              </a:solidFill>
            </a:endParaRPr>
          </a:p>
        </p:txBody>
      </p:sp>
      <p:sp>
        <p:nvSpPr>
          <p:cNvPr id="3082" name="Rectangle 10" descr="CHAPLIN"/>
          <p:cNvSpPr>
            <a:spLocks noChangeArrowheads="1"/>
          </p:cNvSpPr>
          <p:nvPr/>
        </p:nvSpPr>
        <p:spPr bwMode="auto">
          <a:xfrm>
            <a:off x="539750" y="5445125"/>
            <a:ext cx="3816350" cy="11430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88900">
            <a:solidFill>
              <a:srgbClr val="99CCFF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3083" name="Line 11"/>
          <p:cNvSpPr>
            <a:spLocks noChangeShapeType="1"/>
          </p:cNvSpPr>
          <p:nvPr/>
        </p:nvSpPr>
        <p:spPr bwMode="auto">
          <a:xfrm>
            <a:off x="381000" y="304800"/>
            <a:ext cx="8458200" cy="0"/>
          </a:xfrm>
          <a:prstGeom prst="line">
            <a:avLst/>
          </a:prstGeom>
          <a:noFill/>
          <a:ln w="88900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3084" name="Rectangle 12" descr="mus,NOTAs"/>
          <p:cNvSpPr>
            <a:spLocks noChangeArrowheads="1"/>
          </p:cNvSpPr>
          <p:nvPr/>
        </p:nvSpPr>
        <p:spPr bwMode="auto">
          <a:xfrm>
            <a:off x="684213" y="765175"/>
            <a:ext cx="2808287" cy="719138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76200" cmpd="tri">
            <a:solidFill>
              <a:srgbClr val="99CCFF"/>
            </a:solidFill>
            <a:miter lim="800000"/>
            <a:headEnd/>
            <a:tailEnd/>
          </a:ln>
          <a:effectLst>
            <a:outerShdw dist="35921" dir="2700000" algn="ctr" rotWithShape="0">
              <a:schemeClr val="accent1"/>
            </a:outerShdw>
          </a:effectLst>
        </p:spPr>
        <p:txBody>
          <a:bodyPr wrap="none" anchor="ctr"/>
          <a:lstStyle/>
          <a:p>
            <a:endParaRPr lang="es-ES"/>
          </a:p>
        </p:txBody>
      </p:sp>
      <p:pic>
        <p:nvPicPr>
          <p:cNvPr id="3086" name="Picture 14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16463" y="765175"/>
            <a:ext cx="3940175" cy="5761038"/>
          </a:xfrm>
          <a:prstGeom prst="rect">
            <a:avLst/>
          </a:prstGeom>
          <a:noFill/>
          <a:ln w="101600" cmpd="tri">
            <a:solidFill>
              <a:srgbClr val="99CCFF"/>
            </a:solidFill>
            <a:miter lim="800000"/>
            <a:headEnd/>
            <a:tailEnd/>
          </a:ln>
        </p:spPr>
      </p:pic>
      <p:sp>
        <p:nvSpPr>
          <p:cNvPr id="3087" name="Line 15"/>
          <p:cNvSpPr>
            <a:spLocks noChangeShapeType="1"/>
          </p:cNvSpPr>
          <p:nvPr/>
        </p:nvSpPr>
        <p:spPr bwMode="auto">
          <a:xfrm flipV="1">
            <a:off x="323850" y="260350"/>
            <a:ext cx="0" cy="6400800"/>
          </a:xfrm>
          <a:prstGeom prst="line">
            <a:avLst/>
          </a:prstGeom>
          <a:noFill/>
          <a:ln w="101600" cmpd="tri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6000"/>
                            </p:stCondLst>
                            <p:childTnLst>
                              <p:par>
                                <p:cTn id="10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0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308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7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30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9" grpId="0" autoUpdateAnimBg="0"/>
      <p:bldP spid="3082" grpId="0" animBg="1"/>
      <p:bldP spid="3083" grpId="0" animBg="1"/>
      <p:bldP spid="308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5076825" y="1844675"/>
            <a:ext cx="3770313" cy="418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S_tradnl" b="1" i="1" u="sng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V</a:t>
            </a:r>
            <a:r>
              <a:rPr lang="es-ES" b="1" i="1" u="sng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ive intensamente</a:t>
            </a: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cada momento de tu vida...</a:t>
            </a:r>
            <a:endParaRPr lang="es-ES_tradnl" b="1" i="1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</a:pPr>
            <a:r>
              <a:rPr lang="es-ES" b="1" i="1">
                <a:solidFill>
                  <a:srgbClr val="99FF99"/>
                </a:solidFill>
              </a:rPr>
              <a:t> </a:t>
            </a:r>
            <a:br>
              <a:rPr lang="es-ES" b="1" i="1">
                <a:solidFill>
                  <a:srgbClr val="99FF99"/>
                </a:solidFill>
              </a:rPr>
            </a:br>
            <a:endParaRPr lang="es-ES" b="1" i="1">
              <a:solidFill>
                <a:srgbClr val="99FF99"/>
              </a:solidFill>
            </a:endParaRPr>
          </a:p>
          <a:p>
            <a:pPr algn="ctr">
              <a:lnSpc>
                <a:spcPct val="80000"/>
              </a:lnSpc>
            </a:pPr>
            <a:r>
              <a:rPr lang="es-ES_tradnl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ntes </a:t>
            </a:r>
            <a:r>
              <a:rPr lang="es-ES_tradnl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</a:t>
            </a: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</a:t>
            </a:r>
            <a:r>
              <a:rPr lang="es-ES_tradnl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  <a:p>
            <a:pPr algn="ctr">
              <a:lnSpc>
                <a:spcPct val="80000"/>
              </a:lnSpc>
            </a:pP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el telón baje, </a:t>
            </a:r>
            <a:b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la </a:t>
            </a:r>
            <a:r>
              <a:rPr lang="es-ES_tradnl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función</a:t>
            </a: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termine sin aplausos.</a:t>
            </a:r>
            <a:r>
              <a:rPr lang="es-ES_tradnl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</a:t>
            </a:r>
          </a:p>
          <a:p>
            <a:pPr algn="ctr">
              <a:lnSpc>
                <a:spcPct val="80000"/>
              </a:lnSpc>
            </a:pPr>
            <a:endParaRPr lang="es-ES_tradnl" b="1" i="1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</a:pPr>
            <a:endParaRPr lang="es-ES_tradnl" b="1" i="1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</a:pPr>
            <a:endParaRPr lang="es-ES_tradnl" b="1" i="1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</a:pPr>
            <a:r>
              <a:rPr lang="es-ES" b="1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¡</a:t>
            </a:r>
            <a:r>
              <a:rPr lang="es-ES_tradnl" b="1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Ánimo,</a:t>
            </a:r>
            <a:r>
              <a:rPr lang="es-ES" b="1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sonríe!</a:t>
            </a:r>
            <a:r>
              <a:rPr lang="es-ES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/>
            </a:r>
            <a:br>
              <a:rPr lang="es-ES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No te escondas detrás</a:t>
            </a:r>
            <a:b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b="1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de esa sonrisa...</a:t>
            </a:r>
            <a:endParaRPr lang="es-ES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1269" name="Rectangle 5" descr="CHAPLIN"/>
          <p:cNvSpPr>
            <a:spLocks noChangeArrowheads="1"/>
          </p:cNvSpPr>
          <p:nvPr/>
        </p:nvSpPr>
        <p:spPr bwMode="auto">
          <a:xfrm>
            <a:off x="5219700" y="333375"/>
            <a:ext cx="3673475" cy="1066800"/>
          </a:xfrm>
          <a:prstGeom prst="rect">
            <a:avLst/>
          </a:prstGeom>
          <a:blipFill dpi="0" rotWithShape="0">
            <a:blip r:embed="rId3"/>
            <a:srcRect/>
            <a:tile tx="0" ty="0" sx="100000" sy="100000" flip="none" algn="tl"/>
          </a:blipFill>
          <a:ln w="88900">
            <a:solidFill>
              <a:srgbClr val="99FF99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Line 6"/>
          <p:cNvSpPr>
            <a:spLocks noChangeShapeType="1"/>
          </p:cNvSpPr>
          <p:nvPr/>
        </p:nvSpPr>
        <p:spPr bwMode="auto">
          <a:xfrm>
            <a:off x="323850" y="6597650"/>
            <a:ext cx="8458200" cy="0"/>
          </a:xfrm>
          <a:prstGeom prst="line">
            <a:avLst/>
          </a:prstGeom>
          <a:noFill/>
          <a:ln w="88900">
            <a:solidFill>
              <a:srgbClr val="99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11271" name="Picture 7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333375"/>
            <a:ext cx="4240212" cy="5903913"/>
          </a:xfrm>
          <a:prstGeom prst="rect">
            <a:avLst/>
          </a:prstGeom>
          <a:noFill/>
          <a:ln w="92075">
            <a:solidFill>
              <a:srgbClr val="99FF99"/>
            </a:solidFill>
            <a:prstDash val="sysDot"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2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6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6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2000"/>
                            </p:stCondLst>
                            <p:childTnLst>
                              <p:par>
                                <p:cTn id="3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26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500"/>
                            </p:stCondLst>
                            <p:childTnLst>
                              <p:par>
                                <p:cTn id="40" presetID="18" presetClass="entr" presetSubtype="6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42" dur="500"/>
                                        <p:tgtEl>
                                          <p:spTgt spid="112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4000"/>
                            </p:stCondLst>
                            <p:childTnLst>
                              <p:par>
                                <p:cTn id="4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4500"/>
                            </p:stCondLst>
                            <p:childTnLst>
                              <p:par>
                                <p:cTn id="5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7" grpId="0" build="p" autoUpdateAnimBg="0" advAuto="0"/>
      <p:bldP spid="11269" grpId="0" animBg="1"/>
      <p:bldP spid="1127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9" name="Picture 13" descr="CHAPLI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549275"/>
            <a:ext cx="4487863" cy="5472113"/>
          </a:xfrm>
          <a:prstGeom prst="rect">
            <a:avLst/>
          </a:prstGeom>
          <a:noFill/>
          <a:ln w="76200" cmpd="thickThin">
            <a:solidFill>
              <a:srgbClr val="FF9999"/>
            </a:solidFill>
            <a:miter lim="800000"/>
            <a:headEnd/>
            <a:tailEnd/>
          </a:ln>
        </p:spPr>
      </p:pic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250825" y="2468563"/>
            <a:ext cx="3313113" cy="311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bIns="0" anchor="ctr">
            <a:spAutoFit/>
          </a:bodyPr>
          <a:lstStyle/>
          <a:p>
            <a:pPr algn="ctr">
              <a:lnSpc>
                <a:spcPct val="90000"/>
              </a:lnSpc>
            </a:pP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Muestra </a:t>
            </a:r>
            <a:r>
              <a:rPr lang="es-ES_tradnl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todo </a:t>
            </a:r>
            <a:r>
              <a:rPr lang="es-ES_tradnl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lo</a:t>
            </a: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 que eres,</a:t>
            </a: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sin miedo.</a:t>
            </a:r>
          </a:p>
          <a:p>
            <a:pPr algn="ctr">
              <a:lnSpc>
                <a:spcPct val="90000"/>
              </a:lnSpc>
            </a:pPr>
            <a:endParaRPr lang="es-ES_tradnl" i="1">
              <a:solidFill>
                <a:srgbClr val="FF9999"/>
              </a:solidFill>
              <a:effectLst>
                <a:outerShdw blurRad="38100" dist="38100" dir="2700000" algn="tl">
                  <a:srgbClr val="FFFFFF"/>
                </a:outerShdw>
              </a:effectLst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endParaRPr lang="es-ES_tradnl" i="1">
              <a:solidFill>
                <a:srgbClr val="FF9999"/>
              </a:solidFill>
              <a:effectLst>
                <a:outerShdw blurRad="38100" dist="38100" dir="2700000" algn="tl">
                  <a:srgbClr val="FFFFFF"/>
                </a:outerShdw>
              </a:effectLst>
              <a:cs typeface="Times New Roman" pitchFamily="18" charset="0"/>
            </a:endParaRPr>
          </a:p>
          <a:p>
            <a:pPr algn="ctr">
              <a:lnSpc>
                <a:spcPct val="90000"/>
              </a:lnSpc>
            </a:pPr>
            <a:r>
              <a:rPr lang="es-ES_tradnl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Algunos</a:t>
            </a: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sueñan</a:t>
            </a:r>
            <a:r>
              <a:rPr lang="es-ES_tradnl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, disfrutan </a:t>
            </a: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con tu sonrisa</a:t>
            </a:r>
            <a:r>
              <a:rPr lang="es-ES_tradnl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.</a:t>
            </a: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/>
            </a:r>
            <a:br>
              <a:rPr lang="es-ES" i="1">
                <a:solidFill>
                  <a:srgbClr val="FF9999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</a:b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¡Vive! ¡Int</a:t>
            </a:r>
            <a:r>
              <a:rPr lang="es-ES_tradnl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é</a:t>
            </a: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nta</a:t>
            </a:r>
            <a:r>
              <a:rPr lang="es-ES_tradnl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lo</a:t>
            </a: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!</a:t>
            </a:r>
            <a:r>
              <a:rPr lang="es-ES" sz="32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/>
            </a:r>
            <a:br>
              <a:rPr lang="es-ES" sz="32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</a:br>
            <a:endParaRPr lang="es-ES" sz="3200" i="1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4106" name="Rectangle 10" descr="CHAPLIN"/>
          <p:cNvSpPr>
            <a:spLocks noChangeArrowheads="1"/>
          </p:cNvSpPr>
          <p:nvPr/>
        </p:nvSpPr>
        <p:spPr bwMode="auto">
          <a:xfrm>
            <a:off x="539750" y="476250"/>
            <a:ext cx="2979738" cy="11430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88900">
            <a:solidFill>
              <a:srgbClr val="FF9999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10" name="Line 14"/>
          <p:cNvSpPr>
            <a:spLocks noChangeShapeType="1"/>
          </p:cNvSpPr>
          <p:nvPr/>
        </p:nvSpPr>
        <p:spPr bwMode="auto">
          <a:xfrm>
            <a:off x="684213" y="6381750"/>
            <a:ext cx="8305800" cy="0"/>
          </a:xfrm>
          <a:prstGeom prst="line">
            <a:avLst/>
          </a:prstGeom>
          <a:noFill/>
          <a:ln w="88900">
            <a:solidFill>
              <a:srgbClr val="FF99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10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1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1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1" grpId="0" autoUpdateAnimBg="0"/>
      <p:bldP spid="4106" grpId="0" animBg="1"/>
      <p:bldP spid="41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827088" y="1052513"/>
            <a:ext cx="2447925" cy="4217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¡Sueña!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pero no perjudiques a nadie.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" i="1">
              <a:solidFill>
                <a:srgbClr val="FFFF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¡Cree! ¡Espera!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 u="sng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Siempre habrá </a:t>
            </a:r>
            <a:r>
              <a:rPr lang="es-ES_tradnl" i="1" u="sng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</a:t>
            </a:r>
            <a:r>
              <a:rPr lang="es-ES" i="1" u="sng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salida</a:t>
            </a: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siempre brillará </a:t>
            </a:r>
            <a:r>
              <a:rPr lang="es-ES_tradnl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</a:t>
            </a: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una estrella.</a:t>
            </a:r>
            <a:r>
              <a:rPr lang="es-ES" i="1">
                <a:solidFill>
                  <a:srgbClr val="FFFF66"/>
                </a:solidFill>
              </a:rPr>
              <a:t/>
            </a:r>
            <a:br>
              <a:rPr lang="es-ES" i="1">
                <a:solidFill>
                  <a:srgbClr val="FFFF66"/>
                </a:solidFill>
              </a:rPr>
            </a:br>
            <a:endParaRPr lang="es-ES" i="1">
              <a:solidFill>
                <a:srgbClr val="FFFF66"/>
              </a:solidFill>
            </a:endParaRPr>
          </a:p>
        </p:txBody>
      </p:sp>
      <p:pic>
        <p:nvPicPr>
          <p:cNvPr id="7175" name="Picture 7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0200" y="1125538"/>
            <a:ext cx="4679950" cy="4581525"/>
          </a:xfrm>
          <a:prstGeom prst="rect">
            <a:avLst/>
          </a:prstGeom>
          <a:noFill/>
          <a:ln w="57150">
            <a:solidFill>
              <a:srgbClr val="FFFF99"/>
            </a:solidFill>
            <a:miter lim="800000"/>
            <a:headEnd/>
            <a:tailEnd/>
          </a:ln>
        </p:spPr>
      </p:pic>
      <p:sp>
        <p:nvSpPr>
          <p:cNvPr id="7176" name="Line 8"/>
          <p:cNvSpPr>
            <a:spLocks noChangeShapeType="1"/>
          </p:cNvSpPr>
          <p:nvPr/>
        </p:nvSpPr>
        <p:spPr bwMode="auto">
          <a:xfrm>
            <a:off x="381000" y="533400"/>
            <a:ext cx="8458200" cy="0"/>
          </a:xfrm>
          <a:prstGeom prst="line">
            <a:avLst/>
          </a:prstGeom>
          <a:noFill/>
          <a:ln w="88900">
            <a:solidFill>
              <a:srgbClr val="FF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7178" name="Rectangle 10" descr="mus,NOTAs"/>
          <p:cNvSpPr>
            <a:spLocks noChangeArrowheads="1"/>
          </p:cNvSpPr>
          <p:nvPr/>
        </p:nvSpPr>
        <p:spPr bwMode="auto">
          <a:xfrm>
            <a:off x="323850" y="6021388"/>
            <a:ext cx="8640763" cy="533400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38100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6" grpId="0" animBg="1"/>
      <p:bldP spid="717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7" name="Picture 5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95288" y="908050"/>
            <a:ext cx="5689600" cy="5111750"/>
          </a:xfrm>
          <a:prstGeom prst="rect">
            <a:avLst/>
          </a:prstGeom>
          <a:noFill/>
          <a:ln w="79375" cmpd="thickThin">
            <a:solidFill>
              <a:srgbClr val="66CCFF"/>
            </a:solidFill>
            <a:miter lim="800000"/>
            <a:headEnd/>
            <a:tailEnd/>
          </a:ln>
        </p:spPr>
      </p:pic>
      <p:sp>
        <p:nvSpPr>
          <p:cNvPr id="18436" name="Rectangle 4"/>
          <p:cNvSpPr>
            <a:spLocks noChangeArrowheads="1"/>
          </p:cNvSpPr>
          <p:nvPr/>
        </p:nvSpPr>
        <p:spPr bwMode="auto">
          <a:xfrm>
            <a:off x="6300788" y="1773238"/>
            <a:ext cx="2087562" cy="1628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/>
            <a:r>
              <a:rPr lang="es-ES" sz="3200" b="1">
                <a:solidFill>
                  <a:srgbClr val="FFFFCC"/>
                </a:solidFill>
                <a:cs typeface="Times New Roman" pitchFamily="18" charset="0"/>
              </a:rPr>
              <a:t/>
            </a:r>
            <a:br>
              <a:rPr lang="es-ES" sz="3200" b="1">
                <a:solidFill>
                  <a:srgbClr val="FFFFCC"/>
                </a:solidFill>
                <a:cs typeface="Times New Roman" pitchFamily="18" charset="0"/>
              </a:rPr>
            </a:b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La vida </a:t>
            </a:r>
            <a:r>
              <a:rPr lang="es-ES_tradnl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es un intento.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/>
            </a:r>
            <a:b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</a:b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¡Ama!</a:t>
            </a:r>
            <a:r>
              <a:rPr lang="es-ES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</a:p>
        </p:txBody>
      </p:sp>
      <p:sp>
        <p:nvSpPr>
          <p:cNvPr id="18438" name="Rectangle 6"/>
          <p:cNvSpPr>
            <a:spLocks noChangeArrowheads="1"/>
          </p:cNvSpPr>
          <p:nvPr/>
        </p:nvSpPr>
        <p:spPr bwMode="auto">
          <a:xfrm>
            <a:off x="6227763" y="3860800"/>
            <a:ext cx="2232025" cy="2116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bIns="0" anchor="ctr">
            <a:spAutoFit/>
          </a:bodyPr>
          <a:lstStyle/>
          <a:p>
            <a:pPr algn="ctr"/>
            <a:r>
              <a:rPr lang="es-ES" sz="3200" i="1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 Unicode MS" pitchFamily="34" charset="-128"/>
                <a:cs typeface="Times New Roman" pitchFamily="18" charset="0"/>
              </a:rPr>
              <a:t> </a:t>
            </a:r>
            <a:r>
              <a:rPr lang="es-ES" sz="3200" i="1">
                <a:solidFill>
                  <a:srgbClr val="FFFFFF"/>
                </a:solidFill>
                <a:effectLst>
                  <a:outerShdw blurRad="38100" dist="38100" dir="2700000" algn="tl">
                    <a:srgbClr val="808080"/>
                  </a:outerShdw>
                </a:effectLst>
                <a:latin typeface="Arial Unicode MS" pitchFamily="34" charset="-128"/>
              </a:rPr>
              <a:t> 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cs typeface="Times New Roman" pitchFamily="18" charset="0"/>
              </a:rPr>
              <a:t>Ama por 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encima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cs typeface="Times New Roman" pitchFamily="18" charset="0"/>
              </a:rPr>
              <a:t> de 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todo</a:t>
            </a:r>
            <a:r>
              <a:rPr lang="es-ES_tradnl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.</a:t>
            </a:r>
            <a: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cs typeface="Times New Roman" pitchFamily="18" charset="0"/>
              </a:rPr>
              <a:t/>
            </a:r>
            <a:br>
              <a:rPr lang="es-ES" i="1">
                <a:solidFill>
                  <a:srgbClr val="00CC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 Unicode MS" pitchFamily="34" charset="-128"/>
                <a:cs typeface="Times New Roman" pitchFamily="18" charset="0"/>
              </a:rPr>
            </a:br>
            <a:r>
              <a:rPr lang="es-ES_tradnl" b="1" i="1" u="sng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A</a:t>
            </a:r>
            <a:r>
              <a:rPr lang="es-ES" b="1" i="1" u="sng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MA TODO</a:t>
            </a:r>
            <a:r>
              <a:rPr lang="es-ES_tradnl" b="1" i="1" u="sng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                      </a:t>
            </a:r>
            <a:r>
              <a:rPr lang="es-ES" b="1" i="1" u="sng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Y A TODOS</a:t>
            </a:r>
            <a:r>
              <a:rPr lang="es-ES" sz="3200" b="1" i="1" u="sng">
                <a:solidFill>
                  <a:schemeClr val="bg1"/>
                </a:solidFill>
                <a:latin typeface="Arial Unicode MS" pitchFamily="34" charset="-128"/>
                <a:cs typeface="Times New Roman" pitchFamily="18" charset="0"/>
              </a:rPr>
              <a:t>.</a:t>
            </a:r>
            <a:endParaRPr lang="es-ES" sz="3200" b="1" i="1" u="sng">
              <a:solidFill>
                <a:schemeClr val="bg1"/>
              </a:solidFill>
              <a:latin typeface="Arial Unicode MS" pitchFamily="34" charset="-128"/>
            </a:endParaRPr>
          </a:p>
        </p:txBody>
      </p:sp>
      <p:sp>
        <p:nvSpPr>
          <p:cNvPr id="18439" name="Line 7"/>
          <p:cNvSpPr>
            <a:spLocks noChangeShapeType="1"/>
          </p:cNvSpPr>
          <p:nvPr/>
        </p:nvSpPr>
        <p:spPr bwMode="auto">
          <a:xfrm>
            <a:off x="250825" y="6453188"/>
            <a:ext cx="8305800" cy="0"/>
          </a:xfrm>
          <a:prstGeom prst="line">
            <a:avLst/>
          </a:prstGeom>
          <a:noFill/>
          <a:ln w="88900">
            <a:solidFill>
              <a:srgbClr val="00CC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8440" name="Line 8"/>
          <p:cNvSpPr>
            <a:spLocks noChangeShapeType="1"/>
          </p:cNvSpPr>
          <p:nvPr/>
        </p:nvSpPr>
        <p:spPr bwMode="auto">
          <a:xfrm>
            <a:off x="250825" y="476250"/>
            <a:ext cx="8305800" cy="0"/>
          </a:xfrm>
          <a:prstGeom prst="line">
            <a:avLst/>
          </a:prstGeom>
          <a:noFill/>
          <a:ln w="88900">
            <a:solidFill>
              <a:srgbClr val="00CC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8441" name="Line 9"/>
          <p:cNvSpPr>
            <a:spLocks noChangeShapeType="1"/>
          </p:cNvSpPr>
          <p:nvPr/>
        </p:nvSpPr>
        <p:spPr bwMode="auto">
          <a:xfrm flipV="1">
            <a:off x="179388" y="620713"/>
            <a:ext cx="0" cy="5715000"/>
          </a:xfrm>
          <a:prstGeom prst="line">
            <a:avLst/>
          </a:prstGeom>
          <a:noFill/>
          <a:ln w="88900">
            <a:solidFill>
              <a:srgbClr val="00CC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8442" name="Line 10"/>
          <p:cNvSpPr>
            <a:spLocks noChangeShapeType="1"/>
          </p:cNvSpPr>
          <p:nvPr/>
        </p:nvSpPr>
        <p:spPr bwMode="auto">
          <a:xfrm flipV="1">
            <a:off x="8675688" y="476250"/>
            <a:ext cx="0" cy="5867400"/>
          </a:xfrm>
          <a:prstGeom prst="line">
            <a:avLst/>
          </a:prstGeom>
          <a:noFill/>
          <a:ln w="88900">
            <a:solidFill>
              <a:srgbClr val="00CC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8444" name="Rectangle 12" descr="mus,NOTAs"/>
          <p:cNvSpPr>
            <a:spLocks noChangeArrowheads="1"/>
          </p:cNvSpPr>
          <p:nvPr/>
        </p:nvSpPr>
        <p:spPr bwMode="auto">
          <a:xfrm rot="2700000">
            <a:off x="6484144" y="508794"/>
            <a:ext cx="1504950" cy="1439862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76200" cmpd="tri">
            <a:solidFill>
              <a:srgbClr val="99CCFF"/>
            </a:solidFill>
            <a:miter lim="800000"/>
            <a:headEnd/>
            <a:tailEnd/>
          </a:ln>
          <a:effectLst>
            <a:outerShdw dist="35921" dir="2700000" algn="ctr" rotWithShape="0">
              <a:srgbClr val="99FF66"/>
            </a:outerShdw>
          </a:effectLst>
        </p:spPr>
        <p:txBody>
          <a:bodyPr wrap="none" anchor="ctr"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4000"/>
                            </p:stCondLst>
                            <p:childTnLst>
                              <p:par>
                                <p:cTn id="20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500"/>
                            </p:stCondLst>
                            <p:childTnLst>
                              <p:par>
                                <p:cTn id="27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0"/>
                            </p:stCondLst>
                            <p:childTnLst>
                              <p:par>
                                <p:cTn id="34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5500"/>
                            </p:stCondLst>
                            <p:childTnLst>
                              <p:par>
                                <p:cTn id="4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6" grpId="0" autoUpdateAnimBg="0"/>
      <p:bldP spid="18438" grpId="0" autoUpdateAnimBg="0"/>
      <p:bldP spid="18439" grpId="0" animBg="1"/>
      <p:bldP spid="18440" grpId="0" animBg="1"/>
      <p:bldP spid="18441" grpId="0" animBg="1"/>
      <p:bldP spid="1844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5" name="Picture 7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71550" y="2133600"/>
            <a:ext cx="5688013" cy="4103688"/>
          </a:xfrm>
          <a:prstGeom prst="rect">
            <a:avLst/>
          </a:prstGeom>
          <a:noFill/>
          <a:ln w="88900" cmpd="tri">
            <a:solidFill>
              <a:srgbClr val="FF99FF"/>
            </a:solidFill>
            <a:miter lim="800000"/>
            <a:headEnd/>
            <a:tailEnd/>
          </a:ln>
        </p:spPr>
      </p:pic>
      <p:sp>
        <p:nvSpPr>
          <p:cNvPr id="12296" name="Rectangle 8"/>
          <p:cNvSpPr>
            <a:spLocks noChangeArrowheads="1"/>
          </p:cNvSpPr>
          <p:nvPr/>
        </p:nvSpPr>
        <p:spPr bwMode="auto">
          <a:xfrm>
            <a:off x="900113" y="504825"/>
            <a:ext cx="583247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 bIns="0" anchor="ctr">
            <a:spAutoFit/>
          </a:bodyPr>
          <a:lstStyle/>
          <a:p>
            <a:pPr algn="ctr">
              <a:lnSpc>
                <a:spcPct val="80000"/>
              </a:lnSpc>
            </a:pP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No cierres los ojos a l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o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suci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o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del mundo,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 a la violencia, a las injusticias...</a:t>
            </a:r>
          </a:p>
          <a:p>
            <a:pPr algn="ctr">
              <a:lnSpc>
                <a:spcPct val="80000"/>
              </a:lnSpc>
            </a:pPr>
            <a:r>
              <a:rPr lang="es-ES_tradnl" i="1" u="sng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cs typeface="Times New Roman" pitchFamily="18" charset="0"/>
              </a:rPr>
              <a:t>NO IGNORES </a:t>
            </a:r>
            <a:r>
              <a:rPr lang="es-ES_tradnl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cs typeface="Times New Roman" pitchFamily="18" charset="0"/>
              </a:rPr>
              <a:t>EL HAMBRE</a:t>
            </a:r>
            <a:r>
              <a:rPr lang="es-ES_tradnl" i="1" u="sng">
                <a:solidFill>
                  <a:schemeClr val="bg1"/>
                </a:solidFill>
                <a:cs typeface="Times New Roman" pitchFamily="18" charset="0"/>
              </a:rPr>
              <a:t>.</a:t>
            </a:r>
            <a:endParaRPr lang="es-ES" i="1" u="sng">
              <a:solidFill>
                <a:schemeClr val="bg1"/>
              </a:solidFill>
            </a:endParaRPr>
          </a:p>
        </p:txBody>
      </p:sp>
      <p:sp>
        <p:nvSpPr>
          <p:cNvPr id="12300" name="Line 12"/>
          <p:cNvSpPr>
            <a:spLocks noChangeShapeType="1"/>
          </p:cNvSpPr>
          <p:nvPr/>
        </p:nvSpPr>
        <p:spPr bwMode="auto">
          <a:xfrm flipV="1">
            <a:off x="323850" y="152400"/>
            <a:ext cx="0" cy="6705600"/>
          </a:xfrm>
          <a:prstGeom prst="line">
            <a:avLst/>
          </a:prstGeom>
          <a:noFill/>
          <a:ln w="88900">
            <a:solidFill>
              <a:srgbClr val="FF99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12302" name="Picture 14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404813"/>
            <a:ext cx="1136650" cy="1800225"/>
          </a:xfrm>
          <a:prstGeom prst="rect">
            <a:avLst/>
          </a:prstGeom>
          <a:noFill/>
          <a:ln w="79375">
            <a:solidFill>
              <a:srgbClr val="FF99FF"/>
            </a:solidFill>
            <a:prstDash val="sysDot"/>
            <a:miter lim="800000"/>
            <a:headEnd/>
            <a:tailEnd/>
          </a:ln>
        </p:spPr>
      </p:pic>
      <p:pic>
        <p:nvPicPr>
          <p:cNvPr id="12305" name="Picture 17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2276475"/>
            <a:ext cx="1136650" cy="1981200"/>
          </a:xfrm>
          <a:prstGeom prst="rect">
            <a:avLst/>
          </a:prstGeom>
          <a:noFill/>
          <a:ln w="79375">
            <a:solidFill>
              <a:srgbClr val="FF99FF"/>
            </a:solidFill>
            <a:prstDash val="sysDot"/>
            <a:miter lim="800000"/>
            <a:headEnd/>
            <a:tailEnd/>
          </a:ln>
        </p:spPr>
      </p:pic>
      <p:pic>
        <p:nvPicPr>
          <p:cNvPr id="12306" name="Picture 18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7596188" y="4292600"/>
            <a:ext cx="1136650" cy="1981200"/>
          </a:xfrm>
          <a:prstGeom prst="rect">
            <a:avLst/>
          </a:prstGeom>
          <a:noFill/>
          <a:ln w="79375">
            <a:solidFill>
              <a:srgbClr val="FF99FF"/>
            </a:solidFill>
            <a:prstDash val="sysDot"/>
            <a:miter lim="800000"/>
            <a:headEnd/>
            <a:tailEnd/>
          </a:ln>
        </p:spPr>
      </p:pic>
      <p:sp>
        <p:nvSpPr>
          <p:cNvPr id="12307" name="Line 19"/>
          <p:cNvSpPr>
            <a:spLocks noChangeShapeType="1"/>
          </p:cNvSpPr>
          <p:nvPr/>
        </p:nvSpPr>
        <p:spPr bwMode="auto">
          <a:xfrm rot="16200000" flipV="1">
            <a:off x="3594894" y="-2939256"/>
            <a:ext cx="1588" cy="6400800"/>
          </a:xfrm>
          <a:prstGeom prst="line">
            <a:avLst/>
          </a:prstGeom>
          <a:noFill/>
          <a:ln w="101600" cmpd="tri">
            <a:solidFill>
              <a:srgbClr val="FF99CC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2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23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23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23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23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3000"/>
                            </p:stCondLst>
                            <p:childTnLst>
                              <p:par>
                                <p:cTn id="4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3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 autoUpdateAnimBg="0"/>
      <p:bldP spid="12300" grpId="0" animBg="1"/>
      <p:bldP spid="1230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4506913" y="5403850"/>
            <a:ext cx="1841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bIns="0" anchor="ctr">
            <a:spAutoFit/>
          </a:bodyPr>
          <a:lstStyle/>
          <a:p>
            <a:pPr algn="ctr"/>
            <a:r>
              <a:rPr lang="es-ES" sz="2000" b="1" i="1">
                <a:solidFill>
                  <a:srgbClr val="990099"/>
                </a:solidFill>
                <a:cs typeface="Times New Roman" pitchFamily="18" charset="0"/>
              </a:rPr>
              <a:t/>
            </a:r>
            <a:br>
              <a:rPr lang="es-ES" sz="2000" b="1" i="1">
                <a:solidFill>
                  <a:srgbClr val="990099"/>
                </a:solidFill>
                <a:cs typeface="Times New Roman" pitchFamily="18" charset="0"/>
              </a:rPr>
            </a:br>
            <a:endParaRPr lang="es-ES" sz="1800">
              <a:solidFill>
                <a:schemeClr val="tx1"/>
              </a:solidFill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11188" y="692150"/>
            <a:ext cx="3455987" cy="425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Olvida la </a:t>
            </a:r>
            <a:r>
              <a:rPr lang="es-ES_tradnl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guerra</a:t>
            </a: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haz algo para combatirla,</a:t>
            </a:r>
            <a:b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aunque no te sientas capaz.</a:t>
            </a:r>
            <a:b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" i="1">
              <a:solidFill>
                <a:srgbClr val="66FF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endParaRPr lang="es-ES_tradnl" i="1">
              <a:solidFill>
                <a:srgbClr val="99FF99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¡Busca!</a:t>
            </a:r>
            <a:br>
              <a:rPr lang="es-ES" i="1" u="sng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s-ES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lo que hay de bueno</a:t>
            </a:r>
            <a:r>
              <a:rPr lang="es-ES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todo</a:t>
            </a:r>
            <a:r>
              <a:rPr lang="es-ES_tradnl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y </a:t>
            </a:r>
            <a:r>
              <a:rPr lang="es-ES_tradnl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en </a:t>
            </a: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todos.</a:t>
            </a:r>
            <a:b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 hagas de los defectos una distancia, y s</a:t>
            </a:r>
            <a:r>
              <a:rPr lang="es-ES_tradnl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í</a:t>
            </a:r>
            <a:r>
              <a:rPr lang="es-ES" i="1">
                <a:solidFill>
                  <a:srgbClr val="66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 una aproximación</a:t>
            </a:r>
            <a:r>
              <a:rPr lang="es-ES" i="1">
                <a:solidFill>
                  <a:srgbClr val="99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.</a:t>
            </a:r>
            <a:r>
              <a:rPr lang="es-ES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</a:rPr>
              <a:t/>
            </a:r>
            <a:br>
              <a:rPr lang="es-ES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Tahoma" charset="0"/>
              </a:rPr>
            </a:br>
            <a:endParaRPr lang="es-ES" i="1">
              <a:solidFill>
                <a:srgbClr val="FF00FF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Tahoma" charset="0"/>
            </a:endParaRPr>
          </a:p>
        </p:txBody>
      </p:sp>
      <p:sp>
        <p:nvSpPr>
          <p:cNvPr id="5132" name="Line 12"/>
          <p:cNvSpPr>
            <a:spLocks noChangeShapeType="1"/>
          </p:cNvSpPr>
          <p:nvPr/>
        </p:nvSpPr>
        <p:spPr bwMode="auto">
          <a:xfrm flipV="1">
            <a:off x="250825" y="260350"/>
            <a:ext cx="0" cy="6248400"/>
          </a:xfrm>
          <a:prstGeom prst="line">
            <a:avLst/>
          </a:prstGeom>
          <a:noFill/>
          <a:ln w="88900">
            <a:solidFill>
              <a:srgbClr val="99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33" name="Line 13"/>
          <p:cNvSpPr>
            <a:spLocks noChangeShapeType="1"/>
          </p:cNvSpPr>
          <p:nvPr/>
        </p:nvSpPr>
        <p:spPr bwMode="auto">
          <a:xfrm>
            <a:off x="468313" y="6453188"/>
            <a:ext cx="8305800" cy="0"/>
          </a:xfrm>
          <a:prstGeom prst="line">
            <a:avLst/>
          </a:prstGeom>
          <a:noFill/>
          <a:ln w="88900">
            <a:solidFill>
              <a:srgbClr val="99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5131" name="Picture 11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692150"/>
            <a:ext cx="3473450" cy="5410200"/>
          </a:xfrm>
          <a:prstGeom prst="rect">
            <a:avLst/>
          </a:prstGeom>
          <a:noFill/>
          <a:ln w="76200" cmpd="tri">
            <a:solidFill>
              <a:srgbClr val="99FF99"/>
            </a:solidFill>
            <a:miter lim="800000"/>
            <a:headEnd/>
            <a:tailEnd/>
          </a:ln>
        </p:spPr>
      </p:pic>
      <p:sp>
        <p:nvSpPr>
          <p:cNvPr id="5134" name="Line 14"/>
          <p:cNvSpPr>
            <a:spLocks noChangeShapeType="1"/>
          </p:cNvSpPr>
          <p:nvPr/>
        </p:nvSpPr>
        <p:spPr bwMode="auto">
          <a:xfrm flipH="1" flipV="1">
            <a:off x="8820150" y="404813"/>
            <a:ext cx="76200" cy="6019800"/>
          </a:xfrm>
          <a:prstGeom prst="line">
            <a:avLst/>
          </a:prstGeom>
          <a:noFill/>
          <a:ln w="76200">
            <a:solidFill>
              <a:srgbClr val="99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35" name="Line 15"/>
          <p:cNvSpPr>
            <a:spLocks noChangeShapeType="1"/>
          </p:cNvSpPr>
          <p:nvPr/>
        </p:nvSpPr>
        <p:spPr bwMode="auto">
          <a:xfrm>
            <a:off x="395288" y="333375"/>
            <a:ext cx="8458200" cy="0"/>
          </a:xfrm>
          <a:prstGeom prst="line">
            <a:avLst/>
          </a:prstGeom>
          <a:noFill/>
          <a:ln w="88900">
            <a:solidFill>
              <a:srgbClr val="99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5136" name="Rectangle 16" descr="mus,NOTAs"/>
          <p:cNvSpPr>
            <a:spLocks noChangeArrowheads="1"/>
          </p:cNvSpPr>
          <p:nvPr/>
        </p:nvSpPr>
        <p:spPr bwMode="auto">
          <a:xfrm>
            <a:off x="827088" y="5300663"/>
            <a:ext cx="3024187" cy="865187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38100">
            <a:solidFill>
              <a:srgbClr val="99FF99"/>
            </a:solidFill>
            <a:miter lim="800000"/>
            <a:headEnd/>
            <a:tailEnd/>
          </a:ln>
          <a:effectLst>
            <a:outerShdw dist="35921" dir="2700000" algn="ctr" rotWithShape="0">
              <a:srgbClr val="99FF99"/>
            </a:outerShdw>
          </a:effectLst>
        </p:spPr>
        <p:txBody>
          <a:bodyPr wrap="none" anchor="ctr"/>
          <a:lstStyle/>
          <a:p>
            <a:pPr algn="ctr"/>
            <a:endParaRPr lang="es-ES">
              <a:solidFill>
                <a:srgbClr val="66FF66"/>
              </a:solidFill>
            </a:endParaRPr>
          </a:p>
        </p:txBody>
      </p:sp>
      <p:pic>
        <p:nvPicPr>
          <p:cNvPr id="5137" name="Picture 17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787900" y="692150"/>
            <a:ext cx="3529013" cy="5400675"/>
          </a:xfrm>
          <a:prstGeom prst="rect">
            <a:avLst/>
          </a:prstGeom>
          <a:noFill/>
          <a:ln w="76200" cmpd="tri">
            <a:solidFill>
              <a:srgbClr val="99FF99"/>
            </a:solidFill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51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1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51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1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51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3500"/>
                            </p:stCondLst>
                            <p:childTnLst>
                              <p:par>
                                <p:cTn id="45" presetID="19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1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9" grpId="0" autoUpdateAnimBg="0"/>
      <p:bldP spid="5132" grpId="0" animBg="1"/>
      <p:bldP spid="5133" grpId="0" animBg="1"/>
      <p:bldP spid="5134" grpId="0" animBg="1"/>
      <p:bldP spid="513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4506913" y="5403850"/>
            <a:ext cx="184150" cy="625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bIns="0" anchor="ctr">
            <a:spAutoFit/>
          </a:bodyPr>
          <a:lstStyle/>
          <a:p>
            <a:pPr algn="ctr"/>
            <a:r>
              <a:rPr lang="es-ES" sz="2000" b="1" i="1">
                <a:solidFill>
                  <a:srgbClr val="990099"/>
                </a:solidFill>
                <a:cs typeface="Times New Roman" pitchFamily="18" charset="0"/>
              </a:rPr>
              <a:t/>
            </a:r>
            <a:br>
              <a:rPr lang="es-ES" sz="2000" b="1" i="1">
                <a:solidFill>
                  <a:srgbClr val="990099"/>
                </a:solidFill>
                <a:cs typeface="Times New Roman" pitchFamily="18" charset="0"/>
              </a:rPr>
            </a:br>
            <a:endParaRPr lang="es-ES" sz="1800">
              <a:solidFill>
                <a:schemeClr val="tx1"/>
              </a:solidFill>
            </a:endParaRP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611188" y="527050"/>
            <a:ext cx="2592387" cy="1893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80000"/>
              </a:lnSpc>
              <a:spcBef>
                <a:spcPct val="50000"/>
              </a:spcBef>
            </a:pP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¡Acepta! 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 vida, a las personas,</a:t>
            </a:r>
            <a:br>
              <a:rPr lang="es-ES" i="1">
                <a:solidFill>
                  <a:srgbClr val="FF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b="1" i="1">
                <a:solidFill>
                  <a:schemeClr val="bg1"/>
                </a:solidFill>
              </a:rPr>
              <a:t>haz de ellas tu razón de vivir.</a:t>
            </a:r>
            <a:r>
              <a:rPr lang="es-ES" sz="2800" b="1" i="1">
                <a:solidFill>
                  <a:srgbClr val="FFFF99"/>
                </a:solidFill>
              </a:rPr>
              <a:t/>
            </a:r>
            <a:br>
              <a:rPr lang="es-ES" sz="2800" b="1" i="1">
                <a:solidFill>
                  <a:srgbClr val="FFFF99"/>
                </a:solidFill>
              </a:rPr>
            </a:br>
            <a:endParaRPr lang="es-ES" sz="2800" b="1" i="1">
              <a:solidFill>
                <a:srgbClr val="FFFF99"/>
              </a:solidFill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611188" y="2362200"/>
            <a:ext cx="2589212" cy="2119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sz="2800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  </a:t>
            </a:r>
            <a: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¡Entiende!</a:t>
            </a:r>
            <a:b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_tradnl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Comprende</a:t>
            </a:r>
            <a: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a </a:t>
            </a:r>
            <a:r>
              <a:rPr lang="es-ES_tradnl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</a:t>
            </a:r>
            <a: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personas</a:t>
            </a:r>
            <a:r>
              <a:rPr lang="es-ES_tradnl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                                                           </a:t>
            </a:r>
            <a: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que piensan diferente, no </a:t>
            </a:r>
            <a:r>
              <a:rPr lang="es-ES_tradnl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</a:t>
            </a:r>
            <a:r>
              <a:rPr lang="es-ES" i="1">
                <a:solidFill>
                  <a:srgbClr val="FFFF99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las repruebes</a:t>
            </a:r>
            <a:endParaRPr lang="es-ES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3319" name="Rectangle 7" descr="CHAPLIN"/>
          <p:cNvSpPr>
            <a:spLocks noChangeArrowheads="1"/>
          </p:cNvSpPr>
          <p:nvPr/>
        </p:nvSpPr>
        <p:spPr bwMode="auto">
          <a:xfrm>
            <a:off x="971550" y="5445125"/>
            <a:ext cx="7696200" cy="11430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76200" cmpd="tri">
            <a:solidFill>
              <a:srgbClr val="FFFF99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V="1">
            <a:off x="323850" y="260350"/>
            <a:ext cx="0" cy="6400800"/>
          </a:xfrm>
          <a:prstGeom prst="line">
            <a:avLst/>
          </a:prstGeom>
          <a:noFill/>
          <a:ln w="101600" cmpd="tri">
            <a:solidFill>
              <a:srgbClr val="FF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 flipH="1" flipV="1">
            <a:off x="9067800" y="0"/>
            <a:ext cx="76200" cy="6705600"/>
          </a:xfrm>
          <a:prstGeom prst="line">
            <a:avLst/>
          </a:prstGeom>
          <a:noFill/>
          <a:ln w="101600">
            <a:solidFill>
              <a:srgbClr val="FF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pic>
        <p:nvPicPr>
          <p:cNvPr id="13322" name="Picture 10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492500" y="404813"/>
            <a:ext cx="5118100" cy="4608512"/>
          </a:xfrm>
          <a:prstGeom prst="rect">
            <a:avLst/>
          </a:prstGeom>
          <a:noFill/>
          <a:ln w="88900" cmpd="tri">
            <a:solidFill>
              <a:srgbClr val="FFFF99"/>
            </a:solidFill>
            <a:miter lim="800000"/>
            <a:headEnd/>
            <a:tailEnd/>
          </a:ln>
        </p:spPr>
      </p:pic>
      <p:sp>
        <p:nvSpPr>
          <p:cNvPr id="13323" name="AutoShape 11" descr="mus,NOTAs"/>
          <p:cNvSpPr>
            <a:spLocks noChangeArrowheads="1"/>
          </p:cNvSpPr>
          <p:nvPr/>
        </p:nvSpPr>
        <p:spPr bwMode="auto">
          <a:xfrm>
            <a:off x="7086600" y="762000"/>
            <a:ext cx="1143000" cy="1600200"/>
          </a:xfrm>
          <a:prstGeom prst="cloudCallout">
            <a:avLst>
              <a:gd name="adj1" fmla="val -120278"/>
              <a:gd name="adj2" fmla="val 39880"/>
            </a:avLst>
          </a:prstGeom>
          <a:blipFill dpi="0" rotWithShape="0">
            <a:blip r:embed="rId6"/>
            <a:srcRect/>
            <a:tile tx="0" ty="0" sx="100000" sy="100000" flip="none" algn="tl"/>
          </a:blipFill>
          <a:ln w="44450">
            <a:solidFill>
              <a:srgbClr val="FFFF99"/>
            </a:solidFill>
            <a:round/>
            <a:headEnd/>
            <a:tailEnd/>
          </a:ln>
          <a:effectLst>
            <a:outerShdw dist="107763" dir="2700000" algn="ctr" rotWithShape="0">
              <a:srgbClr val="FF99FF"/>
            </a:outerShdw>
          </a:effectLst>
        </p:spPr>
        <p:txBody>
          <a:bodyPr/>
          <a:lstStyle/>
          <a:p>
            <a:pPr algn="ctr"/>
            <a:endParaRPr lang="es-ES" sz="2800">
              <a:solidFill>
                <a:schemeClr val="tx1"/>
              </a:solidFill>
            </a:endParaRPr>
          </a:p>
        </p:txBody>
      </p:sp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33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33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000"/>
                            </p:stCondLst>
                            <p:childTnLst>
                              <p:par>
                                <p:cTn id="1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2500"/>
                            </p:stCondLst>
                            <p:childTnLst>
                              <p:par>
                                <p:cTn id="22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5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500"/>
                            </p:stCondLst>
                            <p:childTnLst>
                              <p:par>
                                <p:cTn id="32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33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33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autoUpdateAnimBg="0"/>
      <p:bldP spid="13317" grpId="0" autoUpdateAnimBg="0"/>
      <p:bldP spid="13319" grpId="0" animBg="1"/>
      <p:bldP spid="13320" grpId="0" animBg="1"/>
      <p:bldP spid="13321" grpId="0" animBg="1"/>
      <p:bldP spid="13323" grpId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50" name="Text Box 6"/>
          <p:cNvSpPr txBox="1">
            <a:spLocks noChangeArrowheads="1"/>
          </p:cNvSpPr>
          <p:nvPr/>
        </p:nvSpPr>
        <p:spPr bwMode="auto">
          <a:xfrm>
            <a:off x="1619250" y="304800"/>
            <a:ext cx="2881313" cy="3440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2800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</a:t>
            </a:r>
            <a: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Eh! Mira...</a:t>
            </a:r>
            <a:b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mira cu</a:t>
            </a:r>
            <a:r>
              <a:rPr lang="es-ES_tradnl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á</a:t>
            </a:r>
            <a: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ntos amigos...</a:t>
            </a:r>
          </a:p>
          <a:p>
            <a:pPr algn="ctr">
              <a:spcBef>
                <a:spcPct val="50000"/>
              </a:spcBef>
            </a:pPr>
            <a:endParaRPr lang="es-ES_tradnl" i="1">
              <a:solidFill>
                <a:srgbClr val="66CC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spcBef>
                <a:spcPct val="50000"/>
              </a:spcBef>
            </a:pPr>
            <a:r>
              <a:rPr lang="es-ES" b="1" i="1">
                <a:solidFill>
                  <a:schemeClr val="bg1"/>
                </a:solidFill>
              </a:rPr>
              <a:t>Hoy,ya </a:t>
            </a:r>
            <a:r>
              <a:rPr lang="es-ES_tradnl" b="1" i="1">
                <a:solidFill>
                  <a:schemeClr val="bg1"/>
                </a:solidFill>
              </a:rPr>
              <a:t>has hecho feliz a alguien?</a:t>
            </a:r>
            <a:r>
              <a:rPr lang="es-ES" b="1" i="1">
                <a:solidFill>
                  <a:schemeClr val="bg1"/>
                </a:solidFill>
              </a:rPr>
              <a:t> </a:t>
            </a:r>
            <a: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¿O hiciste sufrir a </a:t>
            </a:r>
            <a:r>
              <a:rPr lang="es-ES_tradnl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otros</a:t>
            </a:r>
            <a:r>
              <a:rPr lang="es-ES" i="1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con tu egoísmo?</a:t>
            </a:r>
          </a:p>
        </p:txBody>
      </p:sp>
      <p:pic>
        <p:nvPicPr>
          <p:cNvPr id="6151" name="Picture 7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076825" y="333375"/>
            <a:ext cx="3665538" cy="5819775"/>
          </a:xfrm>
          <a:prstGeom prst="rect">
            <a:avLst/>
          </a:prstGeom>
          <a:noFill/>
          <a:ln w="82550" cmpd="thinThick">
            <a:solidFill>
              <a:srgbClr val="33CCCC"/>
            </a:solidFill>
            <a:miter lim="800000"/>
            <a:headEnd/>
            <a:tailEnd/>
          </a:ln>
        </p:spPr>
      </p:pic>
      <p:sp>
        <p:nvSpPr>
          <p:cNvPr id="6152" name="Line 8"/>
          <p:cNvSpPr>
            <a:spLocks noChangeShapeType="1"/>
          </p:cNvSpPr>
          <p:nvPr/>
        </p:nvSpPr>
        <p:spPr bwMode="auto">
          <a:xfrm flipV="1">
            <a:off x="8964613" y="188913"/>
            <a:ext cx="0" cy="6324600"/>
          </a:xfrm>
          <a:prstGeom prst="line">
            <a:avLst/>
          </a:prstGeom>
          <a:noFill/>
          <a:ln w="88900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153" name="Line 9"/>
          <p:cNvSpPr>
            <a:spLocks noChangeShapeType="1"/>
          </p:cNvSpPr>
          <p:nvPr/>
        </p:nvSpPr>
        <p:spPr bwMode="auto">
          <a:xfrm>
            <a:off x="539750" y="6597650"/>
            <a:ext cx="8458200" cy="0"/>
          </a:xfrm>
          <a:prstGeom prst="line">
            <a:avLst/>
          </a:prstGeom>
          <a:noFill/>
          <a:ln w="88900">
            <a:solidFill>
              <a:srgbClr val="99CC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6155" name="Text Box 11"/>
          <p:cNvSpPr txBox="1">
            <a:spLocks noChangeArrowheads="1"/>
          </p:cNvSpPr>
          <p:nvPr/>
        </p:nvSpPr>
        <p:spPr bwMode="auto">
          <a:xfrm>
            <a:off x="1258888" y="4149725"/>
            <a:ext cx="3657600" cy="2039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3200" b="1">
                <a:solidFill>
                  <a:schemeClr val="accent1"/>
                </a:solidFill>
              </a:rPr>
              <a:t/>
            </a:r>
            <a:br>
              <a:rPr lang="es-ES" sz="3200" b="1">
                <a:solidFill>
                  <a:schemeClr val="accent1"/>
                </a:solidFill>
              </a:rPr>
            </a:br>
            <a:r>
              <a:rPr lang="es-ES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¡Eh! No corras...</a:t>
            </a:r>
            <a:br>
              <a:rPr lang="es-ES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¿Para qu</a:t>
            </a:r>
            <a:r>
              <a:rPr lang="es-ES_tradnl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é</a:t>
            </a:r>
            <a:r>
              <a:rPr lang="es-ES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</a:t>
            </a:r>
            <a:r>
              <a:rPr lang="es-ES">
                <a:solidFill>
                  <a:srgbClr val="66CC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tanta prisa?</a:t>
            </a:r>
            <a:r>
              <a:rPr lang="es-ES" b="1">
                <a:solidFill>
                  <a:srgbClr val="66CCFF"/>
                </a:solidFill>
              </a:rPr>
              <a:t> </a:t>
            </a:r>
            <a:r>
              <a:rPr lang="es-ES_tradnl" b="1">
                <a:solidFill>
                  <a:srgbClr val="66CCFF"/>
                </a:solidFill>
              </a:rPr>
              <a:t>                         </a:t>
            </a:r>
            <a:r>
              <a:rPr lang="es-ES_tradnl" b="1">
                <a:solidFill>
                  <a:schemeClr val="bg1"/>
                </a:solidFill>
              </a:rPr>
              <a:t>Vive relajado.</a:t>
            </a:r>
            <a:endParaRPr lang="es-ES" b="1">
              <a:solidFill>
                <a:schemeClr val="bg1"/>
              </a:solidFill>
            </a:endParaRPr>
          </a:p>
        </p:txBody>
      </p:sp>
      <p:pic>
        <p:nvPicPr>
          <p:cNvPr id="6156" name="Picture 12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49275"/>
            <a:ext cx="1136650" cy="1838325"/>
          </a:xfrm>
          <a:prstGeom prst="rect">
            <a:avLst/>
          </a:prstGeom>
          <a:noFill/>
          <a:ln w="79375">
            <a:solidFill>
              <a:srgbClr val="66CCFF"/>
            </a:solidFill>
            <a:prstDash val="sysDot"/>
            <a:miter lim="800000"/>
            <a:headEnd/>
            <a:tailEnd/>
          </a:ln>
        </p:spPr>
      </p:pic>
      <p:pic>
        <p:nvPicPr>
          <p:cNvPr id="6157" name="Picture 13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92375"/>
            <a:ext cx="1136650" cy="1981200"/>
          </a:xfrm>
          <a:prstGeom prst="rect">
            <a:avLst/>
          </a:prstGeom>
          <a:noFill/>
          <a:ln w="79375">
            <a:solidFill>
              <a:srgbClr val="66CCFF"/>
            </a:solidFill>
            <a:prstDash val="sysDot"/>
            <a:miter lim="800000"/>
            <a:headEnd/>
            <a:tailEnd/>
          </a:ln>
        </p:spPr>
      </p:pic>
      <p:pic>
        <p:nvPicPr>
          <p:cNvPr id="6158" name="Picture 14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581525"/>
            <a:ext cx="1136650" cy="1981200"/>
          </a:xfrm>
          <a:prstGeom prst="rect">
            <a:avLst/>
          </a:prstGeom>
          <a:noFill/>
          <a:ln w="79375">
            <a:solidFill>
              <a:srgbClr val="66CCFF"/>
            </a:solidFill>
            <a:prstDash val="sysDot"/>
            <a:miter lim="800000"/>
            <a:headEnd/>
            <a:tailEnd/>
          </a:ln>
        </p:spPr>
      </p:pic>
      <p:sp>
        <p:nvSpPr>
          <p:cNvPr id="6159" name="Line 15"/>
          <p:cNvSpPr>
            <a:spLocks noChangeShapeType="1"/>
          </p:cNvSpPr>
          <p:nvPr/>
        </p:nvSpPr>
        <p:spPr bwMode="auto">
          <a:xfrm rot="16200000" flipV="1">
            <a:off x="1794669" y="-2939257"/>
            <a:ext cx="1588" cy="6400801"/>
          </a:xfrm>
          <a:prstGeom prst="line">
            <a:avLst/>
          </a:prstGeom>
          <a:noFill/>
          <a:ln w="101600" cmpd="tri">
            <a:solidFill>
              <a:srgbClr val="00FFFF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8" presetClass="entr" presetSubtype="1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4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500"/>
                            </p:stCondLst>
                            <p:childTnLst>
                              <p:par>
                                <p:cTn id="16" presetID="23" presetClass="entr" presetSubtype="32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" fill="hold"/>
                                        <p:tgtEl>
                                          <p:spTgt spid="61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600"/>
                            </p:stCondLst>
                            <p:childTnLst>
                              <p:par>
                                <p:cTn id="21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61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9100"/>
                            </p:stCondLst>
                            <p:childTnLst>
                              <p:par>
                                <p:cTn id="28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1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9600"/>
                            </p:stCondLst>
                            <p:childTnLst>
                              <p:par>
                                <p:cTn id="3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1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0100"/>
                            </p:stCondLst>
                            <p:childTnLst>
                              <p:par>
                                <p:cTn id="42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1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0600"/>
                            </p:stCondLst>
                            <p:childTnLst>
                              <p:par>
                                <p:cTn id="49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61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1100"/>
                            </p:stCondLst>
                            <p:childTnLst>
                              <p:par>
                                <p:cTn id="56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61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0" grpId="0" autoUpdateAnimBg="0"/>
      <p:bldP spid="6152" grpId="0" animBg="1"/>
      <p:bldP spid="6153" grpId="0" animBg="1"/>
      <p:bldP spid="6155" grpId="0" autoUpdateAnimBg="0"/>
      <p:bldP spid="6159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05" name="Rectangle 13" descr="mus,NOTAs"/>
          <p:cNvSpPr>
            <a:spLocks noChangeArrowheads="1"/>
          </p:cNvSpPr>
          <p:nvPr/>
        </p:nvSpPr>
        <p:spPr bwMode="auto">
          <a:xfrm>
            <a:off x="5076825" y="6021388"/>
            <a:ext cx="3671888" cy="5334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38100">
            <a:solidFill>
              <a:srgbClr val="FFFF66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8201" name="Text Box 9"/>
          <p:cNvSpPr txBox="1">
            <a:spLocks noChangeArrowheads="1"/>
          </p:cNvSpPr>
          <p:nvPr/>
        </p:nvSpPr>
        <p:spPr bwMode="auto">
          <a:xfrm>
            <a:off x="5364163" y="1052513"/>
            <a:ext cx="2874962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b="1" i="1">
                <a:solidFill>
                  <a:srgbClr val="FFFF99"/>
                </a:solidFill>
              </a:rPr>
              <a:t>Sube... </a:t>
            </a:r>
          </a:p>
          <a:p>
            <a:pPr algn="ctr"/>
            <a:r>
              <a:rPr lang="es-ES" b="1" i="1">
                <a:solidFill>
                  <a:srgbClr val="FFFF99"/>
                </a:solidFill>
              </a:rPr>
              <a:t>Haz de los obstáculos escalones</a:t>
            </a:r>
            <a:r>
              <a:rPr lang="es-ES_tradnl" b="1" i="1">
                <a:solidFill>
                  <a:srgbClr val="FFFF99"/>
                </a:solidFill>
              </a:rPr>
              <a:t> </a:t>
            </a:r>
            <a:r>
              <a:rPr lang="es-ES" b="1" i="1">
                <a:solidFill>
                  <a:srgbClr val="FFFF99"/>
                </a:solidFill>
              </a:rPr>
              <a:t>para </a:t>
            </a:r>
            <a:r>
              <a:rPr lang="es-ES_tradnl" b="1" i="1">
                <a:solidFill>
                  <a:schemeClr val="bg1"/>
                </a:solidFill>
              </a:rPr>
              <a:t>todo lo que deseas</a:t>
            </a:r>
            <a:r>
              <a:rPr lang="es-ES" b="1" i="1">
                <a:solidFill>
                  <a:schemeClr val="bg1"/>
                </a:solidFill>
              </a:rPr>
              <a:t> alcanzar.</a:t>
            </a:r>
            <a:r>
              <a:rPr lang="es-ES" sz="2800" b="1" i="1">
                <a:solidFill>
                  <a:srgbClr val="FFFF99"/>
                </a:solidFill>
              </a:rPr>
              <a:t> </a:t>
            </a:r>
            <a:endParaRPr lang="es-ES_tradnl" sz="2800" b="1" i="1">
              <a:solidFill>
                <a:srgbClr val="FFFF99"/>
              </a:solidFill>
            </a:endParaRPr>
          </a:p>
          <a:p>
            <a:pPr algn="ctr"/>
            <a:endParaRPr lang="es-ES" sz="2800">
              <a:solidFill>
                <a:schemeClr val="tx1"/>
              </a:solidFill>
            </a:endParaRPr>
          </a:p>
        </p:txBody>
      </p:sp>
      <p:pic>
        <p:nvPicPr>
          <p:cNvPr id="8204" name="Picture 12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443663" y="4076700"/>
            <a:ext cx="1079500" cy="1368425"/>
          </a:xfrm>
          <a:prstGeom prst="rect">
            <a:avLst/>
          </a:prstGeom>
          <a:noFill/>
          <a:ln w="57150">
            <a:solidFill>
              <a:srgbClr val="FFFF99"/>
            </a:solidFill>
            <a:miter lim="800000"/>
            <a:headEnd/>
            <a:tailEnd/>
          </a:ln>
        </p:spPr>
      </p:pic>
      <p:pic>
        <p:nvPicPr>
          <p:cNvPr id="8206" name="Picture 14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323850" y="260350"/>
            <a:ext cx="4525963" cy="6264275"/>
          </a:xfrm>
          <a:prstGeom prst="rect">
            <a:avLst/>
          </a:prstGeom>
          <a:noFill/>
          <a:ln w="88900" cmpd="tri">
            <a:solidFill>
              <a:srgbClr val="FFFF66"/>
            </a:solidFill>
            <a:miter lim="800000"/>
            <a:headEnd/>
            <a:tailEnd/>
          </a:ln>
        </p:spPr>
      </p:pic>
      <p:sp>
        <p:nvSpPr>
          <p:cNvPr id="8207" name="Line 15"/>
          <p:cNvSpPr>
            <a:spLocks noChangeShapeType="1"/>
          </p:cNvSpPr>
          <p:nvPr/>
        </p:nvSpPr>
        <p:spPr bwMode="auto">
          <a:xfrm flipV="1">
            <a:off x="8964613" y="188913"/>
            <a:ext cx="0" cy="6400800"/>
          </a:xfrm>
          <a:prstGeom prst="line">
            <a:avLst/>
          </a:prstGeom>
          <a:noFill/>
          <a:ln w="101600" cmpd="tri">
            <a:solidFill>
              <a:srgbClr val="FF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8208" name="Line 16"/>
          <p:cNvSpPr>
            <a:spLocks noChangeShapeType="1"/>
          </p:cNvSpPr>
          <p:nvPr/>
        </p:nvSpPr>
        <p:spPr bwMode="auto">
          <a:xfrm rot="16200000" flipV="1">
            <a:off x="8276431" y="-3010693"/>
            <a:ext cx="1587" cy="6400800"/>
          </a:xfrm>
          <a:prstGeom prst="line">
            <a:avLst/>
          </a:prstGeom>
          <a:noFill/>
          <a:ln w="101600" cmpd="tri">
            <a:solidFill>
              <a:srgbClr val="FFFF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2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1500"/>
                            </p:stCondLst>
                            <p:childTnLst>
                              <p:par>
                                <p:cTn id="10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2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2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205" grpId="0" animBg="1"/>
      <p:bldP spid="8207" grpId="0" animBg="1"/>
      <p:bldP spid="8208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ext Box 2"/>
          <p:cNvSpPr txBox="1">
            <a:spLocks noChangeArrowheads="1"/>
          </p:cNvSpPr>
          <p:nvPr/>
        </p:nvSpPr>
        <p:spPr bwMode="auto">
          <a:xfrm>
            <a:off x="611188" y="1484313"/>
            <a:ext cx="3168650" cy="2465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No te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olvides de aquellos</a:t>
            </a:r>
            <a:b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que no 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lograron  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subir</a:t>
            </a:r>
            <a:r>
              <a:rPr lang="es-ES_tradnl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e</a:t>
            </a:r>
            <a:r>
              <a:rPr lang="es-ES" i="1">
                <a:solidFill>
                  <a:srgbClr val="FF99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n la escalera de la vida.</a:t>
            </a:r>
            <a:r>
              <a:rPr lang="es-ES" b="1" i="1">
                <a:solidFill>
                  <a:srgbClr val="FF99FF"/>
                </a:solidFill>
              </a:rPr>
              <a:t> </a:t>
            </a:r>
            <a:r>
              <a:rPr lang="es-ES_tradnl" b="1" i="1" u="sng">
                <a:solidFill>
                  <a:schemeClr val="bg1"/>
                </a:solidFill>
              </a:rPr>
              <a:t>¡AYÚDALES!</a:t>
            </a:r>
            <a:endParaRPr lang="es-ES" b="1" i="1" u="sng">
              <a:solidFill>
                <a:schemeClr val="bg1"/>
              </a:solidFill>
            </a:endParaRPr>
          </a:p>
          <a:p>
            <a:pPr algn="ctr">
              <a:spcBef>
                <a:spcPct val="50000"/>
              </a:spcBef>
            </a:pPr>
            <a:endParaRPr lang="es-ES" u="sng">
              <a:solidFill>
                <a:schemeClr val="bg1"/>
              </a:solidFill>
            </a:endParaRPr>
          </a:p>
        </p:txBody>
      </p:sp>
      <p:pic>
        <p:nvPicPr>
          <p:cNvPr id="16388" name="Picture 4" descr="CHAPLIN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643438" y="836613"/>
            <a:ext cx="3865562" cy="5400675"/>
          </a:xfrm>
          <a:prstGeom prst="rect">
            <a:avLst/>
          </a:prstGeom>
          <a:noFill/>
          <a:ln w="101600" cmpd="tri">
            <a:solidFill>
              <a:srgbClr val="FF99FF"/>
            </a:solidFill>
            <a:miter lim="800000"/>
            <a:headEnd/>
            <a:tailEnd/>
          </a:ln>
        </p:spPr>
      </p:pic>
      <p:sp>
        <p:nvSpPr>
          <p:cNvPr id="16391" name="Line 7"/>
          <p:cNvSpPr>
            <a:spLocks noChangeShapeType="1"/>
          </p:cNvSpPr>
          <p:nvPr/>
        </p:nvSpPr>
        <p:spPr bwMode="auto">
          <a:xfrm>
            <a:off x="179388" y="333375"/>
            <a:ext cx="8458200" cy="0"/>
          </a:xfrm>
          <a:prstGeom prst="line">
            <a:avLst/>
          </a:prstGeom>
          <a:noFill/>
          <a:ln w="88900">
            <a:solidFill>
              <a:srgbClr val="FF99FF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6395" name="Rectangle 11" descr="mus,NOTAs"/>
          <p:cNvSpPr>
            <a:spLocks noChangeArrowheads="1"/>
          </p:cNvSpPr>
          <p:nvPr/>
        </p:nvSpPr>
        <p:spPr bwMode="auto">
          <a:xfrm rot="2700000">
            <a:off x="1389062" y="4595813"/>
            <a:ext cx="1406525" cy="1377950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76200" cmpd="tri">
            <a:solidFill>
              <a:srgbClr val="FF99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6396" name="Line 12"/>
          <p:cNvSpPr>
            <a:spLocks noChangeShapeType="1"/>
          </p:cNvSpPr>
          <p:nvPr/>
        </p:nvSpPr>
        <p:spPr bwMode="auto">
          <a:xfrm>
            <a:off x="250825" y="6524625"/>
            <a:ext cx="8458200" cy="0"/>
          </a:xfrm>
          <a:prstGeom prst="line">
            <a:avLst/>
          </a:prstGeom>
          <a:noFill/>
          <a:ln w="88900">
            <a:solidFill>
              <a:srgbClr val="FF99FF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spd="slow">
    <p:pull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7" presetClass="entr" presetSubtype="1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63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63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 autoUpdateAnimBg="0"/>
      <p:bldP spid="16391" grpId="0" animBg="1"/>
      <p:bldP spid="1639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2" name="Text Box 6"/>
          <p:cNvSpPr txBox="1">
            <a:spLocks noChangeArrowheads="1"/>
          </p:cNvSpPr>
          <p:nvPr/>
        </p:nvSpPr>
        <p:spPr bwMode="auto">
          <a:xfrm>
            <a:off x="3492500" y="1052513"/>
            <a:ext cx="4895850" cy="426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¡DESCUBRE! </a:t>
            </a:r>
            <a:r>
              <a:rPr lang="es-ES_tradnl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todo</a:t>
            </a:r>
            <a:r>
              <a:rPr lang="es-ES_tradnl" b="1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                     </a:t>
            </a:r>
            <a:r>
              <a:rPr lang="es-ES_tradnl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lo</a:t>
            </a:r>
            <a:r>
              <a:rPr lang="es-ES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 bueno </a:t>
            </a:r>
            <a:r>
              <a:rPr lang="es-ES_tradnl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que  llevas </a:t>
            </a:r>
            <a:r>
              <a:rPr lang="es-ES" b="1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dentro</a:t>
            </a:r>
            <a:r>
              <a:rPr lang="es-ES" b="1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b="1" i="1">
                <a:solidFill>
                  <a:srgbClr val="FF00FF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_tradnl" b="1" i="1">
              <a:solidFill>
                <a:srgbClr val="FF00FF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Procura por encima de todo </a:t>
            </a:r>
            <a:r>
              <a:rPr lang="es-ES" b="1" i="1" u="sng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SER </a:t>
            </a:r>
            <a:r>
              <a:rPr lang="es-ES_tradnl" b="1" i="1" u="sng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PERSONA</a:t>
            </a:r>
            <a:r>
              <a:rPr lang="es-ES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,</a:t>
            </a:r>
            <a:r>
              <a:rPr lang="es-ES" sz="2800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/>
            </a:r>
            <a:br>
              <a:rPr lang="es-ES" sz="2800" b="1" i="1">
                <a:solidFill>
                  <a:srgbClr val="99FF66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endParaRPr lang="es-ES" sz="2800" b="1" i="1">
              <a:solidFill>
                <a:srgbClr val="99FF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endParaRPr lang="es-ES" sz="2800" b="1" i="1">
              <a:solidFill>
                <a:srgbClr val="99FF66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>(yo también lo voy a intentar)</a:t>
            </a:r>
            <a:b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  <a:t/>
            </a:r>
            <a:br>
              <a:rPr lang="es-ES" sz="2800" i="1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</a:rPr>
            </a:br>
            <a:endParaRPr lang="es-ES" sz="2800" i="1">
              <a:solidFill>
                <a:schemeClr val="bg1"/>
              </a:solidFill>
              <a:effectLst>
                <a:outerShdw blurRad="38100" dist="38100" dir="2700000" algn="tl">
                  <a:srgbClr val="808080"/>
                </a:outerShdw>
              </a:effectLst>
            </a:endParaRPr>
          </a:p>
        </p:txBody>
      </p:sp>
      <p:sp>
        <p:nvSpPr>
          <p:cNvPr id="9226" name="Rectangle 10" descr="CHAPLIN"/>
          <p:cNvSpPr>
            <a:spLocks noChangeArrowheads="1"/>
          </p:cNvSpPr>
          <p:nvPr/>
        </p:nvSpPr>
        <p:spPr bwMode="auto">
          <a:xfrm>
            <a:off x="3203575" y="5300663"/>
            <a:ext cx="5262563" cy="1143000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63500">
            <a:solidFill>
              <a:srgbClr val="99FF66"/>
            </a:solidFill>
            <a:prstDash val="sysDot"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9227" name="Picture 11" descr="CHAPLIN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620713"/>
            <a:ext cx="2606675" cy="5788025"/>
          </a:xfrm>
          <a:prstGeom prst="rect">
            <a:avLst/>
          </a:prstGeom>
          <a:noFill/>
          <a:ln w="101600">
            <a:solidFill>
              <a:srgbClr val="99FF66"/>
            </a:solidFill>
            <a:prstDash val="sysDot"/>
            <a:miter lim="800000"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</p:pic>
      <p:sp>
        <p:nvSpPr>
          <p:cNvPr id="9229" name="Line 13"/>
          <p:cNvSpPr>
            <a:spLocks noChangeShapeType="1"/>
          </p:cNvSpPr>
          <p:nvPr/>
        </p:nvSpPr>
        <p:spPr bwMode="auto">
          <a:xfrm flipV="1">
            <a:off x="8820150" y="0"/>
            <a:ext cx="0" cy="6400800"/>
          </a:xfrm>
          <a:prstGeom prst="line">
            <a:avLst/>
          </a:prstGeom>
          <a:noFill/>
          <a:ln w="101600" cmpd="tri">
            <a:solidFill>
              <a:srgbClr val="66FF66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endParaRPr lang="es-ES"/>
          </a:p>
        </p:txBody>
      </p:sp>
    </p:spTree>
    <p:custDataLst>
      <p:tags r:id="rId1"/>
    </p:custDataLst>
  </p:cSld>
  <p:clrMapOvr>
    <a:masterClrMapping/>
  </p:clrMapOvr>
  <p:transition spd="slow">
    <p:pull dir="l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92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92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2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2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2" grpId="0" build="p" autoUpdateAnimBg="0" advAuto="0"/>
      <p:bldP spid="9226" grpId="0" animBg="1"/>
      <p:bldP spid="9229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q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39750" y="908050"/>
            <a:ext cx="4070350" cy="5334000"/>
          </a:xfrm>
          <a:prstGeom prst="rect">
            <a:avLst/>
          </a:prstGeom>
          <a:noFill/>
          <a:ln w="47625" cmpd="thickThin">
            <a:solidFill>
              <a:schemeClr val="accent1"/>
            </a:solidFill>
            <a:miter lim="800000"/>
            <a:headEnd/>
            <a:tailEnd/>
          </a:ln>
          <a:effectLst/>
        </p:spPr>
      </p:pic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4800600" y="1512888"/>
            <a:ext cx="3581400" cy="1458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¡</a:t>
            </a:r>
            <a:r>
              <a:rPr lang="es-ES_tradnl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Ánimo</a:t>
            </a:r>
            <a:r>
              <a:rPr lang="es-E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! </a:t>
            </a:r>
            <a:endParaRPr lang="es-ES_tradnl" sz="2800" b="1" i="1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_tradnl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A</a:t>
            </a:r>
            <a:r>
              <a:rPr lang="es-E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hora ve en paz.</a:t>
            </a:r>
            <a:br>
              <a:rPr lang="es-E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</a:br>
            <a:r>
              <a:rPr lang="es-ES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 </a:t>
            </a:r>
            <a:r>
              <a:rPr lang="es-ES_tradnl" sz="2800" b="1" i="1">
                <a:solidFill>
                  <a:schemeClr val="accent1"/>
                </a:solidFill>
                <a:effectLst>
                  <a:outerShdw blurRad="38100" dist="38100" dir="2700000" algn="tl">
                    <a:srgbClr val="FFFFFF"/>
                  </a:outerShdw>
                </a:effectLst>
              </a:rPr>
              <a:t>TE  APRECIO.</a:t>
            </a:r>
            <a:endParaRPr lang="es-ES" b="1" i="1" u="sng">
              <a:solidFill>
                <a:schemeClr val="accent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15366" name="Line 6"/>
          <p:cNvSpPr>
            <a:spLocks noChangeShapeType="1"/>
          </p:cNvSpPr>
          <p:nvPr/>
        </p:nvSpPr>
        <p:spPr bwMode="auto">
          <a:xfrm>
            <a:off x="457200" y="6553200"/>
            <a:ext cx="8458200" cy="0"/>
          </a:xfrm>
          <a:prstGeom prst="line">
            <a:avLst/>
          </a:prstGeom>
          <a:noFill/>
          <a:ln w="88900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367" name="Line 7"/>
          <p:cNvSpPr>
            <a:spLocks noChangeShapeType="1"/>
          </p:cNvSpPr>
          <p:nvPr/>
        </p:nvSpPr>
        <p:spPr bwMode="auto">
          <a:xfrm>
            <a:off x="8893175" y="1052513"/>
            <a:ext cx="76200" cy="5486400"/>
          </a:xfrm>
          <a:prstGeom prst="line">
            <a:avLst/>
          </a:prstGeom>
          <a:noFill/>
          <a:ln w="88900">
            <a:solidFill>
              <a:schemeClr val="accent1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  <p:sp>
        <p:nvSpPr>
          <p:cNvPr id="15368" name="Rectangle 8" descr="mus,NOTAs"/>
          <p:cNvSpPr>
            <a:spLocks noChangeArrowheads="1"/>
          </p:cNvSpPr>
          <p:nvPr/>
        </p:nvSpPr>
        <p:spPr bwMode="auto">
          <a:xfrm>
            <a:off x="539750" y="188913"/>
            <a:ext cx="8280400" cy="576262"/>
          </a:xfrm>
          <a:prstGeom prst="rect">
            <a:avLst/>
          </a:prstGeom>
          <a:blipFill dpi="0" rotWithShape="0">
            <a:blip r:embed="rId5"/>
            <a:srcRect/>
            <a:tile tx="0" ty="0" sx="100000" sy="100000" flip="none" algn="tl"/>
          </a:blipFill>
          <a:ln w="44450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pic>
        <p:nvPicPr>
          <p:cNvPr id="15373" name="Picture 13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67625" y="4581525"/>
            <a:ext cx="1136650" cy="1765300"/>
          </a:xfrm>
          <a:prstGeom prst="rect">
            <a:avLst/>
          </a:prstGeom>
          <a:noFill/>
          <a:ln w="79375">
            <a:solidFill>
              <a:schemeClr val="accent1"/>
            </a:solidFill>
            <a:prstDash val="sysDot"/>
            <a:miter lim="800000"/>
            <a:headEnd/>
            <a:tailEnd/>
          </a:ln>
        </p:spPr>
      </p:pic>
      <p:pic>
        <p:nvPicPr>
          <p:cNvPr id="15374" name="Picture 14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659563" y="4868863"/>
            <a:ext cx="917575" cy="1455737"/>
          </a:xfrm>
          <a:prstGeom prst="rect">
            <a:avLst/>
          </a:prstGeom>
          <a:noFill/>
          <a:ln w="79375">
            <a:solidFill>
              <a:schemeClr val="accent1"/>
            </a:solidFill>
            <a:prstDash val="sysDot"/>
            <a:miter lim="800000"/>
            <a:headEnd/>
            <a:tailEnd/>
          </a:ln>
        </p:spPr>
      </p:pic>
      <p:pic>
        <p:nvPicPr>
          <p:cNvPr id="15375" name="Picture 15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67400" y="5157788"/>
            <a:ext cx="655638" cy="1143000"/>
          </a:xfrm>
          <a:prstGeom prst="rect">
            <a:avLst/>
          </a:prstGeom>
          <a:noFill/>
          <a:ln w="79375">
            <a:solidFill>
              <a:schemeClr val="accent1"/>
            </a:solidFill>
            <a:prstDash val="sysDot"/>
            <a:miter lim="800000"/>
            <a:headEnd/>
            <a:tailEnd/>
          </a:ln>
        </p:spPr>
      </p:pic>
      <p:pic>
        <p:nvPicPr>
          <p:cNvPr id="15376" name="Picture 16" descr="Chaplin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292725" y="5445125"/>
            <a:ext cx="481013" cy="838200"/>
          </a:xfrm>
          <a:prstGeom prst="rect">
            <a:avLst/>
          </a:prstGeom>
          <a:noFill/>
          <a:ln w="79375">
            <a:solidFill>
              <a:schemeClr val="accent1"/>
            </a:solidFill>
            <a:prstDash val="sysDot"/>
            <a:miter lim="800000"/>
            <a:headEnd/>
            <a:tailEnd/>
          </a:ln>
        </p:spPr>
      </p:pic>
      <p:sp>
        <p:nvSpPr>
          <p:cNvPr id="15377" name="Text Box 17"/>
          <p:cNvSpPr txBox="1">
            <a:spLocks noChangeArrowheads="1"/>
          </p:cNvSpPr>
          <p:nvPr/>
        </p:nvSpPr>
        <p:spPr bwMode="auto">
          <a:xfrm>
            <a:off x="5257800" y="3040063"/>
            <a:ext cx="2819400" cy="312737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_tradnl" sz="1600" i="1">
                <a:solidFill>
                  <a:srgbClr val="C0C0C0"/>
                </a:solidFill>
                <a:latin typeface="Arial Black" pitchFamily="34" charset="0"/>
              </a:rPr>
              <a:t>texto atribuido a</a:t>
            </a:r>
            <a:endParaRPr lang="es-ES" sz="1600" i="1">
              <a:solidFill>
                <a:srgbClr val="C0C0C0"/>
              </a:solidFill>
              <a:latin typeface="Arial Black" pitchFamily="34" charset="0"/>
            </a:endParaRP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 rot="-303615">
            <a:off x="5334000" y="3429000"/>
            <a:ext cx="2819400" cy="449263"/>
          </a:xfrm>
          <a:prstGeom prst="rect">
            <a:avLst/>
          </a:prstGeom>
          <a:noFill/>
          <a:ln w="28575">
            <a:solidFill>
              <a:schemeClr val="accent1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spcBef>
                <a:spcPct val="50000"/>
              </a:spcBef>
            </a:pPr>
            <a:r>
              <a:rPr lang="es-ES" b="1" i="1" u="sng">
                <a:solidFill>
                  <a:schemeClr val="accent1"/>
                </a:solidFill>
              </a:rPr>
              <a:t>Charles Chaplin</a:t>
            </a:r>
          </a:p>
        </p:txBody>
      </p:sp>
    </p:spTree>
    <p:custDataLst>
      <p:tags r:id="rId1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5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53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2500"/>
                            </p:stCondLst>
                            <p:childTnLst>
                              <p:par>
                                <p:cTn id="19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53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5500"/>
                            </p:stCondLst>
                            <p:childTnLst>
                              <p:par>
                                <p:cTn id="26" presetID="15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53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8500"/>
                            </p:stCondLst>
                            <p:childTnLst>
                              <p:par>
                                <p:cTn id="33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53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9000"/>
                            </p:stCondLst>
                            <p:childTnLst>
                              <p:par>
                                <p:cTn id="40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53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9500"/>
                            </p:stCondLst>
                            <p:childTnLst>
                              <p:par>
                                <p:cTn id="47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53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10000"/>
                            </p:stCondLst>
                            <p:childTnLst>
                              <p:par>
                                <p:cTn id="54" presetID="1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53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500"/>
                            </p:stCondLst>
                            <p:childTnLst>
                              <p:par>
                                <p:cTn id="61" presetID="17" presetClass="entr" presetSubtype="8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153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13000"/>
                            </p:stCondLst>
                            <p:childTnLst>
                              <p:par>
                                <p:cTn id="68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53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4" fill="hold">
                            <p:stCondLst>
                              <p:cond delay="13500"/>
                            </p:stCondLst>
                            <p:childTnLst>
                              <p:par>
                                <p:cTn id="75" presetID="1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153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 autoUpdateAnimBg="0"/>
      <p:bldP spid="15366" grpId="0" animBg="1"/>
      <p:bldP spid="15367" grpId="0" animBg="1"/>
      <p:bldP spid="15368" grpId="0" animBg="1"/>
      <p:bldP spid="15377" grpId="0" autoUpdateAnimBg="0"/>
      <p:bldP spid="15378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21" name="AutoShape 13" descr="CHAPLIN">
            <a:hlinkClick r:id="" action="ppaction://hlinkshowjump?jump=firstslide"/>
          </p:cNvPr>
          <p:cNvSpPr>
            <a:spLocks noChangeArrowheads="1"/>
          </p:cNvSpPr>
          <p:nvPr/>
        </p:nvSpPr>
        <p:spPr bwMode="auto">
          <a:xfrm rot="-625603">
            <a:off x="6011863" y="476250"/>
            <a:ext cx="1100137" cy="1311275"/>
          </a:xfrm>
          <a:prstGeom prst="star16">
            <a:avLst>
              <a:gd name="adj" fmla="val 46370"/>
            </a:avLst>
          </a:prstGeom>
          <a:blipFill dpi="0" rotWithShape="0">
            <a:blip r:embed="rId3"/>
            <a:srcRect/>
            <a:tile tx="0" ty="0" sx="100000" sy="100000" flip="none" algn="tl"/>
          </a:blipFill>
          <a:ln w="38100">
            <a:solidFill>
              <a:schemeClr val="bg1"/>
            </a:solidFill>
            <a:miter lim="800000"/>
            <a:headEnd/>
            <a:tailEnd/>
          </a:ln>
          <a:effectLst>
            <a:outerShdw dist="107763" dir="8100000" algn="ctr" rotWithShape="0">
              <a:srgbClr val="000000"/>
            </a:outerShdw>
          </a:effectLst>
        </p:spPr>
        <p:txBody>
          <a:bodyPr wrap="none" anchor="ctr"/>
          <a:lstStyle/>
          <a:p>
            <a:pPr algn="ctr"/>
            <a:r>
              <a:rPr lang="es-ES_tradnl" sz="4800" b="1" i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  </a:t>
            </a:r>
            <a:r>
              <a:rPr lang="es-ES_tradnl" sz="4800" b="1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Arial Black" pitchFamily="34" charset="0"/>
              </a:rPr>
              <a:t>R</a:t>
            </a:r>
            <a:endParaRPr lang="es-ES" sz="4800" b="1" i="1">
              <a:solidFill>
                <a:srgbClr val="FFCC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Arial Black" pitchFamily="34" charset="0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 rot="-104229">
            <a:off x="4714875" y="1670050"/>
            <a:ext cx="4184650" cy="3743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rgbClr val="FF9966"/>
            </a:outerShdw>
          </a:effec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¡</a:t>
            </a:r>
            <a:r>
              <a:rPr lang="es-ES_tradnl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Vive relajado</a:t>
            </a:r>
            <a:r>
              <a:rPr lang="es-ES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! </a:t>
            </a:r>
            <a:endParaRPr lang="es-ES_tradnl" i="1">
              <a:solidFill>
                <a:srgbClr val="FFCC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_tradnl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V</a:t>
            </a:r>
            <a:r>
              <a:rPr lang="es-ES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ive intensamente cada momento</a:t>
            </a:r>
            <a:r>
              <a:rPr lang="es-ES_tradnl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 </a:t>
            </a:r>
            <a:r>
              <a:rPr lang="es-ES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de tu vida.</a:t>
            </a:r>
            <a:r>
              <a:rPr lang="es-ES_tradnl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C</a:t>
            </a:r>
            <a:r>
              <a:rPr lang="es-ES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anta,    ríe, baila, llora</a:t>
            </a:r>
            <a:r>
              <a:rPr lang="es-ES_tradnl" i="1">
                <a:solidFill>
                  <a:srgbClr val="FFCC99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... Ejercita el humor.Cada día apura una tacita de risa. </a:t>
            </a:r>
          </a:p>
          <a:p>
            <a:pPr algn="ctr"/>
            <a:endParaRPr lang="es-ES_tradnl" i="1">
              <a:solidFill>
                <a:srgbClr val="FFCC99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  <a:p>
            <a:pPr algn="ctr"/>
            <a:r>
              <a:rPr lang="es-ES_tradnl" b="1" i="1">
                <a:solidFill>
                  <a:srgbClr val="FFCC99"/>
                </a:solidFill>
              </a:rPr>
              <a:t>        </a:t>
            </a:r>
            <a:r>
              <a:rPr lang="es-ES_tradnl" b="1" i="1" u="sng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</a:rPr>
              <a:t>NO TENGAS REPARO EN REÍRTE DE TI MISMO A CARCAJADAS. </a:t>
            </a:r>
            <a:endParaRPr lang="es-ES" b="1" i="1" u="sng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sp>
        <p:nvSpPr>
          <p:cNvPr id="17414" name="Line 6"/>
          <p:cNvSpPr>
            <a:spLocks noChangeShapeType="1"/>
          </p:cNvSpPr>
          <p:nvPr/>
        </p:nvSpPr>
        <p:spPr bwMode="auto">
          <a:xfrm>
            <a:off x="179388" y="6524625"/>
            <a:ext cx="8458200" cy="0"/>
          </a:xfrm>
          <a:prstGeom prst="line">
            <a:avLst/>
          </a:prstGeom>
          <a:noFill/>
          <a:ln w="88900">
            <a:solidFill>
              <a:srgbClr val="FFCC99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7415" name="Line 7"/>
          <p:cNvSpPr>
            <a:spLocks noChangeShapeType="1"/>
          </p:cNvSpPr>
          <p:nvPr/>
        </p:nvSpPr>
        <p:spPr bwMode="auto">
          <a:xfrm>
            <a:off x="323850" y="260350"/>
            <a:ext cx="8458200" cy="0"/>
          </a:xfrm>
          <a:prstGeom prst="line">
            <a:avLst/>
          </a:prstGeom>
          <a:noFill/>
          <a:ln w="88900">
            <a:solidFill>
              <a:srgbClr val="FFCC99"/>
            </a:solidFill>
            <a:prstDash val="sysDot"/>
            <a:round/>
            <a:headEnd/>
            <a:tailEnd/>
          </a:ln>
          <a:effectLst>
            <a:outerShdw dist="35921" dir="2700000" algn="ctr" rotWithShape="0">
              <a:schemeClr val="bg1"/>
            </a:outerShdw>
          </a:effectLst>
        </p:spPr>
        <p:txBody>
          <a:bodyPr/>
          <a:lstStyle/>
          <a:p>
            <a:endParaRPr lang="es-ES"/>
          </a:p>
        </p:txBody>
      </p:sp>
      <p:sp>
        <p:nvSpPr>
          <p:cNvPr id="17420" name="Text Box 12" descr="mus,NOTAs"/>
          <p:cNvSpPr txBox="1">
            <a:spLocks noChangeArrowheads="1"/>
          </p:cNvSpPr>
          <p:nvPr/>
        </p:nvSpPr>
        <p:spPr bwMode="auto">
          <a:xfrm>
            <a:off x="6948488" y="6092825"/>
            <a:ext cx="1828800" cy="576263"/>
          </a:xfrm>
          <a:prstGeom prst="rect">
            <a:avLst/>
          </a:prstGeom>
          <a:blipFill dpi="0" rotWithShape="0">
            <a:blip r:embed="rId4"/>
            <a:srcRect/>
            <a:tile tx="0" ty="0" sx="100000" sy="100000" flip="none" algn="tl"/>
          </a:blipFill>
          <a:ln w="57150" cmpd="thickThin">
            <a:solidFill>
              <a:srgbClr val="FFCC99"/>
            </a:solidFill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sz="2800" b="1" i="1">
                <a:solidFill>
                  <a:srgbClr val="FFFF99"/>
                </a:solidFill>
                <a:latin typeface="Times New Roman" pitchFamily="18" charset="0"/>
              </a:rPr>
              <a:t>   </a:t>
            </a:r>
            <a:endParaRPr lang="es-ES" sz="2800" b="1" i="1">
              <a:solidFill>
                <a:srgbClr val="FFFF99"/>
              </a:solidFill>
              <a:latin typeface="Times New Roman" pitchFamily="18" charset="0"/>
            </a:endParaRPr>
          </a:p>
        </p:txBody>
      </p:sp>
      <p:pic>
        <p:nvPicPr>
          <p:cNvPr id="17423" name="Picture 15" descr="Chaplin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5288" y="981075"/>
            <a:ext cx="4249737" cy="4968875"/>
          </a:xfrm>
          <a:prstGeom prst="rect">
            <a:avLst/>
          </a:prstGeom>
          <a:noFill/>
          <a:ln w="88900" cmpd="tri">
            <a:solidFill>
              <a:srgbClr val="FFCC99"/>
            </a:solidFill>
            <a:miter lim="800000"/>
            <a:headEnd/>
            <a:tailEnd/>
          </a:ln>
        </p:spPr>
      </p:pic>
      <p:sp>
        <p:nvSpPr>
          <p:cNvPr id="17424" name="Line 16"/>
          <p:cNvSpPr>
            <a:spLocks noChangeShapeType="1"/>
          </p:cNvSpPr>
          <p:nvPr/>
        </p:nvSpPr>
        <p:spPr bwMode="auto">
          <a:xfrm flipV="1">
            <a:off x="8893175" y="260350"/>
            <a:ext cx="0" cy="6400800"/>
          </a:xfrm>
          <a:prstGeom prst="line">
            <a:avLst/>
          </a:prstGeom>
          <a:noFill/>
          <a:ln w="101600" cmpd="tri">
            <a:solidFill>
              <a:srgbClr val="FFCC99"/>
            </a:solidFill>
            <a:prstDash val="sysDot"/>
            <a:round/>
            <a:headEnd/>
            <a:tailEnd/>
          </a:ln>
          <a:effectLst/>
        </p:spPr>
        <p:txBody>
          <a:bodyPr/>
          <a:lstStyle/>
          <a:p>
            <a:endParaRPr lang="es-ES"/>
          </a:p>
        </p:txBody>
      </p:sp>
    </p:spTree>
  </p:cSld>
  <p:clrMapOvr>
    <a:masterClrMapping/>
  </p:clrMapOvr>
  <p:transition spd="slow">
    <p:cover dir="r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7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7" presetClass="entr" presetSubtype="4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74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500"/>
                            </p:stCondLst>
                            <p:childTnLst>
                              <p:par>
                                <p:cTn id="28" presetID="17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74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21" grpId="0" animBg="1" autoUpdateAnimBg="0"/>
      <p:bldP spid="17411" grpId="0" autoUpdateAnimBg="0"/>
      <p:bldP spid="17414" grpId="0" animBg="1"/>
      <p:bldP spid="17415" grpId="0" animBg="1"/>
      <p:bldP spid="1742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90000"/>
            <a:alpha val="57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6656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6656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56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656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6656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66570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659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659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66594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661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661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7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.7"/>
</p:tagLst>
</file>

<file path=ppt/theme/theme1.xml><?xml version="1.0" encoding="utf-8"?>
<a:theme xmlns:a="http://schemas.openxmlformats.org/drawingml/2006/main" name="LOGO CREACION PROPIA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LOGO CREACION PROPIA</Template>
  <TotalTime>4</TotalTime>
  <Words>252</Words>
  <Application>Microsoft Office PowerPoint</Application>
  <PresentationFormat>Presentación en pantalla (4:3)</PresentationFormat>
  <Paragraphs>94</Paragraphs>
  <Slides>16</Slides>
  <Notes>15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16</vt:i4>
      </vt:variant>
    </vt:vector>
  </HeadingPairs>
  <TitlesOfParts>
    <vt:vector size="17" baseType="lpstr">
      <vt:lpstr>LOGO CREACION PROPIA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2013-09-15T19:54:13Z</dcterms:created>
  <dcterms:modified xsi:type="dcterms:W3CDTF">2013-09-15T19:58:30Z</dcterms:modified>
</cp:coreProperties>
</file>