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1" r:id="rId4"/>
    <p:sldId id="264" r:id="rId5"/>
    <p:sldId id="269" r:id="rId6"/>
    <p:sldId id="270" r:id="rId7"/>
    <p:sldId id="285" r:id="rId8"/>
    <p:sldId id="260" r:id="rId9"/>
    <p:sldId id="257" r:id="rId10"/>
    <p:sldId id="282" r:id="rId11"/>
    <p:sldId id="291" r:id="rId12"/>
    <p:sldId id="298" r:id="rId13"/>
    <p:sldId id="299" r:id="rId14"/>
    <p:sldId id="300" r:id="rId15"/>
    <p:sldId id="283" r:id="rId16"/>
    <p:sldId id="284" r:id="rId17"/>
    <p:sldId id="259" r:id="rId18"/>
    <p:sldId id="265" r:id="rId19"/>
    <p:sldId id="273" r:id="rId20"/>
    <p:sldId id="271" r:id="rId21"/>
    <p:sldId id="279" r:id="rId22"/>
    <p:sldId id="292" r:id="rId23"/>
    <p:sldId id="286" r:id="rId24"/>
    <p:sldId id="280" r:id="rId25"/>
    <p:sldId id="266" r:id="rId26"/>
    <p:sldId id="267" r:id="rId27"/>
    <p:sldId id="268" r:id="rId28"/>
    <p:sldId id="258" r:id="rId29"/>
    <p:sldId id="312" r:id="rId30"/>
    <p:sldId id="278" r:id="rId31"/>
    <p:sldId id="316" r:id="rId32"/>
    <p:sldId id="290" r:id="rId33"/>
    <p:sldId id="305" r:id="rId34"/>
    <p:sldId id="311" r:id="rId35"/>
    <p:sldId id="313" r:id="rId36"/>
    <p:sldId id="293" r:id="rId37"/>
    <p:sldId id="294" r:id="rId38"/>
    <p:sldId id="295" r:id="rId39"/>
    <p:sldId id="277" r:id="rId40"/>
    <p:sldId id="297" r:id="rId41"/>
    <p:sldId id="261" r:id="rId42"/>
    <p:sldId id="262" r:id="rId43"/>
    <p:sldId id="272" r:id="rId44"/>
    <p:sldId id="302" r:id="rId45"/>
    <p:sldId id="317" r:id="rId46"/>
    <p:sldId id="296" r:id="rId47"/>
    <p:sldId id="306" r:id="rId48"/>
    <p:sldId id="307" r:id="rId49"/>
    <p:sldId id="309" r:id="rId50"/>
    <p:sldId id="310" r:id="rId51"/>
    <p:sldId id="314" r:id="rId52"/>
    <p:sldId id="315" r:id="rId53"/>
    <p:sldId id="318" r:id="rId54"/>
    <p:sldId id="319" r:id="rId55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UBBg14REOqsksgUrtkoZA==" hashData="M0BX7/pEhddp3dai1gTxQK6Qr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BEC43-D2B3-449D-B4D8-DA292C0EA374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E3972-0C6A-4072-A9CC-825BC446E3A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54397221"/>
      </p:ext>
    </p:extLst>
  </p:cSld>
  <p:clrMapOvr>
    <a:masterClrMapping/>
  </p:clrMapOvr>
  <p:transition advTm="6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81066-D6EB-479B-8036-819BE1142C45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40135-F68F-459C-BEEE-499B3E5BF15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39855120"/>
      </p:ext>
    </p:extLst>
  </p:cSld>
  <p:clrMapOvr>
    <a:masterClrMapping/>
  </p:clrMapOvr>
  <p:transition advTm="6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A6B21-E543-4D64-B142-CF023A47E6CE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43BFA-242F-42B9-9923-82E70396077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0160278"/>
      </p:ext>
    </p:extLst>
  </p:cSld>
  <p:clrMapOvr>
    <a:masterClrMapping/>
  </p:clrMapOvr>
  <p:transition advTm="6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2B8B4-6C8E-46BC-A361-879BDFD543D2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8C137-7067-4BC7-9F94-F830E28593D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49810257"/>
      </p:ext>
    </p:extLst>
  </p:cSld>
  <p:clrMapOvr>
    <a:masterClrMapping/>
  </p:clrMapOvr>
  <p:transition advTm="6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DFB18-3087-4FA2-8252-2E2CEC0F636B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13834-CEC2-4C28-AC34-71032E045260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42725261"/>
      </p:ext>
    </p:extLst>
  </p:cSld>
  <p:clrMapOvr>
    <a:masterClrMapping/>
  </p:clrMapOvr>
  <p:transition advTm="6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92EF6-B099-4FB5-BD84-1A0F9FA049CC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A1F06-56D9-42AA-9B95-3D6A120497C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0179781"/>
      </p:ext>
    </p:extLst>
  </p:cSld>
  <p:clrMapOvr>
    <a:masterClrMapping/>
  </p:clrMapOvr>
  <p:transition advTm="6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0B378-14CA-4C59-AD4D-140EF0789CB8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C537E-D405-4F01-B0CD-561692500210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5710329"/>
      </p:ext>
    </p:extLst>
  </p:cSld>
  <p:clrMapOvr>
    <a:masterClrMapping/>
  </p:clrMapOvr>
  <p:transition advTm="6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6D12C-E46D-45C8-91F6-5E5C18F18F7B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4561A-CCC3-4C5E-B57C-07DF4395D64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337990"/>
      </p:ext>
    </p:extLst>
  </p:cSld>
  <p:clrMapOvr>
    <a:masterClrMapping/>
  </p:clrMapOvr>
  <p:transition advTm="6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3813D-F094-4D14-AB4F-B5312188BC88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BA845-FE2E-4848-BCAD-B3145AFC79E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21381332"/>
      </p:ext>
    </p:extLst>
  </p:cSld>
  <p:clrMapOvr>
    <a:masterClrMapping/>
  </p:clrMapOvr>
  <p:transition advTm="6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F72F3-5494-408F-905F-58EAF9EC2CC3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31269-135B-448D-A160-C1C0CE727E6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9832774"/>
      </p:ext>
    </p:extLst>
  </p:cSld>
  <p:clrMapOvr>
    <a:masterClrMapping/>
  </p:clrMapOvr>
  <p:transition advTm="6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CABA2-E7E9-492B-AF67-0A3CA47E47ED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62188-F8EE-494D-B2AA-3504818FFD4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42539997"/>
      </p:ext>
    </p:extLst>
  </p:cSld>
  <p:clrMapOvr>
    <a:masterClrMapping/>
  </p:clrMapOvr>
  <p:transition advTm="6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15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A6B4ED-DA6D-4A70-BCA6-D33F7EB8A7E8}" type="datetimeFigureOut">
              <a:rPr lang="en-AU"/>
              <a:pPr>
                <a:defRPr/>
              </a:pPr>
              <a:t>4/11/2019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EC6724-E6E8-4E79-AD90-C06FA2D3856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cu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2463" y="333375"/>
            <a:ext cx="7772400" cy="10795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AU" sz="60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Richard Gere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013" y="1412875"/>
            <a:ext cx="3543300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000">
    <p:cut/>
    <p:sndAc>
      <p:stSnd>
        <p:snd r:embed="rId2" name="Kenny G - Alway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richard_gere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800 pretty woman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5513"/>
            <a:ext cx="9144000" cy="500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9010032d5ffe3a6a3a81679fc1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122456919_gere_387360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Gere Pretty Woma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22. american gigolo lauren hutto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375"/>
            <a:ext cx="9144000" cy="593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_O7J38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0"/>
            <a:ext cx="7589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Diane Lane, Richard Ger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538" y="0"/>
            <a:ext cx="5622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lane-gere-24th-annual-palm-springs-i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8" y="0"/>
            <a:ext cx="4960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Richard Gere, Carey Lowel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5" y="0"/>
            <a:ext cx="5048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Richard Gere, Carey Lowell-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0"/>
            <a:ext cx="4286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Richard Gere, Elizabeth Banks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0"/>
            <a:ext cx="4664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epworth-adele-gere-85th-annual-oscars-press-room-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0"/>
            <a:ext cx="5475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full-richard-gere-36520801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0"/>
            <a:ext cx="5470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6X0F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0"/>
            <a:ext cx="5545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269323.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An_Officer_and_a_Gentleman_6041_Medium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0"/>
            <a:ext cx="4538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1340444319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Cindy-Crawford-revient-sur-son-mariage-rate-avec-Richard-Gere_portrait_w67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3"/>
            <a:ext cx="9144000" cy="678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o-CINDY-CRAWFORD-RICHARD-GERE-facebook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0"/>
            <a:ext cx="8691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gere-ouv-_lead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indyrichard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9738"/>
            <a:ext cx="91440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1076612-cindy-crawford-et-richard-gere-en-1992-620x0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0"/>
            <a:ext cx="6442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1076613-cindy-crawford-et-richard-gere-en-1992-620x0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425" y="0"/>
            <a:ext cx="5389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1076614-cindy-crawford-et-richard-gere-a-620x0-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0"/>
            <a:ext cx="43608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004_cindy-crawford-et-richard-gere_theredlis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13" y="0"/>
            <a:ext cx="4651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richard-gere-dating-cindy-crawfor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0"/>
            <a:ext cx="4594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cindy_crawford_1999_07_2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0"/>
            <a:ext cx="4549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tumblr_l2dqieXsuM1qbg2pgo1_128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713" y="0"/>
            <a:ext cx="5108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kika3309121_Richard-Gere-Cindy-Crawfor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richard-gere-0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richardgerebutto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richard-gere-richard-gere-11931330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Pretty_Woman_Poster_by_TheIloveulots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325"/>
            <a:ext cx="9144000" cy="571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Pretty-Woman_Julia-Roberts_red-evening-gown_mid.bmp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prettywoman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Cambio de imagen+wonalixia (1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088"/>
            <a:ext cx="9144000" cy="596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pretty-woman-1990-17-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388"/>
            <a:ext cx="9144000" cy="598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800 pretty woman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800 pretty woman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1863"/>
            <a:ext cx="9144000" cy="499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121024084432-julia-pretty-woman-1990-horizontal-large-gallery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4075"/>
            <a:ext cx="9144000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richard_gere_edward_lewis_juli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25" y="0"/>
            <a:ext cx="5543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tumblr_lpox88fvkz1qakh43o1_5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5" y="0"/>
            <a:ext cx="6303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pretty-woman-1990-09-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63" y="0"/>
            <a:ext cx="5095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richard-gere-4th-annual-governors-awards-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513" y="0"/>
            <a:ext cx="5006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richard-gere-4th-annual-governors-awards-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richard-gere-16th-annual-hollywood-film-awards-gala-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3" y="0"/>
            <a:ext cx="4471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richard-gere-85th-annual-oscars-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588" y="0"/>
            <a:ext cx="3806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Richard-Gere-Young-16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100" y="0"/>
            <a:ext cx="5003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SPX-01312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0"/>
            <a:ext cx="4640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wenn819005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4910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867400" y="2841625"/>
            <a:ext cx="279082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2000" dirty="0">
                <a:solidFill>
                  <a:schemeClr val="accent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Author : kangur06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2000" dirty="0">
                <a:solidFill>
                  <a:schemeClr val="accent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Images from the Internet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2000" dirty="0">
                <a:solidFill>
                  <a:schemeClr val="accent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Music: Kenny G - Always</a:t>
            </a: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chard Gere - kangur06 .. 17 04 2019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Richard Gere - kangur06 .. 17 04 2019 </Template>
  <TotalTime>7</TotalTime>
  <Words>31</Words>
  <Application>Microsoft Office PowerPoint</Application>
  <PresentationFormat>Presentación en pantalla (4:3)</PresentationFormat>
  <Paragraphs>6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9" baseType="lpstr">
      <vt:lpstr>Calibri</vt:lpstr>
      <vt:lpstr>Arial</vt:lpstr>
      <vt:lpstr>Algerian</vt:lpstr>
      <vt:lpstr>Aparajita</vt:lpstr>
      <vt:lpstr>Richard Gere - kangur06 .. 17 04 2019 </vt:lpstr>
      <vt:lpstr>Diseño predeterminado</vt:lpstr>
      <vt:lpstr>Richard Gere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Richard Gere</dc:title>
  <dc:creator>Jose Luis</dc:creator>
  <cp:lastModifiedBy>Jose Luis</cp:lastModifiedBy>
  <cp:revision>1</cp:revision>
  <dcterms:created xsi:type="dcterms:W3CDTF">2019-11-04T19:43:20Z</dcterms:created>
  <dcterms:modified xsi:type="dcterms:W3CDTF">2019-11-04T19:50:23Z</dcterms:modified>
</cp:coreProperties>
</file>