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56" r:id="rId3"/>
    <p:sldId id="308" r:id="rId4"/>
    <p:sldId id="303" r:id="rId5"/>
    <p:sldId id="332" r:id="rId6"/>
    <p:sldId id="302" r:id="rId7"/>
    <p:sldId id="333" r:id="rId8"/>
    <p:sldId id="315" r:id="rId9"/>
    <p:sldId id="307" r:id="rId10"/>
    <p:sldId id="301" r:id="rId11"/>
    <p:sldId id="330" r:id="rId12"/>
    <p:sldId id="321" r:id="rId13"/>
    <p:sldId id="312" r:id="rId14"/>
    <p:sldId id="257" r:id="rId15"/>
    <p:sldId id="327" r:id="rId16"/>
    <p:sldId id="295" r:id="rId17"/>
    <p:sldId id="319" r:id="rId18"/>
    <p:sldId id="258" r:id="rId19"/>
    <p:sldId id="317" r:id="rId20"/>
    <p:sldId id="322" r:id="rId21"/>
    <p:sldId id="323" r:id="rId22"/>
    <p:sldId id="326" r:id="rId23"/>
    <p:sldId id="324" r:id="rId24"/>
    <p:sldId id="300" r:id="rId25"/>
    <p:sldId id="306" r:id="rId26"/>
    <p:sldId id="311" r:id="rId27"/>
    <p:sldId id="325" r:id="rId28"/>
    <p:sldId id="316" r:id="rId29"/>
    <p:sldId id="328" r:id="rId30"/>
    <p:sldId id="318" r:id="rId31"/>
    <p:sldId id="259" r:id="rId32"/>
    <p:sldId id="310" r:id="rId33"/>
    <p:sldId id="260" r:id="rId34"/>
    <p:sldId id="261" r:id="rId35"/>
    <p:sldId id="304" r:id="rId36"/>
    <p:sldId id="262" r:id="rId37"/>
    <p:sldId id="329" r:id="rId38"/>
    <p:sldId id="263" r:id="rId39"/>
    <p:sldId id="268" r:id="rId40"/>
    <p:sldId id="267" r:id="rId41"/>
    <p:sldId id="269" r:id="rId42"/>
    <p:sldId id="265" r:id="rId43"/>
    <p:sldId id="331" r:id="rId44"/>
    <p:sldId id="320" r:id="rId45"/>
    <p:sldId id="270" r:id="rId46"/>
    <p:sldId id="305" r:id="rId47"/>
    <p:sldId id="309" r:id="rId48"/>
    <p:sldId id="334" r:id="rId49"/>
    <p:sldId id="335" r:id="rId50"/>
  </p:sldIdLst>
  <p:sldSz cx="6858000" cy="9144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fcudpFDXXc7+PzYby3jtw==" hashData="KDq5y0vGqcMJ7W5Fo03E8aOMzk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26" y="-19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9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29B87-5733-4CA4-8C6A-8283324AAEC2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B972F-876A-4F1E-B39D-A2599544004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B972F-876A-4F1E-B39D-A2599544004B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2C4A8-1C1A-46D3-A095-3C576E605117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7EA1A-BB45-4D08-8088-649C5BEB029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BCE75-098E-4262-B545-1804726550D1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E4412-5BAB-4CAD-817E-875D12B9129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1AE38-2A66-45A2-991E-6BF0C702FEF5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DC5EB-6404-4324-AF7A-A5CCC504919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3E7E4-010F-42A3-BD95-02CF955E3BF0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558BC-6953-41D2-944C-E489046F977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95E9F-38BD-4241-B177-0ECAFC693419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5B508-BCA0-4CFF-8EEA-6BB5362FA33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78057-70B4-4FC5-97B6-B1DA5858A05C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4F834-FC84-4BB5-B4D6-C4D8887B6A3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9CAE6-974F-4C3E-BCFA-3D28CE405AA9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8445B-0F78-4970-B1AB-CE6E1590E69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973D4-9D22-4DFB-A9FD-147880DE0AAE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18F53-7D3E-47DD-83CE-5073360AAA3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D2836-C66E-4DD3-8FB6-4E22AACFAFB4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932AD-94DD-4648-8200-64AC23AE14B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26258-356F-4D9D-9D5A-DD0D53B17FE2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321AB-86A6-4AFD-8145-F05F9AD29EE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D72E1-E040-4C78-A69C-3E9DFBD417E6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8D251-910B-40F4-A76F-3DF9DD01BB5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9D381-DB16-440D-995E-16DAC8791CA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1631E8-EAEE-4125-8862-78AF489FB160}" type="datetimeFigureOut">
              <a:rPr lang="hu-HU"/>
              <a:pPr>
                <a:defRPr/>
              </a:pPr>
              <a:t>2014. 12. 30.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749FB5-9452-4DAA-86BC-15454239F37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967"/>
            <a:ext cx="21717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84A6A6-0668-4A43-9F06-2384212E461F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ím 1"/>
          <p:cNvSpPr>
            <a:spLocks noGrp="1"/>
          </p:cNvSpPr>
          <p:nvPr>
            <p:ph type="ctrTitle"/>
          </p:nvPr>
        </p:nvSpPr>
        <p:spPr>
          <a:xfrm>
            <a:off x="549275" y="323850"/>
            <a:ext cx="5829300" cy="1958975"/>
          </a:xfrm>
          <a:ln w="762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fr-FR" smtClean="0">
                <a:solidFill>
                  <a:srgbClr val="FF0000"/>
                </a:solidFill>
                <a:latin typeface="Algerian" pitchFamily="82" charset="0"/>
              </a:rPr>
              <a:t>RELOJES EN LAS CALLES</a:t>
            </a:r>
            <a:endParaRPr lang="hu-HU" smtClean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2051" name="Picture 4" descr="D:\Downloads\8c2c5dcb9c6cbfee970a6015e57731d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0350" y="2700338"/>
            <a:ext cx="6294438" cy="597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églalap 4"/>
          <p:cNvSpPr/>
          <p:nvPr/>
        </p:nvSpPr>
        <p:spPr>
          <a:xfrm>
            <a:off x="0" y="88201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NEW  YORK  USA</a:t>
            </a:r>
          </a:p>
        </p:txBody>
      </p:sp>
    </p:spTree>
  </p:cSld>
  <p:clrMapOvr>
    <a:masterClrMapping/>
  </p:clrMapOvr>
  <p:transition>
    <p:sndAc>
      <p:stSnd loop="1">
        <p:snd r:embed="rId3" name="CSODA  FURULY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Downloads\88219dc1e1c2a71da77977f8c2c1f9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713" y="0"/>
            <a:ext cx="5678487" cy="882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8201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CHICAGO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ownloads\0735f9fe051b4d4f35488ccec835c8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58888"/>
            <a:ext cx="6858000" cy="651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7740650"/>
            <a:ext cx="6858000" cy="360363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BRANDENBURG ALLEMAGNE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ownloads\457f3f7643f9d6b2b3344e20eabdc1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75" y="0"/>
            <a:ext cx="577215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8201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NEW  ORLEANS  USA  1883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Downloads\d84d38f234f34d1c230e543ce4ca2a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175" y="442913"/>
            <a:ext cx="5327650" cy="818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748713"/>
            <a:ext cx="6858000" cy="395287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MANHATTAN  USA  1926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Downloads\236f729811d39cd0c093ed6b67a933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58888"/>
            <a:ext cx="6837363" cy="694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88350"/>
            <a:ext cx="6858000" cy="2889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CHICAGO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Downloads\649ac67597c1a6d849333b0555a81c2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9388"/>
            <a:ext cx="6858000" cy="860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8201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MISSISSIPPI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Downloads\4995e82070f84abc34bd7cc6b2da4a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5538" y="592138"/>
            <a:ext cx="4654550" cy="765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243888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CHICAGO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D:\Downloads\0909439fae02b6768d12b12f4c0b56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églalap 3"/>
          <p:cNvSpPr/>
          <p:nvPr/>
        </p:nvSpPr>
        <p:spPr>
          <a:xfrm>
            <a:off x="0" y="8748713"/>
            <a:ext cx="6858000" cy="395287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>
                <a:latin typeface="Arial Rounded MT Bold"/>
              </a:rPr>
              <a:t>YORKSHIRE ANGLETERRE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Downloads\1066c9cb330c734cbade0ceda4cef3d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150" y="528638"/>
            <a:ext cx="5502275" cy="807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604250"/>
            <a:ext cx="6858000" cy="360363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BRISTOL  ANG</a:t>
            </a:r>
            <a:r>
              <a:rPr lang="fr-FR" dirty="0">
                <a:latin typeface="Arial Rounded MT Bold" pitchFamily="34" charset="0"/>
              </a:rPr>
              <a:t>LETERRE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Downloads\a0747a772dc3480b4b47f6e3da7dcf7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8201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>
                <a:latin typeface="Arial Rounded MT Bold"/>
              </a:rPr>
              <a:t>DUBLIN IRLANDE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Downloads\0bb3b6751c402792eb924f087252d4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75" y="731838"/>
            <a:ext cx="5795963" cy="772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459788"/>
            <a:ext cx="6858000" cy="39687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FRANCFORT ALLEMAGNE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D:\Downloads\10dab0e81bd1027a96ec035cbf6b92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6613" y="539750"/>
            <a:ext cx="5141912" cy="770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101013"/>
            <a:ext cx="6858000" cy="322262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BERN SUISSE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Downloads\9b9320f38970291cfbe567ef822dca8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175" y="541338"/>
            <a:ext cx="5367338" cy="806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71220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MASSACHUSETTS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Downloads\35c5371127a23b4a65931811469c30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75" y="611188"/>
            <a:ext cx="5778500" cy="770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243888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NEW  YORK  USA  1898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Downloads\3fe906e2654a46b7d8d98bdd50990cb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713" y="506413"/>
            <a:ext cx="5859462" cy="781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églalap 3"/>
          <p:cNvSpPr/>
          <p:nvPr/>
        </p:nvSpPr>
        <p:spPr>
          <a:xfrm>
            <a:off x="0" y="83883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SHARPSBURG  MARYLAND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D:\Downloads\c527e6babc7370396e581d4fb519eb7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1075" y="593725"/>
            <a:ext cx="4899025" cy="808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027988"/>
            <a:ext cx="6858000" cy="684212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Downloads\a344c2d3084da02a93f38a9f6a13d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635000"/>
            <a:ext cx="5924550" cy="789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459788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NEW  YORK   USA  1909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Downloads\5b85b7c655290c4beec8b83340f714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1075" y="487363"/>
            <a:ext cx="4835525" cy="818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Downloads\deae4b31a338a135935be18aad15591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75" y="700088"/>
            <a:ext cx="5913438" cy="754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243888"/>
            <a:ext cx="6858000" cy="395287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MONTGOMERY  ALABAMA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Downloads\fa51c7f9f61c25c0aef5eb1ec49ccc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75" y="0"/>
            <a:ext cx="5856288" cy="874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8201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STOURBRIDGE  ANG</a:t>
            </a:r>
            <a:r>
              <a:rPr lang="fr-FR" dirty="0">
                <a:latin typeface="Arial Rounded MT Bold" pitchFamily="34" charset="0"/>
              </a:rPr>
              <a:t>LETERRE</a:t>
            </a:r>
            <a:r>
              <a:rPr lang="hu-HU" dirty="0">
                <a:latin typeface="Arial Rounded MT Bold" pitchFamily="34" charset="0"/>
              </a:rPr>
              <a:t>  1857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:\Downloads\4158618274e03a234a43943dc8f9f4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8050" y="758825"/>
            <a:ext cx="5114925" cy="770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532813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NEW  YORK  USA  1927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:\Downloads\977a838e181c306e75709da542ddf5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2513" y="755650"/>
            <a:ext cx="5040312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16913"/>
            <a:ext cx="6858000" cy="322262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SEATTLE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Downloads\115e434e96bbd55f7034bb2217702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175" y="647700"/>
            <a:ext cx="5256213" cy="788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101013"/>
            <a:ext cx="6858000" cy="395287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TRUMP  TO</a:t>
            </a:r>
            <a:r>
              <a:rPr lang="fr-FR" dirty="0">
                <a:latin typeface="Arial Rounded MT Bold" pitchFamily="34" charset="0"/>
              </a:rPr>
              <a:t>WER HORLOGE</a:t>
            </a:r>
            <a:r>
              <a:rPr lang="hu-HU" dirty="0">
                <a:latin typeface="Arial Rounded MT Bold" pitchFamily="34" charset="0"/>
              </a:rPr>
              <a:t>  NEW  YORK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:\Downloads\ea0ec7e29e1d459b8055764bf847dd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763" y="684213"/>
            <a:ext cx="5778500" cy="770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883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BERN  S</a:t>
            </a:r>
            <a:r>
              <a:rPr lang="fr-FR" dirty="0">
                <a:latin typeface="Arial Rounded MT Bold" pitchFamily="34" charset="0"/>
              </a:rPr>
              <a:t>UISSE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Downloads\48df84a486c6f8f6b2288e6a10c15d5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175" y="542925"/>
            <a:ext cx="5305425" cy="798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459788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BLOOMINGTON  INDIANA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Downloads\cdc6afdbf2a22b516e00db12ac00e3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5350" y="827088"/>
            <a:ext cx="5043488" cy="741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243888"/>
            <a:ext cx="6858000" cy="2889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>
                <a:latin typeface="Arial Rounded MT Bold" pitchFamily="34" charset="0"/>
              </a:rPr>
              <a:t>NEW BERN, CAROLINE DU NORD, ÉTATS-UNIS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:\Downloads\0d1b440935ba833f6d5d4467dc050f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6613" y="650875"/>
            <a:ext cx="5140325" cy="773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16913"/>
            <a:ext cx="6858000" cy="395287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MAIRIE SURREY ENGLAND 1912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:\Downloads\ab0bc99256bf644f3887208c841b55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635000"/>
            <a:ext cx="5922963" cy="789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243888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SAN  DIEGO  </a:t>
            </a:r>
            <a:r>
              <a:rPr lang="fr-FR" dirty="0">
                <a:latin typeface="Arial Rounded MT Bold" pitchFamily="34" charset="0"/>
              </a:rPr>
              <a:t>C</a:t>
            </a:r>
            <a:r>
              <a:rPr lang="hu-HU" dirty="0">
                <a:latin typeface="Arial Rounded MT Bold" pitchFamily="34" charset="0"/>
              </a:rPr>
              <a:t>ALIFORNIA  USA  1905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D:\Downloads\93a2114b23ec1a07560fcecad1f80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6613" y="788988"/>
            <a:ext cx="5113337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7885113"/>
            <a:ext cx="6858000" cy="6826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>
                <a:latin typeface="Arial Rounded MT Bold" pitchFamily="34" charset="0"/>
              </a:rPr>
              <a:t>CATHÉDRALE SOMERSET ANGLETERRE 1390 </a:t>
            </a:r>
            <a:br>
              <a:rPr lang="fr-FR" dirty="0">
                <a:latin typeface="Arial Rounded MT Bold" pitchFamily="34" charset="0"/>
              </a:rPr>
            </a:br>
            <a:r>
              <a:rPr lang="fr-FR" dirty="0">
                <a:latin typeface="Arial Rounded MT Bold" pitchFamily="34" charset="0"/>
              </a:rPr>
              <a:t>LA DEUXIÈME PLUS ANCIENNE HORLOGE DANS LE MONDE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:\Downloads\6f08616edb5727252592c6046f9c16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8050" y="544513"/>
            <a:ext cx="5191125" cy="784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883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BIG  BEN  LONDON  AN</a:t>
            </a:r>
            <a:r>
              <a:rPr lang="fr-FR" dirty="0">
                <a:latin typeface="Arial Rounded MT Bold" pitchFamily="34" charset="0"/>
              </a:rPr>
              <a:t>GLETERRE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D:\Downloads\668cf86198e5b316e71720ea7584b6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635000"/>
            <a:ext cx="5935663" cy="789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532813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LETTONIE RIGA HÔTEL DE VILLE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D:\Downloads\36083d0a79b202a763e883f2bf3444e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75" y="706438"/>
            <a:ext cx="5861050" cy="753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16913"/>
            <a:ext cx="6858000" cy="395287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atin typeface="Arial Rounded MT Bold" pitchFamily="34" charset="0"/>
              </a:rPr>
              <a:t>OLD TOWN HALL TORONTO CANADA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D:\Downloads\bb235e06aea3f985dc4834db42457b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175" y="525463"/>
            <a:ext cx="5483225" cy="793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883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PARIS </a:t>
            </a:r>
            <a:r>
              <a:rPr lang="fr-FR" dirty="0">
                <a:latin typeface="Arial Rounded MT Bold" pitchFamily="34" charset="0"/>
              </a:rPr>
              <a:t>GARE D’</a:t>
            </a:r>
            <a:r>
              <a:rPr lang="hu-HU" dirty="0">
                <a:latin typeface="Arial Rounded MT Bold" pitchFamily="34" charset="0"/>
              </a:rPr>
              <a:t>AUSTERLITZ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D:\Downloads\6cb906b0b5e5e929c4f29387e8cb71f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612775"/>
            <a:ext cx="5934075" cy="763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16913"/>
            <a:ext cx="6858000" cy="322262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PARIS LA RUE RÉAUMUR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D:\Downloads\eec3b6ac70c51b05d5d62768aa1e76f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75" y="442913"/>
            <a:ext cx="6191250" cy="825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333375" y="395288"/>
            <a:ext cx="6119813" cy="2159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/>
          </a:p>
        </p:txBody>
      </p:sp>
      <p:sp>
        <p:nvSpPr>
          <p:cNvPr id="4" name="Téglalap 3"/>
          <p:cNvSpPr/>
          <p:nvPr/>
        </p:nvSpPr>
        <p:spPr>
          <a:xfrm>
            <a:off x="6453188" y="539750"/>
            <a:ext cx="46037" cy="83534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/>
          </a:p>
        </p:txBody>
      </p:sp>
      <p:sp>
        <p:nvSpPr>
          <p:cNvPr id="5" name="Téglalap 4"/>
          <p:cNvSpPr/>
          <p:nvPr/>
        </p:nvSpPr>
        <p:spPr>
          <a:xfrm>
            <a:off x="333375" y="611188"/>
            <a:ext cx="142875" cy="8208962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/>
          </a:p>
        </p:txBody>
      </p:sp>
      <p:sp>
        <p:nvSpPr>
          <p:cNvPr id="6" name="Téglalap 5"/>
          <p:cNvSpPr/>
          <p:nvPr/>
        </p:nvSpPr>
        <p:spPr>
          <a:xfrm>
            <a:off x="0" y="8532813"/>
            <a:ext cx="6858000" cy="360362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MAIRIE DE BALE SUISSE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D:\Downloads\4575b05d40c4031aea63f510af0ff5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75" y="731838"/>
            <a:ext cx="5688013" cy="758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16913"/>
            <a:ext cx="6858000" cy="322262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VIENNE AUTRICHE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D:\Downloads\50221aeeff75e7877cf8a310745c76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6613" y="549275"/>
            <a:ext cx="5192712" cy="791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883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ANTWERPEN  </a:t>
            </a:r>
            <a:r>
              <a:rPr lang="fr-FR" dirty="0">
                <a:latin typeface="Arial Rounded MT Bold" pitchFamily="34" charset="0"/>
              </a:rPr>
              <a:t>BELGIQUE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D:\Downloads\1554939f00df182949a71eef70a528f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713" y="611188"/>
            <a:ext cx="5688012" cy="797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D:\Downloads\f81f797070b615d2cdcd754bdcf8cf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588" y="539750"/>
            <a:ext cx="5319712" cy="799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459788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GRAND  CENTRAL  TERMINAL  MANHATTAN 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0" y="83883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TIFFANY  ATLAS  </a:t>
            </a:r>
            <a:r>
              <a:rPr lang="fr-FR" dirty="0">
                <a:latin typeface="Arial Rounded MT Bold" pitchFamily="34" charset="0"/>
              </a:rPr>
              <a:t>HORLOGE</a:t>
            </a:r>
            <a:r>
              <a:rPr lang="hu-HU" dirty="0">
                <a:latin typeface="Arial Rounded MT Bold" pitchFamily="34" charset="0"/>
              </a:rPr>
              <a:t>  MANHATTAN  USA  1853</a:t>
            </a:r>
          </a:p>
        </p:txBody>
      </p:sp>
      <p:pic>
        <p:nvPicPr>
          <p:cNvPr id="43011" name="Picture 2" descr="D:\Downloads\e8dc9643357709ca9d51e5275d7efe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6613" y="425450"/>
            <a:ext cx="5387975" cy="796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D:\Downloads\9f3e2ebbfd537b8157e627e7b425e9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175" y="539750"/>
            <a:ext cx="5332413" cy="799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388350"/>
            <a:ext cx="6858000" cy="287338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OXFORD  STREET  LONDON  </a:t>
            </a:r>
            <a:r>
              <a:rPr lang="fr-FR" dirty="0">
                <a:latin typeface="Arial Rounded MT Bold" pitchFamily="34" charset="0"/>
              </a:rPr>
              <a:t>ANGLETERRE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:\Downloads\b29eb854ef290d14af95109cf532a0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179388"/>
            <a:ext cx="6100763" cy="831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188913" y="8172450"/>
            <a:ext cx="6408737" cy="395288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ZWINGER DRESDE ALLEMAGNE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D:\Downloads\de03158976110be720e22c7720dc0b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3" y="0"/>
            <a:ext cx="611505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459788"/>
            <a:ext cx="6858000" cy="684212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>
                <a:latin typeface="Arial Rounded MT Bold" pitchFamily="34" charset="0"/>
              </a:rPr>
              <a:t>GRAND COUCOU HEURE DU MONDE</a:t>
            </a:r>
            <a:br>
              <a:rPr lang="fr-FR" dirty="0">
                <a:latin typeface="Arial Rounded MT Bold" pitchFamily="34" charset="0"/>
              </a:rPr>
            </a:br>
            <a:r>
              <a:rPr lang="fr-FR" dirty="0">
                <a:latin typeface="Arial Rounded MT Bold" pitchFamily="34" charset="0"/>
              </a:rPr>
              <a:t>WIESBADEN ALLEMAGNE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D:\Downloads\024dca67ee0bb19cac92798d7889d2e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75" y="0"/>
            <a:ext cx="6100763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8201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NORFOLK  ANG</a:t>
            </a:r>
            <a:r>
              <a:rPr lang="fr-FR" dirty="0">
                <a:latin typeface="Arial Rounded MT Bold" pitchFamily="34" charset="0"/>
              </a:rPr>
              <a:t>LETERRE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D:\Downloads\ca10eb2351d7447b8e97c4e2924f69b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3" y="0"/>
            <a:ext cx="6091237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8820150"/>
            <a:ext cx="6858000" cy="32385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>
                <a:latin typeface="Arial Rounded MT Bold" pitchFamily="34" charset="0"/>
              </a:rPr>
              <a:t>VICTORIA  STREET  LONDON  ANG</a:t>
            </a:r>
            <a:r>
              <a:rPr lang="fr-FR" dirty="0">
                <a:latin typeface="Arial Rounded MT Bold" pitchFamily="34" charset="0"/>
              </a:rPr>
              <a:t>LETERRE</a:t>
            </a:r>
            <a:endParaRPr lang="hu-HU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zövegdoboz 4"/>
          <p:cNvSpPr txBox="1">
            <a:spLocks noChangeArrowheads="1"/>
          </p:cNvSpPr>
          <p:nvPr/>
        </p:nvSpPr>
        <p:spPr bwMode="auto">
          <a:xfrm>
            <a:off x="2276475" y="4211638"/>
            <a:ext cx="29241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8000"/>
              <a:t>F</a:t>
            </a:r>
            <a:r>
              <a:rPr lang="fr-FR" sz="8000"/>
              <a:t>in</a:t>
            </a:r>
            <a:endParaRPr lang="hu-HU" sz="8000"/>
          </a:p>
        </p:txBody>
      </p:sp>
      <p:sp>
        <p:nvSpPr>
          <p:cNvPr id="49155" name="WordArt 4"/>
          <p:cNvSpPr>
            <a:spLocks noChangeArrowheads="1" noChangeShapeType="1" noTextEdit="1"/>
          </p:cNvSpPr>
          <p:nvPr/>
        </p:nvSpPr>
        <p:spPr bwMode="auto">
          <a:xfrm>
            <a:off x="4437063" y="7019925"/>
            <a:ext cx="1836737" cy="7286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200" i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/>
                  </a:outerShdw>
                </a:effectLst>
                <a:latin typeface="Impact"/>
              </a:rPr>
              <a:t>¡Saludines !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14300" y="203200"/>
            <a:ext cx="6629400" cy="87376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28600" y="406400"/>
            <a:ext cx="6400800" cy="83312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3143250" y="2946400"/>
            <a:ext cx="228600" cy="4064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1" y="7721600"/>
            <a:ext cx="2858691" cy="72813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7315202"/>
            <a:ext cx="6858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28850" y="6096001"/>
            <a:ext cx="1905000" cy="150706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685800" y="3454401"/>
            <a:ext cx="8001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3771900" y="4470402"/>
          <a:ext cx="2400301" cy="2755392"/>
        </p:xfrm>
        <a:graphic>
          <a:graphicData uri="http://schemas.openxmlformats.org/drawingml/2006/table">
            <a:tbl>
              <a:tblPr/>
              <a:tblGrid>
                <a:gridCol w="829866"/>
                <a:gridCol w="784622"/>
                <a:gridCol w="785813"/>
              </a:tblGrid>
              <a:tr h="670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670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685800" y="3860801"/>
            <a:ext cx="24003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3771900" y="3860801"/>
            <a:ext cx="24003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685800" y="4470400"/>
          <a:ext cx="2400301" cy="2755392"/>
        </p:xfrm>
        <a:graphic>
          <a:graphicData uri="http://schemas.openxmlformats.org/drawingml/2006/table">
            <a:tbl>
              <a:tblPr/>
              <a:tblGrid>
                <a:gridCol w="829866"/>
                <a:gridCol w="784622"/>
                <a:gridCol w="785813"/>
              </a:tblGrid>
              <a:tr h="670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670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457200" y="914400"/>
            <a:ext cx="5943600" cy="1727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14300" y="3149601"/>
            <a:ext cx="6858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LOJES EN LAS CAL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RELOJES EN LAS CALLES</Template>
  <TotalTime>11</TotalTime>
  <Words>224</Words>
  <Application>Microsoft Office PowerPoint</Application>
  <PresentationFormat>Presentación en pantalla (4:3)</PresentationFormat>
  <Paragraphs>75</Paragraphs>
  <Slides>48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4" baseType="lpstr">
      <vt:lpstr>Arial</vt:lpstr>
      <vt:lpstr>Calibri</vt:lpstr>
      <vt:lpstr>Algerian</vt:lpstr>
      <vt:lpstr>Arial Rounded MT Bold</vt:lpstr>
      <vt:lpstr>RELOJES EN LAS CALLES</vt:lpstr>
      <vt:lpstr>Diseño predeterminado</vt:lpstr>
      <vt:lpstr>RELOJES EN LAS CALLES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RELOJES EN LAS CALLES</dc:title>
  <dc:creator>JOSE LUIS</dc:creator>
  <cp:lastModifiedBy>JOSE LUIS</cp:lastModifiedBy>
  <cp:revision>1</cp:revision>
  <dcterms:created xsi:type="dcterms:W3CDTF">2014-12-30T14:12:52Z</dcterms:created>
  <dcterms:modified xsi:type="dcterms:W3CDTF">2014-12-30T14:24:43Z</dcterms:modified>
</cp:coreProperties>
</file>