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56" r:id="rId3"/>
    <p:sldId id="283" r:id="rId4"/>
    <p:sldId id="314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4" r:id="rId22"/>
    <p:sldId id="285" r:id="rId23"/>
    <p:sldId id="287" r:id="rId24"/>
    <p:sldId id="313" r:id="rId25"/>
    <p:sldId id="289" r:id="rId26"/>
    <p:sldId id="312" r:id="rId27"/>
    <p:sldId id="290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4" r:id="rId36"/>
    <p:sldId id="305" r:id="rId37"/>
    <p:sldId id="306" r:id="rId38"/>
    <p:sldId id="307" r:id="rId39"/>
    <p:sldId id="315" r:id="rId40"/>
    <p:sldId id="295" r:id="rId41"/>
    <p:sldId id="316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hOcFSu0zES0A80NHXxkZA" hashData="pOrC86tQQmzpNjVdzBqfEhpd7x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5" autoAdjust="0"/>
    <p:restoredTop sz="94667" autoAdjust="0"/>
  </p:normalViewPr>
  <p:slideViewPr>
    <p:cSldViewPr>
      <p:cViewPr>
        <p:scale>
          <a:sx n="66" d="100"/>
          <a:sy n="66" d="100"/>
        </p:scale>
        <p:origin x="-222" y="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C2E45B2-931E-45BC-8E0D-8C1F199CAE3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568F52-EC39-4886-817C-0016B23004BF}" type="slidenum">
              <a:rPr lang="es-ES"/>
              <a:pPr/>
              <a:t>1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8E6CE40-4F8F-47D4-8E4A-3BC79CB7E684}" type="slidenum">
              <a:rPr lang="es-ES"/>
              <a:pPr/>
              <a:t>2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291A42-5D57-4E03-8FDC-E22B1A450E62}" type="slidenum">
              <a:rPr lang="es-ES"/>
              <a:pPr/>
              <a:t>3</a:t>
            </a:fld>
            <a:endParaRPr lang="es-ES"/>
          </a:p>
        </p:txBody>
      </p:sp>
      <p:sp>
        <p:nvSpPr>
          <p:cNvPr id="1126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E95ADF-391D-4FB0-8282-F173825D8E53}" type="slidenum">
              <a:rPr lang="es-ES"/>
              <a:pPr/>
              <a:t>4</a:t>
            </a:fld>
            <a:endParaRPr lang="es-E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B3C1DD-D17F-4B13-A0DD-380D02C10F93}" type="slidenum">
              <a:rPr lang="es-ES"/>
              <a:pPr/>
              <a:t>5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60502A2-4C97-4278-AF28-846D9E4815D1}" type="slidenum">
              <a:rPr lang="es-ES"/>
              <a:pPr/>
              <a:t>6</a:t>
            </a:fld>
            <a:endParaRPr lang="es-E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0F9218-4683-4298-9DEF-9196888CDF06}" type="slidenum">
              <a:rPr lang="es-ES"/>
              <a:pPr/>
              <a:t>7</a:t>
            </a:fld>
            <a:endParaRPr lang="es-ES"/>
          </a:p>
        </p:txBody>
      </p:sp>
      <p:sp>
        <p:nvSpPr>
          <p:cNvPr id="368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7D7E6C-F29A-47DE-8EA1-614EB9C57098}" type="slidenum">
              <a:rPr lang="es-ES"/>
              <a:pPr/>
              <a:t>8</a:t>
            </a:fld>
            <a:endParaRPr lang="es-ES"/>
          </a:p>
        </p:txBody>
      </p:sp>
      <p:sp>
        <p:nvSpPr>
          <p:cNvPr id="378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A68D39-34F0-49EC-BBF1-7682F3102136}" type="slidenum">
              <a:rPr lang="es-ES"/>
              <a:pPr/>
              <a:t>9</a:t>
            </a:fld>
            <a:endParaRPr lang="es-ES"/>
          </a:p>
        </p:txBody>
      </p:sp>
      <p:sp>
        <p:nvSpPr>
          <p:cNvPr id="389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09CF30-740E-43D7-A128-9A7D65E68C21}" type="slidenum">
              <a:rPr lang="es-ES"/>
              <a:pPr/>
              <a:t>10</a:t>
            </a:fld>
            <a:endParaRPr lang="es-ES"/>
          </a:p>
        </p:txBody>
      </p:sp>
      <p:sp>
        <p:nvSpPr>
          <p:cNvPr id="399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A34885-7B0B-4A0C-BA8C-119B8E9B1F41}" type="slidenum">
              <a:rPr lang="es-ES"/>
              <a:pPr/>
              <a:t>11</a:t>
            </a:fld>
            <a:endParaRPr lang="es-ES"/>
          </a:p>
        </p:txBody>
      </p:sp>
      <p:sp>
        <p:nvSpPr>
          <p:cNvPr id="409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72C8AF-7646-402F-BA9E-76BE7837525F}" type="slidenum">
              <a:rPr lang="es-ES"/>
              <a:pPr/>
              <a:t>12</a:t>
            </a:fld>
            <a:endParaRPr lang="es-ES"/>
          </a:p>
        </p:txBody>
      </p:sp>
      <p:sp>
        <p:nvSpPr>
          <p:cNvPr id="419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E6BC679-9762-4D94-A24D-EFDECCCFBFF1}" type="slidenum">
              <a:rPr lang="es-ES"/>
              <a:pPr/>
              <a:t>13</a:t>
            </a:fld>
            <a:endParaRPr lang="es-ES"/>
          </a:p>
        </p:txBody>
      </p:sp>
      <p:sp>
        <p:nvSpPr>
          <p:cNvPr id="430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1A8D1CE-ED8C-46BF-9E03-09001FD599E8}" type="slidenum">
              <a:rPr lang="es-ES"/>
              <a:pPr/>
              <a:t>14</a:t>
            </a:fld>
            <a:endParaRPr lang="es-E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8855E1-480D-4B04-8C7E-FF03D4CF52E0}" type="slidenum">
              <a:rPr lang="es-ES"/>
              <a:pPr/>
              <a:t>15</a:t>
            </a:fld>
            <a:endParaRPr lang="es-ES"/>
          </a:p>
        </p:txBody>
      </p:sp>
      <p:sp>
        <p:nvSpPr>
          <p:cNvPr id="450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598D76-34DF-4E07-B4B5-DF51F18C826A}" type="slidenum">
              <a:rPr lang="es-ES"/>
              <a:pPr/>
              <a:t>16</a:t>
            </a:fld>
            <a:endParaRPr lang="es-E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91C520-28A0-4E8E-9583-20F785B05F89}" type="slidenum">
              <a:rPr lang="es-ES"/>
              <a:pPr/>
              <a:t>17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E7626EA-D254-4E00-8F9B-E1A368F921A0}" type="slidenum">
              <a:rPr lang="es-ES"/>
              <a:pPr/>
              <a:t>18</a:t>
            </a:fld>
            <a:endParaRPr lang="es-E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03961B-02FE-4853-9E88-60AB588B49ED}" type="slidenum">
              <a:rPr lang="es-ES"/>
              <a:pPr/>
              <a:t>19</a:t>
            </a:fld>
            <a:endParaRPr lang="es-E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7416DE-DD84-4936-892A-BAFCE8130B7B}" type="slidenum">
              <a:rPr lang="es-ES"/>
              <a:pPr/>
              <a:t>20</a:t>
            </a:fld>
            <a:endParaRPr lang="es-E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FA1218-1F72-426A-A27C-86F8442C8683}" type="slidenum">
              <a:rPr lang="es-ES"/>
              <a:pPr/>
              <a:t>21</a:t>
            </a:fld>
            <a:endParaRPr lang="es-E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089598F-2ACB-4305-8D2C-F4841946B684}" type="slidenum">
              <a:rPr lang="es-ES"/>
              <a:pPr/>
              <a:t>22</a:t>
            </a:fld>
            <a:endParaRPr lang="es-E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2B6C72-C2AB-45D6-8C40-4E08066FDD46}" type="slidenum">
              <a:rPr lang="es-ES"/>
              <a:pPr/>
              <a:t>23</a:t>
            </a:fld>
            <a:endParaRPr lang="es-ES"/>
          </a:p>
        </p:txBody>
      </p:sp>
      <p:sp>
        <p:nvSpPr>
          <p:cNvPr id="1105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380FBD-7BB9-43C4-AC90-745D9746662D}" type="slidenum">
              <a:rPr lang="es-ES"/>
              <a:pPr/>
              <a:t>24</a:t>
            </a:fld>
            <a:endParaRPr lang="es-E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C946782-93C6-4D8B-AB07-A987D46567B3}" type="slidenum">
              <a:rPr lang="es-ES"/>
              <a:pPr/>
              <a:t>25</a:t>
            </a:fld>
            <a:endParaRPr lang="es-ES"/>
          </a:p>
        </p:txBody>
      </p:sp>
      <p:sp>
        <p:nvSpPr>
          <p:cNvPr id="1085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2D558D7-D7F0-4654-B347-285016F2A15F}" type="slidenum">
              <a:rPr lang="es-ES"/>
              <a:pPr/>
              <a:t>26</a:t>
            </a:fld>
            <a:endParaRPr lang="es-E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93C838-445D-4760-91B2-9F3ACE074EBE}" type="slidenum">
              <a:rPr lang="es-ES"/>
              <a:pPr/>
              <a:t>27</a:t>
            </a:fld>
            <a:endParaRPr lang="es-ES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5B84117-75FD-43F3-A3E8-4E2688271BE9}" type="slidenum">
              <a:rPr lang="es-ES"/>
              <a:pPr/>
              <a:t>28</a:t>
            </a:fld>
            <a:endParaRPr lang="es-ES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D476C8-1121-4C41-BBB2-038818091BAC}" type="slidenum">
              <a:rPr lang="es-ES"/>
              <a:pPr/>
              <a:t>29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C66E15-E34C-4645-AE48-4DFE554A3106}" type="slidenum">
              <a:rPr lang="es-ES"/>
              <a:pPr/>
              <a:t>30</a:t>
            </a:fld>
            <a:endParaRPr lang="es-ES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55F4E22-C634-4B31-82DB-ECCE4F010246}" type="slidenum">
              <a:rPr lang="es-ES"/>
              <a:pPr/>
              <a:t>31</a:t>
            </a:fld>
            <a:endParaRPr lang="es-ES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1BD9146-FC56-499D-8686-3A76B7D16C11}" type="slidenum">
              <a:rPr lang="es-ES"/>
              <a:pPr/>
              <a:t>32</a:t>
            </a:fld>
            <a:endParaRPr lang="es-ES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32D5EB-3F0B-4513-B55A-C5205CBC59A1}" type="slidenum">
              <a:rPr lang="es-ES"/>
              <a:pPr/>
              <a:t>33</a:t>
            </a:fld>
            <a:endParaRPr lang="es-ES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876E30B-9BD0-492E-BC74-A87315C7CF3B}" type="slidenum">
              <a:rPr lang="es-ES"/>
              <a:pPr/>
              <a:t>34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064A531-2733-404E-87E0-BB5871EEFF5F}" type="slidenum">
              <a:rPr lang="es-ES"/>
              <a:pPr/>
              <a:t>35</a:t>
            </a:fld>
            <a:endParaRPr lang="es-ES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4FA21D2-2230-469B-A682-745940388B12}" type="slidenum">
              <a:rPr lang="es-ES"/>
              <a:pPr/>
              <a:t>36</a:t>
            </a:fld>
            <a:endParaRPr lang="es-ES"/>
          </a:p>
        </p:txBody>
      </p:sp>
      <p:sp>
        <p:nvSpPr>
          <p:cNvPr id="860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E92F3A-9345-41AC-B71C-D1FE824000CC}" type="slidenum">
              <a:rPr lang="es-ES"/>
              <a:pPr/>
              <a:t>37</a:t>
            </a:fld>
            <a:endParaRPr lang="es-ES"/>
          </a:p>
        </p:txBody>
      </p:sp>
      <p:sp>
        <p:nvSpPr>
          <p:cNvPr id="870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CB2706-E80D-4DDE-B747-28213FC4E038}" type="slidenum">
              <a:rPr lang="es-ES"/>
              <a:pPr/>
              <a:t>38</a:t>
            </a:fld>
            <a:endParaRPr lang="es-ES"/>
          </a:p>
        </p:txBody>
      </p:sp>
      <p:sp>
        <p:nvSpPr>
          <p:cNvPr id="1146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6FC420F-F73C-411E-98DC-9F72F32AA55D}" type="slidenum">
              <a:rPr lang="es-ES"/>
              <a:pPr/>
              <a:t>39</a:t>
            </a:fld>
            <a:endParaRPr lang="es-ES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18A587-7137-4B0C-81D5-775000E483B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72F869-38A5-40FD-ABBA-89491A33B85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57CEC3-ACE7-4D94-9A29-225AFE0FB24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E60601-48A1-4AA5-BA0B-95E3C3BFD0B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979535-8F3F-4107-B251-77EF6903787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B5458D-56D7-4DA0-BE72-30FDAA57E7B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466BC3-CB4D-4426-A0C1-D27D5DECAD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E81B8C-EC10-4DDD-A677-A2D07544CE8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B17D20-51C5-4E04-8628-9AA1D0160D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756F36-6DA9-4100-99A1-D363A2BF2D7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27FEC9-1081-409C-A8AF-1D8DC7798DF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C19994F-AB65-4B1D-B301-C91B9816ABF9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29.jpeg"/><Relationship Id="rId7" Type="http://schemas.openxmlformats.org/officeDocument/2006/relationships/image" Target="../media/image3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Relationship Id="rId9" Type="http://schemas.openxmlformats.org/officeDocument/2006/relationships/image" Target="../media/image4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jpeg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jpeg"/><Relationship Id="rId7" Type="http://schemas.openxmlformats.org/officeDocument/2006/relationships/image" Target="../media/image6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7" Type="http://schemas.openxmlformats.org/officeDocument/2006/relationships/image" Target="../media/image7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jpe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9.jpeg"/><Relationship Id="rId5" Type="http://schemas.openxmlformats.org/officeDocument/2006/relationships/image" Target="../media/image88.jpeg"/><Relationship Id="rId4" Type="http://schemas.openxmlformats.org/officeDocument/2006/relationships/image" Target="../media/image8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Relationship Id="rId9" Type="http://schemas.openxmlformats.org/officeDocument/2006/relationships/image" Target="../media/image9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1.jpeg"/><Relationship Id="rId3" Type="http://schemas.openxmlformats.org/officeDocument/2006/relationships/image" Target="../media/image106.jpeg"/><Relationship Id="rId7" Type="http://schemas.openxmlformats.org/officeDocument/2006/relationships/image" Target="../media/image11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9.jpeg"/><Relationship Id="rId5" Type="http://schemas.openxmlformats.org/officeDocument/2006/relationships/image" Target="../media/image108.jpeg"/><Relationship Id="rId4" Type="http://schemas.openxmlformats.org/officeDocument/2006/relationships/image" Target="../media/image10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0.jpeg"/><Relationship Id="rId4" Type="http://schemas.openxmlformats.org/officeDocument/2006/relationships/image" Target="../media/image1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jpeg"/><Relationship Id="rId4" Type="http://schemas.openxmlformats.org/officeDocument/2006/relationships/image" Target="../media/image12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7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9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4.jpeg"/><Relationship Id="rId4" Type="http://schemas.openxmlformats.org/officeDocument/2006/relationships/image" Target="../media/image13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jpeg"/><Relationship Id="rId5" Type="http://schemas.openxmlformats.org/officeDocument/2006/relationships/image" Target="../media/image139.jpeg"/><Relationship Id="rId4" Type="http://schemas.openxmlformats.org/officeDocument/2006/relationships/image" Target="../media/image13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5.jpeg"/><Relationship Id="rId4" Type="http://schemas.openxmlformats.org/officeDocument/2006/relationships/image" Target="../media/image14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jpeg"/><Relationship Id="rId5" Type="http://schemas.openxmlformats.org/officeDocument/2006/relationships/image" Target="../media/image148.jpeg"/><Relationship Id="rId4" Type="http://schemas.openxmlformats.org/officeDocument/2006/relationships/image" Target="../media/image14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2.png"/><Relationship Id="rId10" Type="http://schemas.openxmlformats.org/officeDocument/2006/relationships/image" Target="../media/image1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308100" y="914400"/>
            <a:ext cx="6527800" cy="556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He aprovechado esta tarde para disfrutar</a:t>
            </a:r>
          </a:p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del aire acondicionado de....</a:t>
            </a: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y de camino preguntar por unos</a:t>
            </a:r>
          </a:p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electrófonos... El dependiente no sabía</a:t>
            </a:r>
          </a:p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muy bien de qué iba la cosa... ¿sería</a:t>
            </a:r>
          </a:p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por el levante?</a:t>
            </a:r>
          </a:p>
        </p:txBody>
      </p:sp>
      <p:pic>
        <p:nvPicPr>
          <p:cNvPr id="2051" name="Picture 3" descr="corte%20ingles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52700" y="2341563"/>
            <a:ext cx="4038600" cy="21732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  <p:sndAc>
      <p:stSnd loop="1">
        <p:snd r:embed="rId3" name="Chopin-Tristesse (piano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News1599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57200"/>
            <a:ext cx="3511550" cy="426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9699" name="Picture 3" descr="News1617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00600" y="457200"/>
            <a:ext cx="3600450" cy="4556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657225" y="5638800"/>
            <a:ext cx="8091488" cy="1016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2000">
                <a:solidFill>
                  <a:srgbClr val="FFFF00"/>
                </a:solidFill>
                <a:latin typeface="Verdana" pitchFamily="34" charset="0"/>
              </a:rPr>
              <a:t>Está muy claro: Un electrófono,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Verdana" pitchFamily="34" charset="0"/>
              </a:rPr>
              <a:t>lo más normal del mundo... Ni que estuviera preguntándole</a:t>
            </a:r>
          </a:p>
          <a:p>
            <a:pPr algn="ctr"/>
            <a:r>
              <a:rPr lang="es-ES" sz="2000">
                <a:solidFill>
                  <a:srgbClr val="FFFF00"/>
                </a:solidFill>
                <a:latin typeface="Verdana" pitchFamily="34" charset="0"/>
              </a:rPr>
              <a:t>algo de hace cuarenta años.</a:t>
            </a:r>
          </a:p>
        </p:txBody>
      </p:sp>
      <p:sp>
        <p:nvSpPr>
          <p:cNvPr id="29701" name="Line 5"/>
          <p:cNvSpPr>
            <a:spLocks noChangeShapeType="1"/>
          </p:cNvSpPr>
          <p:nvPr/>
        </p:nvSpPr>
        <p:spPr bwMode="auto">
          <a:xfrm flipH="1" flipV="1">
            <a:off x="2133600" y="4648200"/>
            <a:ext cx="685800" cy="9906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29702" name="Line 6"/>
          <p:cNvSpPr>
            <a:spLocks noChangeShapeType="1"/>
          </p:cNvSpPr>
          <p:nvPr/>
        </p:nvSpPr>
        <p:spPr bwMode="auto">
          <a:xfrm flipV="1">
            <a:off x="4191000" y="3810000"/>
            <a:ext cx="1143000" cy="167640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107950" y="2060575"/>
            <a:ext cx="8893175" cy="22923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solidFill>
                  <a:srgbClr val="FFFF00"/>
                </a:solidFill>
                <a:latin typeface="Verdana" pitchFamily="34" charset="0"/>
              </a:rPr>
              <a:t>¡Cuantas cosas de nuestros tiempos han desaparecido!</a:t>
            </a:r>
          </a:p>
          <a:p>
            <a:pPr algn="ctr"/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r>
              <a:rPr lang="es-ES">
                <a:solidFill>
                  <a:srgbClr val="FFFF00"/>
                </a:solidFill>
                <a:latin typeface="Verdana" pitchFamily="34" charset="0"/>
              </a:rPr>
              <a:t>¡¡Cómo han cambiado las cosas!!</a:t>
            </a:r>
          </a:p>
          <a:p>
            <a:pPr algn="ctr"/>
            <a:endParaRPr lang="es-ES">
              <a:solidFill>
                <a:srgbClr val="FFFF00"/>
              </a:solidFill>
              <a:latin typeface="Verdana" pitchFamily="34" charset="0"/>
            </a:endParaRPr>
          </a:p>
          <a:p>
            <a:pPr algn="ctr"/>
            <a:r>
              <a:rPr lang="es-ES">
                <a:solidFill>
                  <a:srgbClr val="FFFF00"/>
                </a:solidFill>
                <a:latin typeface="Verdana" pitchFamily="34" charset="0"/>
              </a:rPr>
              <a:t>¡¡Qué nostalgia nos da ver cosas del pasado!!</a:t>
            </a:r>
          </a:p>
          <a:p>
            <a:pPr algn="ctr"/>
            <a:endParaRPr lang="es-ES">
              <a:solidFill>
                <a:srgbClr val="FFFF00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ews1590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81000"/>
            <a:ext cx="2084388" cy="2743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099" name="Picture 3" descr="News1590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91200" y="304800"/>
            <a:ext cx="2971800" cy="18891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100" name="Picture 4" descr="News159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0" y="381000"/>
            <a:ext cx="2039938" cy="2743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101" name="Picture 5" descr="News1592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1200" y="2514600"/>
            <a:ext cx="2851150" cy="39751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102" name="Picture 6" descr="News1593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" y="3429000"/>
            <a:ext cx="2255838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4103" name="Picture 7" descr="News1593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3429000"/>
            <a:ext cx="1989138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ews1592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4572000"/>
            <a:ext cx="2590800" cy="19700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3" name="Picture 3" descr="News1592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260350"/>
            <a:ext cx="3352800" cy="193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4" name="Picture 4" descr="News1592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9400" y="304800"/>
            <a:ext cx="2671763" cy="3886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5" name="Picture 5" descr="News1592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8600" y="3962400"/>
            <a:ext cx="2338388" cy="2362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6" name="Picture 6" descr="News1592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867400" y="2354263"/>
            <a:ext cx="2592388" cy="1866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7" name="Picture 7" descr="News1593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95963" y="4365625"/>
            <a:ext cx="3203575" cy="24034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128" name="Picture 8" descr="News1651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04800" y="533400"/>
            <a:ext cx="2178050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ews159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04800"/>
            <a:ext cx="2322513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47" name="Picture 3" descr="News1595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57800" y="304800"/>
            <a:ext cx="3581400" cy="23828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48" name="Picture 4" descr="News1596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81000" y="3657600"/>
            <a:ext cx="2235200" cy="297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50" name="Picture 6" descr="News1596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600" y="304800"/>
            <a:ext cx="2206625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51" name="Picture 7" descr="News1597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73413" y="3657600"/>
            <a:ext cx="2141537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897563" y="2952750"/>
            <a:ext cx="2706687" cy="37893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News159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28600"/>
            <a:ext cx="2192338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171" name="Picture 3" descr="News1597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83375" y="228600"/>
            <a:ext cx="2155825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172" name="Picture 4" descr="News1597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49575" y="228600"/>
            <a:ext cx="3244850" cy="4495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173" name="Picture 5" descr="News1597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2563" y="3657600"/>
            <a:ext cx="2309812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174" name="Picture 6" descr="News1598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11913" y="3733800"/>
            <a:ext cx="2405062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7175" name="Picture 7" descr="News1635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76600" y="4953000"/>
            <a:ext cx="2590800" cy="1682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News159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228600"/>
            <a:ext cx="2027238" cy="2667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0" name="Picture 4" descr="News1598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5300" y="304800"/>
            <a:ext cx="1917700" cy="2819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1" name="Picture 5" descr="News1599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62200" y="228600"/>
            <a:ext cx="1966913" cy="2667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2" name="Picture 6" descr="News1599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0" y="228600"/>
            <a:ext cx="1987550" cy="2743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3" name="Picture 7" descr="News1599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" y="3048000"/>
            <a:ext cx="2486025" cy="3505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4" name="Picture 8" descr="News16000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81750" y="3200400"/>
            <a:ext cx="2305050" cy="3352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9225" name="Picture 9" descr="News1601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381375" y="3068638"/>
            <a:ext cx="2439988" cy="35290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ews160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04800"/>
            <a:ext cx="2224088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3" name="Picture 3" descr="News1604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5438" y="381000"/>
            <a:ext cx="2087562" cy="2819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4" name="Picture 4" descr="News1605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53200" y="3429000"/>
            <a:ext cx="2216150" cy="304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5" name="Picture 5" descr="News1605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100" y="3657600"/>
            <a:ext cx="2298700" cy="30114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6" name="Picture 6" descr="News1612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025775" y="304800"/>
            <a:ext cx="3105150" cy="37719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7" name="Picture 7" descr="News1605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05100" y="4221163"/>
            <a:ext cx="1781175" cy="23764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83125" y="4221163"/>
            <a:ext cx="1724025" cy="23764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News160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28600"/>
            <a:ext cx="2260600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67" name="Picture 3" descr="News1606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7025" y="304800"/>
            <a:ext cx="2162175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68" name="Picture 4" descr="News1606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95600" y="304800"/>
            <a:ext cx="3270250" cy="4495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69" name="Picture 5" descr="News1607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81000" y="3657600"/>
            <a:ext cx="2076450" cy="2895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70" name="Picture 6" descr="News1608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53200" y="3657600"/>
            <a:ext cx="1990725" cy="2895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71" name="Picture 7" descr="News1608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048000" y="4953000"/>
            <a:ext cx="1219200" cy="16033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1272" name="Picture 8" descr="News16096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00600" y="4953000"/>
            <a:ext cx="1219200" cy="16637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News1609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2185988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291" name="Picture 3" descr="News1610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29400" y="304800"/>
            <a:ext cx="2263775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292" name="Picture 4" descr="News161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5275" y="3500438"/>
            <a:ext cx="2179638" cy="31289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294" name="Picture 6" descr="News1612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00" y="3573463"/>
            <a:ext cx="2020888" cy="31321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2295" name="Picture 7" descr="News1613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17800" y="381000"/>
            <a:ext cx="3706813" cy="5410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2843213" y="6096000"/>
            <a:ext cx="3465512" cy="4667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00"/>
                </a:solidFill>
                <a:latin typeface="Verdana" pitchFamily="34" charset="0"/>
              </a:rPr>
              <a:t>¿Abridor automático?</a:t>
            </a:r>
          </a:p>
        </p:txBody>
      </p:sp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News1613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5588" y="73025"/>
            <a:ext cx="2422525" cy="35004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5" name="Picture 3" descr="News1613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3716338"/>
            <a:ext cx="2352675" cy="2952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6" name="Picture 4" descr="News1613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21013" y="304800"/>
            <a:ext cx="2630487" cy="6248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7" name="Picture 5" descr="News1615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22975" y="228600"/>
            <a:ext cx="2652713" cy="3581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3318" name="Picture 6" descr="News16163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89663" y="3933825"/>
            <a:ext cx="2630487" cy="2895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News1616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3657600"/>
            <a:ext cx="2152650" cy="297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39" name="Picture 3" descr="News1616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228600"/>
            <a:ext cx="2301875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0" name="Picture 4" descr="News1616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9400" y="228600"/>
            <a:ext cx="2270125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2" name="Picture 6" descr="News1619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19400" y="3573463"/>
            <a:ext cx="2301875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4343" name="Picture 7" descr="News1619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10200" y="1028700"/>
            <a:ext cx="3357563" cy="4800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News162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713" y="304800"/>
            <a:ext cx="2349500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363" name="Picture 3" descr="News161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3657600"/>
            <a:ext cx="2347912" cy="297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364" name="Picture 4" descr="News1620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3800" y="4149725"/>
            <a:ext cx="1755775" cy="24749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366" name="Picture 6" descr="News1616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42150" y="493713"/>
            <a:ext cx="1922463" cy="47355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33788" y="333375"/>
            <a:ext cx="2667000" cy="3143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5372" name="Picture 12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00338" y="3644900"/>
            <a:ext cx="2154237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News163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228600"/>
            <a:ext cx="2260600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6387" name="Picture 3" descr="News1623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" y="3657600"/>
            <a:ext cx="2144713" cy="2895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6388" name="Picture 4" descr="News1634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19400" y="228600"/>
            <a:ext cx="2170113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6389" name="Picture 5" descr="News1635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895600" y="3657600"/>
            <a:ext cx="2046288" cy="2895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6390" name="Picture 6" descr="News1639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9700" y="404813"/>
            <a:ext cx="3748088" cy="5284787"/>
          </a:xfrm>
          <a:prstGeom prst="rect">
            <a:avLst/>
          </a:prstGeom>
          <a:noFill/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5530850" y="5942013"/>
            <a:ext cx="2867025" cy="3762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sz="1800">
                <a:solidFill>
                  <a:srgbClr val="FFFF00"/>
                </a:solidFill>
                <a:latin typeface="Verdana" pitchFamily="34" charset="0"/>
              </a:rPr>
              <a:t>Para el viaje a Cádiz....</a:t>
            </a:r>
          </a:p>
        </p:txBody>
      </p:sp>
      <p:sp>
        <p:nvSpPr>
          <p:cNvPr id="16392" name="Line 8"/>
          <p:cNvSpPr>
            <a:spLocks noChangeShapeType="1"/>
          </p:cNvSpPr>
          <p:nvPr/>
        </p:nvSpPr>
        <p:spPr bwMode="auto">
          <a:xfrm flipV="1">
            <a:off x="6232525" y="3014663"/>
            <a:ext cx="1371600" cy="2971800"/>
          </a:xfrm>
          <a:prstGeom prst="line">
            <a:avLst/>
          </a:prstGeom>
          <a:noFill/>
          <a:ln w="12700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News163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152400"/>
            <a:ext cx="2200275" cy="3276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1" name="Picture 3" descr="News1639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1000" y="3657600"/>
            <a:ext cx="2217738" cy="297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2" name="Picture 4" descr="News1640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228600"/>
            <a:ext cx="2319338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3" name="Picture 5" descr="News164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80113" y="144463"/>
            <a:ext cx="2479675" cy="66690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7414" name="Picture 6" descr="News164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6900" y="3500438"/>
            <a:ext cx="2298700" cy="32766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News164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28600"/>
            <a:ext cx="2303463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435" name="Picture 3" descr="News1644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7163" y="0"/>
            <a:ext cx="2476500" cy="3429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436" name="Picture 4" descr="News1646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36875" y="723900"/>
            <a:ext cx="3268663" cy="5410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437" name="Picture 5" descr="News1646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3657600"/>
            <a:ext cx="2103438" cy="2819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438" name="Picture 6" descr="News1650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6863" y="3581400"/>
            <a:ext cx="2116137" cy="304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News1646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304800"/>
            <a:ext cx="2125663" cy="312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9459" name="Picture 3" descr="News1647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77000" y="228600"/>
            <a:ext cx="2319338" cy="3200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9460" name="Picture 4" descr="News1648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4800" y="3581400"/>
            <a:ext cx="2078038" cy="2971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9461" name="Picture 5" descr="News1648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11938" y="3657600"/>
            <a:ext cx="2074862" cy="304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9462" name="Picture 6" descr="News1650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95588" y="1066800"/>
            <a:ext cx="3552825" cy="47244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News171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228600"/>
            <a:ext cx="2540000" cy="3606800"/>
          </a:xfrm>
          <a:prstGeom prst="rect">
            <a:avLst/>
          </a:prstGeom>
          <a:noFill/>
        </p:spPr>
      </p:pic>
      <p:pic>
        <p:nvPicPr>
          <p:cNvPr id="20483" name="Picture 3" descr="News1705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2200" y="228600"/>
            <a:ext cx="2540000" cy="3670300"/>
          </a:xfrm>
          <a:prstGeom prst="rect">
            <a:avLst/>
          </a:prstGeom>
          <a:noFill/>
        </p:spPr>
      </p:pic>
      <p:pic>
        <p:nvPicPr>
          <p:cNvPr id="20484" name="Picture 4" descr="News165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4200" y="228600"/>
            <a:ext cx="2614613" cy="3581400"/>
          </a:xfrm>
          <a:prstGeom prst="rect">
            <a:avLst/>
          </a:prstGeom>
          <a:noFill/>
        </p:spPr>
      </p:pic>
      <p:pic>
        <p:nvPicPr>
          <p:cNvPr id="20485" name="Picture 5" descr="News1650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57200" y="3962400"/>
            <a:ext cx="1828800" cy="2541588"/>
          </a:xfrm>
          <a:prstGeom prst="rect">
            <a:avLst/>
          </a:prstGeom>
          <a:noFill/>
        </p:spPr>
      </p:pic>
      <p:pic>
        <p:nvPicPr>
          <p:cNvPr id="20486" name="Picture 6" descr="News16519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514600" y="3962400"/>
            <a:ext cx="1828800" cy="2524125"/>
          </a:xfrm>
          <a:prstGeom prst="rect">
            <a:avLst/>
          </a:prstGeom>
          <a:noFill/>
        </p:spPr>
      </p:pic>
      <p:pic>
        <p:nvPicPr>
          <p:cNvPr id="20487" name="Picture 7" descr="News16499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3962400"/>
            <a:ext cx="1828800" cy="2524125"/>
          </a:xfrm>
          <a:prstGeom prst="rect">
            <a:avLst/>
          </a:prstGeom>
          <a:noFill/>
        </p:spPr>
      </p:pic>
      <p:pic>
        <p:nvPicPr>
          <p:cNvPr id="20488" name="Picture 8" descr="News1649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58000" y="4038600"/>
            <a:ext cx="1692275" cy="25146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981075"/>
            <a:ext cx="4076700" cy="5619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396875" y="260350"/>
            <a:ext cx="3454400" cy="3460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¡¡Ya nos parecía que corrían mucho!!</a:t>
            </a:r>
            <a:endParaRPr lang="es-ES" sz="1600">
              <a:solidFill>
                <a:schemeClr val="bg1"/>
              </a:solidFill>
            </a:endParaRP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4983163" y="6262688"/>
            <a:ext cx="3621087" cy="406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s-ES" sz="2000" b="1">
                <a:solidFill>
                  <a:schemeClr val="bg1"/>
                </a:solidFill>
              </a:rPr>
              <a:t>Seat 1430, Coche del año (1970)</a:t>
            </a:r>
            <a:endParaRPr lang="es-ES" sz="2000">
              <a:solidFill>
                <a:schemeClr val="bg1"/>
              </a:solidFill>
            </a:endParaRPr>
          </a:p>
        </p:txBody>
      </p:sp>
      <p:sp>
        <p:nvSpPr>
          <p:cNvPr id="50183" name="Line 7"/>
          <p:cNvSpPr>
            <a:spLocks noChangeShapeType="1"/>
          </p:cNvSpPr>
          <p:nvPr/>
        </p:nvSpPr>
        <p:spPr bwMode="auto">
          <a:xfrm>
            <a:off x="900113" y="620713"/>
            <a:ext cx="1439862" cy="64770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50185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76250"/>
            <a:ext cx="4314825" cy="5619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42100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0138" y="1196975"/>
            <a:ext cx="4054475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nostalgia-tbo-belicas2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333375"/>
            <a:ext cx="4824413" cy="36179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188913"/>
            <a:ext cx="2916237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7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97438" y="4365625"/>
            <a:ext cx="3562350" cy="24479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56330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4213" y="4387850"/>
            <a:ext cx="3455987" cy="24257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6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404813"/>
            <a:ext cx="243840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7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3525" y="404813"/>
            <a:ext cx="221138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82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667125" y="3573463"/>
            <a:ext cx="2200275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85" name="Picture 1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38550" y="333375"/>
            <a:ext cx="216217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88" name="Picture 2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39750" y="3716338"/>
            <a:ext cx="2124075" cy="306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9591" name="Picture 2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37338" y="3716338"/>
            <a:ext cx="2111375" cy="294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0375" y="260350"/>
            <a:ext cx="4040188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59350" y="1057275"/>
            <a:ext cx="3933825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5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4133850" cy="56880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752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9475" y="1341438"/>
            <a:ext cx="4135438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1969fet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1138" y="836613"/>
            <a:ext cx="4227512" cy="5905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62467" name="Picture 3" descr="1974ji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9663" y="188913"/>
            <a:ext cx="4051300" cy="54721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492375"/>
            <a:ext cx="3087687" cy="417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60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88913"/>
            <a:ext cx="3282950" cy="453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4761" name="Picture 9" descr="1968chupachups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08400" y="404813"/>
            <a:ext cx="2144713" cy="597693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88913"/>
            <a:ext cx="2795588" cy="38877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65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0938" y="2781300"/>
            <a:ext cx="2805112" cy="39322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650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28963" y="1393825"/>
            <a:ext cx="28860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3960813" cy="54006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54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59325" y="1196975"/>
            <a:ext cx="413385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4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0688" y="404813"/>
            <a:ext cx="4071937" cy="51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4455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59363" y="1196975"/>
            <a:ext cx="3854450" cy="54006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3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765175"/>
            <a:ext cx="3603625" cy="59039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3431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188913"/>
            <a:ext cx="4194175" cy="56165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765175"/>
            <a:ext cx="4100512" cy="57594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2409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35563" y="260350"/>
            <a:ext cx="3684587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4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144463"/>
            <a:ext cx="3006725" cy="414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1387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0713" y="2095500"/>
            <a:ext cx="2886075" cy="4762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01390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26163" y="115888"/>
            <a:ext cx="2982912" cy="41036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37125" y="196850"/>
            <a:ext cx="3956050" cy="539273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9339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125538"/>
            <a:ext cx="4067175" cy="551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525" y="115888"/>
            <a:ext cx="3101975" cy="40338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831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71925" y="188913"/>
            <a:ext cx="4921250" cy="29289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8312" name="Picture 8"/>
          <p:cNvPicPr>
            <a:picLocks noChangeAspect="1" noChangeArrowheads="1"/>
          </p:cNvPicPr>
          <p:nvPr/>
        </p:nvPicPr>
        <p:blipFill>
          <a:blip r:embed="rId5"/>
          <a:srcRect t="7602" b="4704"/>
          <a:stretch>
            <a:fillRect/>
          </a:stretch>
        </p:blipFill>
        <p:spPr bwMode="auto">
          <a:xfrm>
            <a:off x="900113" y="4237038"/>
            <a:ext cx="4032250" cy="25765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8314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95963" y="3357563"/>
            <a:ext cx="2668587" cy="34559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333375"/>
            <a:ext cx="4148137" cy="51117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728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91125" y="1270000"/>
            <a:ext cx="3702050" cy="51831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565400"/>
            <a:ext cx="2833687" cy="3997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626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22988" y="2565400"/>
            <a:ext cx="2913062" cy="4032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96263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73413" y="115888"/>
            <a:ext cx="2809875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7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260350"/>
            <a:ext cx="2552700" cy="36004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13674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333375"/>
            <a:ext cx="3003550" cy="6026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13677" name="Picture 1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1188" y="4221163"/>
            <a:ext cx="3062287" cy="22526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  <p:pic>
        <p:nvPicPr>
          <p:cNvPr id="113680" name="Picture 1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36950" y="1628775"/>
            <a:ext cx="1792288" cy="21939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1971pegamentoimed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4411663" cy="6858000"/>
          </a:xfrm>
          <a:prstGeom prst="rect">
            <a:avLst/>
          </a:prstGeom>
          <a:noFill/>
        </p:spPr>
      </p:pic>
      <p:sp>
        <p:nvSpPr>
          <p:cNvPr id="72707" name="WordArt 3"/>
          <p:cNvSpPr>
            <a:spLocks noChangeArrowheads="1" noChangeShapeType="1" noTextEdit="1"/>
          </p:cNvSpPr>
          <p:nvPr/>
        </p:nvSpPr>
        <p:spPr bwMode="auto">
          <a:xfrm rot="-1028521">
            <a:off x="2987675" y="2492375"/>
            <a:ext cx="3600450" cy="17287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TopLeft"/>
              <a:lightRig rig="legacyNormal3" dir="r"/>
            </a:scene3d>
            <a:sp3d extrusionH="201600" prstMaterial="legacyMetal">
              <a:extrusionClr>
                <a:srgbClr val="FFFFFF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CBCBCB"/>
                    </a:gs>
                    <a:gs pos="13000">
                      <a:srgbClr val="5F5F5F"/>
                    </a:gs>
                    <a:gs pos="21001">
                      <a:srgbClr val="5F5F5F"/>
                    </a:gs>
                    <a:gs pos="63000">
                      <a:srgbClr val="FFFFFF"/>
                    </a:gs>
                    <a:gs pos="67000">
                      <a:srgbClr val="B2B2B2"/>
                    </a:gs>
                    <a:gs pos="69000">
                      <a:srgbClr val="292929"/>
                    </a:gs>
                    <a:gs pos="82001">
                      <a:srgbClr val="777777"/>
                    </a:gs>
                    <a:gs pos="100000">
                      <a:srgbClr val="EAEAEA"/>
                    </a:gs>
                  </a:gsLst>
                  <a:lin ang="6428521" scaled="1"/>
                </a:gradFill>
                <a:latin typeface="Times New Roman"/>
                <a:cs typeface="Times New Roman"/>
              </a:rPr>
              <a:t>FIN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2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UERDOS DE AYER PEPE1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RECUERDOS DE AYER PEPE1</Template>
  <TotalTime>6</TotalTime>
  <Words>169</Words>
  <Application>Microsoft PowerPoint</Application>
  <PresentationFormat>Presentación en pantalla (4:3)</PresentationFormat>
  <Paragraphs>69</Paragraphs>
  <Slides>40</Slides>
  <Notes>39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4" baseType="lpstr">
      <vt:lpstr>Times New Roman</vt:lpstr>
      <vt:lpstr>Verdana</vt:lpstr>
      <vt:lpstr>RECUERDOS DE AYER PEPE1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2</cp:revision>
  <dcterms:created xsi:type="dcterms:W3CDTF">2015-08-01T09:03:08Z</dcterms:created>
  <dcterms:modified xsi:type="dcterms:W3CDTF">2015-08-01T09:09:13Z</dcterms:modified>
</cp:coreProperties>
</file>