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5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pyx5McAS+H0bvD0Uec51Q" hashData="+Hn0HcBkyhchxxwBFf0oDwNEmK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38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26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2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23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24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25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26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27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5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936F44-9302-478D-B511-E1D6A0B5EE77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16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CA"/>
          </a:p>
        </p:txBody>
      </p:sp>
      <p:sp>
        <p:nvSpPr>
          <p:cNvPr id="17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87C09DB-8316-49EF-9B47-8DF88F2CD40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C9401-6304-42C0-BCF0-789CAEE20F1D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9DE14-8B52-46B0-9ED4-E32AD08AC45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e libre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e libre 19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orme libre 20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23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orme libre 24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orme libre 25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orme libre 26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e libre 27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orme libre 28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orme libre 29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orme libre 30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orme libre 31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orme libre 32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orme libre 33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34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35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ctangle 36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ctangle 37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38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39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8ACF3F-1F91-4E66-9F06-2D4E4DFD9F0C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2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CA"/>
          </a:p>
        </p:txBody>
      </p:sp>
      <p:sp>
        <p:nvSpPr>
          <p:cNvPr id="2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7A557E-547F-4171-92F4-291D3149A56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0DC821-EDF7-4DA5-B823-A892D3C0A1C4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5E905F-7E7D-4A4A-A1BA-16E4376ADDC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7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8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19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20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23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24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25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26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27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28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663386-D3F6-489A-9567-FEEA7A3C0C02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1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CA"/>
          </a:p>
        </p:txBody>
      </p:sp>
      <p:sp>
        <p:nvSpPr>
          <p:cNvPr id="1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8147F0-D934-4B95-A3AA-418F2BAAF52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A5492-FE8B-43B4-8B8A-9BAD49FC14F8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901B6-9613-407E-A2D5-A6D0C7E825B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E46641-54E1-49E6-A39A-EFB041C1A9F5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4DA640D-A16A-4C94-B005-FAADB09D4BC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57DED-60DD-400C-BFA7-0FD33D708391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4D74E-1980-4ADD-8AE4-EE6B6BE800A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Connecteur droit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e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necteur droit 20"/>
            <p:cNvCxnSpPr/>
            <p:nvPr/>
          </p:nvCxnSpPr>
          <p:spPr>
            <a:xfrm rot="16200000">
              <a:off x="6663593" y="12925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24"/>
            <p:cNvCxnSpPr/>
            <p:nvPr/>
          </p:nvCxnSpPr>
          <p:spPr>
            <a:xfrm rot="5400000" flipH="1">
              <a:off x="6744513" y="12915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e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necteur droit 26"/>
            <p:cNvCxnSpPr/>
            <p:nvPr/>
          </p:nvCxnSpPr>
          <p:spPr>
            <a:xfrm rot="16200000">
              <a:off x="6663593" y="12925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28"/>
            <p:cNvCxnSpPr/>
            <p:nvPr/>
          </p:nvCxnSpPr>
          <p:spPr>
            <a:xfrm rot="5400000" flipH="1">
              <a:off x="6744513" y="12915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e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necteur droit 30"/>
            <p:cNvCxnSpPr/>
            <p:nvPr/>
          </p:nvCxnSpPr>
          <p:spPr>
            <a:xfrm rot="16200000">
              <a:off x="6663592" y="1292574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32"/>
            <p:cNvCxnSpPr/>
            <p:nvPr/>
          </p:nvCxnSpPr>
          <p:spPr>
            <a:xfrm rot="5400000" flipH="1">
              <a:off x="6744512" y="1291599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8EBEA3-9701-48D9-A7D9-718DAF81A8BA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20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CA"/>
          </a:p>
        </p:txBody>
      </p:sp>
      <p:sp>
        <p:nvSpPr>
          <p:cNvPr id="2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C77B83-E19C-4848-BBB8-C621800355B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F3E74-3E04-4B0F-B82D-D0364738A793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DD85E-D725-4C77-BA0C-CEA1553942D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310EF-D965-4B3F-8168-EFD18EDE4686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F6691-6575-4C5E-8F0E-346EED46E59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2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6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6E5C107-CC2B-43DC-BFD5-124B37F351F8}" type="datetimeFigureOut">
              <a:rPr lang="fr-FR"/>
              <a:pPr>
                <a:defRPr/>
              </a:pPr>
              <a:t>13/10/2018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fr-CA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A39AD9B-F098-4C99-A03B-A300D60F49D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46" r:id="rId2"/>
    <p:sldLayoutId id="2147483752" r:id="rId3"/>
    <p:sldLayoutId id="2147483753" r:id="rId4"/>
    <p:sldLayoutId id="2147483754" r:id="rId5"/>
    <p:sldLayoutId id="2147483747" r:id="rId6"/>
    <p:sldLayoutId id="2147483755" r:id="rId7"/>
    <p:sldLayoutId id="2147483748" r:id="rId8"/>
    <p:sldLayoutId id="2147483756" r:id="rId9"/>
    <p:sldLayoutId id="2147483749" r:id="rId10"/>
    <p:sldLayoutId id="2147483750" r:id="rId11"/>
  </p:sldLayoutIdLst>
  <p:transition spd="slow"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1" fontAlgn="base" hangingPunct="1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1" fontAlgn="base" hangingPunct="1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1" fontAlgn="base" hangingPunct="1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6"/>
            <a:ext cx="21336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jpe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5.png"/><Relationship Id="rId10" Type="http://schemas.openxmlformats.org/officeDocument/2006/relationships/image" Target="../media/image1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pd-repo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9956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00100" y="785794"/>
            <a:ext cx="7072362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n>
                  <a:solidFill>
                    <a:srgbClr val="FFFF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rter Bd BT" pitchFamily="18" charset="0"/>
                <a:cs typeface="+mn-cs"/>
              </a:rPr>
              <a:t>DÉCOUVREZ DE RARES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n>
                  <a:solidFill>
                    <a:srgbClr val="FFFF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rter Bd BT" pitchFamily="18" charset="0"/>
                <a:cs typeface="+mn-cs"/>
              </a:rPr>
              <a:t>PHOTOS DE CÉLÉBRITÉS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n>
                  <a:solidFill>
                    <a:srgbClr val="FFFF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rter Bd BT" pitchFamily="18" charset="0"/>
                <a:cs typeface="+mn-cs"/>
              </a:rPr>
              <a:t>DES ANNÉES 40 À 70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n>
                  <a:solidFill>
                    <a:srgbClr val="FFFF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rter Bd BT" pitchFamily="18" charset="0"/>
                <a:cs typeface="+mn-cs"/>
              </a:rPr>
              <a:t>DONT MALHEUREUSEMENT</a:t>
            </a:r>
          </a:p>
          <a:p>
            <a:pPr algn="ctr"/>
            <a:r>
              <a:rPr lang="fr-CA" sz="2400" b="1" dirty="0">
                <a:ln>
                  <a:solidFill>
                    <a:srgbClr val="FFFF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rter Bd BT" pitchFamily="18" charset="0"/>
                <a:cs typeface="+mn-cs"/>
              </a:rPr>
              <a:t>PLUSIEURS NOUS ONT </a:t>
            </a:r>
            <a:endParaRPr lang="fr-CA" sz="2400" b="1" dirty="0" smtClean="0">
              <a:ln>
                <a:solidFill>
                  <a:srgbClr val="FFFF00"/>
                </a:solidFill>
              </a:ln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rter Bd BT" pitchFamily="18" charset="0"/>
              <a:cs typeface="+mn-cs"/>
            </a:endParaRPr>
          </a:p>
          <a:p>
            <a:pPr algn="ctr"/>
            <a:r>
              <a:rPr lang="fr-CA" sz="2400" b="1" dirty="0" smtClean="0">
                <a:ln>
                  <a:solidFill>
                    <a:srgbClr val="FFFF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rter Bd BT" pitchFamily="18" charset="0"/>
                <a:cs typeface="+mn-cs"/>
              </a:rPr>
              <a:t>Des souvenirs.</a:t>
            </a:r>
            <a:r>
              <a:rPr lang="es-ES" sz="2400" dirty="0" smtClean="0"/>
              <a:t> </a:t>
            </a:r>
            <a:br>
              <a:rPr lang="es-ES" sz="2400" dirty="0" smtClean="0"/>
            </a:br>
            <a:endParaRPr lang="fr-CA" sz="2400" b="1" dirty="0" smtClean="0">
              <a:ln>
                <a:solidFill>
                  <a:srgbClr val="FFFF00"/>
                </a:solidFill>
              </a:ln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rter Bd BT" pitchFamily="18" charset="0"/>
              <a:cs typeface="+mn-cs"/>
            </a:endParaRPr>
          </a:p>
          <a:p>
            <a:pPr algn="ctr"/>
            <a:r>
              <a:rPr lang="es-ES" sz="2400" dirty="0" smtClean="0"/>
              <a:t>DESCUBRE LAS FOTOS DE CELEBRIDADES</a:t>
            </a:r>
          </a:p>
          <a:p>
            <a:pPr algn="ctr"/>
            <a:r>
              <a:rPr lang="es-ES" sz="2400" dirty="0" smtClean="0"/>
              <a:t>De los 40 años a 70 años.</a:t>
            </a:r>
          </a:p>
          <a:p>
            <a:pPr algn="ctr"/>
            <a:r>
              <a:rPr lang="es-ES" sz="2400" dirty="0" smtClean="0"/>
              <a:t> Donde no hay suerte </a:t>
            </a:r>
          </a:p>
          <a:p>
            <a:pPr algn="ctr"/>
            <a:r>
              <a:rPr lang="es-ES" sz="2400" dirty="0" smtClean="0"/>
              <a:t>Varios hemos dejado</a:t>
            </a:r>
          </a:p>
          <a:p>
            <a:pPr algn="ctr"/>
            <a:r>
              <a:rPr lang="es-ES" sz="2400" dirty="0" smtClean="0"/>
              <a:t>RECUERDOS.</a:t>
            </a:r>
            <a:endParaRPr lang="es-ES" sz="2400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2400" b="1" dirty="0">
              <a:ln>
                <a:solidFill>
                  <a:srgbClr val="FFFF00"/>
                </a:solidFill>
              </a:ln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rter Bd BT" pitchFamily="18" charset="0"/>
              <a:cs typeface="+mn-cs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-428625" y="5286375"/>
            <a:ext cx="100012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dirty="0">
                <a:solidFill>
                  <a:schemeClr val="bg2">
                    <a:lumMod val="90000"/>
                  </a:schemeClr>
                </a:solidFill>
                <a:latin typeface="+mn-lt"/>
                <a:cs typeface="+mn-cs"/>
              </a:rPr>
              <a:t>Recherche et images du Net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dirty="0">
                <a:solidFill>
                  <a:schemeClr val="bg2">
                    <a:lumMod val="90000"/>
                  </a:schemeClr>
                </a:solidFill>
                <a:latin typeface="+mn-lt"/>
                <a:cs typeface="+mn-cs"/>
              </a:rPr>
              <a:t>Réalisation 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dirty="0">
              <a:solidFill>
                <a:schemeClr val="bg2">
                  <a:lumMod val="9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8197" name="Image 5" descr="pierrot_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5" y="5929313"/>
            <a:ext cx="14573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Aces_Jazz_The-Jive-Bring-Me-Sunshine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839200" y="61658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2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0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5" descr="rare_photographs_abbott et costel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42875"/>
            <a:ext cx="8286750" cy="61102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0" y="6357938"/>
            <a:ext cx="9144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 err="1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Bud</a:t>
            </a:r>
            <a:r>
              <a:rPr lang="fr-CA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Abbott et Lou Costello</a:t>
            </a:r>
          </a:p>
        </p:txBody>
      </p:sp>
      <p:pic>
        <p:nvPicPr>
          <p:cNvPr id="9220" name="Image 7" descr="espace_009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523875"/>
            <a:ext cx="30003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rare_photographs_al pacino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610247">
            <a:off x="534988" y="641350"/>
            <a:ext cx="7715250" cy="51292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0243" name="Image 3" descr="rare_photographs_al pacin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50125">
            <a:off x="5205413" y="3387725"/>
            <a:ext cx="3708400" cy="23606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0244" name="ZoneTexte 4"/>
          <p:cNvSpPr txBox="1">
            <a:spLocks noChangeArrowheads="1"/>
          </p:cNvSpPr>
          <p:nvPr/>
        </p:nvSpPr>
        <p:spPr bwMode="auto">
          <a:xfrm rot="-647577">
            <a:off x="4168775" y="5846763"/>
            <a:ext cx="2022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Al Pacino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rare_photographs_alain delon et al paci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3"/>
            <a:ext cx="5143500" cy="52212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1267" name="Image 2" descr="rare_photographs_alain del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3" y="1357313"/>
            <a:ext cx="3913187" cy="507206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1268" name="ZoneTexte 3"/>
          <p:cNvSpPr txBox="1">
            <a:spLocks noChangeArrowheads="1"/>
          </p:cNvSpPr>
          <p:nvPr/>
        </p:nvSpPr>
        <p:spPr bwMode="auto">
          <a:xfrm>
            <a:off x="5072063" y="857250"/>
            <a:ext cx="3929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Alain Delon</a:t>
            </a:r>
          </a:p>
        </p:txBody>
      </p:sp>
      <p:sp>
        <p:nvSpPr>
          <p:cNvPr id="11269" name="ZoneTexte 4"/>
          <p:cNvSpPr txBox="1">
            <a:spLocks noChangeArrowheads="1"/>
          </p:cNvSpPr>
          <p:nvPr/>
        </p:nvSpPr>
        <p:spPr bwMode="auto">
          <a:xfrm>
            <a:off x="0" y="5572125"/>
            <a:ext cx="49895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Alain Delon et Al Pacino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rare_photographs_alec baldw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75654">
            <a:off x="2513013" y="377825"/>
            <a:ext cx="4305300" cy="58308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 rot="224083">
            <a:off x="2214563" y="6357938"/>
            <a:ext cx="4357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Alec Baldwin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rare_photographs_andy warhol et mick jagg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42875"/>
            <a:ext cx="6392862" cy="61690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3315" name="ZoneTexte 3"/>
          <p:cNvSpPr txBox="1">
            <a:spLocks noChangeArrowheads="1"/>
          </p:cNvSpPr>
          <p:nvPr/>
        </p:nvSpPr>
        <p:spPr bwMode="auto">
          <a:xfrm>
            <a:off x="1285875" y="6357938"/>
            <a:ext cx="6500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Andy Warhol et Mick Jagger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rare_photographs_angelina jol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285750"/>
            <a:ext cx="4724400" cy="62865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0" y="428625"/>
            <a:ext cx="2143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Angelina</a:t>
            </a:r>
          </a:p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Jolie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rare_photographs_ann franc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56075">
            <a:off x="2111375" y="438150"/>
            <a:ext cx="4948238" cy="603726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 rot="454657">
            <a:off x="1638300" y="6332538"/>
            <a:ext cx="1433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Ann Francis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rare_photographs_anna kari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5225" y="142875"/>
            <a:ext cx="4273550" cy="65722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6786563" y="285750"/>
            <a:ext cx="833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Anna</a:t>
            </a:r>
          </a:p>
          <a:p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Karina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rare_photographs_arlene dah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87575" y="214313"/>
            <a:ext cx="4768850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2214563" y="357188"/>
            <a:ext cx="4714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Arlene Dahl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rare_photographs_arnold schwarzenegger et tom jon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785813"/>
            <a:ext cx="8128000" cy="54102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142875" y="6286500"/>
            <a:ext cx="3902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Arnold Schwarzenegger et Tom Jones</a:t>
            </a:r>
          </a:p>
        </p:txBody>
      </p:sp>
      <p:pic>
        <p:nvPicPr>
          <p:cNvPr id="18436" name="Image 3" descr="rare_photographs_arnold schwarzenegg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214313"/>
            <a:ext cx="3213100" cy="4357687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rare_photographs_audrey hepbur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61554">
            <a:off x="2489200" y="431800"/>
            <a:ext cx="41656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1004888" y="142875"/>
            <a:ext cx="1822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Audrey Hepburn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rare_photographs_ava gardn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687775">
            <a:off x="2571750" y="571500"/>
            <a:ext cx="4000500" cy="57150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0483" name="ZoneTexte 2"/>
          <p:cNvSpPr txBox="1">
            <a:spLocks noChangeArrowheads="1"/>
          </p:cNvSpPr>
          <p:nvPr/>
        </p:nvSpPr>
        <p:spPr bwMode="auto">
          <a:xfrm rot="-661441">
            <a:off x="5864225" y="6099175"/>
            <a:ext cx="14144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Ava Gardner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rare_photographs_barbara streisand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571750"/>
            <a:ext cx="6130925" cy="40767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1507" name="Image 3" descr="rare_photographs_barbara streisan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142875"/>
            <a:ext cx="3724275" cy="46370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1508" name="Image 4" descr="rare_photographs_barbara streisand et john kennedy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39963" y="142875"/>
            <a:ext cx="2809875" cy="35718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1509" name="ZoneTexte 5"/>
          <p:cNvSpPr txBox="1">
            <a:spLocks noChangeArrowheads="1"/>
          </p:cNvSpPr>
          <p:nvPr/>
        </p:nvSpPr>
        <p:spPr bwMode="auto">
          <a:xfrm>
            <a:off x="407988" y="214313"/>
            <a:ext cx="1847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Barbra Streisand</a:t>
            </a:r>
          </a:p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et John Kennedy</a:t>
            </a:r>
          </a:p>
        </p:txBody>
      </p:sp>
      <p:sp>
        <p:nvSpPr>
          <p:cNvPr id="21510" name="ZoneTexte 6"/>
          <p:cNvSpPr txBox="1">
            <a:spLocks noChangeArrowheads="1"/>
          </p:cNvSpPr>
          <p:nvPr/>
        </p:nvSpPr>
        <p:spPr bwMode="auto">
          <a:xfrm>
            <a:off x="6500813" y="4929188"/>
            <a:ext cx="1847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Barbra Streisand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rare_photographs_bill et hillary clint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37609">
            <a:off x="1905000" y="809625"/>
            <a:ext cx="5334000" cy="52387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2531" name="ZoneTexte 2"/>
          <p:cNvSpPr txBox="1">
            <a:spLocks noChangeArrowheads="1"/>
          </p:cNvSpPr>
          <p:nvPr/>
        </p:nvSpPr>
        <p:spPr bwMode="auto">
          <a:xfrm rot="959581">
            <a:off x="1076325" y="5648325"/>
            <a:ext cx="2444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Bill et Hillary Clinton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rare_photographs_bob marle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230188"/>
            <a:ext cx="4286250" cy="6397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1082675" y="214313"/>
            <a:ext cx="1316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Bob Marley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rare_photographs_boris karlof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5813" y="142875"/>
            <a:ext cx="5089525" cy="65008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785813" y="6072188"/>
            <a:ext cx="12144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Boris</a:t>
            </a:r>
          </a:p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Karloff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rare_photographs_brigitte bardot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42875"/>
            <a:ext cx="2928938" cy="45180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5603" name="Image 2" descr="rare_photographs_brigitte bardo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142875"/>
            <a:ext cx="5435600" cy="62230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5604" name="Image 3" descr="rare_photographs_brigitte bardot-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38" y="142875"/>
            <a:ext cx="2643187" cy="333533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5605" name="Image 4" descr="rare_photographs_brigitte bardot-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2357438"/>
            <a:ext cx="3143250" cy="430053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5606" name="ZoneTexte 5"/>
          <p:cNvSpPr txBox="1">
            <a:spLocks noChangeArrowheads="1"/>
          </p:cNvSpPr>
          <p:nvPr/>
        </p:nvSpPr>
        <p:spPr bwMode="auto">
          <a:xfrm>
            <a:off x="3571875" y="3571875"/>
            <a:ext cx="20177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Brigitte</a:t>
            </a:r>
          </a:p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Bardot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rare_photographs_burt reynold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0"/>
            <a:ext cx="8672512" cy="402113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0" y="557212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Burt Reynolds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rare_photographs_cary gra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8038" y="214313"/>
            <a:ext cx="4987925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7651" name="ZoneTexte 2"/>
          <p:cNvSpPr txBox="1">
            <a:spLocks noChangeArrowheads="1"/>
          </p:cNvSpPr>
          <p:nvPr/>
        </p:nvSpPr>
        <p:spPr bwMode="auto">
          <a:xfrm>
            <a:off x="642938" y="214313"/>
            <a:ext cx="1357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Cary Grant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rare_photographs_catherine deneuv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4751387" cy="65008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8675" name="Image 2" descr="rare_photographs_catherine deneuve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285750"/>
            <a:ext cx="4935538" cy="49815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28676" name="ZoneTexte 3"/>
          <p:cNvSpPr txBox="1">
            <a:spLocks noChangeArrowheads="1"/>
          </p:cNvSpPr>
          <p:nvPr/>
        </p:nvSpPr>
        <p:spPr bwMode="auto">
          <a:xfrm>
            <a:off x="5072063" y="5286375"/>
            <a:ext cx="2089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00B0F0"/>
                </a:solidFill>
                <a:latin typeface="Corbel" pitchFamily="34" charset="0"/>
              </a:rPr>
              <a:t>Catherine Deneuve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rare_photographs_angelina jol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14313"/>
            <a:ext cx="4556125" cy="64531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143500" y="285750"/>
            <a:ext cx="17367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Rare photo de</a:t>
            </a:r>
          </a:p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Angelina Jolie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rare_photographs_clint eastwoo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67500">
            <a:off x="2171700" y="431800"/>
            <a:ext cx="48006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90563" y="357188"/>
            <a:ext cx="18510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Clint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Eastwood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rare_photographs_cynthia julian et john lenn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186553">
            <a:off x="2678113" y="584200"/>
            <a:ext cx="3905250" cy="560546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072188" y="214313"/>
            <a:ext cx="196691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Cinthia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Julian et</a:t>
            </a:r>
          </a:p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Lennon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rare_photographs_david bow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4113" y="214313"/>
            <a:ext cx="4295775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58000" y="214313"/>
            <a:ext cx="15573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David Bowie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rare_photographs_demi moo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142875"/>
            <a:ext cx="5016500" cy="65008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143000" y="214313"/>
            <a:ext cx="1714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Demi Moore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rare_photographs_Diana ross et michael jacks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0" y="214313"/>
            <a:ext cx="5129213" cy="641191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595438" y="214313"/>
            <a:ext cx="20177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Diana Ross et</a:t>
            </a:r>
          </a:p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Michael Jackson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rare_photographs_dolores del r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214313"/>
            <a:ext cx="4986338" cy="64484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43625" y="285750"/>
            <a:ext cx="19034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Dolores Del Rio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rare_photographs_drew barrymo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4888" y="214313"/>
            <a:ext cx="4306887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715125" y="285750"/>
            <a:ext cx="13509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Drew </a:t>
            </a:r>
          </a:p>
          <a:p>
            <a:pPr>
              <a:defRPr/>
            </a:pP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Barrymore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rare_photographs_dustin hoffman et peter otoo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204788"/>
            <a:ext cx="5000625" cy="63436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819275" y="285750"/>
            <a:ext cx="19367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Peter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O’Toole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</a:t>
            </a:r>
          </a:p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Dustin Hoffman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rare_photographs_elizabeth tayl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14313"/>
            <a:ext cx="5175250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643563" y="214313"/>
            <a:ext cx="119856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Elizabeth</a:t>
            </a:r>
          </a:p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Taylor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rare_photographs_elvis presle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2350" y="214313"/>
            <a:ext cx="4322763" cy="650081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786563" y="214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Elvis</a:t>
            </a:r>
          </a:p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Presley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rare_photographs_elvis presley et ann margr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42875"/>
            <a:ext cx="7921625" cy="60991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357938"/>
            <a:ext cx="9144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Margret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Elvis Presley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rare_photographs_ernest hemingw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1413" y="214313"/>
            <a:ext cx="6873875" cy="60721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143000" y="6357938"/>
            <a:ext cx="6858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Ernest Hemingway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rare_photographs_fidel cast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26012">
            <a:off x="2165350" y="333375"/>
            <a:ext cx="4813300" cy="61912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881063" y="0"/>
            <a:ext cx="15176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Fidel Castro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rare_photographs_hedy lamar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97404">
            <a:off x="2470150" y="431800"/>
            <a:ext cx="42037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374775" y="6357938"/>
            <a:ext cx="15954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Hedy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Lamarr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rare_photographs_hildegard kne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214313"/>
            <a:ext cx="6143625" cy="6143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500188" y="6429375"/>
            <a:ext cx="6286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Hildegard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Knef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rare_photographs_hugh hefn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13" y="142875"/>
            <a:ext cx="4465637" cy="651986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203325" y="214313"/>
            <a:ext cx="18383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Hugh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Hefner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</a:t>
            </a:r>
          </a:p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Bunnies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rare_photographs_jackie kenned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177800"/>
            <a:ext cx="6000750" cy="62071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500188" y="6429375"/>
            <a:ext cx="607218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Jacqueline Kennedy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rare_photographs_james de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142875"/>
            <a:ext cx="4976812" cy="62468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000250" y="6429375"/>
            <a:ext cx="5143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James Dean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rare_photographs_jane fonda et roger vadi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450909">
            <a:off x="2754313" y="619125"/>
            <a:ext cx="3644900" cy="55626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7538" y="6286500"/>
            <a:ext cx="32099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Jane Fonda et Roger Vadim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rare_photographs_janet leigh et tony curt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142875"/>
            <a:ext cx="4819650" cy="65008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163763" y="357188"/>
            <a:ext cx="173513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Janet Leigh et</a:t>
            </a:r>
          </a:p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Tony Curtis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rare_photographs_janis jopl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214313"/>
            <a:ext cx="5303837" cy="6143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928813" y="6429375"/>
            <a:ext cx="53578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Janis Joplin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rare_photographs_jean harlo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96926">
            <a:off x="2247900" y="431800"/>
            <a:ext cx="46482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69975" y="214313"/>
            <a:ext cx="15430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Harlow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rare_photographs_jean simmon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214313"/>
            <a:ext cx="52451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928813" y="6286500"/>
            <a:ext cx="52863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 Simmons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rare_photographs_jean-paul belmond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142875"/>
            <a:ext cx="4608513" cy="6143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214563" y="6357938"/>
            <a:ext cx="47148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Jean-Paul Belmondo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rare_photographs_joan collin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886971">
            <a:off x="2528888" y="571500"/>
            <a:ext cx="4086225" cy="57150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215063" y="142875"/>
            <a:ext cx="162083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Joan  Collins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rare_photographs_john kennedy et ses frèr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127000"/>
            <a:ext cx="4814887" cy="61595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143125" y="6357938"/>
            <a:ext cx="49291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Kennedy et ses frères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rare_photographs_johnny depp et winona ryd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63638">
            <a:off x="2662238" y="385763"/>
            <a:ext cx="4124325" cy="60928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982663" y="285750"/>
            <a:ext cx="191611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Johnny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Depp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</a:t>
            </a:r>
          </a:p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Winona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Ryder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rare_photographs_jude la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206375"/>
            <a:ext cx="6643687" cy="60182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214438" y="6286500"/>
            <a:ext cx="67151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Jude Law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rare_photographs_julie newmar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214313"/>
            <a:ext cx="5368925" cy="35718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59395" name="Image 2" descr="rare_photographs_julie newma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9425" y="214313"/>
            <a:ext cx="3403600" cy="450056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59396" name="Image 3" descr="rare_photographs_julie newmar-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0" y="2786063"/>
            <a:ext cx="3857625" cy="3857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59397" name="Image 4" descr="rare_photographs_julie newmar-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25" y="2786063"/>
            <a:ext cx="2928938" cy="3857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1031875" y="4071938"/>
            <a:ext cx="108108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Julie</a:t>
            </a:r>
          </a:p>
          <a:p>
            <a:pPr algn="r">
              <a:defRPr/>
            </a:pP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Newmar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rare_photographs_katharine hepbur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36525"/>
            <a:ext cx="2571750" cy="32924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60419" name="Image 2" descr="rare_photographs_katharine hepburn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3500438"/>
            <a:ext cx="2571750" cy="31178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60420" name="Image 3" descr="rare_photographs_katharine hepburn-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0" y="142875"/>
            <a:ext cx="6154738" cy="49307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60421" name="Image 4" descr="rare_photographs_katharine hepburn-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0" y="3500438"/>
            <a:ext cx="2433638" cy="30876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5500688" y="5357813"/>
            <a:ext cx="22621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Katharine Hepburn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rare_photographs_katharine hepburn et humphrey bog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9775" y="147638"/>
            <a:ext cx="7670800" cy="59959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286500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Humphrey Bogart et Katharine Hepburn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rare_photographs_lady dia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57188"/>
            <a:ext cx="8715375" cy="58562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286500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Lady Diana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rare_photographs_lauren bac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285750"/>
            <a:ext cx="48133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143125" y="6357938"/>
            <a:ext cx="48577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Lauren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Bacal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rare_photographs_lauren bacall et humphrey bog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" y="146050"/>
            <a:ext cx="8089900" cy="59975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215063"/>
            <a:ext cx="9144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Lauren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Bacal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Humphrey Bogart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rare_photographs_leonardo dicapr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142875"/>
            <a:ext cx="5365750" cy="6143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85938" y="6357938"/>
            <a:ext cx="550068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Leonardo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Dicaprio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rare_photographs_libera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214313"/>
            <a:ext cx="5226050" cy="635793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65300" y="214313"/>
            <a:ext cx="11334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Liberace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rare_photographs_madonna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42875"/>
            <a:ext cx="5715000" cy="48768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67587" name="Image 2" descr="rare_photographs_madonna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21400" y="2357438"/>
            <a:ext cx="2847975" cy="425291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67588" name="Image 3" descr="rare_photographs_madonn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2357438"/>
            <a:ext cx="2749550" cy="42862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3071813" y="5143500"/>
            <a:ext cx="292893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Madonna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rare_photographs_marlene dietric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3238" y="142875"/>
            <a:ext cx="5929312" cy="43576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68611" name="Image 2" descr="rare_photographs_marlene dietrich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555750"/>
            <a:ext cx="3786188" cy="51165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4071938" y="4643438"/>
            <a:ext cx="19796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Marlene Dietrich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rare_photographs_marlon brand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654050"/>
            <a:ext cx="8715375" cy="55499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286500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Marlon Brando et sa mère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rare_photographs_marylyn monro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2875"/>
            <a:ext cx="3048000" cy="20304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0659" name="Image 2" descr="rare_photographs_marylyn monroe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38" y="142875"/>
            <a:ext cx="6072187" cy="60721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0660" name="Image 3" descr="rare_photographs_marylyn monroe-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2143125"/>
            <a:ext cx="3308350" cy="450056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3643313" y="6286500"/>
            <a:ext cx="18907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Marilyn Monroe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rare_photographs_marylyn monroe-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8" y="142875"/>
            <a:ext cx="4914900" cy="35877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1683" name="Image 2" descr="rare_photographs_marylyn monroe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42875"/>
            <a:ext cx="4808537" cy="48577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1684" name="Image 3" descr="rare_photographs_marylyn monroe-9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3" y="3575050"/>
            <a:ext cx="3922712" cy="311626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1685" name="Image 4" descr="rare_photographs_marylyn monroe-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3714750"/>
            <a:ext cx="2360612" cy="29575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2714625" y="5143500"/>
            <a:ext cx="21669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Marilyn</a:t>
            </a:r>
          </a:p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Monroe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rare_photographs_marylyn monroe-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6175" y="142875"/>
            <a:ext cx="3967163" cy="3000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2707" name="Image 2" descr="rare_photographs_marylyn monroe-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42875"/>
            <a:ext cx="5357813" cy="53324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2708" name="Image 3" descr="rare_photographs_marylyn monroe-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88" y="3021013"/>
            <a:ext cx="3429000" cy="369411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42875" y="5643563"/>
            <a:ext cx="52863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Marilyn Monroe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rare_photographs_marylyn monroe-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142875"/>
            <a:ext cx="6137275" cy="62087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3731" name="Image 2" descr="rare_photographs_marylyn monroe-9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38" y="214313"/>
            <a:ext cx="1878012" cy="24288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3732" name="Image 3" descr="rare_photographs_marylyn monroe-9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142875"/>
            <a:ext cx="4181475" cy="45720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3733" name="Image 4" descr="rare_photographs_marylyn monroe-9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3571875"/>
            <a:ext cx="1693863" cy="31003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2714625" y="6357938"/>
            <a:ext cx="62150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Marilyn Monroe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rare_photographs_mia farro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138113"/>
            <a:ext cx="6207125" cy="62198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428750" y="6429375"/>
            <a:ext cx="6286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Mia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Farrow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rare_photographs_michael dougl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99725">
            <a:off x="2328863" y="571500"/>
            <a:ext cx="4486275" cy="57150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822325" y="214313"/>
            <a:ext cx="20050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Michael Douglas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rare_photographs_mick jagger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6638" y="142875"/>
            <a:ext cx="5343525" cy="60721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6803" name="Image 2" descr="rare_photographs_mick jagg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142875"/>
            <a:ext cx="4200525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4357688" y="6286500"/>
            <a:ext cx="4572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Mick Jagger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 descr="rare_photographs_mickey rourke daryl hannah et eric robert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225" y="214313"/>
            <a:ext cx="8801100" cy="58578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77827" name="ZoneTexte 2"/>
          <p:cNvSpPr txBox="1">
            <a:spLocks noChangeArrowheads="1"/>
          </p:cNvSpPr>
          <p:nvPr/>
        </p:nvSpPr>
        <p:spPr bwMode="auto">
          <a:xfrm>
            <a:off x="0" y="628650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</a:rPr>
              <a:t>Mickey Rourke, Darryl Hannah et Eric Roberts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1" descr="rare_photographs_milla jovovic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61053">
            <a:off x="2611438" y="371475"/>
            <a:ext cx="3943350" cy="60198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208088" y="285750"/>
            <a:ext cx="17621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Milla</a:t>
            </a: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Jovovich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1" descr="rare_photographs_natalie woo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84429">
            <a:off x="2387600" y="331788"/>
            <a:ext cx="4387850" cy="61626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715125" y="285750"/>
            <a:ext cx="16430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Natalie Wood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 descr="rare_photographs_raquel welc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2875"/>
            <a:ext cx="4357688" cy="43576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0899" name="Image 2" descr="rare_photographs_raquel welch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142875"/>
            <a:ext cx="4851400" cy="357663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0900" name="Image 3" descr="rare_photographs_raquel welch-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13" y="3338513"/>
            <a:ext cx="2474912" cy="337661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0901" name="Image 4" descr="rare_photographs_raquel welch-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8" y="3357563"/>
            <a:ext cx="2098675" cy="335756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0" y="4643438"/>
            <a:ext cx="42862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Raquel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Welch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 1" descr="rare_photographs_richard burton et elizabeth tayl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33938" y="142875"/>
            <a:ext cx="4167187" cy="50006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1923" name="Image 2" descr="rare_photographs_richard burton et elizabeth taylor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42875"/>
            <a:ext cx="4714875" cy="62865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1924" name="Image 3" descr="rare_photographs_richard burton et elizabeth taylor-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63" y="3357563"/>
            <a:ext cx="2292350" cy="32988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429375" y="5500688"/>
            <a:ext cx="21336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Richard Burton et</a:t>
            </a:r>
          </a:p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Elizabeth Taylor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 1" descr="rare_photographs_rita haywort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0" y="201613"/>
            <a:ext cx="4546600" cy="640556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306513" y="214313"/>
            <a:ext cx="17351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Rita Hayworth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age 1" descr="rare_photographs_robert downey j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214313"/>
            <a:ext cx="6042025" cy="610393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83971" name="ZoneTexte 2"/>
          <p:cNvSpPr txBox="1">
            <a:spLocks noChangeArrowheads="1"/>
          </p:cNvSpPr>
          <p:nvPr/>
        </p:nvSpPr>
        <p:spPr bwMode="auto">
          <a:xfrm>
            <a:off x="1500188" y="6357938"/>
            <a:ext cx="6143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</a:rPr>
              <a:t>Robert Downey, jr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 1" descr="rare_photographs_shirley macLa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88603">
            <a:off x="2355850" y="431800"/>
            <a:ext cx="44323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7388" y="285750"/>
            <a:ext cx="20685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Shirley MacLaine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Image 1" descr="rare_photographs_sonny et ch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0525" y="214313"/>
            <a:ext cx="5921375" cy="604361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643063" y="6286500"/>
            <a:ext cx="60007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Sonny et Cher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Image 1" descr="rare_photographs_sophia loren-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5" y="142875"/>
            <a:ext cx="4813300" cy="5486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7043" name="Image 2" descr="rare_photographs_sophia loren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688" y="142875"/>
            <a:ext cx="4191000" cy="62865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7044" name="Image 3" descr="rare_photographs_sophia lore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63" y="4000500"/>
            <a:ext cx="2030412" cy="26431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500688" y="5786438"/>
            <a:ext cx="16589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Sophia Loren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Image 1" descr="rare_photographs_sophia loren-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44450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8067" name="Image 2" descr="rare_photographs_sophia loren-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6713" y="142875"/>
            <a:ext cx="4775200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88068" name="Image 3" descr="rare_photographs_sophia loren-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3286125"/>
            <a:ext cx="2362200" cy="33909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357188" y="6215063"/>
            <a:ext cx="17859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Sophia Loren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Image 1" descr="rare_photographs_stephen k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0113" y="173038"/>
            <a:ext cx="4884737" cy="61849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89091" name="ZoneTexte 2"/>
          <p:cNvSpPr txBox="1">
            <a:spLocks noChangeArrowheads="1"/>
          </p:cNvSpPr>
          <p:nvPr/>
        </p:nvSpPr>
        <p:spPr bwMode="auto">
          <a:xfrm>
            <a:off x="2143125" y="6429375"/>
            <a:ext cx="4929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00B0F0"/>
                </a:solidFill>
              </a:rPr>
              <a:t>Stephen King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Image 1" descr="rare_photographs_steven spielber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14313"/>
            <a:ext cx="8607425" cy="57673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143625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Steven Spielberg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Image 1" descr="rare_photographs_stevie wond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214313"/>
            <a:ext cx="5284787" cy="643096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330325" y="285750"/>
            <a:ext cx="17827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Stevie Wonder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Image 1" descr="rare_photographs_the beatles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3"/>
            <a:ext cx="4071937" cy="515302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92163" name="Image 2" descr="rare_photographs_the beatl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3" y="195263"/>
            <a:ext cx="4729162" cy="6376987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705100" y="5715000"/>
            <a:ext cx="14795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Beatles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Image 1" descr="rare_photographs_ursula andre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1925" y="142875"/>
            <a:ext cx="4945063" cy="65008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93187" name="Image 2" descr="rare_photographs_ursula andress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42875"/>
            <a:ext cx="4119562" cy="614838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089150" y="6357938"/>
            <a:ext cx="18811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Ursula </a:t>
            </a:r>
            <a:r>
              <a:rPr lang="fr-CA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Andress</a:t>
            </a:r>
            <a:endParaRPr lang="fr-C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Image 1" descr="rare_photographs_veronica lak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214313"/>
            <a:ext cx="4824412" cy="6429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429375" y="428625"/>
            <a:ext cx="17367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Veronica Lake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Image 1" descr="rare_photographs_vivien leig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134938"/>
            <a:ext cx="5380037" cy="6037262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857375" y="6215063"/>
            <a:ext cx="55006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Vivien Leigh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Image 1" descr="rare_photographs_vivien leigh et clark gab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214313"/>
            <a:ext cx="4851400" cy="59944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286500"/>
            <a:ext cx="914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Vivien Leigh et Clark Gable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Image 1" descr="rare_photographs_yoko ono et john lenn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42875"/>
            <a:ext cx="4886325" cy="65008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5357813" y="214313"/>
            <a:ext cx="163353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Yoko Ono et</a:t>
            </a:r>
          </a:p>
          <a:p>
            <a:pPr>
              <a:defRPr/>
            </a:pPr>
            <a:r>
              <a:rPr lang="fr-CA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Lennon</a:t>
            </a:r>
          </a:p>
        </p:txBody>
      </p:sp>
      <p:pic>
        <p:nvPicPr>
          <p:cNvPr id="97284" name="ZoneTexte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6038" y="4675188"/>
            <a:ext cx="4110037" cy="226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2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1" y="1"/>
            <a:ext cx="4876800" cy="156210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1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2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1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1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2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2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1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hotos stars  1940 - 1970 .. 23 10 2013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stars  1940 - 1970 .. 23 10 2013</Template>
  <TotalTime>13</TotalTime>
  <Words>293</Words>
  <Application>Microsoft Office PowerPoint</Application>
  <PresentationFormat>Presentación en pantalla (4:3)</PresentationFormat>
  <Paragraphs>123</Paragraphs>
  <Slides>89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89</vt:i4>
      </vt:variant>
    </vt:vector>
  </HeadingPairs>
  <TitlesOfParts>
    <vt:vector size="98" baseType="lpstr">
      <vt:lpstr>Arial</vt:lpstr>
      <vt:lpstr>Consolas</vt:lpstr>
      <vt:lpstr>Corbel</vt:lpstr>
      <vt:lpstr>Wingdings</vt:lpstr>
      <vt:lpstr>Wingdings 2</vt:lpstr>
      <vt:lpstr>Wingdings 3</vt:lpstr>
      <vt:lpstr>Calibri</vt:lpstr>
      <vt:lpstr>Photos stars  1940 - 1970 .. 23 10 2013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9</cp:revision>
  <dcterms:created xsi:type="dcterms:W3CDTF">2018-10-13T09:31:11Z</dcterms:created>
  <dcterms:modified xsi:type="dcterms:W3CDTF">2018-10-13T09:44:20Z</dcterms:modified>
</cp:coreProperties>
</file>