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8" r:id="rId2"/>
  </p:sldMasterIdLst>
  <p:notesMasterIdLst>
    <p:notesMasterId r:id="rId22"/>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83" r:id="rId19"/>
    <p:sldId id="284" r:id="rId20"/>
    <p:sldId id="285" r:id="rId21"/>
  </p:sldIdLst>
  <p:sldSz cx="14473238" cy="9145588"/>
  <p:notesSz cx="6858000" cy="9144000"/>
  <p:defaultTextStyle>
    <a:defPPr>
      <a:defRPr lang="es-ES"/>
    </a:defPPr>
    <a:lvl1pPr algn="l" rtl="0" fontAlgn="base">
      <a:spcBef>
        <a:spcPct val="0"/>
      </a:spcBef>
      <a:spcAft>
        <a:spcPct val="0"/>
      </a:spcAft>
      <a:defRPr sz="2700" kern="1200">
        <a:solidFill>
          <a:schemeClr val="tx1"/>
        </a:solidFill>
        <a:latin typeface="Arial" charset="0"/>
        <a:ea typeface="+mn-ea"/>
        <a:cs typeface="+mn-cs"/>
      </a:defRPr>
    </a:lvl1pPr>
    <a:lvl2pPr marL="455613" indent="1588" algn="l" rtl="0" fontAlgn="base">
      <a:spcBef>
        <a:spcPct val="0"/>
      </a:spcBef>
      <a:spcAft>
        <a:spcPct val="0"/>
      </a:spcAft>
      <a:defRPr sz="2700" kern="1200">
        <a:solidFill>
          <a:schemeClr val="tx1"/>
        </a:solidFill>
        <a:latin typeface="Arial" charset="0"/>
        <a:ea typeface="+mn-ea"/>
        <a:cs typeface="+mn-cs"/>
      </a:defRPr>
    </a:lvl2pPr>
    <a:lvl3pPr marL="912813" indent="1588" algn="l" rtl="0" fontAlgn="base">
      <a:spcBef>
        <a:spcPct val="0"/>
      </a:spcBef>
      <a:spcAft>
        <a:spcPct val="0"/>
      </a:spcAft>
      <a:defRPr sz="2700" kern="1200">
        <a:solidFill>
          <a:schemeClr val="tx1"/>
        </a:solidFill>
        <a:latin typeface="Arial" charset="0"/>
        <a:ea typeface="+mn-ea"/>
        <a:cs typeface="+mn-cs"/>
      </a:defRPr>
    </a:lvl3pPr>
    <a:lvl4pPr marL="1370013" indent="1588" algn="l" rtl="0" fontAlgn="base">
      <a:spcBef>
        <a:spcPct val="0"/>
      </a:spcBef>
      <a:spcAft>
        <a:spcPct val="0"/>
      </a:spcAft>
      <a:defRPr sz="2700" kern="1200">
        <a:solidFill>
          <a:schemeClr val="tx1"/>
        </a:solidFill>
        <a:latin typeface="Arial" charset="0"/>
        <a:ea typeface="+mn-ea"/>
        <a:cs typeface="+mn-cs"/>
      </a:defRPr>
    </a:lvl4pPr>
    <a:lvl5pPr marL="1827213" indent="1588" algn="l" rtl="0" fontAlgn="base">
      <a:spcBef>
        <a:spcPct val="0"/>
      </a:spcBef>
      <a:spcAft>
        <a:spcPct val="0"/>
      </a:spcAft>
      <a:defRPr sz="2700" kern="1200">
        <a:solidFill>
          <a:schemeClr val="tx1"/>
        </a:solidFill>
        <a:latin typeface="Arial" charset="0"/>
        <a:ea typeface="+mn-ea"/>
        <a:cs typeface="+mn-cs"/>
      </a:defRPr>
    </a:lvl5pPr>
    <a:lvl6pPr marL="2286000" algn="l" defTabSz="914400" rtl="0" eaLnBrk="1" latinLnBrk="0" hangingPunct="1">
      <a:defRPr sz="2700" kern="1200">
        <a:solidFill>
          <a:schemeClr val="tx1"/>
        </a:solidFill>
        <a:latin typeface="Arial" charset="0"/>
        <a:ea typeface="+mn-ea"/>
        <a:cs typeface="+mn-cs"/>
      </a:defRPr>
    </a:lvl6pPr>
    <a:lvl7pPr marL="2743200" algn="l" defTabSz="914400" rtl="0" eaLnBrk="1" latinLnBrk="0" hangingPunct="1">
      <a:defRPr sz="2700" kern="1200">
        <a:solidFill>
          <a:schemeClr val="tx1"/>
        </a:solidFill>
        <a:latin typeface="Arial" charset="0"/>
        <a:ea typeface="+mn-ea"/>
        <a:cs typeface="+mn-cs"/>
      </a:defRPr>
    </a:lvl7pPr>
    <a:lvl8pPr marL="3200400" algn="l" defTabSz="914400" rtl="0" eaLnBrk="1" latinLnBrk="0" hangingPunct="1">
      <a:defRPr sz="2700" kern="1200">
        <a:solidFill>
          <a:schemeClr val="tx1"/>
        </a:solidFill>
        <a:latin typeface="Arial" charset="0"/>
        <a:ea typeface="+mn-ea"/>
        <a:cs typeface="+mn-cs"/>
      </a:defRPr>
    </a:lvl8pPr>
    <a:lvl9pPr marL="3657600" algn="l" defTabSz="914400" rtl="0" eaLnBrk="1" latinLnBrk="0" hangingPunct="1">
      <a:defRPr sz="27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0000"/>
    <a:srgbClr val="FFFFFF"/>
    <a:srgbClr val="66CCFF"/>
    <a:srgbClr val="0099FF"/>
    <a:srgbClr val="CCECFF"/>
    <a:srgbClr val="99CCFF"/>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6" autoAdjust="0"/>
    <p:restoredTop sz="94687" autoAdjust="0"/>
  </p:normalViewPr>
  <p:slideViewPr>
    <p:cSldViewPr>
      <p:cViewPr varScale="1">
        <p:scale>
          <a:sx n="63" d="100"/>
          <a:sy n="63" d="100"/>
        </p:scale>
        <p:origin x="-245" y="-62"/>
      </p:cViewPr>
      <p:guideLst>
        <p:guide orient="horz" pos="2881"/>
        <p:guide pos="4559"/>
      </p:guideLst>
    </p:cSldViewPr>
  </p:slideViewPr>
  <p:notesTextViewPr>
    <p:cViewPr>
      <p:scale>
        <a:sx n="100" d="100"/>
        <a:sy n="100" d="100"/>
      </p:scale>
      <p:origin x="0" y="0"/>
    </p:cViewPr>
  </p:notesTextViewPr>
  <p:sorterViewPr>
    <p:cViewPr>
      <p:scale>
        <a:sx n="59" d="100"/>
        <a:sy n="59" d="100"/>
      </p:scale>
      <p:origin x="0" y="29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1317E572-616C-464F-86AE-A02D35D7CF37}" type="datetimeFigureOut">
              <a:rPr lang="fr-FR"/>
              <a:pPr>
                <a:defRPr/>
              </a:pPr>
              <a:t>01/01/2014</a:t>
            </a:fld>
            <a:endParaRPr lang="fr-FR"/>
          </a:p>
        </p:txBody>
      </p:sp>
      <p:sp>
        <p:nvSpPr>
          <p:cNvPr id="4" name="Espace réservé de l'image des diapositives 3"/>
          <p:cNvSpPr>
            <a:spLocks noGrp="1" noRot="1" noChangeAspect="1"/>
          </p:cNvSpPr>
          <p:nvPr>
            <p:ph type="sldImg" idx="2"/>
          </p:nvPr>
        </p:nvSpPr>
        <p:spPr>
          <a:xfrm>
            <a:off x="715963" y="685800"/>
            <a:ext cx="5426075"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F630D505-0308-46DE-9F80-C4F76B0D9382}" type="slidenum">
              <a:rPr lang="fr-FR"/>
              <a:pPr>
                <a:defRPr/>
              </a:pPr>
              <a:t>‹N°›</a:t>
            </a:fld>
            <a:endParaRPr lang="fr-FR"/>
          </a:p>
        </p:txBody>
      </p:sp>
    </p:spTree>
    <p:extLst>
      <p:ext uri="{BB962C8B-B14F-4D97-AF65-F5344CB8AC3E}">
        <p14:creationId xmlns:p14="http://schemas.microsoft.com/office/powerpoint/2010/main" val="37365718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5613" algn="l" rtl="0" eaLnBrk="0" fontAlgn="base" hangingPunct="0">
      <a:spcBef>
        <a:spcPct val="30000"/>
      </a:spcBef>
      <a:spcAft>
        <a:spcPct val="0"/>
      </a:spcAft>
      <a:defRPr sz="1200" kern="1200">
        <a:solidFill>
          <a:schemeClr val="tx1"/>
        </a:solidFill>
        <a:latin typeface="+mn-lt"/>
        <a:ea typeface="+mn-ea"/>
        <a:cs typeface="+mn-cs"/>
      </a:defRPr>
    </a:lvl2pPr>
    <a:lvl3pPr marL="912813" algn="l" rtl="0" eaLnBrk="0" fontAlgn="base" hangingPunct="0">
      <a:spcBef>
        <a:spcPct val="30000"/>
      </a:spcBef>
      <a:spcAft>
        <a:spcPct val="0"/>
      </a:spcAft>
      <a:defRPr sz="1200" kern="1200">
        <a:solidFill>
          <a:schemeClr val="tx1"/>
        </a:solidFill>
        <a:latin typeface="+mn-lt"/>
        <a:ea typeface="+mn-ea"/>
        <a:cs typeface="+mn-cs"/>
      </a:defRPr>
    </a:lvl3pPr>
    <a:lvl4pPr marL="1370013" algn="l" rtl="0" eaLnBrk="0" fontAlgn="base" hangingPunct="0">
      <a:spcBef>
        <a:spcPct val="30000"/>
      </a:spcBef>
      <a:spcAft>
        <a:spcPct val="0"/>
      </a:spcAft>
      <a:defRPr sz="1200" kern="1200">
        <a:solidFill>
          <a:schemeClr val="tx1"/>
        </a:solidFill>
        <a:latin typeface="+mn-lt"/>
        <a:ea typeface="+mn-ea"/>
        <a:cs typeface="+mn-cs"/>
      </a:defRPr>
    </a:lvl4pPr>
    <a:lvl5pPr marL="1827213" algn="l" rtl="0" eaLnBrk="0" fontAlgn="base" hangingPunct="0">
      <a:spcBef>
        <a:spcPct val="30000"/>
      </a:spcBef>
      <a:spcAft>
        <a:spcPct val="0"/>
      </a:spcAft>
      <a:defRPr sz="1200" kern="1200">
        <a:solidFill>
          <a:schemeClr val="tx1"/>
        </a:solidFill>
        <a:latin typeface="+mn-lt"/>
        <a:ea typeface="+mn-ea"/>
        <a:cs typeface="+mn-cs"/>
      </a:defRPr>
    </a:lvl5pPr>
    <a:lvl6pPr marL="2285822" algn="l" defTabSz="914329" rtl="0" eaLnBrk="1" latinLnBrk="0" hangingPunct="1">
      <a:defRPr sz="1200" kern="1200">
        <a:solidFill>
          <a:schemeClr val="tx1"/>
        </a:solidFill>
        <a:latin typeface="+mn-lt"/>
        <a:ea typeface="+mn-ea"/>
        <a:cs typeface="+mn-cs"/>
      </a:defRPr>
    </a:lvl6pPr>
    <a:lvl7pPr marL="2742987" algn="l" defTabSz="914329" rtl="0" eaLnBrk="1" latinLnBrk="0" hangingPunct="1">
      <a:defRPr sz="1200" kern="1200">
        <a:solidFill>
          <a:schemeClr val="tx1"/>
        </a:solidFill>
        <a:latin typeface="+mn-lt"/>
        <a:ea typeface="+mn-ea"/>
        <a:cs typeface="+mn-cs"/>
      </a:defRPr>
    </a:lvl7pPr>
    <a:lvl8pPr marL="3200151" algn="l" defTabSz="914329" rtl="0" eaLnBrk="1" latinLnBrk="0" hangingPunct="1">
      <a:defRPr sz="1200" kern="1200">
        <a:solidFill>
          <a:schemeClr val="tx1"/>
        </a:solidFill>
        <a:latin typeface="+mn-lt"/>
        <a:ea typeface="+mn-ea"/>
        <a:cs typeface="+mn-cs"/>
      </a:defRPr>
    </a:lvl8pPr>
    <a:lvl9pPr marL="3657316" algn="l" defTabSz="914329"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fr-FR" altLang="fr-FR" smtClean="0"/>
          </a:p>
        </p:txBody>
      </p:sp>
      <p:sp>
        <p:nvSpPr>
          <p:cNvPr id="21508"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pPr eaLnBrk="1" hangingPunct="1"/>
            <a:fld id="{4C575CB8-F8D5-40CA-9130-026B17C0EB53}" type="slidenum">
              <a:rPr lang="fr-FR" altLang="fr-FR" sz="1200" smtClean="0"/>
              <a:pPr eaLnBrk="1" hangingPunct="1"/>
              <a:t>7</a:t>
            </a:fld>
            <a:endParaRPr lang="fr-FR" altLang="fr-FR" sz="12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fr-FR" smtClean="0"/>
          </a:p>
        </p:txBody>
      </p:sp>
      <p:sp>
        <p:nvSpPr>
          <p:cNvPr id="22532"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pPr eaLnBrk="1" hangingPunct="1"/>
            <a:fld id="{B359603D-778D-4782-BA0F-2C14B08D44FD}" type="slidenum">
              <a:rPr lang="fr-FR" altLang="fr-FR" sz="1200" smtClean="0"/>
              <a:pPr eaLnBrk="1" hangingPunct="1"/>
              <a:t>9</a:t>
            </a:fld>
            <a:endParaRPr lang="fr-FR" altLang="fr-FR"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085493" y="2841063"/>
            <a:ext cx="12302252" cy="1960374"/>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2170987" y="5182500"/>
            <a:ext cx="10131267" cy="2337206"/>
          </a:xfrm>
        </p:spPr>
        <p:txBody>
          <a:bodyPr/>
          <a:lstStyle>
            <a:lvl1pPr marL="0" indent="0" algn="ctr">
              <a:buNone/>
              <a:defRPr>
                <a:solidFill>
                  <a:schemeClr val="tx1">
                    <a:tint val="75000"/>
                  </a:schemeClr>
                </a:solidFill>
              </a:defRPr>
            </a:lvl1pPr>
            <a:lvl2pPr marL="674622" indent="0" algn="ctr">
              <a:buNone/>
              <a:defRPr>
                <a:solidFill>
                  <a:schemeClr val="tx1">
                    <a:tint val="75000"/>
                  </a:schemeClr>
                </a:solidFill>
              </a:defRPr>
            </a:lvl2pPr>
            <a:lvl3pPr marL="1349249" indent="0" algn="ctr">
              <a:buNone/>
              <a:defRPr>
                <a:solidFill>
                  <a:schemeClr val="tx1">
                    <a:tint val="75000"/>
                  </a:schemeClr>
                </a:solidFill>
              </a:defRPr>
            </a:lvl3pPr>
            <a:lvl4pPr marL="2023872" indent="0" algn="ctr">
              <a:buNone/>
              <a:defRPr>
                <a:solidFill>
                  <a:schemeClr val="tx1">
                    <a:tint val="75000"/>
                  </a:schemeClr>
                </a:solidFill>
              </a:defRPr>
            </a:lvl4pPr>
            <a:lvl5pPr marL="2698497" indent="0" algn="ctr">
              <a:buNone/>
              <a:defRPr>
                <a:solidFill>
                  <a:schemeClr val="tx1">
                    <a:tint val="75000"/>
                  </a:schemeClr>
                </a:solidFill>
              </a:defRPr>
            </a:lvl5pPr>
            <a:lvl6pPr marL="3373119" indent="0" algn="ctr">
              <a:buNone/>
              <a:defRPr>
                <a:solidFill>
                  <a:schemeClr val="tx1">
                    <a:tint val="75000"/>
                  </a:schemeClr>
                </a:solidFill>
              </a:defRPr>
            </a:lvl6pPr>
            <a:lvl7pPr marL="4047746" indent="0" algn="ctr">
              <a:buNone/>
              <a:defRPr>
                <a:solidFill>
                  <a:schemeClr val="tx1">
                    <a:tint val="75000"/>
                  </a:schemeClr>
                </a:solidFill>
              </a:defRPr>
            </a:lvl7pPr>
            <a:lvl8pPr marL="4722368" indent="0" algn="ctr">
              <a:buNone/>
              <a:defRPr>
                <a:solidFill>
                  <a:schemeClr val="tx1">
                    <a:tint val="75000"/>
                  </a:schemeClr>
                </a:solidFill>
              </a:defRPr>
            </a:lvl8pPr>
            <a:lvl9pPr marL="5396994"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A2A4835-D066-4217-9373-0759695D3579}" type="slidenum">
              <a:rPr lang="es-ES"/>
              <a:pPr>
                <a:defRPr/>
              </a:pPr>
              <a:t>‹N°›</a:t>
            </a:fld>
            <a:endParaRPr lang="es-ES"/>
          </a:p>
        </p:txBody>
      </p:sp>
    </p:spTree>
    <p:extLst>
      <p:ext uri="{BB962C8B-B14F-4D97-AF65-F5344CB8AC3E}">
        <p14:creationId xmlns:p14="http://schemas.microsoft.com/office/powerpoint/2010/main" val="474362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4B69AD3-11D6-4C09-AD81-1FA37E7695F7}" type="slidenum">
              <a:rPr lang="es-ES"/>
              <a:pPr>
                <a:defRPr/>
              </a:pPr>
              <a:t>‹N°›</a:t>
            </a:fld>
            <a:endParaRPr lang="es-ES"/>
          </a:p>
        </p:txBody>
      </p:sp>
    </p:spTree>
    <p:extLst>
      <p:ext uri="{BB962C8B-B14F-4D97-AF65-F5344CB8AC3E}">
        <p14:creationId xmlns:p14="http://schemas.microsoft.com/office/powerpoint/2010/main" val="3354020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143286" y="5876892"/>
            <a:ext cx="12302252" cy="1816415"/>
          </a:xfrm>
        </p:spPr>
        <p:txBody>
          <a:bodyPr anchor="t"/>
          <a:lstStyle>
            <a:lvl1pPr algn="l">
              <a:defRPr sz="59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143286" y="3876295"/>
            <a:ext cx="12302252" cy="2000597"/>
          </a:xfrm>
        </p:spPr>
        <p:txBody>
          <a:bodyPr anchor="b"/>
          <a:lstStyle>
            <a:lvl1pPr marL="0" indent="0">
              <a:buNone/>
              <a:defRPr sz="3000">
                <a:solidFill>
                  <a:schemeClr val="tx1">
                    <a:tint val="75000"/>
                  </a:schemeClr>
                </a:solidFill>
              </a:defRPr>
            </a:lvl1pPr>
            <a:lvl2pPr marL="674622" indent="0">
              <a:buNone/>
              <a:defRPr sz="2700">
                <a:solidFill>
                  <a:schemeClr val="tx1">
                    <a:tint val="75000"/>
                  </a:schemeClr>
                </a:solidFill>
              </a:defRPr>
            </a:lvl2pPr>
            <a:lvl3pPr marL="1349249" indent="0">
              <a:buNone/>
              <a:defRPr sz="2400">
                <a:solidFill>
                  <a:schemeClr val="tx1">
                    <a:tint val="75000"/>
                  </a:schemeClr>
                </a:solidFill>
              </a:defRPr>
            </a:lvl3pPr>
            <a:lvl4pPr marL="2023872" indent="0">
              <a:buNone/>
              <a:defRPr sz="2100">
                <a:solidFill>
                  <a:schemeClr val="tx1">
                    <a:tint val="75000"/>
                  </a:schemeClr>
                </a:solidFill>
              </a:defRPr>
            </a:lvl4pPr>
            <a:lvl5pPr marL="2698497" indent="0">
              <a:buNone/>
              <a:defRPr sz="2100">
                <a:solidFill>
                  <a:schemeClr val="tx1">
                    <a:tint val="75000"/>
                  </a:schemeClr>
                </a:solidFill>
              </a:defRPr>
            </a:lvl5pPr>
            <a:lvl6pPr marL="3373119" indent="0">
              <a:buNone/>
              <a:defRPr sz="2100">
                <a:solidFill>
                  <a:schemeClr val="tx1">
                    <a:tint val="75000"/>
                  </a:schemeClr>
                </a:solidFill>
              </a:defRPr>
            </a:lvl6pPr>
            <a:lvl7pPr marL="4047746" indent="0">
              <a:buNone/>
              <a:defRPr sz="2100">
                <a:solidFill>
                  <a:schemeClr val="tx1">
                    <a:tint val="75000"/>
                  </a:schemeClr>
                </a:solidFill>
              </a:defRPr>
            </a:lvl7pPr>
            <a:lvl8pPr marL="4722368" indent="0">
              <a:buNone/>
              <a:defRPr sz="2100">
                <a:solidFill>
                  <a:schemeClr val="tx1">
                    <a:tint val="75000"/>
                  </a:schemeClr>
                </a:solidFill>
              </a:defRPr>
            </a:lvl8pPr>
            <a:lvl9pPr marL="5396994" indent="0">
              <a:buNone/>
              <a:defRPr sz="21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D4C4B6A-7BC4-405B-AE7E-855643EF3475}" type="slidenum">
              <a:rPr lang="es-ES"/>
              <a:pPr>
                <a:defRPr/>
              </a:pPr>
              <a:t>‹N°›</a:t>
            </a:fld>
            <a:endParaRPr lang="es-ES"/>
          </a:p>
        </p:txBody>
      </p:sp>
    </p:spTree>
    <p:extLst>
      <p:ext uri="{BB962C8B-B14F-4D97-AF65-F5344CB8AC3E}">
        <p14:creationId xmlns:p14="http://schemas.microsoft.com/office/powerpoint/2010/main" val="3946886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45802" y="2845296"/>
            <a:ext cx="10186546" cy="8048964"/>
          </a:xfrm>
        </p:spPr>
        <p:txBody>
          <a:bodyPr/>
          <a:lstStyle>
            <a:lvl1pPr>
              <a:defRPr sz="4100"/>
            </a:lvl1pPr>
            <a:lvl2pPr>
              <a:defRPr sz="3500"/>
            </a:lvl2pPr>
            <a:lvl3pPr>
              <a:defRPr sz="3000"/>
            </a:lvl3pPr>
            <a:lvl4pPr>
              <a:defRPr sz="2700"/>
            </a:lvl4pPr>
            <a:lvl5pPr>
              <a:defRPr sz="2700"/>
            </a:lvl5pPr>
            <a:lvl6pPr>
              <a:defRPr sz="2700"/>
            </a:lvl6pPr>
            <a:lvl7pPr>
              <a:defRPr sz="2700"/>
            </a:lvl7pPr>
            <a:lvl8pPr>
              <a:defRPr sz="2700"/>
            </a:lvl8pPr>
            <a:lvl9pPr>
              <a:defRPr sz="2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11573567" y="2845296"/>
            <a:ext cx="10189060" cy="8048964"/>
          </a:xfrm>
        </p:spPr>
        <p:txBody>
          <a:bodyPr/>
          <a:lstStyle>
            <a:lvl1pPr>
              <a:defRPr sz="4100"/>
            </a:lvl1pPr>
            <a:lvl2pPr>
              <a:defRPr sz="3500"/>
            </a:lvl2pPr>
            <a:lvl3pPr>
              <a:defRPr sz="3000"/>
            </a:lvl3pPr>
            <a:lvl4pPr>
              <a:defRPr sz="2700"/>
            </a:lvl4pPr>
            <a:lvl5pPr>
              <a:defRPr sz="2700"/>
            </a:lvl5pPr>
            <a:lvl6pPr>
              <a:defRPr sz="2700"/>
            </a:lvl6pPr>
            <a:lvl7pPr>
              <a:defRPr sz="2700"/>
            </a:lvl7pPr>
            <a:lvl8pPr>
              <a:defRPr sz="2700"/>
            </a:lvl8pPr>
            <a:lvl9pPr>
              <a:defRPr sz="2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68F7DCE5-08FB-4438-A37D-2EE0DBEA71AC}" type="slidenum">
              <a:rPr lang="es-ES"/>
              <a:pPr>
                <a:defRPr/>
              </a:pPr>
              <a:t>‹N°›</a:t>
            </a:fld>
            <a:endParaRPr lang="es-ES"/>
          </a:p>
        </p:txBody>
      </p:sp>
    </p:spTree>
    <p:extLst>
      <p:ext uri="{BB962C8B-B14F-4D97-AF65-F5344CB8AC3E}">
        <p14:creationId xmlns:p14="http://schemas.microsoft.com/office/powerpoint/2010/main" val="1677594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723662" y="366247"/>
            <a:ext cx="13025914" cy="1524265"/>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3662" y="2047173"/>
            <a:ext cx="6394860" cy="853164"/>
          </a:xfrm>
        </p:spPr>
        <p:txBody>
          <a:bodyPr anchor="b"/>
          <a:lstStyle>
            <a:lvl1pPr marL="0" indent="0">
              <a:buNone/>
              <a:defRPr sz="3500" b="1"/>
            </a:lvl1pPr>
            <a:lvl2pPr marL="674622" indent="0">
              <a:buNone/>
              <a:defRPr sz="3000" b="1"/>
            </a:lvl2pPr>
            <a:lvl3pPr marL="1349249" indent="0">
              <a:buNone/>
              <a:defRPr sz="2700" b="1"/>
            </a:lvl3pPr>
            <a:lvl4pPr marL="2023872" indent="0">
              <a:buNone/>
              <a:defRPr sz="2400" b="1"/>
            </a:lvl4pPr>
            <a:lvl5pPr marL="2698497" indent="0">
              <a:buNone/>
              <a:defRPr sz="2400" b="1"/>
            </a:lvl5pPr>
            <a:lvl6pPr marL="3373119" indent="0">
              <a:buNone/>
              <a:defRPr sz="2400" b="1"/>
            </a:lvl6pPr>
            <a:lvl7pPr marL="4047746" indent="0">
              <a:buNone/>
              <a:defRPr sz="2400" b="1"/>
            </a:lvl7pPr>
            <a:lvl8pPr marL="4722368" indent="0">
              <a:buNone/>
              <a:defRPr sz="2400" b="1"/>
            </a:lvl8pPr>
            <a:lvl9pPr marL="5396994" indent="0">
              <a:buNone/>
              <a:defRPr sz="2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723662" y="2900337"/>
            <a:ext cx="6394860" cy="5269299"/>
          </a:xfrm>
        </p:spPr>
        <p:txBody>
          <a:bodyPr/>
          <a:lstStyle>
            <a:lvl1pPr>
              <a:defRPr sz="35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7352206" y="2047173"/>
            <a:ext cx="6397372" cy="853164"/>
          </a:xfrm>
        </p:spPr>
        <p:txBody>
          <a:bodyPr anchor="b"/>
          <a:lstStyle>
            <a:lvl1pPr marL="0" indent="0">
              <a:buNone/>
              <a:defRPr sz="3500" b="1"/>
            </a:lvl1pPr>
            <a:lvl2pPr marL="674622" indent="0">
              <a:buNone/>
              <a:defRPr sz="3000" b="1"/>
            </a:lvl2pPr>
            <a:lvl3pPr marL="1349249" indent="0">
              <a:buNone/>
              <a:defRPr sz="2700" b="1"/>
            </a:lvl3pPr>
            <a:lvl4pPr marL="2023872" indent="0">
              <a:buNone/>
              <a:defRPr sz="2400" b="1"/>
            </a:lvl4pPr>
            <a:lvl5pPr marL="2698497" indent="0">
              <a:buNone/>
              <a:defRPr sz="2400" b="1"/>
            </a:lvl5pPr>
            <a:lvl6pPr marL="3373119" indent="0">
              <a:buNone/>
              <a:defRPr sz="2400" b="1"/>
            </a:lvl6pPr>
            <a:lvl7pPr marL="4047746" indent="0">
              <a:buNone/>
              <a:defRPr sz="2400" b="1"/>
            </a:lvl7pPr>
            <a:lvl8pPr marL="4722368" indent="0">
              <a:buNone/>
              <a:defRPr sz="2400" b="1"/>
            </a:lvl8pPr>
            <a:lvl9pPr marL="5396994" indent="0">
              <a:buNone/>
              <a:defRPr sz="2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7352206" y="2900337"/>
            <a:ext cx="6397372" cy="5269299"/>
          </a:xfrm>
        </p:spPr>
        <p:txBody>
          <a:bodyPr/>
          <a:lstStyle>
            <a:lvl1pPr>
              <a:defRPr sz="35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888C9390-B138-4171-B944-C7109B2DDC44}" type="slidenum">
              <a:rPr lang="es-ES"/>
              <a:pPr>
                <a:defRPr/>
              </a:pPr>
              <a:t>‹N°›</a:t>
            </a:fld>
            <a:endParaRPr lang="es-ES"/>
          </a:p>
        </p:txBody>
      </p:sp>
    </p:spTree>
    <p:extLst>
      <p:ext uri="{BB962C8B-B14F-4D97-AF65-F5344CB8AC3E}">
        <p14:creationId xmlns:p14="http://schemas.microsoft.com/office/powerpoint/2010/main" val="2088033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56EAA2C5-B722-4B67-AF34-D7E0102F7C91}" type="slidenum">
              <a:rPr lang="es-ES"/>
              <a:pPr>
                <a:defRPr/>
              </a:pPr>
              <a:t>‹N°›</a:t>
            </a:fld>
            <a:endParaRPr lang="es-ES"/>
          </a:p>
        </p:txBody>
      </p:sp>
    </p:spTree>
    <p:extLst>
      <p:ext uri="{BB962C8B-B14F-4D97-AF65-F5344CB8AC3E}">
        <p14:creationId xmlns:p14="http://schemas.microsoft.com/office/powerpoint/2010/main" val="2810750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DE078D2A-0E7B-4B8B-AFC9-0E46442D2F10}" type="slidenum">
              <a:rPr lang="es-ES"/>
              <a:pPr>
                <a:defRPr/>
              </a:pPr>
              <a:t>‹N°›</a:t>
            </a:fld>
            <a:endParaRPr lang="es-ES"/>
          </a:p>
        </p:txBody>
      </p:sp>
    </p:spTree>
    <p:extLst>
      <p:ext uri="{BB962C8B-B14F-4D97-AF65-F5344CB8AC3E}">
        <p14:creationId xmlns:p14="http://schemas.microsoft.com/office/powerpoint/2010/main" val="461903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23662" y="364130"/>
            <a:ext cx="4761596" cy="1549669"/>
          </a:xfrm>
        </p:spPr>
        <p:txBody>
          <a:bodyPr anchor="b"/>
          <a:lstStyle>
            <a:lvl1pPr algn="l">
              <a:defRPr sz="3000" b="1"/>
            </a:lvl1pPr>
          </a:lstStyle>
          <a:p>
            <a:r>
              <a:rPr lang="fr-FR" smtClean="0"/>
              <a:t>Cliquez pour modifier le style du titre</a:t>
            </a:r>
            <a:endParaRPr lang="fr-FR"/>
          </a:p>
        </p:txBody>
      </p:sp>
      <p:sp>
        <p:nvSpPr>
          <p:cNvPr id="3" name="Espace réservé du contenu 2"/>
          <p:cNvSpPr>
            <a:spLocks noGrp="1"/>
          </p:cNvSpPr>
          <p:nvPr>
            <p:ph idx="1"/>
          </p:nvPr>
        </p:nvSpPr>
        <p:spPr>
          <a:xfrm>
            <a:off x="5658634" y="364133"/>
            <a:ext cx="8090942" cy="7805506"/>
          </a:xfrm>
        </p:spPr>
        <p:txBody>
          <a:bodyPr/>
          <a:lstStyle>
            <a:lvl1pPr>
              <a:defRPr sz="4700"/>
            </a:lvl1pPr>
            <a:lvl2pPr>
              <a:defRPr sz="4100"/>
            </a:lvl2pPr>
            <a:lvl3pPr>
              <a:defRPr sz="3500"/>
            </a:lvl3pPr>
            <a:lvl4pPr>
              <a:defRPr sz="3000"/>
            </a:lvl4pPr>
            <a:lvl5pPr>
              <a:defRPr sz="3000"/>
            </a:lvl5pPr>
            <a:lvl6pPr>
              <a:defRPr sz="3000"/>
            </a:lvl6pPr>
            <a:lvl7pPr>
              <a:defRPr sz="3000"/>
            </a:lvl7pPr>
            <a:lvl8pPr>
              <a:defRPr sz="3000"/>
            </a:lvl8pPr>
            <a:lvl9pPr>
              <a:defRPr sz="3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723662" y="1913804"/>
            <a:ext cx="4761596" cy="6255837"/>
          </a:xfrm>
        </p:spPr>
        <p:txBody>
          <a:bodyPr/>
          <a:lstStyle>
            <a:lvl1pPr marL="0" indent="0">
              <a:buNone/>
              <a:defRPr sz="2100"/>
            </a:lvl1pPr>
            <a:lvl2pPr marL="674622" indent="0">
              <a:buNone/>
              <a:defRPr sz="1800"/>
            </a:lvl2pPr>
            <a:lvl3pPr marL="1349249" indent="0">
              <a:buNone/>
              <a:defRPr sz="1500"/>
            </a:lvl3pPr>
            <a:lvl4pPr marL="2023872" indent="0">
              <a:buNone/>
              <a:defRPr sz="1300"/>
            </a:lvl4pPr>
            <a:lvl5pPr marL="2698497" indent="0">
              <a:buNone/>
              <a:defRPr sz="1300"/>
            </a:lvl5pPr>
            <a:lvl6pPr marL="3373119" indent="0">
              <a:buNone/>
              <a:defRPr sz="1300"/>
            </a:lvl6pPr>
            <a:lvl7pPr marL="4047746" indent="0">
              <a:buNone/>
              <a:defRPr sz="1300"/>
            </a:lvl7pPr>
            <a:lvl8pPr marL="4722368" indent="0">
              <a:buNone/>
              <a:defRPr sz="1300"/>
            </a:lvl8pPr>
            <a:lvl9pPr marL="5396994" indent="0">
              <a:buNone/>
              <a:defRPr sz="13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B95D83E4-4E6E-44E5-B126-39353B78B54B}" type="slidenum">
              <a:rPr lang="es-ES"/>
              <a:pPr>
                <a:defRPr/>
              </a:pPr>
              <a:t>‹N°›</a:t>
            </a:fld>
            <a:endParaRPr lang="es-ES"/>
          </a:p>
        </p:txBody>
      </p:sp>
    </p:spTree>
    <p:extLst>
      <p:ext uri="{BB962C8B-B14F-4D97-AF65-F5344CB8AC3E}">
        <p14:creationId xmlns:p14="http://schemas.microsoft.com/office/powerpoint/2010/main" val="564185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836856" y="6401912"/>
            <a:ext cx="8683943" cy="755782"/>
          </a:xfrm>
        </p:spPr>
        <p:txBody>
          <a:bodyPr anchor="b"/>
          <a:lstStyle>
            <a:lvl1pPr algn="l">
              <a:defRPr sz="3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836856" y="817175"/>
            <a:ext cx="8683943" cy="5487353"/>
          </a:xfrm>
        </p:spPr>
        <p:txBody>
          <a:bodyPr rtlCol="0">
            <a:normAutofit/>
          </a:bodyPr>
          <a:lstStyle>
            <a:lvl1pPr marL="0" indent="0">
              <a:buNone/>
              <a:defRPr sz="4700"/>
            </a:lvl1pPr>
            <a:lvl2pPr marL="674622" indent="0">
              <a:buNone/>
              <a:defRPr sz="4100"/>
            </a:lvl2pPr>
            <a:lvl3pPr marL="1349249" indent="0">
              <a:buNone/>
              <a:defRPr sz="3500"/>
            </a:lvl3pPr>
            <a:lvl4pPr marL="2023872" indent="0">
              <a:buNone/>
              <a:defRPr sz="3000"/>
            </a:lvl4pPr>
            <a:lvl5pPr marL="2698497" indent="0">
              <a:buNone/>
              <a:defRPr sz="3000"/>
            </a:lvl5pPr>
            <a:lvl6pPr marL="3373119" indent="0">
              <a:buNone/>
              <a:defRPr sz="3000"/>
            </a:lvl6pPr>
            <a:lvl7pPr marL="4047746" indent="0">
              <a:buNone/>
              <a:defRPr sz="3000"/>
            </a:lvl7pPr>
            <a:lvl8pPr marL="4722368" indent="0">
              <a:buNone/>
              <a:defRPr sz="3000"/>
            </a:lvl8pPr>
            <a:lvl9pPr marL="5396994" indent="0">
              <a:buNone/>
              <a:defRPr sz="3000"/>
            </a:lvl9pPr>
          </a:lstStyle>
          <a:p>
            <a:pPr lvl="0"/>
            <a:endParaRPr lang="fr-FR" noProof="0" smtClean="0"/>
          </a:p>
        </p:txBody>
      </p:sp>
      <p:sp>
        <p:nvSpPr>
          <p:cNvPr id="4" name="Espace réservé du texte 3"/>
          <p:cNvSpPr>
            <a:spLocks noGrp="1"/>
          </p:cNvSpPr>
          <p:nvPr>
            <p:ph type="body" sz="half" idx="2"/>
          </p:nvPr>
        </p:nvSpPr>
        <p:spPr>
          <a:xfrm>
            <a:off x="2836856" y="7157693"/>
            <a:ext cx="8683943" cy="1073336"/>
          </a:xfrm>
        </p:spPr>
        <p:txBody>
          <a:bodyPr/>
          <a:lstStyle>
            <a:lvl1pPr marL="0" indent="0">
              <a:buNone/>
              <a:defRPr sz="2100"/>
            </a:lvl1pPr>
            <a:lvl2pPr marL="674622" indent="0">
              <a:buNone/>
              <a:defRPr sz="1800"/>
            </a:lvl2pPr>
            <a:lvl3pPr marL="1349249" indent="0">
              <a:buNone/>
              <a:defRPr sz="1500"/>
            </a:lvl3pPr>
            <a:lvl4pPr marL="2023872" indent="0">
              <a:buNone/>
              <a:defRPr sz="1300"/>
            </a:lvl4pPr>
            <a:lvl5pPr marL="2698497" indent="0">
              <a:buNone/>
              <a:defRPr sz="1300"/>
            </a:lvl5pPr>
            <a:lvl6pPr marL="3373119" indent="0">
              <a:buNone/>
              <a:defRPr sz="1300"/>
            </a:lvl6pPr>
            <a:lvl7pPr marL="4047746" indent="0">
              <a:buNone/>
              <a:defRPr sz="1300"/>
            </a:lvl7pPr>
            <a:lvl8pPr marL="4722368" indent="0">
              <a:buNone/>
              <a:defRPr sz="1300"/>
            </a:lvl8pPr>
            <a:lvl9pPr marL="5396994" indent="0">
              <a:buNone/>
              <a:defRPr sz="13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0AC005C-9E7A-4FD8-A9DC-B44DE8382FC8}" type="slidenum">
              <a:rPr lang="es-ES"/>
              <a:pPr>
                <a:defRPr/>
              </a:pPr>
              <a:t>‹N°›</a:t>
            </a:fld>
            <a:endParaRPr lang="es-ES"/>
          </a:p>
        </p:txBody>
      </p:sp>
    </p:spTree>
    <p:extLst>
      <p:ext uri="{BB962C8B-B14F-4D97-AF65-F5344CB8AC3E}">
        <p14:creationId xmlns:p14="http://schemas.microsoft.com/office/powerpoint/2010/main" val="1740626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FD9CE965-2091-4118-B6AE-78239BAF1C04}" type="slidenum">
              <a:rPr lang="es-ES"/>
              <a:pPr>
                <a:defRPr/>
              </a:pPr>
              <a:t>‹N°›</a:t>
            </a:fld>
            <a:endParaRPr lang="es-ES"/>
          </a:p>
        </p:txBody>
      </p:sp>
    </p:spTree>
    <p:extLst>
      <p:ext uri="{BB962C8B-B14F-4D97-AF65-F5344CB8AC3E}">
        <p14:creationId xmlns:p14="http://schemas.microsoft.com/office/powerpoint/2010/main" val="34353835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16609051" y="489035"/>
            <a:ext cx="5153579" cy="10405223"/>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45804" y="489035"/>
            <a:ext cx="15222027" cy="10405223"/>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2B1E5B60-1124-463A-B3C7-5065B93AF299}" type="slidenum">
              <a:rPr lang="es-ES"/>
              <a:pPr>
                <a:defRPr/>
              </a:pPr>
              <a:t>‹N°›</a:t>
            </a:fld>
            <a:endParaRPr lang="es-ES"/>
          </a:p>
        </p:txBody>
      </p:sp>
    </p:spTree>
    <p:extLst>
      <p:ext uri="{BB962C8B-B14F-4D97-AF65-F5344CB8AC3E}">
        <p14:creationId xmlns:p14="http://schemas.microsoft.com/office/powerpoint/2010/main" val="3391751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085493" y="2841062"/>
            <a:ext cx="12302252" cy="1960374"/>
          </a:xfrm>
        </p:spPr>
        <p:txBody>
          <a:bodyPr/>
          <a:lstStyle/>
          <a:p>
            <a:r>
              <a:rPr lang="fr-FR" smtClean="0"/>
              <a:t>Modifiez le style du titre</a:t>
            </a:r>
            <a:endParaRPr lang="fr-FR"/>
          </a:p>
        </p:txBody>
      </p:sp>
      <p:sp>
        <p:nvSpPr>
          <p:cNvPr id="3" name="Sous-titre 2"/>
          <p:cNvSpPr>
            <a:spLocks noGrp="1"/>
          </p:cNvSpPr>
          <p:nvPr>
            <p:ph type="subTitle" idx="1"/>
          </p:nvPr>
        </p:nvSpPr>
        <p:spPr>
          <a:xfrm>
            <a:off x="2170987" y="5182500"/>
            <a:ext cx="10131267" cy="2337206"/>
          </a:xfrm>
        </p:spPr>
        <p:txBody>
          <a:bodyPr/>
          <a:lstStyle>
            <a:lvl1pPr marL="0" indent="0" algn="ctr">
              <a:buNone/>
              <a:defRPr/>
            </a:lvl1pPr>
            <a:lvl2pPr marL="674728" indent="0" algn="ctr">
              <a:buNone/>
              <a:defRPr/>
            </a:lvl2pPr>
            <a:lvl3pPr marL="1349458" indent="0" algn="ctr">
              <a:buNone/>
              <a:defRPr/>
            </a:lvl3pPr>
            <a:lvl4pPr marL="2024187" indent="0" algn="ctr">
              <a:buNone/>
              <a:defRPr/>
            </a:lvl4pPr>
            <a:lvl5pPr marL="2698916" indent="0" algn="ctr">
              <a:buNone/>
              <a:defRPr/>
            </a:lvl5pPr>
            <a:lvl6pPr marL="3373645" indent="0" algn="ctr">
              <a:buNone/>
              <a:defRPr/>
            </a:lvl6pPr>
            <a:lvl7pPr marL="4048375" indent="0" algn="ctr">
              <a:buNone/>
              <a:defRPr/>
            </a:lvl7pPr>
            <a:lvl8pPr marL="4723103" indent="0" algn="ctr">
              <a:buNone/>
              <a:defRPr/>
            </a:lvl8pPr>
            <a:lvl9pPr marL="5397833" indent="0" algn="ctr">
              <a:buNone/>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endParaRPr lang="es-ES_tradnl" altLang="fr-FR">
              <a:solidFill>
                <a:srgbClr val="000000"/>
              </a:solidFill>
            </a:endParaRPr>
          </a:p>
        </p:txBody>
      </p:sp>
      <p:sp>
        <p:nvSpPr>
          <p:cNvPr id="5" name="Espace réservé du pied de page 4"/>
          <p:cNvSpPr>
            <a:spLocks noGrp="1"/>
          </p:cNvSpPr>
          <p:nvPr>
            <p:ph type="ftr" sz="quarter" idx="11"/>
          </p:nvPr>
        </p:nvSpPr>
        <p:spPr/>
        <p:txBody>
          <a:bodyPr/>
          <a:lstStyle>
            <a:lvl1pPr>
              <a:defRPr/>
            </a:lvl1pPr>
          </a:lstStyle>
          <a:p>
            <a:endParaRPr lang="es-ES_tradnl" altLang="fr-FR">
              <a:solidFill>
                <a:srgbClr val="000000"/>
              </a:solidFill>
            </a:endParaRPr>
          </a:p>
        </p:txBody>
      </p:sp>
      <p:sp>
        <p:nvSpPr>
          <p:cNvPr id="6" name="Espace réservé du numéro de diapositive 5"/>
          <p:cNvSpPr>
            <a:spLocks noGrp="1"/>
          </p:cNvSpPr>
          <p:nvPr>
            <p:ph type="sldNum" sz="quarter" idx="12"/>
          </p:nvPr>
        </p:nvSpPr>
        <p:spPr/>
        <p:txBody>
          <a:bodyPr/>
          <a:lstStyle>
            <a:lvl1pPr>
              <a:defRPr/>
            </a:lvl1pPr>
          </a:lstStyle>
          <a:p>
            <a:fld id="{B9FF0378-A036-4273-A64E-C8F90B2EC2AC}" type="slidenum">
              <a:rPr lang="es-ES_tradnl" altLang="fr-FR">
                <a:solidFill>
                  <a:srgbClr val="000000"/>
                </a:solidFill>
              </a:rPr>
              <a:pPr/>
              <a:t>‹N°›</a:t>
            </a:fld>
            <a:endParaRPr lang="es-ES_tradnl" altLang="fr-FR">
              <a:solidFill>
                <a:srgbClr val="000000"/>
              </a:solidFill>
            </a:endParaRPr>
          </a:p>
        </p:txBody>
      </p:sp>
    </p:spTree>
    <p:extLst>
      <p:ext uri="{BB962C8B-B14F-4D97-AF65-F5344CB8AC3E}">
        <p14:creationId xmlns:p14="http://schemas.microsoft.com/office/powerpoint/2010/main" val="2662034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723900" y="366713"/>
            <a:ext cx="1302543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4925" tIns="67460" rIns="134925" bIns="6746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723900" y="2133600"/>
            <a:ext cx="13025438" cy="603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34925" tIns="67460" rIns="134925" bIns="6746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723900" y="8477250"/>
            <a:ext cx="3376613" cy="485775"/>
          </a:xfrm>
          <a:prstGeom prst="rect">
            <a:avLst/>
          </a:prstGeom>
        </p:spPr>
        <p:txBody>
          <a:bodyPr vert="horz" lIns="134925" tIns="67460" rIns="134925" bIns="67460" rtlCol="0" anchor="ctr"/>
          <a:lstStyle>
            <a:lvl1pPr algn="l">
              <a:defRPr sz="1800">
                <a:solidFill>
                  <a:schemeClr val="tx1">
                    <a:tint val="75000"/>
                  </a:schemeClr>
                </a:solidFill>
              </a:defRPr>
            </a:lvl1pPr>
          </a:lstStyle>
          <a:p>
            <a:pPr>
              <a:defRPr/>
            </a:pPr>
            <a:endParaRPr lang="fr-FR"/>
          </a:p>
        </p:txBody>
      </p:sp>
      <p:sp>
        <p:nvSpPr>
          <p:cNvPr id="5" name="Espace réservé du pied de page 4"/>
          <p:cNvSpPr>
            <a:spLocks noGrp="1"/>
          </p:cNvSpPr>
          <p:nvPr>
            <p:ph type="ftr" sz="quarter" idx="3"/>
          </p:nvPr>
        </p:nvSpPr>
        <p:spPr>
          <a:xfrm>
            <a:off x="4945063" y="8477250"/>
            <a:ext cx="4583112" cy="485775"/>
          </a:xfrm>
          <a:prstGeom prst="rect">
            <a:avLst/>
          </a:prstGeom>
        </p:spPr>
        <p:txBody>
          <a:bodyPr vert="horz" lIns="134925" tIns="67460" rIns="134925" bIns="67460" rtlCol="0" anchor="ctr"/>
          <a:lstStyle>
            <a:lvl1pPr algn="ctr">
              <a:defRPr sz="1800">
                <a:solidFill>
                  <a:schemeClr val="tx1">
                    <a:tint val="75000"/>
                  </a:schemeClr>
                </a:solidFill>
              </a:defRPr>
            </a:lvl1pPr>
          </a:lstStyle>
          <a:p>
            <a:pPr>
              <a:defRPr/>
            </a:pPr>
            <a:endParaRPr lang="fr-FR"/>
          </a:p>
        </p:txBody>
      </p:sp>
      <p:sp>
        <p:nvSpPr>
          <p:cNvPr id="6" name="Espace réservé du numéro de diapositive 5"/>
          <p:cNvSpPr>
            <a:spLocks noGrp="1"/>
          </p:cNvSpPr>
          <p:nvPr>
            <p:ph type="sldNum" sz="quarter" idx="4"/>
          </p:nvPr>
        </p:nvSpPr>
        <p:spPr>
          <a:xfrm>
            <a:off x="10372725" y="8477250"/>
            <a:ext cx="3376613" cy="485775"/>
          </a:xfrm>
          <a:prstGeom prst="rect">
            <a:avLst/>
          </a:prstGeom>
        </p:spPr>
        <p:txBody>
          <a:bodyPr vert="horz" lIns="134925" tIns="67460" rIns="134925" bIns="67460" rtlCol="0" anchor="ctr"/>
          <a:lstStyle>
            <a:lvl1pPr algn="r">
              <a:defRPr sz="1800" smtClean="0">
                <a:solidFill>
                  <a:schemeClr val="tx1">
                    <a:tint val="75000"/>
                  </a:schemeClr>
                </a:solidFill>
              </a:defRPr>
            </a:lvl1pPr>
          </a:lstStyle>
          <a:p>
            <a:pPr>
              <a:defRPr/>
            </a:pPr>
            <a:fld id="{259B15DD-F2D0-4C08-86EB-B1C71DF90625}" type="slidenum">
              <a:rPr lang="es-ES"/>
              <a:pPr>
                <a:defRPr/>
              </a:pPr>
              <a:t>‹N°›</a:t>
            </a:fld>
            <a:endParaRPr lang="es-E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1347788" rtl="0" fontAlgn="base">
        <a:spcBef>
          <a:spcPct val="0"/>
        </a:spcBef>
        <a:spcAft>
          <a:spcPct val="0"/>
        </a:spcAft>
        <a:defRPr sz="6500" kern="1200">
          <a:solidFill>
            <a:schemeClr val="tx1"/>
          </a:solidFill>
          <a:latin typeface="+mj-lt"/>
          <a:ea typeface="+mj-ea"/>
          <a:cs typeface="+mj-cs"/>
        </a:defRPr>
      </a:lvl1pPr>
      <a:lvl2pPr algn="ctr" defTabSz="1347788" rtl="0" fontAlgn="base">
        <a:spcBef>
          <a:spcPct val="0"/>
        </a:spcBef>
        <a:spcAft>
          <a:spcPct val="0"/>
        </a:spcAft>
        <a:defRPr sz="6500">
          <a:solidFill>
            <a:schemeClr val="tx1"/>
          </a:solidFill>
          <a:latin typeface="Calibri" pitchFamily="34" charset="0"/>
        </a:defRPr>
      </a:lvl2pPr>
      <a:lvl3pPr algn="ctr" defTabSz="1347788" rtl="0" fontAlgn="base">
        <a:spcBef>
          <a:spcPct val="0"/>
        </a:spcBef>
        <a:spcAft>
          <a:spcPct val="0"/>
        </a:spcAft>
        <a:defRPr sz="6500">
          <a:solidFill>
            <a:schemeClr val="tx1"/>
          </a:solidFill>
          <a:latin typeface="Calibri" pitchFamily="34" charset="0"/>
        </a:defRPr>
      </a:lvl3pPr>
      <a:lvl4pPr algn="ctr" defTabSz="1347788" rtl="0" fontAlgn="base">
        <a:spcBef>
          <a:spcPct val="0"/>
        </a:spcBef>
        <a:spcAft>
          <a:spcPct val="0"/>
        </a:spcAft>
        <a:defRPr sz="6500">
          <a:solidFill>
            <a:schemeClr val="tx1"/>
          </a:solidFill>
          <a:latin typeface="Calibri" pitchFamily="34" charset="0"/>
        </a:defRPr>
      </a:lvl4pPr>
      <a:lvl5pPr algn="ctr" defTabSz="1347788" rtl="0" fontAlgn="base">
        <a:spcBef>
          <a:spcPct val="0"/>
        </a:spcBef>
        <a:spcAft>
          <a:spcPct val="0"/>
        </a:spcAft>
        <a:defRPr sz="6500">
          <a:solidFill>
            <a:schemeClr val="tx1"/>
          </a:solidFill>
          <a:latin typeface="Calibri" pitchFamily="34" charset="0"/>
        </a:defRPr>
      </a:lvl5pPr>
      <a:lvl6pPr marL="457200" algn="ctr" defTabSz="1347788" rtl="0" fontAlgn="base">
        <a:spcBef>
          <a:spcPct val="0"/>
        </a:spcBef>
        <a:spcAft>
          <a:spcPct val="0"/>
        </a:spcAft>
        <a:defRPr sz="6500">
          <a:solidFill>
            <a:schemeClr val="tx1"/>
          </a:solidFill>
          <a:latin typeface="Calibri" pitchFamily="34" charset="0"/>
        </a:defRPr>
      </a:lvl6pPr>
      <a:lvl7pPr marL="914400" algn="ctr" defTabSz="1347788" rtl="0" fontAlgn="base">
        <a:spcBef>
          <a:spcPct val="0"/>
        </a:spcBef>
        <a:spcAft>
          <a:spcPct val="0"/>
        </a:spcAft>
        <a:defRPr sz="6500">
          <a:solidFill>
            <a:schemeClr val="tx1"/>
          </a:solidFill>
          <a:latin typeface="Calibri" pitchFamily="34" charset="0"/>
        </a:defRPr>
      </a:lvl7pPr>
      <a:lvl8pPr marL="1371600" algn="ctr" defTabSz="1347788" rtl="0" fontAlgn="base">
        <a:spcBef>
          <a:spcPct val="0"/>
        </a:spcBef>
        <a:spcAft>
          <a:spcPct val="0"/>
        </a:spcAft>
        <a:defRPr sz="6500">
          <a:solidFill>
            <a:schemeClr val="tx1"/>
          </a:solidFill>
          <a:latin typeface="Calibri" pitchFamily="34" charset="0"/>
        </a:defRPr>
      </a:lvl8pPr>
      <a:lvl9pPr marL="1828800" algn="ctr" defTabSz="1347788" rtl="0" fontAlgn="base">
        <a:spcBef>
          <a:spcPct val="0"/>
        </a:spcBef>
        <a:spcAft>
          <a:spcPct val="0"/>
        </a:spcAft>
        <a:defRPr sz="6500">
          <a:solidFill>
            <a:schemeClr val="tx1"/>
          </a:solidFill>
          <a:latin typeface="Calibri" pitchFamily="34" charset="0"/>
        </a:defRPr>
      </a:lvl9pPr>
    </p:titleStyle>
    <p:bodyStyle>
      <a:lvl1pPr marL="504825" indent="-504825" algn="l" defTabSz="1347788" rtl="0" fontAlgn="base">
        <a:spcBef>
          <a:spcPct val="20000"/>
        </a:spcBef>
        <a:spcAft>
          <a:spcPct val="0"/>
        </a:spcAft>
        <a:buFont typeface="Arial" charset="0"/>
        <a:buChar char="•"/>
        <a:defRPr sz="4700" kern="1200">
          <a:solidFill>
            <a:schemeClr val="tx1"/>
          </a:solidFill>
          <a:latin typeface="+mn-lt"/>
          <a:ea typeface="+mn-ea"/>
          <a:cs typeface="+mn-cs"/>
        </a:defRPr>
      </a:lvl1pPr>
      <a:lvl2pPr marL="1095375" indent="-420688" algn="l" defTabSz="1347788" rtl="0" fontAlgn="base">
        <a:spcBef>
          <a:spcPct val="20000"/>
        </a:spcBef>
        <a:spcAft>
          <a:spcPct val="0"/>
        </a:spcAft>
        <a:buFont typeface="Arial" charset="0"/>
        <a:buChar char="–"/>
        <a:defRPr sz="4100" kern="1200">
          <a:solidFill>
            <a:schemeClr val="tx1"/>
          </a:solidFill>
          <a:latin typeface="+mn-lt"/>
          <a:ea typeface="+mn-ea"/>
          <a:cs typeface="+mn-cs"/>
        </a:defRPr>
      </a:lvl2pPr>
      <a:lvl3pPr marL="1685925" indent="-336550" algn="l" defTabSz="1347788" rtl="0" fontAlgn="base">
        <a:spcBef>
          <a:spcPct val="20000"/>
        </a:spcBef>
        <a:spcAft>
          <a:spcPct val="0"/>
        </a:spcAft>
        <a:buFont typeface="Arial" charset="0"/>
        <a:buChar char="•"/>
        <a:defRPr sz="3500" kern="1200">
          <a:solidFill>
            <a:schemeClr val="tx1"/>
          </a:solidFill>
          <a:latin typeface="+mn-lt"/>
          <a:ea typeface="+mn-ea"/>
          <a:cs typeface="+mn-cs"/>
        </a:defRPr>
      </a:lvl3pPr>
      <a:lvl4pPr marL="2360613" indent="-336550" algn="l" defTabSz="1347788" rtl="0" fontAlgn="base">
        <a:spcBef>
          <a:spcPct val="20000"/>
        </a:spcBef>
        <a:spcAft>
          <a:spcPct val="0"/>
        </a:spcAft>
        <a:buFont typeface="Arial" charset="0"/>
        <a:buChar char="–"/>
        <a:defRPr sz="3000" kern="1200">
          <a:solidFill>
            <a:schemeClr val="tx1"/>
          </a:solidFill>
          <a:latin typeface="+mn-lt"/>
          <a:ea typeface="+mn-ea"/>
          <a:cs typeface="+mn-cs"/>
        </a:defRPr>
      </a:lvl4pPr>
      <a:lvl5pPr marL="3035300" indent="-336550" algn="l" defTabSz="1347788" rtl="0" fontAlgn="base">
        <a:spcBef>
          <a:spcPct val="20000"/>
        </a:spcBef>
        <a:spcAft>
          <a:spcPct val="0"/>
        </a:spcAft>
        <a:buFont typeface="Arial" charset="0"/>
        <a:buChar char="»"/>
        <a:defRPr sz="3000" kern="1200">
          <a:solidFill>
            <a:schemeClr val="tx1"/>
          </a:solidFill>
          <a:latin typeface="+mn-lt"/>
          <a:ea typeface="+mn-ea"/>
          <a:cs typeface="+mn-cs"/>
        </a:defRPr>
      </a:lvl5pPr>
      <a:lvl6pPr marL="3710432" indent="-337311" algn="l" defTabSz="1349249" rtl="0" eaLnBrk="1" latinLnBrk="0" hangingPunct="1">
        <a:spcBef>
          <a:spcPct val="20000"/>
        </a:spcBef>
        <a:buFont typeface="Arial" pitchFamily="34" charset="0"/>
        <a:buChar char="•"/>
        <a:defRPr sz="3000" kern="1200">
          <a:solidFill>
            <a:schemeClr val="tx1"/>
          </a:solidFill>
          <a:latin typeface="+mn-lt"/>
          <a:ea typeface="+mn-ea"/>
          <a:cs typeface="+mn-cs"/>
        </a:defRPr>
      </a:lvl6pPr>
      <a:lvl7pPr marL="4385057" indent="-337311" algn="l" defTabSz="1349249" rtl="0" eaLnBrk="1" latinLnBrk="0" hangingPunct="1">
        <a:spcBef>
          <a:spcPct val="20000"/>
        </a:spcBef>
        <a:buFont typeface="Arial" pitchFamily="34" charset="0"/>
        <a:buChar char="•"/>
        <a:defRPr sz="3000" kern="1200">
          <a:solidFill>
            <a:schemeClr val="tx1"/>
          </a:solidFill>
          <a:latin typeface="+mn-lt"/>
          <a:ea typeface="+mn-ea"/>
          <a:cs typeface="+mn-cs"/>
        </a:defRPr>
      </a:lvl7pPr>
      <a:lvl8pPr marL="5059679" indent="-337311" algn="l" defTabSz="1349249" rtl="0" eaLnBrk="1" latinLnBrk="0" hangingPunct="1">
        <a:spcBef>
          <a:spcPct val="20000"/>
        </a:spcBef>
        <a:buFont typeface="Arial" pitchFamily="34" charset="0"/>
        <a:buChar char="•"/>
        <a:defRPr sz="3000" kern="1200">
          <a:solidFill>
            <a:schemeClr val="tx1"/>
          </a:solidFill>
          <a:latin typeface="+mn-lt"/>
          <a:ea typeface="+mn-ea"/>
          <a:cs typeface="+mn-cs"/>
        </a:defRPr>
      </a:lvl8pPr>
      <a:lvl9pPr marL="5734305" indent="-337311" algn="l" defTabSz="1349249" rtl="0" eaLnBrk="1" latinLnBrk="0" hangingPunct="1">
        <a:spcBef>
          <a:spcPct val="20000"/>
        </a:spcBef>
        <a:buFont typeface="Arial" pitchFamily="34" charset="0"/>
        <a:buChar char="•"/>
        <a:defRPr sz="3000" kern="1200">
          <a:solidFill>
            <a:schemeClr val="tx1"/>
          </a:solidFill>
          <a:latin typeface="+mn-lt"/>
          <a:ea typeface="+mn-ea"/>
          <a:cs typeface="+mn-cs"/>
        </a:defRPr>
      </a:lvl9pPr>
    </p:bodyStyle>
    <p:otherStyle>
      <a:defPPr>
        <a:defRPr lang="fr-FR"/>
      </a:defPPr>
      <a:lvl1pPr marL="0" algn="l" defTabSz="1349249" rtl="0" eaLnBrk="1" latinLnBrk="0" hangingPunct="1">
        <a:defRPr sz="2700" kern="1200">
          <a:solidFill>
            <a:schemeClr val="tx1"/>
          </a:solidFill>
          <a:latin typeface="+mn-lt"/>
          <a:ea typeface="+mn-ea"/>
          <a:cs typeface="+mn-cs"/>
        </a:defRPr>
      </a:lvl1pPr>
      <a:lvl2pPr marL="674622" algn="l" defTabSz="1349249" rtl="0" eaLnBrk="1" latinLnBrk="0" hangingPunct="1">
        <a:defRPr sz="2700" kern="1200">
          <a:solidFill>
            <a:schemeClr val="tx1"/>
          </a:solidFill>
          <a:latin typeface="+mn-lt"/>
          <a:ea typeface="+mn-ea"/>
          <a:cs typeface="+mn-cs"/>
        </a:defRPr>
      </a:lvl2pPr>
      <a:lvl3pPr marL="1349249" algn="l" defTabSz="1349249" rtl="0" eaLnBrk="1" latinLnBrk="0" hangingPunct="1">
        <a:defRPr sz="2700" kern="1200">
          <a:solidFill>
            <a:schemeClr val="tx1"/>
          </a:solidFill>
          <a:latin typeface="+mn-lt"/>
          <a:ea typeface="+mn-ea"/>
          <a:cs typeface="+mn-cs"/>
        </a:defRPr>
      </a:lvl3pPr>
      <a:lvl4pPr marL="2023872" algn="l" defTabSz="1349249" rtl="0" eaLnBrk="1" latinLnBrk="0" hangingPunct="1">
        <a:defRPr sz="2700" kern="1200">
          <a:solidFill>
            <a:schemeClr val="tx1"/>
          </a:solidFill>
          <a:latin typeface="+mn-lt"/>
          <a:ea typeface="+mn-ea"/>
          <a:cs typeface="+mn-cs"/>
        </a:defRPr>
      </a:lvl4pPr>
      <a:lvl5pPr marL="2698497" algn="l" defTabSz="1349249" rtl="0" eaLnBrk="1" latinLnBrk="0" hangingPunct="1">
        <a:defRPr sz="2700" kern="1200">
          <a:solidFill>
            <a:schemeClr val="tx1"/>
          </a:solidFill>
          <a:latin typeface="+mn-lt"/>
          <a:ea typeface="+mn-ea"/>
          <a:cs typeface="+mn-cs"/>
        </a:defRPr>
      </a:lvl5pPr>
      <a:lvl6pPr marL="3373119" algn="l" defTabSz="1349249" rtl="0" eaLnBrk="1" latinLnBrk="0" hangingPunct="1">
        <a:defRPr sz="2700" kern="1200">
          <a:solidFill>
            <a:schemeClr val="tx1"/>
          </a:solidFill>
          <a:latin typeface="+mn-lt"/>
          <a:ea typeface="+mn-ea"/>
          <a:cs typeface="+mn-cs"/>
        </a:defRPr>
      </a:lvl6pPr>
      <a:lvl7pPr marL="4047746" algn="l" defTabSz="1349249" rtl="0" eaLnBrk="1" latinLnBrk="0" hangingPunct="1">
        <a:defRPr sz="2700" kern="1200">
          <a:solidFill>
            <a:schemeClr val="tx1"/>
          </a:solidFill>
          <a:latin typeface="+mn-lt"/>
          <a:ea typeface="+mn-ea"/>
          <a:cs typeface="+mn-cs"/>
        </a:defRPr>
      </a:lvl7pPr>
      <a:lvl8pPr marL="4722368" algn="l" defTabSz="1349249" rtl="0" eaLnBrk="1" latinLnBrk="0" hangingPunct="1">
        <a:defRPr sz="2700" kern="1200">
          <a:solidFill>
            <a:schemeClr val="tx1"/>
          </a:solidFill>
          <a:latin typeface="+mn-lt"/>
          <a:ea typeface="+mn-ea"/>
          <a:cs typeface="+mn-cs"/>
        </a:defRPr>
      </a:lvl8pPr>
      <a:lvl9pPr marL="5396994" algn="l" defTabSz="1349249" rtl="0" eaLnBrk="1" latinLnBrk="0" hangingPunct="1">
        <a:defRPr sz="2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23662" y="366247"/>
            <a:ext cx="13025914" cy="1524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34956" tIns="67478" rIns="134956" bIns="67478" numCol="1" anchor="ctr" anchorCtr="0" compatLnSpc="1">
            <a:prstTxWarp prst="textNoShape">
              <a:avLst/>
            </a:prstTxWarp>
          </a:bodyPr>
          <a:lstStyle/>
          <a:p>
            <a:pPr lvl="0"/>
            <a:r>
              <a:rPr lang="es-ES_tradnl" altLang="fr-FR" smtClean="0"/>
              <a:t>Haga clic para cambiar el estilo de título	</a:t>
            </a:r>
          </a:p>
        </p:txBody>
      </p:sp>
      <p:sp>
        <p:nvSpPr>
          <p:cNvPr id="1027" name="Rectangle 3"/>
          <p:cNvSpPr>
            <a:spLocks noGrp="1" noChangeArrowheads="1"/>
          </p:cNvSpPr>
          <p:nvPr>
            <p:ph type="body" idx="1"/>
          </p:nvPr>
        </p:nvSpPr>
        <p:spPr bwMode="auto">
          <a:xfrm>
            <a:off x="723662" y="2133971"/>
            <a:ext cx="13025914" cy="6035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34956" tIns="67478" rIns="134956" bIns="67478" numCol="1" anchor="t" anchorCtr="0" compatLnSpc="1">
            <a:prstTxWarp prst="textNoShape">
              <a:avLst/>
            </a:prstTxWarp>
          </a:bodyPr>
          <a:lstStyle/>
          <a:p>
            <a:pPr lvl="0"/>
            <a:r>
              <a:rPr lang="es-ES_tradnl" altLang="fr-FR" smtClean="0"/>
              <a:t>Haga clic para modificar el estilo de texto del patrón</a:t>
            </a:r>
          </a:p>
          <a:p>
            <a:pPr lvl="1"/>
            <a:r>
              <a:rPr lang="es-ES_tradnl" altLang="fr-FR" smtClean="0"/>
              <a:t>Segundo nivel</a:t>
            </a:r>
          </a:p>
          <a:p>
            <a:pPr lvl="2"/>
            <a:r>
              <a:rPr lang="es-ES_tradnl" altLang="fr-FR" smtClean="0"/>
              <a:t>Tercer nivel</a:t>
            </a:r>
          </a:p>
          <a:p>
            <a:pPr lvl="3"/>
            <a:r>
              <a:rPr lang="es-ES_tradnl" altLang="fr-FR" smtClean="0"/>
              <a:t>Cuarto nivel</a:t>
            </a:r>
          </a:p>
          <a:p>
            <a:pPr lvl="4"/>
            <a:r>
              <a:rPr lang="es-ES_tradnl" altLang="fr-FR" smtClean="0"/>
              <a:t>Quinto nivel</a:t>
            </a:r>
          </a:p>
        </p:txBody>
      </p:sp>
      <p:sp>
        <p:nvSpPr>
          <p:cNvPr id="1028" name="Rectangle 4"/>
          <p:cNvSpPr>
            <a:spLocks noGrp="1" noChangeArrowheads="1"/>
          </p:cNvSpPr>
          <p:nvPr>
            <p:ph type="dt" sz="half" idx="2"/>
          </p:nvPr>
        </p:nvSpPr>
        <p:spPr bwMode="auto">
          <a:xfrm>
            <a:off x="723662" y="8328413"/>
            <a:ext cx="3377089" cy="63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34956" tIns="67478" rIns="134956" bIns="67478" numCol="1" anchor="t" anchorCtr="0" compatLnSpc="1">
            <a:prstTxWarp prst="textNoShape">
              <a:avLst/>
            </a:prstTxWarp>
          </a:bodyPr>
          <a:lstStyle>
            <a:lvl1pPr>
              <a:defRPr sz="2100"/>
            </a:lvl1pPr>
          </a:lstStyle>
          <a:p>
            <a:endParaRPr lang="es-ES_tradnl" altLang="fr-FR">
              <a:solidFill>
                <a:srgbClr val="000000"/>
              </a:solidFill>
            </a:endParaRPr>
          </a:p>
        </p:txBody>
      </p:sp>
      <p:sp>
        <p:nvSpPr>
          <p:cNvPr id="1029" name="Rectangle 5"/>
          <p:cNvSpPr>
            <a:spLocks noGrp="1" noChangeArrowheads="1"/>
          </p:cNvSpPr>
          <p:nvPr>
            <p:ph type="ftr" sz="quarter" idx="3"/>
          </p:nvPr>
        </p:nvSpPr>
        <p:spPr bwMode="auto">
          <a:xfrm>
            <a:off x="4945023" y="8328413"/>
            <a:ext cx="4583192" cy="63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34956" tIns="67478" rIns="134956" bIns="67478" numCol="1" anchor="t" anchorCtr="0" compatLnSpc="1">
            <a:prstTxWarp prst="textNoShape">
              <a:avLst/>
            </a:prstTxWarp>
          </a:bodyPr>
          <a:lstStyle>
            <a:lvl1pPr algn="ctr">
              <a:defRPr sz="2100"/>
            </a:lvl1pPr>
          </a:lstStyle>
          <a:p>
            <a:endParaRPr lang="es-ES_tradnl" altLang="fr-FR">
              <a:solidFill>
                <a:srgbClr val="000000"/>
              </a:solidFill>
            </a:endParaRPr>
          </a:p>
        </p:txBody>
      </p:sp>
      <p:sp>
        <p:nvSpPr>
          <p:cNvPr id="1030" name="Rectangle 6"/>
          <p:cNvSpPr>
            <a:spLocks noGrp="1" noChangeArrowheads="1"/>
          </p:cNvSpPr>
          <p:nvPr>
            <p:ph type="sldNum" sz="quarter" idx="4"/>
          </p:nvPr>
        </p:nvSpPr>
        <p:spPr bwMode="auto">
          <a:xfrm>
            <a:off x="10372487" y="8328413"/>
            <a:ext cx="3377089" cy="63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34956" tIns="67478" rIns="134956" bIns="67478" numCol="1" anchor="t" anchorCtr="0" compatLnSpc="1">
            <a:prstTxWarp prst="textNoShape">
              <a:avLst/>
            </a:prstTxWarp>
          </a:bodyPr>
          <a:lstStyle>
            <a:lvl1pPr algn="r">
              <a:defRPr sz="2100"/>
            </a:lvl1pPr>
          </a:lstStyle>
          <a:p>
            <a:fld id="{94785738-686A-45BD-A1B4-0D1AB607C72D}" type="slidenum">
              <a:rPr lang="es-ES_tradnl" altLang="fr-FR">
                <a:solidFill>
                  <a:srgbClr val="000000"/>
                </a:solidFill>
              </a:rPr>
              <a:pPr/>
              <a:t>‹N°›</a:t>
            </a:fld>
            <a:endParaRPr lang="es-ES_tradnl" altLang="fr-FR">
              <a:solidFill>
                <a:srgbClr val="000000"/>
              </a:solidFill>
            </a:endParaRPr>
          </a:p>
        </p:txBody>
      </p:sp>
    </p:spTree>
  </p:cSld>
  <p:clrMap bg1="lt1" tx1="dk1" bg2="lt2" tx2="dk2" accent1="accent1" accent2="accent2" accent3="accent3" accent4="accent4" accent5="accent5" accent6="accent6" hlink="hlink" folHlink="folHlink"/>
  <p:sldLayoutIdLst>
    <p:sldLayoutId id="2147483769" r:id="rId1"/>
  </p:sldLayoutIdLst>
  <p:txStyles>
    <p:titleStyle>
      <a:lvl1pPr algn="ctr" rtl="0" fontAlgn="base">
        <a:spcBef>
          <a:spcPct val="0"/>
        </a:spcBef>
        <a:spcAft>
          <a:spcPct val="0"/>
        </a:spcAft>
        <a:defRPr sz="6500">
          <a:solidFill>
            <a:schemeClr val="tx2"/>
          </a:solidFill>
          <a:latin typeface="+mj-lt"/>
          <a:ea typeface="+mj-ea"/>
          <a:cs typeface="+mj-cs"/>
        </a:defRPr>
      </a:lvl1pPr>
      <a:lvl2pPr algn="ctr" rtl="0" fontAlgn="base">
        <a:spcBef>
          <a:spcPct val="0"/>
        </a:spcBef>
        <a:spcAft>
          <a:spcPct val="0"/>
        </a:spcAft>
        <a:defRPr sz="6500">
          <a:solidFill>
            <a:schemeClr val="tx2"/>
          </a:solidFill>
          <a:latin typeface="Arial" charset="0"/>
        </a:defRPr>
      </a:lvl2pPr>
      <a:lvl3pPr algn="ctr" rtl="0" fontAlgn="base">
        <a:spcBef>
          <a:spcPct val="0"/>
        </a:spcBef>
        <a:spcAft>
          <a:spcPct val="0"/>
        </a:spcAft>
        <a:defRPr sz="6500">
          <a:solidFill>
            <a:schemeClr val="tx2"/>
          </a:solidFill>
          <a:latin typeface="Arial" charset="0"/>
        </a:defRPr>
      </a:lvl3pPr>
      <a:lvl4pPr algn="ctr" rtl="0" fontAlgn="base">
        <a:spcBef>
          <a:spcPct val="0"/>
        </a:spcBef>
        <a:spcAft>
          <a:spcPct val="0"/>
        </a:spcAft>
        <a:defRPr sz="6500">
          <a:solidFill>
            <a:schemeClr val="tx2"/>
          </a:solidFill>
          <a:latin typeface="Arial" charset="0"/>
        </a:defRPr>
      </a:lvl4pPr>
      <a:lvl5pPr algn="ctr" rtl="0" fontAlgn="base">
        <a:spcBef>
          <a:spcPct val="0"/>
        </a:spcBef>
        <a:spcAft>
          <a:spcPct val="0"/>
        </a:spcAft>
        <a:defRPr sz="6500">
          <a:solidFill>
            <a:schemeClr val="tx2"/>
          </a:solidFill>
          <a:latin typeface="Arial" charset="0"/>
        </a:defRPr>
      </a:lvl5pPr>
      <a:lvl6pPr marL="674781" algn="ctr" rtl="0" fontAlgn="base">
        <a:spcBef>
          <a:spcPct val="0"/>
        </a:spcBef>
        <a:spcAft>
          <a:spcPct val="0"/>
        </a:spcAft>
        <a:defRPr sz="6500">
          <a:solidFill>
            <a:schemeClr val="tx2"/>
          </a:solidFill>
          <a:latin typeface="Arial" charset="0"/>
        </a:defRPr>
      </a:lvl6pPr>
      <a:lvl7pPr marL="1349563" algn="ctr" rtl="0" fontAlgn="base">
        <a:spcBef>
          <a:spcPct val="0"/>
        </a:spcBef>
        <a:spcAft>
          <a:spcPct val="0"/>
        </a:spcAft>
        <a:defRPr sz="6500">
          <a:solidFill>
            <a:schemeClr val="tx2"/>
          </a:solidFill>
          <a:latin typeface="Arial" charset="0"/>
        </a:defRPr>
      </a:lvl7pPr>
      <a:lvl8pPr marL="2024344" algn="ctr" rtl="0" fontAlgn="base">
        <a:spcBef>
          <a:spcPct val="0"/>
        </a:spcBef>
        <a:spcAft>
          <a:spcPct val="0"/>
        </a:spcAft>
        <a:defRPr sz="6500">
          <a:solidFill>
            <a:schemeClr val="tx2"/>
          </a:solidFill>
          <a:latin typeface="Arial" charset="0"/>
        </a:defRPr>
      </a:lvl8pPr>
      <a:lvl9pPr marL="2699126" algn="ctr" rtl="0" fontAlgn="base">
        <a:spcBef>
          <a:spcPct val="0"/>
        </a:spcBef>
        <a:spcAft>
          <a:spcPct val="0"/>
        </a:spcAft>
        <a:defRPr sz="6500">
          <a:solidFill>
            <a:schemeClr val="tx2"/>
          </a:solidFill>
          <a:latin typeface="Arial" charset="0"/>
        </a:defRPr>
      </a:lvl9pPr>
    </p:titleStyle>
    <p:bodyStyle>
      <a:lvl1pPr marL="506086" indent="-506086" algn="l" rtl="0" fontAlgn="base">
        <a:spcBef>
          <a:spcPct val="20000"/>
        </a:spcBef>
        <a:spcAft>
          <a:spcPct val="0"/>
        </a:spcAft>
        <a:buChar char="•"/>
        <a:defRPr sz="4700">
          <a:solidFill>
            <a:schemeClr val="tx1"/>
          </a:solidFill>
          <a:latin typeface="+mn-lt"/>
          <a:ea typeface="+mn-ea"/>
          <a:cs typeface="+mn-cs"/>
        </a:defRPr>
      </a:lvl1pPr>
      <a:lvl2pPr marL="1096520" indent="-421738" algn="l" rtl="0" fontAlgn="base">
        <a:spcBef>
          <a:spcPct val="20000"/>
        </a:spcBef>
        <a:spcAft>
          <a:spcPct val="0"/>
        </a:spcAft>
        <a:buChar char="–"/>
        <a:defRPr sz="4100">
          <a:solidFill>
            <a:schemeClr val="tx1"/>
          </a:solidFill>
          <a:latin typeface="+mn-lt"/>
        </a:defRPr>
      </a:lvl2pPr>
      <a:lvl3pPr marL="1686954" indent="-337391" algn="l" rtl="0" fontAlgn="base">
        <a:spcBef>
          <a:spcPct val="20000"/>
        </a:spcBef>
        <a:spcAft>
          <a:spcPct val="0"/>
        </a:spcAft>
        <a:buChar char="•"/>
        <a:defRPr sz="3500">
          <a:solidFill>
            <a:schemeClr val="tx1"/>
          </a:solidFill>
          <a:latin typeface="+mn-lt"/>
        </a:defRPr>
      </a:lvl3pPr>
      <a:lvl4pPr marL="2361735" indent="-337391" algn="l" rtl="0" fontAlgn="base">
        <a:spcBef>
          <a:spcPct val="20000"/>
        </a:spcBef>
        <a:spcAft>
          <a:spcPct val="0"/>
        </a:spcAft>
        <a:buChar char="–"/>
        <a:defRPr sz="3000">
          <a:solidFill>
            <a:schemeClr val="tx1"/>
          </a:solidFill>
          <a:latin typeface="+mn-lt"/>
        </a:defRPr>
      </a:lvl4pPr>
      <a:lvl5pPr marL="3036517" indent="-337391" algn="l" rtl="0" fontAlgn="base">
        <a:spcBef>
          <a:spcPct val="20000"/>
        </a:spcBef>
        <a:spcAft>
          <a:spcPct val="0"/>
        </a:spcAft>
        <a:buChar char="»"/>
        <a:defRPr sz="3000">
          <a:solidFill>
            <a:schemeClr val="tx1"/>
          </a:solidFill>
          <a:latin typeface="+mn-lt"/>
        </a:defRPr>
      </a:lvl5pPr>
      <a:lvl6pPr marL="3711298" indent="-337391" algn="l" rtl="0" fontAlgn="base">
        <a:spcBef>
          <a:spcPct val="20000"/>
        </a:spcBef>
        <a:spcAft>
          <a:spcPct val="0"/>
        </a:spcAft>
        <a:buChar char="»"/>
        <a:defRPr sz="3000">
          <a:solidFill>
            <a:schemeClr val="tx1"/>
          </a:solidFill>
          <a:latin typeface="+mn-lt"/>
        </a:defRPr>
      </a:lvl6pPr>
      <a:lvl7pPr marL="4386080" indent="-337391" algn="l" rtl="0" fontAlgn="base">
        <a:spcBef>
          <a:spcPct val="20000"/>
        </a:spcBef>
        <a:spcAft>
          <a:spcPct val="0"/>
        </a:spcAft>
        <a:buChar char="»"/>
        <a:defRPr sz="3000">
          <a:solidFill>
            <a:schemeClr val="tx1"/>
          </a:solidFill>
          <a:latin typeface="+mn-lt"/>
        </a:defRPr>
      </a:lvl7pPr>
      <a:lvl8pPr marL="5060861" indent="-337391" algn="l" rtl="0" fontAlgn="base">
        <a:spcBef>
          <a:spcPct val="20000"/>
        </a:spcBef>
        <a:spcAft>
          <a:spcPct val="0"/>
        </a:spcAft>
        <a:buChar char="»"/>
        <a:defRPr sz="3000">
          <a:solidFill>
            <a:schemeClr val="tx1"/>
          </a:solidFill>
          <a:latin typeface="+mn-lt"/>
        </a:defRPr>
      </a:lvl8pPr>
      <a:lvl9pPr marL="5735643" indent="-337391" algn="l" rtl="0" fontAlgn="base">
        <a:spcBef>
          <a:spcPct val="20000"/>
        </a:spcBef>
        <a:spcAft>
          <a:spcPct val="0"/>
        </a:spcAft>
        <a:buChar char="»"/>
        <a:defRPr sz="3000">
          <a:solidFill>
            <a:schemeClr val="tx1"/>
          </a:solidFill>
          <a:latin typeface="+mn-lt"/>
        </a:defRPr>
      </a:lvl9pPr>
    </p:bodyStyle>
    <p:otherStyle>
      <a:defPPr>
        <a:defRPr lang="fr-FR"/>
      </a:defPPr>
      <a:lvl1pPr marL="0" algn="l" defTabSz="1349563" rtl="0" eaLnBrk="1" latinLnBrk="0" hangingPunct="1">
        <a:defRPr sz="2700" kern="1200">
          <a:solidFill>
            <a:schemeClr val="tx1"/>
          </a:solidFill>
          <a:latin typeface="+mn-lt"/>
          <a:ea typeface="+mn-ea"/>
          <a:cs typeface="+mn-cs"/>
        </a:defRPr>
      </a:lvl1pPr>
      <a:lvl2pPr marL="674781" algn="l" defTabSz="1349563" rtl="0" eaLnBrk="1" latinLnBrk="0" hangingPunct="1">
        <a:defRPr sz="2700" kern="1200">
          <a:solidFill>
            <a:schemeClr val="tx1"/>
          </a:solidFill>
          <a:latin typeface="+mn-lt"/>
          <a:ea typeface="+mn-ea"/>
          <a:cs typeface="+mn-cs"/>
        </a:defRPr>
      </a:lvl2pPr>
      <a:lvl3pPr marL="1349563" algn="l" defTabSz="1349563" rtl="0" eaLnBrk="1" latinLnBrk="0" hangingPunct="1">
        <a:defRPr sz="2700" kern="1200">
          <a:solidFill>
            <a:schemeClr val="tx1"/>
          </a:solidFill>
          <a:latin typeface="+mn-lt"/>
          <a:ea typeface="+mn-ea"/>
          <a:cs typeface="+mn-cs"/>
        </a:defRPr>
      </a:lvl3pPr>
      <a:lvl4pPr marL="2024344" algn="l" defTabSz="1349563" rtl="0" eaLnBrk="1" latinLnBrk="0" hangingPunct="1">
        <a:defRPr sz="2700" kern="1200">
          <a:solidFill>
            <a:schemeClr val="tx1"/>
          </a:solidFill>
          <a:latin typeface="+mn-lt"/>
          <a:ea typeface="+mn-ea"/>
          <a:cs typeface="+mn-cs"/>
        </a:defRPr>
      </a:lvl4pPr>
      <a:lvl5pPr marL="2699126" algn="l" defTabSz="1349563" rtl="0" eaLnBrk="1" latinLnBrk="0" hangingPunct="1">
        <a:defRPr sz="2700" kern="1200">
          <a:solidFill>
            <a:schemeClr val="tx1"/>
          </a:solidFill>
          <a:latin typeface="+mn-lt"/>
          <a:ea typeface="+mn-ea"/>
          <a:cs typeface="+mn-cs"/>
        </a:defRPr>
      </a:lvl5pPr>
      <a:lvl6pPr marL="3373907" algn="l" defTabSz="1349563" rtl="0" eaLnBrk="1" latinLnBrk="0" hangingPunct="1">
        <a:defRPr sz="2700" kern="1200">
          <a:solidFill>
            <a:schemeClr val="tx1"/>
          </a:solidFill>
          <a:latin typeface="+mn-lt"/>
          <a:ea typeface="+mn-ea"/>
          <a:cs typeface="+mn-cs"/>
        </a:defRPr>
      </a:lvl6pPr>
      <a:lvl7pPr marL="4048689" algn="l" defTabSz="1349563" rtl="0" eaLnBrk="1" latinLnBrk="0" hangingPunct="1">
        <a:defRPr sz="2700" kern="1200">
          <a:solidFill>
            <a:schemeClr val="tx1"/>
          </a:solidFill>
          <a:latin typeface="+mn-lt"/>
          <a:ea typeface="+mn-ea"/>
          <a:cs typeface="+mn-cs"/>
        </a:defRPr>
      </a:lvl7pPr>
      <a:lvl8pPr marL="4723470" algn="l" defTabSz="1349563" rtl="0" eaLnBrk="1" latinLnBrk="0" hangingPunct="1">
        <a:defRPr sz="2700" kern="1200">
          <a:solidFill>
            <a:schemeClr val="tx1"/>
          </a:solidFill>
          <a:latin typeface="+mn-lt"/>
          <a:ea typeface="+mn-ea"/>
          <a:cs typeface="+mn-cs"/>
        </a:defRPr>
      </a:lvl8pPr>
      <a:lvl9pPr marL="5398252" algn="l" defTabSz="1349563"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6.pn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6.pn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 1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 Box 3"/>
          <p:cNvSpPr txBox="1">
            <a:spLocks noChangeArrowheads="1"/>
          </p:cNvSpPr>
          <p:nvPr/>
        </p:nvSpPr>
        <p:spPr bwMode="auto">
          <a:xfrm>
            <a:off x="2847975" y="2273278"/>
            <a:ext cx="8777288" cy="4614411"/>
          </a:xfrm>
          <a:prstGeom prst="rect">
            <a:avLst/>
          </a:prstGeom>
          <a:noFill/>
          <a:ln w="9525">
            <a:noFill/>
            <a:miter lim="800000"/>
            <a:headEnd/>
            <a:tailEnd/>
          </a:ln>
          <a:effectLst/>
        </p:spPr>
        <p:txBody>
          <a:bodyPr lIns="134946" tIns="67472" rIns="134946" bIns="67472">
            <a:spAutoFit/>
          </a:bodyPr>
          <a:lstStyle/>
          <a:p>
            <a:pPr algn="ctr" defTabSz="1349271">
              <a:defRPr/>
            </a:pPr>
            <a:r>
              <a:rPr lang="es-ES" sz="9700" b="1" dirty="0">
                <a:ln w="18000">
                  <a:solidFill>
                    <a:srgbClr val="FF3300"/>
                  </a:solidFill>
                  <a:prstDash val="solid"/>
                  <a:miter lim="800000"/>
                </a:ln>
                <a:blipFill>
                  <a:blip r:embed="rId4"/>
                  <a:stretch>
                    <a:fillRect/>
                  </a:stretch>
                </a:blipFill>
                <a:effectLst>
                  <a:outerShdw blurRad="25500" dist="23000" dir="7020000" algn="tl">
                    <a:srgbClr val="000000">
                      <a:alpha val="50000"/>
                    </a:srgbClr>
                  </a:outerShdw>
                </a:effectLst>
                <a:latin typeface="Arial" pitchFamily="34" charset="0"/>
                <a:cs typeface="Arial" pitchFamily="34" charset="0"/>
              </a:rPr>
              <a:t>Paris</a:t>
            </a:r>
          </a:p>
          <a:p>
            <a:pPr algn="ctr" defTabSz="1349271">
              <a:defRPr/>
            </a:pPr>
            <a:r>
              <a:rPr lang="es-ES" sz="9700" b="1" dirty="0">
                <a:ln w="18000">
                  <a:solidFill>
                    <a:srgbClr val="FF3300"/>
                  </a:solidFill>
                  <a:prstDash val="solid"/>
                  <a:miter lim="800000"/>
                </a:ln>
                <a:blipFill>
                  <a:blip r:embed="rId4"/>
                  <a:stretch>
                    <a:fillRect/>
                  </a:stretch>
                </a:blipFill>
                <a:effectLst>
                  <a:outerShdw blurRad="25500" dist="23000" dir="7020000" algn="tl">
                    <a:srgbClr val="000000">
                      <a:alpha val="50000"/>
                    </a:srgbClr>
                  </a:outerShdw>
                </a:effectLst>
                <a:latin typeface="Arial" pitchFamily="34" charset="0"/>
                <a:cs typeface="Arial" pitchFamily="34" charset="0"/>
              </a:rPr>
              <a:t>Au</a:t>
            </a:r>
          </a:p>
          <a:p>
            <a:pPr algn="ctr" defTabSz="1349271">
              <a:defRPr/>
            </a:pPr>
            <a:r>
              <a:rPr lang="es-ES" sz="9700" b="1" dirty="0">
                <a:ln w="18000">
                  <a:solidFill>
                    <a:srgbClr val="FF3300"/>
                  </a:solidFill>
                  <a:prstDash val="solid"/>
                  <a:miter lim="800000"/>
                </a:ln>
                <a:blipFill>
                  <a:blip r:embed="rId4"/>
                  <a:stretch>
                    <a:fillRect/>
                  </a:stretch>
                </a:blipFill>
                <a:effectLst>
                  <a:outerShdw blurRad="25500" dist="23000" dir="7020000" algn="tl">
                    <a:srgbClr val="000000">
                      <a:alpha val="50000"/>
                    </a:srgbClr>
                  </a:outerShdw>
                </a:effectLst>
                <a:latin typeface="Arial" pitchFamily="34" charset="0"/>
                <a:cs typeface="Arial" pitchFamily="34" charset="0"/>
              </a:rPr>
              <a:t> Moyen-Age</a:t>
            </a:r>
            <a:endParaRPr lang="es-MX" sz="15900" b="1" dirty="0">
              <a:ln w="18000">
                <a:solidFill>
                  <a:srgbClr val="FF3300"/>
                </a:solidFill>
                <a:prstDash val="solid"/>
                <a:miter lim="800000"/>
              </a:ln>
              <a:blipFill>
                <a:blip r:embed="rId4"/>
                <a:stretch>
                  <a:fillRect/>
                </a:stretch>
              </a:blipFill>
              <a:effectLst>
                <a:outerShdw blurRad="25500" dist="23000" dir="7020000" algn="tl">
                  <a:srgbClr val="000000">
                    <a:alpha val="50000"/>
                  </a:srgbClr>
                </a:outerShdw>
              </a:effectLst>
              <a:latin typeface="Arial" pitchFamily="34" charset="0"/>
              <a:cs typeface="Arial" pitchFamily="34" charset="0"/>
            </a:endParaRPr>
          </a:p>
        </p:txBody>
      </p:sp>
      <p:pic>
        <p:nvPicPr>
          <p:cNvPr id="7" name="Image 6" descr="Continuer.V.em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77500" y="7740650"/>
            <a:ext cx="28511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ZoneTexte 7"/>
          <p:cNvSpPr txBox="1"/>
          <p:nvPr/>
        </p:nvSpPr>
        <p:spPr>
          <a:xfrm>
            <a:off x="4211638" y="7813675"/>
            <a:ext cx="6049962" cy="508000"/>
          </a:xfrm>
          <a:prstGeom prst="rect">
            <a:avLst/>
          </a:prstGeom>
          <a:noFill/>
        </p:spPr>
        <p:txBody>
          <a:bodyPr lIns="91433" tIns="45716" rIns="91433" bIns="45716">
            <a:spAutoFit/>
          </a:bodyPr>
          <a:lstStyle/>
          <a:p>
            <a:pPr>
              <a:defRPr/>
            </a:pPr>
            <a:r>
              <a:rPr lang="fr-FR"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MOZART</a:t>
            </a:r>
            <a:r>
              <a:rPr lang="fr-FR"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t>
            </a:r>
            <a:r>
              <a:rPr lang="fr-FR"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Ave verum »</a:t>
            </a:r>
          </a:p>
        </p:txBody>
      </p:sp>
    </p:spTree>
  </p:cSld>
  <p:clrMapOvr>
    <a:masterClrMapping/>
  </p:clrMapOvr>
  <p:transition>
    <p:sndAc>
      <p:stSnd loop="1">
        <p:snd r:embed="rId2" name="Ave verum mini.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3000" fill="hold"/>
                                        <p:tgtEl>
                                          <p:spTgt spid="3075"/>
                                        </p:tgtEl>
                                        <p:attrNameLst>
                                          <p:attrName>ppt_w</p:attrName>
                                        </p:attrNameLst>
                                      </p:cBhvr>
                                      <p:tavLst>
                                        <p:tav tm="0">
                                          <p:val>
                                            <p:fltVal val="0"/>
                                          </p:val>
                                        </p:tav>
                                        <p:tav tm="100000">
                                          <p:val>
                                            <p:strVal val="#ppt_w"/>
                                          </p:val>
                                        </p:tav>
                                      </p:tavLst>
                                    </p:anim>
                                    <p:anim calcmode="lin" valueType="num">
                                      <p:cBhvr>
                                        <p:cTn id="8" dur="3000" fill="hold"/>
                                        <p:tgtEl>
                                          <p:spTgt spid="3075"/>
                                        </p:tgtEl>
                                        <p:attrNameLst>
                                          <p:attrName>ppt_h</p:attrName>
                                        </p:attrNameLst>
                                      </p:cBhvr>
                                      <p:tavLst>
                                        <p:tav tm="0">
                                          <p:val>
                                            <p:strVal val="#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childTnLst>
                                </p:cTn>
                              </p:par>
                              <p:par>
                                <p:cTn id="12" presetID="7"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ppt_x"/>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228600"/>
            <a:ext cx="13393738" cy="868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Tableau 6"/>
          <p:cNvGraphicFramePr>
            <a:graphicFrameLocks noGrp="1"/>
          </p:cNvGraphicFramePr>
          <p:nvPr/>
        </p:nvGraphicFramePr>
        <p:xfrm>
          <a:off x="971550" y="1733550"/>
          <a:ext cx="12601575" cy="5430838"/>
        </p:xfrm>
        <a:graphic>
          <a:graphicData uri="http://schemas.openxmlformats.org/drawingml/2006/table">
            <a:tbl>
              <a:tblPr/>
              <a:tblGrid>
                <a:gridCol w="12601575"/>
              </a:tblGrid>
              <a:tr h="5430838">
                <a:tc>
                  <a:txBody>
                    <a:bodyPr/>
                    <a:lstStyle/>
                    <a:p>
                      <a:r>
                        <a:rPr lang="fr-FR" sz="2700" b="1" dirty="0">
                          <a:solidFill>
                            <a:schemeClr val="bg1"/>
                          </a:solidFill>
                          <a:latin typeface="Arial"/>
                        </a:rPr>
                        <a:t>Au XIVe </a:t>
                      </a:r>
                      <a:r>
                        <a:rPr lang="fr-FR" sz="2700" b="1" dirty="0" smtClean="0">
                          <a:solidFill>
                            <a:schemeClr val="bg1"/>
                          </a:solidFill>
                          <a:latin typeface="Arial"/>
                        </a:rPr>
                        <a:t>siècle</a:t>
                      </a:r>
                      <a:r>
                        <a:rPr lang="fr-FR" sz="2700" b="1" dirty="0">
                          <a:solidFill>
                            <a:schemeClr val="bg1"/>
                          </a:solidFill>
                          <a:latin typeface="Arial"/>
                        </a:rPr>
                        <a:t>, Paris comptait 200 000 habitants</a:t>
                      </a:r>
                      <a:r>
                        <a:rPr lang="fr-FR" sz="2700" dirty="0">
                          <a:solidFill>
                            <a:schemeClr val="bg1"/>
                          </a:solidFill>
                        </a:rPr>
                        <a:t>. Une ville </a:t>
                      </a:r>
                      <a:r>
                        <a:rPr lang="fr-FR" sz="2700" dirty="0" smtClean="0">
                          <a:solidFill>
                            <a:schemeClr val="bg1"/>
                          </a:solidFill>
                        </a:rPr>
                        <a:t>déjà� densément peuplée</a:t>
                      </a:r>
                      <a:r>
                        <a:rPr lang="fr-FR" sz="2700" dirty="0">
                          <a:solidFill>
                            <a:schemeClr val="bg1"/>
                          </a:solidFill>
                        </a:rPr>
                        <a:t>, </a:t>
                      </a:r>
                      <a:r>
                        <a:rPr lang="fr-FR" sz="2700" dirty="0" smtClean="0">
                          <a:solidFill>
                            <a:schemeClr val="bg1"/>
                          </a:solidFill>
                        </a:rPr>
                        <a:t>ou�les </a:t>
                      </a:r>
                      <a:r>
                        <a:rPr lang="fr-FR" sz="2700" dirty="0">
                          <a:solidFill>
                            <a:schemeClr val="bg1"/>
                          </a:solidFill>
                        </a:rPr>
                        <a:t>constructions s'alignaient sur les ponts et </a:t>
                      </a:r>
                      <a:r>
                        <a:rPr lang="fr-FR" sz="2700" dirty="0" smtClean="0">
                          <a:solidFill>
                            <a:schemeClr val="bg1"/>
                          </a:solidFill>
                        </a:rPr>
                        <a:t>ou�une </a:t>
                      </a:r>
                      <a:r>
                        <a:rPr lang="fr-FR" sz="2700" dirty="0">
                          <a:solidFill>
                            <a:schemeClr val="bg1"/>
                          </a:solidFill>
                        </a:rPr>
                        <a:t>centaine de clochers pointait dans le ciel. Les images qui composent ce dossier ont </a:t>
                      </a:r>
                      <a:r>
                        <a:rPr lang="fr-FR" sz="2700" dirty="0" smtClean="0">
                          <a:solidFill>
                            <a:schemeClr val="bg1"/>
                          </a:solidFill>
                        </a:rPr>
                        <a:t>�éte� </a:t>
                      </a:r>
                      <a:r>
                        <a:rPr lang="fr-FR" sz="2700" dirty="0">
                          <a:solidFill>
                            <a:schemeClr val="bg1"/>
                          </a:solidFill>
                        </a:rPr>
                        <a:t>extraites du DVD "Paris au Moyen Age", </a:t>
                      </a:r>
                      <a:r>
                        <a:rPr lang="fr-FR" sz="2700" dirty="0" smtClean="0">
                          <a:solidFill>
                            <a:schemeClr val="bg1"/>
                          </a:solidFill>
                        </a:rPr>
                        <a:t>réalisé�par </a:t>
                      </a:r>
                      <a:r>
                        <a:rPr lang="fr-FR" sz="2700" dirty="0">
                          <a:solidFill>
                            <a:schemeClr val="bg1"/>
                          </a:solidFill>
                        </a:rPr>
                        <a:t>Grez Productions, </a:t>
                      </a:r>
                      <a:r>
                        <a:rPr lang="fr-FR" sz="2700" dirty="0" smtClean="0">
                          <a:solidFill>
                            <a:schemeClr val="bg1"/>
                          </a:solidFill>
                        </a:rPr>
                        <a:t>spécialiste </a:t>
                      </a:r>
                      <a:r>
                        <a:rPr lang="fr-FR" sz="2700" dirty="0">
                          <a:solidFill>
                            <a:schemeClr val="bg1"/>
                          </a:solidFill>
                        </a:rPr>
                        <a:t>des reconstitutions historiques en images de </a:t>
                      </a:r>
                      <a:r>
                        <a:rPr lang="fr-FR" sz="2700" dirty="0" smtClean="0">
                          <a:solidFill>
                            <a:schemeClr val="bg1"/>
                          </a:solidFill>
                        </a:rPr>
                        <a:t>synthèse</a:t>
                      </a:r>
                      <a:r>
                        <a:rPr lang="fr-FR" sz="2700" dirty="0">
                          <a:solidFill>
                            <a:schemeClr val="bg1"/>
                          </a:solidFill>
                        </a:rPr>
                        <a:t>. Ces </a:t>
                      </a:r>
                      <a:r>
                        <a:rPr lang="fr-FR" sz="2700" dirty="0" smtClean="0">
                          <a:solidFill>
                            <a:schemeClr val="bg1"/>
                          </a:solidFill>
                        </a:rPr>
                        <a:t>représentations </a:t>
                      </a:r>
                      <a:r>
                        <a:rPr lang="fr-FR" sz="2700" dirty="0">
                          <a:solidFill>
                            <a:schemeClr val="bg1"/>
                          </a:solidFill>
                        </a:rPr>
                        <a:t>de Notre-Dame, du Louvre ou de l'Hotel-Dieu au Moyen Age permettent de </a:t>
                      </a:r>
                      <a:r>
                        <a:rPr lang="fr-FR" sz="2700" dirty="0" smtClean="0">
                          <a:solidFill>
                            <a:schemeClr val="bg1"/>
                          </a:solidFill>
                        </a:rPr>
                        <a:t>réaliser </a:t>
                      </a:r>
                      <a:r>
                        <a:rPr lang="fr-FR" sz="2700" dirty="0">
                          <a:solidFill>
                            <a:schemeClr val="bg1"/>
                          </a:solidFill>
                        </a:rPr>
                        <a:t>virtuellement un </a:t>
                      </a:r>
                      <a:r>
                        <a:rPr lang="fr-FR" sz="2700" dirty="0" smtClean="0">
                          <a:solidFill>
                            <a:schemeClr val="bg1"/>
                          </a:solidFill>
                        </a:rPr>
                        <a:t>véritable </a:t>
                      </a:r>
                      <a:r>
                        <a:rPr lang="fr-FR" sz="2700" dirty="0">
                          <a:solidFill>
                            <a:schemeClr val="bg1"/>
                          </a:solidFill>
                        </a:rPr>
                        <a:t>bond dans le temps. "Voyager d'hier </a:t>
                      </a:r>
                      <a:r>
                        <a:rPr lang="fr-FR" sz="2700" dirty="0" smtClean="0">
                          <a:solidFill>
                            <a:schemeClr val="bg1"/>
                          </a:solidFill>
                        </a:rPr>
                        <a:t>à</a:t>
                      </a:r>
                      <a:r>
                        <a:rPr lang="fr-FR" sz="2700" baseline="0" dirty="0" smtClean="0">
                          <a:solidFill>
                            <a:schemeClr val="bg1"/>
                          </a:solidFill>
                        </a:rPr>
                        <a:t> </a:t>
                      </a:r>
                      <a:r>
                        <a:rPr lang="fr-FR" sz="2700" dirty="0" smtClean="0">
                          <a:solidFill>
                            <a:schemeClr val="bg1"/>
                          </a:solidFill>
                        </a:rPr>
                        <a:t>aujourd'hui grâce </a:t>
                      </a:r>
                      <a:r>
                        <a:rPr lang="fr-FR" sz="2700" dirty="0">
                          <a:solidFill>
                            <a:schemeClr val="bg1"/>
                          </a:solidFill>
                        </a:rPr>
                        <a:t>aux outils de demain", voil� la devise de la </a:t>
                      </a:r>
                      <a:r>
                        <a:rPr lang="fr-FR" sz="2700" dirty="0" smtClean="0">
                          <a:solidFill>
                            <a:schemeClr val="bg1"/>
                          </a:solidFill>
                        </a:rPr>
                        <a:t>société� </a:t>
                      </a:r>
                      <a:r>
                        <a:rPr lang="fr-FR" sz="2700" dirty="0">
                          <a:solidFill>
                            <a:schemeClr val="bg1"/>
                          </a:solidFill>
                        </a:rPr>
                        <a:t>auteure de ces images passionnantes. Les deux fondateurs de Grez productions, Guillaume Rabaud et Eric Zingraff, ont voulu combiner "histoire, art et technologie" pour "faire </a:t>
                      </a:r>
                      <a:r>
                        <a:rPr lang="fr-FR" sz="2700" dirty="0" smtClean="0">
                          <a:solidFill>
                            <a:schemeClr val="bg1"/>
                          </a:solidFill>
                        </a:rPr>
                        <a:t>découvrir </a:t>
                      </a:r>
                      <a:r>
                        <a:rPr lang="fr-FR" sz="2700" dirty="0">
                          <a:solidFill>
                            <a:schemeClr val="bg1"/>
                          </a:solidFill>
                        </a:rPr>
                        <a:t>le patromoine d'une </a:t>
                      </a:r>
                      <a:r>
                        <a:rPr lang="fr-FR" sz="2700" dirty="0" smtClean="0">
                          <a:solidFill>
                            <a:schemeClr val="bg1"/>
                          </a:solidFill>
                        </a:rPr>
                        <a:t>façon inédite </a:t>
                      </a:r>
                      <a:r>
                        <a:rPr lang="fr-FR" sz="2700" dirty="0">
                          <a:solidFill>
                            <a:schemeClr val="bg1"/>
                          </a:solidFill>
                        </a:rPr>
                        <a:t>et </a:t>
                      </a:r>
                      <a:r>
                        <a:rPr lang="fr-FR" sz="2700" dirty="0" smtClean="0">
                          <a:solidFill>
                            <a:schemeClr val="bg1"/>
                          </a:solidFill>
                        </a:rPr>
                        <a:t>séduisante".</a:t>
                      </a:r>
                    </a:p>
                    <a:p>
                      <a:r>
                        <a:rPr lang="fr-FR" sz="2700" dirty="0" smtClean="0">
                          <a:solidFill>
                            <a:schemeClr val="bg1"/>
                          </a:solidFill>
                        </a:rPr>
                        <a:t> </a:t>
                      </a:r>
                      <a:r>
                        <a:rPr lang="fr-FR" sz="2700" b="1" dirty="0">
                          <a:solidFill>
                            <a:schemeClr val="bg1"/>
                          </a:solidFill>
                          <a:latin typeface="Arial"/>
                        </a:rPr>
                        <a:t>Pari </a:t>
                      </a:r>
                      <a:r>
                        <a:rPr lang="fr-FR" sz="2700" b="1" dirty="0" smtClean="0">
                          <a:solidFill>
                            <a:schemeClr val="bg1"/>
                          </a:solidFill>
                          <a:latin typeface="Arial"/>
                        </a:rPr>
                        <a:t>réussi </a:t>
                      </a:r>
                      <a:r>
                        <a:rPr lang="fr-FR" sz="2700" b="1" dirty="0">
                          <a:solidFill>
                            <a:schemeClr val="bg1"/>
                          </a:solidFill>
                          <a:latin typeface="Arial"/>
                        </a:rPr>
                        <a:t>avec ce DVD sur "Paris au Moyen Age". </a:t>
                      </a:r>
                      <a:endParaRPr lang="fr-FR" sz="4900" dirty="0">
                        <a:solidFill>
                          <a:schemeClr val="bg1"/>
                        </a:solidFill>
                      </a:endParaRPr>
                    </a:p>
                  </a:txBody>
                  <a:tcPr marL="0" marR="0" marT="0" marB="0" anchor="ctr">
                    <a:lnL>
                      <a:noFill/>
                    </a:lnL>
                    <a:lnR>
                      <a:noFill/>
                    </a:lnR>
                    <a:lnT>
                      <a:noFill/>
                    </a:lnT>
                    <a:lnB>
                      <a:noFill/>
                    </a:lnB>
                  </a:tcPr>
                </a:tc>
              </a:tr>
            </a:tbl>
          </a:graphicData>
        </a:graphic>
      </p:graphicFrame>
      <p:sp>
        <p:nvSpPr>
          <p:cNvPr id="3080" name="Rectangle 7"/>
          <p:cNvSpPr>
            <a:spLocks noChangeArrowheads="1"/>
          </p:cNvSpPr>
          <p:nvPr/>
        </p:nvSpPr>
        <p:spPr bwMode="auto">
          <a:xfrm>
            <a:off x="0" y="-25400"/>
            <a:ext cx="1841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3" tIns="45716" rIns="91433" bIns="45716" anchor="ctr">
            <a:spAutoFit/>
          </a:bodyPr>
          <a:lstStyle>
            <a:lvl1pPr defTabSz="912813" eaLnBrk="0" hangingPunct="0">
              <a:defRPr sz="2700">
                <a:solidFill>
                  <a:schemeClr val="tx1"/>
                </a:solidFill>
                <a:latin typeface="Arial" charset="0"/>
              </a:defRPr>
            </a:lvl1pPr>
            <a:lvl2pPr marL="742950" indent="-285750" defTabSz="912813" eaLnBrk="0" hangingPunct="0">
              <a:defRPr sz="2700">
                <a:solidFill>
                  <a:schemeClr val="tx1"/>
                </a:solidFill>
                <a:latin typeface="Arial" charset="0"/>
              </a:defRPr>
            </a:lvl2pPr>
            <a:lvl3pPr marL="1143000" indent="-228600" defTabSz="912813" eaLnBrk="0" hangingPunct="0">
              <a:defRPr sz="2700">
                <a:solidFill>
                  <a:schemeClr val="tx1"/>
                </a:solidFill>
                <a:latin typeface="Arial" charset="0"/>
              </a:defRPr>
            </a:lvl3pPr>
            <a:lvl4pPr marL="1600200" indent="-228600" defTabSz="912813" eaLnBrk="0" hangingPunct="0">
              <a:defRPr sz="2700">
                <a:solidFill>
                  <a:schemeClr val="tx1"/>
                </a:solidFill>
                <a:latin typeface="Arial" charset="0"/>
              </a:defRPr>
            </a:lvl4pPr>
            <a:lvl5pPr marL="2057400" indent="-228600" defTabSz="912813" eaLnBrk="0" hangingPunct="0">
              <a:defRPr sz="2700">
                <a:solidFill>
                  <a:schemeClr val="tx1"/>
                </a:solidFill>
                <a:latin typeface="Arial" charset="0"/>
              </a:defRPr>
            </a:lvl5pPr>
            <a:lvl6pPr marL="2514600" indent="-228600" defTabSz="912813" eaLnBrk="0" fontAlgn="base" hangingPunct="0">
              <a:spcBef>
                <a:spcPct val="0"/>
              </a:spcBef>
              <a:spcAft>
                <a:spcPct val="0"/>
              </a:spcAft>
              <a:defRPr sz="2700">
                <a:solidFill>
                  <a:schemeClr val="tx1"/>
                </a:solidFill>
                <a:latin typeface="Arial" charset="0"/>
              </a:defRPr>
            </a:lvl6pPr>
            <a:lvl7pPr marL="2971800" indent="-228600" defTabSz="912813" eaLnBrk="0" fontAlgn="base" hangingPunct="0">
              <a:spcBef>
                <a:spcPct val="0"/>
              </a:spcBef>
              <a:spcAft>
                <a:spcPct val="0"/>
              </a:spcAft>
              <a:defRPr sz="2700">
                <a:solidFill>
                  <a:schemeClr val="tx1"/>
                </a:solidFill>
                <a:latin typeface="Arial" charset="0"/>
              </a:defRPr>
            </a:lvl7pPr>
            <a:lvl8pPr marL="3429000" indent="-228600" defTabSz="912813" eaLnBrk="0" fontAlgn="base" hangingPunct="0">
              <a:spcBef>
                <a:spcPct val="0"/>
              </a:spcBef>
              <a:spcAft>
                <a:spcPct val="0"/>
              </a:spcAft>
              <a:defRPr sz="2700">
                <a:solidFill>
                  <a:schemeClr val="tx1"/>
                </a:solidFill>
                <a:latin typeface="Arial" charset="0"/>
              </a:defRPr>
            </a:lvl8pPr>
            <a:lvl9pPr marL="3886200" indent="-228600" defTabSz="912813" eaLnBrk="0" fontAlgn="base" hangingPunct="0">
              <a:spcBef>
                <a:spcPct val="0"/>
              </a:spcBef>
              <a:spcAft>
                <a:spcPct val="0"/>
              </a:spcAft>
              <a:defRPr sz="2700">
                <a:solidFill>
                  <a:schemeClr val="tx1"/>
                </a:solidFill>
                <a:latin typeface="Arial" charset="0"/>
              </a:defRPr>
            </a:lvl9pPr>
          </a:lstStyle>
          <a:p>
            <a:endParaRPr lang="fr-FR" altLang="fr-F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0"/>
            <a:ext cx="14473237"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612775"/>
            <a:ext cx="12976225" cy="691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Text Box 8"/>
          <p:cNvSpPr txBox="1">
            <a:spLocks noChangeArrowheads="1"/>
          </p:cNvSpPr>
          <p:nvPr/>
        </p:nvSpPr>
        <p:spPr bwMode="auto">
          <a:xfrm>
            <a:off x="611188" y="7669213"/>
            <a:ext cx="13106400" cy="96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4946" tIns="67472" rIns="134946" bIns="67472">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pPr eaLnBrk="1" hangingPunct="1"/>
            <a:r>
              <a:rPr lang="fr-FR" altLang="fr-FR" sz="1800">
                <a:solidFill>
                  <a:schemeClr val="bg1"/>
                </a:solidFill>
              </a:rPr>
              <a:t>A gauche sur cette image, le Marché�-Neuf et ses deux halles. Aujourd'hui, la Préfecture de police a pris place à cet         endroit, rive gauche. Au centre de cette image, le pont Saint-Michel. </a:t>
            </a:r>
          </a:p>
          <a:p>
            <a:pPr eaLnBrk="1" hangingPunct="1"/>
            <a:r>
              <a:rPr lang="fr-FR" altLang="fr-FR" sz="1800">
                <a:solidFill>
                  <a:schemeClr val="bg1"/>
                </a:solidFill>
              </a:rPr>
              <a:t>Grez Productions / Paris au Moyen Age</a:t>
            </a:r>
          </a:p>
        </p:txBody>
      </p:sp>
      <p:pic>
        <p:nvPicPr>
          <p:cNvPr id="4103" name="Picture 8" descr="C:\Users\Gaston-pc\Pictures\Voeux 2013\A gauche sur cette image, le March�-Neuf et ses deux halles. Aujourd'hui, la Pr�fecture de police a pris place � cet endroit, rive gauche. Au centre de cette image, le pont Saint-Michel. � Grez Productions  Paris au .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4575" y="939800"/>
            <a:ext cx="12384088" cy="619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grpId="0" nodeType="withEffect">
                                  <p:stCondLst>
                                    <p:cond delay="0"/>
                                  </p:stCondLst>
                                  <p:childTnLst>
                                    <p:set>
                                      <p:cBhvr>
                                        <p:cTn id="6" dur="1" fill="hold">
                                          <p:stCondLst>
                                            <p:cond delay="0"/>
                                          </p:stCondLst>
                                        </p:cTn>
                                        <p:tgtEl>
                                          <p:spTgt spid="4104"/>
                                        </p:tgtEl>
                                        <p:attrNameLst>
                                          <p:attrName>style.visibility</p:attrName>
                                        </p:attrNameLst>
                                      </p:cBhvr>
                                      <p:to>
                                        <p:strVal val="visible"/>
                                      </p:to>
                                    </p:set>
                                    <p:anim calcmode="lin" valueType="num">
                                      <p:cBhvr additive="base">
                                        <p:cTn id="7" dur="3000" fill="hold"/>
                                        <p:tgtEl>
                                          <p:spTgt spid="4104"/>
                                        </p:tgtEl>
                                        <p:attrNameLst>
                                          <p:attrName>ppt_x</p:attrName>
                                        </p:attrNameLst>
                                      </p:cBhvr>
                                      <p:tavLst>
                                        <p:tav tm="0">
                                          <p:val>
                                            <p:strVal val="#ppt_x"/>
                                          </p:val>
                                        </p:tav>
                                        <p:tav tm="100000">
                                          <p:val>
                                            <p:strVal val="#ppt_x"/>
                                          </p:val>
                                        </p:tav>
                                      </p:tavLst>
                                    </p:anim>
                                    <p:anim calcmode="lin" valueType="num">
                                      <p:cBhvr additive="base">
                                        <p:cTn id="8" dur="3000" fill="hold"/>
                                        <p:tgtEl>
                                          <p:spTgt spid="41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180975"/>
            <a:ext cx="12606338" cy="770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Image 7" descr="au fond, le Louvre. A droite, la pointe de l'Ile de la Cit� .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60475" y="684213"/>
            <a:ext cx="11904663" cy="669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Rectangle 8"/>
          <p:cNvSpPr>
            <a:spLocks noChangeArrowheads="1"/>
          </p:cNvSpPr>
          <p:nvPr/>
        </p:nvSpPr>
        <p:spPr bwMode="auto">
          <a:xfrm>
            <a:off x="900113" y="8088313"/>
            <a:ext cx="126730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Sur cette image apparait, au fond, le Louvre. A droite, la pointe de l‘île de la Cité et les habitations des chanoines du Palais de la cité�. Colombages, charrettes et embarcations anciennes peuplent ces images qui permettent de réaliser un voyage dans le temps.</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975" y="0"/>
            <a:ext cx="9937750" cy="759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Image 7" descr="Au Moyen Age, avec les constructions qui s'�levaient sur les ponts, les passants franchissaient la Seine sans forc�ment se rendre compte qu'ils allaient d'une rive � l'autre. Ici, le Petit-Pont, qui existe toujours, .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55875" y="215900"/>
            <a:ext cx="9499600" cy="712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Rectangle 8"/>
          <p:cNvSpPr>
            <a:spLocks noChangeArrowheads="1"/>
          </p:cNvSpPr>
          <p:nvPr/>
        </p:nvSpPr>
        <p:spPr bwMode="auto">
          <a:xfrm>
            <a:off x="2268538" y="7654925"/>
            <a:ext cx="122047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Au Moyen Age, avec les constructions qui s‘élevaient sur les ponts,</a:t>
            </a:r>
          </a:p>
          <a:p>
            <a:r>
              <a:rPr lang="es-ES" altLang="fr-FR" sz="1600">
                <a:solidFill>
                  <a:schemeClr val="bg1"/>
                </a:solidFill>
                <a:cs typeface="Arial" charset="0"/>
              </a:rPr>
              <a:t>les passants franchissaient la Seine sans forcément se rendre compte qu'ils allaient d'une rive  à� l'autre.</a:t>
            </a:r>
          </a:p>
          <a:p>
            <a:r>
              <a:rPr lang="es-ES" altLang="fr-FR" sz="1600">
                <a:solidFill>
                  <a:schemeClr val="bg1"/>
                </a:solidFill>
                <a:cs typeface="Arial" charset="0"/>
              </a:rPr>
              <a:t>Ici, le Petit-Pont, qui existe toujours, et qui relie l‘île de la Cité à la rive gauche. </a:t>
            </a:r>
            <a:r>
              <a:rPr lang="es-ES" altLang="fr-FR" sz="1600">
                <a:solidFill>
                  <a:schemeClr val="bg1"/>
                </a:solidFill>
                <a:latin typeface="Verdana" pitchFamily="34" charset="0"/>
              </a:rPr>
              <a:t>� </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8450" y="180975"/>
            <a:ext cx="11664950" cy="684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Image 7" descr="b�timent qui remplace la Maison aux piliers et prendra le nom d'H�tel de la ville. Avec un pendu, au premier plan, sur la place publique... � Grez Productions  Paris au Moyen Age.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36738" y="468313"/>
            <a:ext cx="11122025" cy="623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5" name="Rectangle 8"/>
          <p:cNvSpPr>
            <a:spLocks noChangeArrowheads="1"/>
          </p:cNvSpPr>
          <p:nvPr/>
        </p:nvSpPr>
        <p:spPr bwMode="auto">
          <a:xfrm>
            <a:off x="1476375" y="7558088"/>
            <a:ext cx="117363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Sur ces images de synthèse, il s'agit du premier bâtiment qui remplace la "Maison aux piliers“</a:t>
            </a:r>
          </a:p>
          <a:p>
            <a:r>
              <a:rPr lang="es-ES" altLang="fr-FR" sz="1600">
                <a:solidFill>
                  <a:schemeClr val="bg1"/>
                </a:solidFill>
                <a:cs typeface="Arial" charset="0"/>
              </a:rPr>
              <a:t>et prendra le nom d'Hôtel de la ville. Avec un pendu, au premier plan, sur la place publique... </a:t>
            </a:r>
            <a:r>
              <a:rPr lang="es-ES" altLang="fr-FR" sz="1600">
                <a:solidFill>
                  <a:schemeClr val="bg1"/>
                </a:solidFill>
                <a:latin typeface="Verdana" pitchFamily="34" charset="0"/>
              </a:rPr>
              <a:t>� </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do mor nv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descr="Image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4" descr="Image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5" descr="gris verdos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76375" y="347663"/>
            <a:ext cx="11449050" cy="682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Image 7" descr="Cette image de synth�se permet de d�couvrir le jardin du roi sur l'Ile de la Cit�  son verger s'�tendait devant ses appartements.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763713" y="654050"/>
            <a:ext cx="10848975" cy="622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Rectangle 8"/>
          <p:cNvSpPr>
            <a:spLocks noChangeArrowheads="1"/>
          </p:cNvSpPr>
          <p:nvPr/>
        </p:nvSpPr>
        <p:spPr bwMode="auto">
          <a:xfrm>
            <a:off x="1331913" y="7459663"/>
            <a:ext cx="118808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Cette image de synthèse permet de découvrir le jardin du roi sur l‘île de la Cité� :</a:t>
            </a:r>
          </a:p>
          <a:p>
            <a:r>
              <a:rPr lang="es-ES" altLang="fr-FR" sz="1600">
                <a:solidFill>
                  <a:schemeClr val="bg1"/>
                </a:solidFill>
                <a:cs typeface="Arial" charset="0"/>
              </a:rPr>
              <a:t>son vergeré  s'�étendait devant ses appartements.</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075" y="180975"/>
            <a:ext cx="12647613" cy="757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Image 7" descr="Cette image r�alis�e par Grez productions permet de d�couvrir le Palais de la Cit� dans sa version m�di�vale. Il fut la r�sidence des rois de France du Xe au XIVe si�cle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17600" y="577850"/>
            <a:ext cx="12095163" cy="680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Rectangle 9"/>
          <p:cNvSpPr>
            <a:spLocks noChangeArrowheads="1"/>
          </p:cNvSpPr>
          <p:nvPr/>
        </p:nvSpPr>
        <p:spPr bwMode="auto">
          <a:xfrm>
            <a:off x="755650" y="7942263"/>
            <a:ext cx="126730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Cette image réalisée par Grez productions permet de découvrir le Palais de la Cité�dans sa version médiévale. Il fut la résidence des rois de France du Xe au XIVe siècles. </a:t>
            </a:r>
            <a:r>
              <a:rPr lang="es-ES" altLang="fr-FR" sz="1600">
                <a:solidFill>
                  <a:schemeClr val="bg1"/>
                </a:solidFill>
                <a:latin typeface="Verdana" pitchFamily="34" charset="0"/>
              </a:rPr>
              <a:t>�</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do mor nv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Image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Image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5" descr="gris verdos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0113" y="396875"/>
            <a:ext cx="12877800" cy="753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Image 7" descr="En 1550, la Place de Gr�ve, qui est aujourd'hui la Place de l'H�tel de ville, �tait un port commercial important. Mais aussi le lieu de f�tes... et d'ex�cutions. � Grez Productions  Paris au Moyen Age.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92200" y="571500"/>
            <a:ext cx="12336463" cy="702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Rectangle 8"/>
          <p:cNvSpPr>
            <a:spLocks noChangeArrowheads="1"/>
          </p:cNvSpPr>
          <p:nvPr/>
        </p:nvSpPr>
        <p:spPr bwMode="auto">
          <a:xfrm>
            <a:off x="828675" y="8043863"/>
            <a:ext cx="1281588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En 1550, la Place de Grève, qui est aujourd'hui la Place de l'Hôtel de ville, �était un port commercial important.</a:t>
            </a:r>
          </a:p>
          <a:p>
            <a:r>
              <a:rPr lang="es-ES" altLang="fr-FR" sz="1600">
                <a:solidFill>
                  <a:schemeClr val="bg1"/>
                </a:solidFill>
                <a:cs typeface="Arial" charset="0"/>
              </a:rPr>
              <a:t>Mais aussi le lieu de fêtes... et d'exécutions. </a:t>
            </a:r>
            <a:r>
              <a:rPr lang="es-ES" altLang="fr-FR" sz="1600">
                <a:solidFill>
                  <a:schemeClr val="bg1"/>
                </a:solidFill>
                <a:latin typeface="Verdana" pitchFamily="34" charset="0"/>
              </a:rPr>
              <a:t>� </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075" y="396875"/>
            <a:ext cx="12877800" cy="741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Image 7" descr="Grez productions, sp�cialiste des reconstitutions historiques en images de synth�se, nous propose ici une vue de La Bastille. A droite la Porte Saint-Antoine. � Grez Productions  Paris au Moyen Age.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044575" y="612775"/>
            <a:ext cx="12466638" cy="701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Rectangle 8"/>
          <p:cNvSpPr>
            <a:spLocks noChangeArrowheads="1"/>
          </p:cNvSpPr>
          <p:nvPr/>
        </p:nvSpPr>
        <p:spPr bwMode="auto">
          <a:xfrm>
            <a:off x="755650" y="8008938"/>
            <a:ext cx="129619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Grez productions, spécialiste des reconstitutions historiques en images de synthèse, nous propose ici une vue de La Bastille.</a:t>
            </a:r>
          </a:p>
          <a:p>
            <a:r>
              <a:rPr lang="es-ES" altLang="fr-FR" sz="1600">
                <a:solidFill>
                  <a:schemeClr val="bg1"/>
                </a:solidFill>
                <a:cs typeface="Arial" charset="0"/>
              </a:rPr>
              <a:t>A droite la Porte Saint-Antoine. </a:t>
            </a:r>
            <a:r>
              <a:rPr lang="es-ES" altLang="fr-FR" sz="1600">
                <a:solidFill>
                  <a:schemeClr val="bg1"/>
                </a:solidFill>
                <a:latin typeface="Verdana" pitchFamily="34" charset="0"/>
              </a:rPr>
              <a:t>� </a:t>
            </a:r>
          </a:p>
          <a:p>
            <a:r>
              <a:rPr lang="es-ES" altLang="fr-FR" sz="1600">
                <a:solidFill>
                  <a:schemeClr val="bg1"/>
                </a:solidFill>
                <a:latin typeface="Verdana" pitchFamily="34" charset="0"/>
              </a:rPr>
              <a:t>Grez Productions / Paris au Moyen Age</a:t>
            </a:r>
            <a:r>
              <a:rPr lang="es-ES" altLang="fr-FR" sz="1600">
                <a:solidFill>
                  <a:schemeClr val="bg1"/>
                </a:solidFill>
              </a:rPr>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4075" y="180975"/>
            <a:ext cx="9577388" cy="727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Image 7" descr="Impressionnante cath�drale. Mais les auteurs de cette image de synth�se pr�cisent  Notre-Dame �tait vraisemblablement polychrome .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39975" y="396875"/>
            <a:ext cx="9145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Rectangle 8"/>
          <p:cNvSpPr>
            <a:spLocks noChangeArrowheads="1"/>
          </p:cNvSpPr>
          <p:nvPr/>
        </p:nvSpPr>
        <p:spPr bwMode="auto">
          <a:xfrm>
            <a:off x="2052638" y="7664450"/>
            <a:ext cx="9720262"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Impressionnante cathédrale. Mais les auteurs de cette image de synthèse précisent : </a:t>
            </a:r>
          </a:p>
          <a:p>
            <a:r>
              <a:rPr lang="es-ES" altLang="fr-FR" sz="1600">
                <a:solidFill>
                  <a:schemeClr val="bg1"/>
                </a:solidFill>
                <a:cs typeface="Arial" charset="0"/>
              </a:rPr>
              <a:t>"Notre-Dame �était vraisemblablement polychrome mais l'on est hélas incapable aujourd'hui de déterminer de quelle manière. </a:t>
            </a:r>
          </a:p>
          <a:p>
            <a:r>
              <a:rPr lang="es-ES" altLang="fr-FR" sz="1600">
                <a:solidFill>
                  <a:schemeClr val="bg1"/>
                </a:solidFill>
                <a:cs typeface="Arial" charset="0"/>
              </a:rPr>
              <a:t>Les couleurs et les parties peintes ne sont donc ici qu'une vue d'artiste." </a:t>
            </a:r>
            <a:r>
              <a:rPr lang="es-ES" altLang="fr-FR" sz="1600">
                <a:solidFill>
                  <a:schemeClr val="bg1"/>
                </a:solidFill>
                <a:latin typeface="Verdana" pitchFamily="34" charset="0"/>
              </a:rPr>
              <a:t>� </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444500"/>
            <a:ext cx="11233150" cy="650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Image 6" descr="Le Ch�teau du Louvre prot�geait la ville � l'ouest, fermant le passage de la Seine avec la Tour de Nesle (aujourd'hui disparue) sur la rive gauche. Les habitu�s du Paris contemporain remarqueront l'absence du Pont .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92275" y="612775"/>
            <a:ext cx="10809288" cy="608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Rectangle 7"/>
          <p:cNvSpPr>
            <a:spLocks noChangeArrowheads="1"/>
          </p:cNvSpPr>
          <p:nvPr/>
        </p:nvSpPr>
        <p:spPr bwMode="auto">
          <a:xfrm>
            <a:off x="1403350" y="7373938"/>
            <a:ext cx="11450638"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L'entrée du Châtelet se trouvait du coté�de la rue Saint-Denis. Au Moyen Age, il s'agissait d'un sinistre bâtiment de Justice aux cachots redoutés.</a:t>
            </a:r>
          </a:p>
          <a:p>
            <a:r>
              <a:rPr lang="es-ES" altLang="fr-FR" sz="1600">
                <a:solidFill>
                  <a:schemeClr val="bg1"/>
                </a:solidFill>
                <a:cs typeface="Arial" charset="0"/>
              </a:rPr>
              <a:t>A l'arrière plan, sur la gauche de l'image, apparaît Notre-Dame de Paris.</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2638" y="107950"/>
            <a:ext cx="10152062" cy="763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Image 7" descr="Le Louvre, l'H�tel de Ville ou Notre-Dame pr�sentaient des visages diff�rents au Moyen Age. Voici des images de synth�se, sign�es Grez productions, qui permettent de d�couvrir la ville de Paris telle qu'on ne l'a jam.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339975" y="323850"/>
            <a:ext cx="9577388" cy="718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8"/>
          <p:cNvSpPr>
            <a:spLocks noChangeArrowheads="1"/>
          </p:cNvSpPr>
          <p:nvPr/>
        </p:nvSpPr>
        <p:spPr bwMode="auto">
          <a:xfrm>
            <a:off x="1979613" y="7799388"/>
            <a:ext cx="10440987"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b="1">
                <a:solidFill>
                  <a:schemeClr val="bg1"/>
                </a:solidFill>
                <a:latin typeface="Calibri" pitchFamily="34" charset="0"/>
              </a:rPr>
              <a:t>Le Louvre, l'Hôtel de Ville ou Notre-Dame présentaient des visages différents au Moyen Age.</a:t>
            </a:r>
          </a:p>
          <a:p>
            <a:r>
              <a:rPr lang="es-ES" altLang="fr-FR" sz="1600" b="1">
                <a:solidFill>
                  <a:schemeClr val="bg1"/>
                </a:solidFill>
                <a:latin typeface="Calibri" pitchFamily="34" charset="0"/>
              </a:rPr>
              <a:t>Voici des images de synthèse, signées Grez productions, qui permettent de découvrir la ville de Paris telle qu'on ne l'a jamais vue. </a:t>
            </a:r>
            <a:r>
              <a:rPr lang="es-ES" altLang="fr-FR" sz="1600">
                <a:solidFill>
                  <a:schemeClr val="bg1"/>
                </a:solidFill>
                <a:latin typeface="Calibri" pitchFamily="34" charset="0"/>
              </a:rPr>
              <a:t>Ici, Paris vers 1550 :</a:t>
            </a:r>
          </a:p>
          <a:p>
            <a:r>
              <a:rPr lang="es-ES" altLang="fr-FR" sz="1600">
                <a:solidFill>
                  <a:schemeClr val="bg1"/>
                </a:solidFill>
                <a:latin typeface="Calibri" pitchFamily="34" charset="0"/>
              </a:rPr>
              <a:t>l‘île Saint Louis n'est pas encore habitée et le Pont Neuf n'est pas construit. </a:t>
            </a:r>
            <a:r>
              <a:rPr lang="es-ES" altLang="fr-FR" sz="1600">
                <a:solidFill>
                  <a:schemeClr val="bg1"/>
                </a:solidFill>
                <a:latin typeface="Verdana" pitchFamily="34" charset="0"/>
              </a:rPr>
              <a:t>� </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323850"/>
            <a:ext cx="12776200" cy="741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Text Box 7"/>
          <p:cNvSpPr txBox="1">
            <a:spLocks noChangeArrowheads="1"/>
          </p:cNvSpPr>
          <p:nvPr/>
        </p:nvSpPr>
        <p:spPr bwMode="auto">
          <a:xfrm>
            <a:off x="8101013" y="2847975"/>
            <a:ext cx="5472112"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4946" tIns="67472" rIns="134946" bIns="67472">
            <a:spAutoFit/>
          </a:bodyPr>
          <a:lstStyle>
            <a:lvl1pPr defTabSz="1347788" eaLnBrk="0" hangingPunct="0">
              <a:defRPr sz="2700">
                <a:solidFill>
                  <a:schemeClr val="tx1"/>
                </a:solidFill>
                <a:latin typeface="Arial" charset="0"/>
              </a:defRPr>
            </a:lvl1pPr>
            <a:lvl2pPr marL="742950" indent="-285750" defTabSz="1347788" eaLnBrk="0" hangingPunct="0">
              <a:defRPr sz="2700">
                <a:solidFill>
                  <a:schemeClr val="tx1"/>
                </a:solidFill>
                <a:latin typeface="Arial" charset="0"/>
              </a:defRPr>
            </a:lvl2pPr>
            <a:lvl3pPr marL="1143000" indent="-228600" defTabSz="1347788" eaLnBrk="0" hangingPunct="0">
              <a:defRPr sz="2700">
                <a:solidFill>
                  <a:schemeClr val="tx1"/>
                </a:solidFill>
                <a:latin typeface="Arial" charset="0"/>
              </a:defRPr>
            </a:lvl3pPr>
            <a:lvl4pPr marL="1600200" indent="-228600" defTabSz="1347788" eaLnBrk="0" hangingPunct="0">
              <a:defRPr sz="2700">
                <a:solidFill>
                  <a:schemeClr val="tx1"/>
                </a:solidFill>
                <a:latin typeface="Arial" charset="0"/>
              </a:defRPr>
            </a:lvl4pPr>
            <a:lvl5pPr marL="2057400" indent="-228600" defTabSz="1347788" eaLnBrk="0" hangingPunct="0">
              <a:defRPr sz="2700">
                <a:solidFill>
                  <a:schemeClr val="tx1"/>
                </a:solidFill>
                <a:latin typeface="Arial" charset="0"/>
              </a:defRPr>
            </a:lvl5pPr>
            <a:lvl6pPr marL="2514600" indent="-228600" defTabSz="1347788" eaLnBrk="0" fontAlgn="base" hangingPunct="0">
              <a:spcBef>
                <a:spcPct val="0"/>
              </a:spcBef>
              <a:spcAft>
                <a:spcPct val="0"/>
              </a:spcAft>
              <a:defRPr sz="2700">
                <a:solidFill>
                  <a:schemeClr val="tx1"/>
                </a:solidFill>
                <a:latin typeface="Arial" charset="0"/>
              </a:defRPr>
            </a:lvl6pPr>
            <a:lvl7pPr marL="2971800" indent="-228600" defTabSz="1347788" eaLnBrk="0" fontAlgn="base" hangingPunct="0">
              <a:spcBef>
                <a:spcPct val="0"/>
              </a:spcBef>
              <a:spcAft>
                <a:spcPct val="0"/>
              </a:spcAft>
              <a:defRPr sz="2700">
                <a:solidFill>
                  <a:schemeClr val="tx1"/>
                </a:solidFill>
                <a:latin typeface="Arial" charset="0"/>
              </a:defRPr>
            </a:lvl7pPr>
            <a:lvl8pPr marL="3429000" indent="-228600" defTabSz="1347788" eaLnBrk="0" fontAlgn="base" hangingPunct="0">
              <a:spcBef>
                <a:spcPct val="0"/>
              </a:spcBef>
              <a:spcAft>
                <a:spcPct val="0"/>
              </a:spcAft>
              <a:defRPr sz="2700">
                <a:solidFill>
                  <a:schemeClr val="tx1"/>
                </a:solidFill>
                <a:latin typeface="Arial" charset="0"/>
              </a:defRPr>
            </a:lvl8pPr>
            <a:lvl9pPr marL="3886200" indent="-228600" defTabSz="1347788" eaLnBrk="0" fontAlgn="base" hangingPunct="0">
              <a:spcBef>
                <a:spcPct val="0"/>
              </a:spcBef>
              <a:spcAft>
                <a:spcPct val="0"/>
              </a:spcAft>
              <a:defRPr sz="2700">
                <a:solidFill>
                  <a:schemeClr val="tx1"/>
                </a:solidFill>
                <a:latin typeface="Arial" charset="0"/>
              </a:defRPr>
            </a:lvl9pPr>
          </a:lstStyle>
          <a:p>
            <a:pPr algn="ctr" eaLnBrk="1" hangingPunct="1"/>
            <a:endParaRPr lang="fr-FR" altLang="fr-FR" sz="2400" b="1">
              <a:solidFill>
                <a:srgbClr val="00B0F0"/>
              </a:solidFill>
            </a:endParaRPr>
          </a:p>
        </p:txBody>
      </p:sp>
      <p:pic>
        <p:nvPicPr>
          <p:cNvPr id="15367" name="Image 7" descr="L'entr�e du Ch�telet se trouvait du cot� de la rue Saint-Denis. Au Moyen Age, il s'agissait d'un sinistre b�timent de Justice aux cachots -DD35332FA5C9@home.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87450" y="612775"/>
            <a:ext cx="12201525"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8" name="Rectangle 8"/>
          <p:cNvSpPr>
            <a:spLocks noChangeArrowheads="1"/>
          </p:cNvSpPr>
          <p:nvPr/>
        </p:nvSpPr>
        <p:spPr bwMode="auto">
          <a:xfrm>
            <a:off x="755650" y="7913688"/>
            <a:ext cx="1371758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L'entrée du Châtelet se trouvait du coté� de la rue Saint-Denis.Au Moyen Age, il s'agissait d'un sinistre bâtiment de Justice</a:t>
            </a:r>
          </a:p>
          <a:p>
            <a:r>
              <a:rPr lang="es-ES" altLang="fr-FR" sz="1600">
                <a:solidFill>
                  <a:schemeClr val="bg1"/>
                </a:solidFill>
                <a:cs typeface="Arial" charset="0"/>
              </a:rPr>
              <a:t>aux cachots redoutés. A l'arrière plan, sur la gauche de l'image, apparaît Notre-Dame de Paris. </a:t>
            </a:r>
            <a:r>
              <a:rPr lang="es-ES" altLang="fr-FR" sz="1600">
                <a:solidFill>
                  <a:schemeClr val="bg1"/>
                </a:solidFill>
                <a:latin typeface="Verdana" pitchFamily="34" charset="0"/>
              </a:rPr>
              <a:t>� </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nodePh="1">
                                  <p:stCondLst>
                                    <p:cond delay="0"/>
                                  </p:stCondLst>
                                  <p:endCondLst>
                                    <p:cond evt="begin" delay="0">
                                      <p:tn val="5"/>
                                    </p:cond>
                                  </p:endCondLst>
                                  <p:childTnLst>
                                    <p:set>
                                      <p:cBhvr>
                                        <p:cTn id="6" dur="1" fill="hold">
                                          <p:stCondLst>
                                            <p:cond delay="499"/>
                                          </p:stCondLst>
                                        </p:cTn>
                                        <p:tgtEl>
                                          <p:spTgt spid="163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396875"/>
            <a:ext cx="12920663" cy="748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Image 7" descr="Les constructions s'alignaient sur les ponts au Moyen Age. Ici, le Pont au Change (qui existe toujours) et le Pont aux Meuniers devant la tour de l'Horloge du Palais de la cit�. Au fond, il est possible de distinguer.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71550" y="612775"/>
            <a:ext cx="12449175" cy="700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Rectangle 8"/>
          <p:cNvSpPr>
            <a:spLocks noChangeArrowheads="1"/>
          </p:cNvSpPr>
          <p:nvPr/>
        </p:nvSpPr>
        <p:spPr bwMode="auto">
          <a:xfrm>
            <a:off x="684213" y="7951788"/>
            <a:ext cx="129603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Les constructions s'alignaient sur les ponts au Moyen Age.</a:t>
            </a:r>
          </a:p>
          <a:p>
            <a:r>
              <a:rPr lang="es-ES" altLang="fr-FR" sz="1600">
                <a:solidFill>
                  <a:schemeClr val="bg1"/>
                </a:solidFill>
                <a:cs typeface="Arial" charset="0"/>
              </a:rPr>
              <a:t>Ici, le Pont au Change (qui existe toujours) et le Pont aux Meuniers devant la tour de l'Horloge du Palais de la cité�.</a:t>
            </a:r>
          </a:p>
          <a:p>
            <a:r>
              <a:rPr lang="es-ES" altLang="fr-FR" sz="1600">
                <a:solidFill>
                  <a:schemeClr val="bg1"/>
                </a:solidFill>
                <a:cs typeface="Arial" charset="0"/>
              </a:rPr>
              <a:t>Au fond, il est possible de distinguer l'abbaye Saint-Germain-des-Prés. </a:t>
            </a:r>
            <a:r>
              <a:rPr lang="es-ES" altLang="fr-FR" sz="1600">
                <a:solidFill>
                  <a:schemeClr val="bg1"/>
                </a:solidFill>
                <a:latin typeface="Verdana" pitchFamily="34" charset="0"/>
              </a:rPr>
              <a:t>� </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6738" y="107950"/>
            <a:ext cx="10440987" cy="799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Image 8" descr="L'H�tel Dieu a �t� le premier h�pital de Paris. Situ� sur l'Ile de la Cit�, il a �t� fond� en 651. � Grez Productions  Paris au Moyen Age.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052638" y="323850"/>
            <a:ext cx="10009187" cy="750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5" name="Rectangle 9"/>
          <p:cNvSpPr>
            <a:spLocks noChangeArrowheads="1"/>
          </p:cNvSpPr>
          <p:nvPr/>
        </p:nvSpPr>
        <p:spPr bwMode="auto">
          <a:xfrm>
            <a:off x="1763713" y="8170863"/>
            <a:ext cx="104854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L'Hôtel Dieu a �été� le premier hôpital de Paris. Situé� sur l'Ile de la Cité�, il a été�fondé�en 651. </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8900" y="347663"/>
            <a:ext cx="9359900" cy="710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Image 7" descr="Sur cette vue plongeante, il est possible de d�couvrir le Parvis de Notre-Dame de Paris au Moyen Age. Plus �troit qu'aujourd'hui, il accueillait f�tes et march�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868613" y="539750"/>
            <a:ext cx="8832850" cy="662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Rectangle 8"/>
          <p:cNvSpPr>
            <a:spLocks noChangeArrowheads="1"/>
          </p:cNvSpPr>
          <p:nvPr/>
        </p:nvSpPr>
        <p:spPr bwMode="auto">
          <a:xfrm>
            <a:off x="2484438" y="7753350"/>
            <a:ext cx="96488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r>
              <a:rPr lang="es-ES" altLang="fr-FR" sz="1600">
                <a:solidFill>
                  <a:schemeClr val="bg1"/>
                </a:solidFill>
                <a:cs typeface="Arial" charset="0"/>
              </a:rPr>
              <a:t>Sur cette vue plongeante, il est possible de découvrir le Parvis de Notre-Dame de Paris au Moyen Age.</a:t>
            </a:r>
          </a:p>
          <a:p>
            <a:r>
              <a:rPr lang="es-ES" altLang="fr-FR" sz="1600">
                <a:solidFill>
                  <a:schemeClr val="bg1"/>
                </a:solidFill>
                <a:cs typeface="Arial" charset="0"/>
              </a:rPr>
              <a:t>Plus étroit qu'aujourd'hui, il accueillait fêtes et marchés.</a:t>
            </a:r>
          </a:p>
          <a:p>
            <a:r>
              <a:rPr lang="es-ES" altLang="fr-FR" sz="1600">
                <a:solidFill>
                  <a:schemeClr val="bg1"/>
                </a:solidFill>
                <a:latin typeface="Verdana" pitchFamily="34" charset="0"/>
              </a:rPr>
              <a:t>Grez Productions / Paris au Moyen Age</a:t>
            </a:r>
            <a:endParaRPr lang="es-ES" altLang="fr-FR" sz="1600">
              <a:solidFill>
                <a:schemeClr val="bg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fdo mor nv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473238"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3"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4" descr="Image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90638" y="0"/>
            <a:ext cx="482600" cy="914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descr="gris verdos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3619" y="446088"/>
            <a:ext cx="12877800" cy="775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1547813" y="7164388"/>
            <a:ext cx="11664950" cy="508000"/>
          </a:xfrm>
          <a:prstGeom prst="rect">
            <a:avLst/>
          </a:prstGeom>
        </p:spPr>
        <p:txBody>
          <a:bodyPr>
            <a:spAutoFit/>
          </a:bodyPr>
          <a:lstStyle/>
          <a:p>
            <a:pPr>
              <a:defRPr/>
            </a:pPr>
            <a:r>
              <a:rPr lang="fr-FR"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Music                                           MOZART</a:t>
            </a:r>
            <a:r>
              <a:rPr lang="fr-FR"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t>
            </a:r>
            <a:r>
              <a:rPr lang="fr-FR"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Ave verum </a:t>
            </a:r>
          </a:p>
        </p:txBody>
      </p:sp>
      <p:sp>
        <p:nvSpPr>
          <p:cNvPr id="19464" name="ZoneTexte 9"/>
          <p:cNvSpPr txBox="1">
            <a:spLocks noChangeArrowheads="1"/>
          </p:cNvSpPr>
          <p:nvPr/>
        </p:nvSpPr>
        <p:spPr bwMode="auto">
          <a:xfrm>
            <a:off x="3779838" y="5364163"/>
            <a:ext cx="69850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pPr eaLnBrk="1" hangingPunct="1"/>
            <a:r>
              <a:rPr lang="fr-FR" altLang="fr-FR" dirty="0">
                <a:solidFill>
                  <a:srgbClr val="92D050"/>
                </a:solidFill>
              </a:rPr>
              <a:t>        </a:t>
            </a:r>
          </a:p>
          <a:p>
            <a:pPr eaLnBrk="1" hangingPunct="1"/>
            <a:r>
              <a:rPr lang="fr-FR" altLang="fr-FR" dirty="0">
                <a:solidFill>
                  <a:srgbClr val="92D050"/>
                </a:solidFill>
              </a:rPr>
              <a:t>                       Janvier 2013  </a:t>
            </a:r>
          </a:p>
        </p:txBody>
      </p:sp>
      <p:sp>
        <p:nvSpPr>
          <p:cNvPr id="19465" name="ZoneTexte 10"/>
          <p:cNvSpPr txBox="1">
            <a:spLocks noChangeArrowheads="1"/>
          </p:cNvSpPr>
          <p:nvPr/>
        </p:nvSpPr>
        <p:spPr bwMode="auto">
          <a:xfrm>
            <a:off x="6084888" y="1404938"/>
            <a:ext cx="3960812"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700">
                <a:solidFill>
                  <a:schemeClr val="tx1"/>
                </a:solidFill>
                <a:latin typeface="Arial" charset="0"/>
              </a:defRPr>
            </a:lvl1pPr>
            <a:lvl2pPr marL="742950" indent="-285750" eaLnBrk="0" hangingPunct="0">
              <a:defRPr sz="2700">
                <a:solidFill>
                  <a:schemeClr val="tx1"/>
                </a:solidFill>
                <a:latin typeface="Arial" charset="0"/>
              </a:defRPr>
            </a:lvl2pPr>
            <a:lvl3pPr marL="1143000" indent="-228600" eaLnBrk="0" hangingPunct="0">
              <a:defRPr sz="2700">
                <a:solidFill>
                  <a:schemeClr val="tx1"/>
                </a:solidFill>
                <a:latin typeface="Arial" charset="0"/>
              </a:defRPr>
            </a:lvl3pPr>
            <a:lvl4pPr marL="1600200" indent="-228600" eaLnBrk="0" hangingPunct="0">
              <a:defRPr sz="2700">
                <a:solidFill>
                  <a:schemeClr val="tx1"/>
                </a:solidFill>
                <a:latin typeface="Arial" charset="0"/>
              </a:defRPr>
            </a:lvl4pPr>
            <a:lvl5pPr marL="2057400" indent="-228600" eaLnBrk="0" hangingPunct="0">
              <a:defRPr sz="2700">
                <a:solidFill>
                  <a:schemeClr val="tx1"/>
                </a:solidFill>
                <a:latin typeface="Arial" charset="0"/>
              </a:defRPr>
            </a:lvl5pPr>
            <a:lvl6pPr marL="2514600" indent="-228600" eaLnBrk="0" fontAlgn="base" hangingPunct="0">
              <a:spcBef>
                <a:spcPct val="0"/>
              </a:spcBef>
              <a:spcAft>
                <a:spcPct val="0"/>
              </a:spcAft>
              <a:defRPr sz="2700">
                <a:solidFill>
                  <a:schemeClr val="tx1"/>
                </a:solidFill>
                <a:latin typeface="Arial" charset="0"/>
              </a:defRPr>
            </a:lvl6pPr>
            <a:lvl7pPr marL="2971800" indent="-228600" eaLnBrk="0" fontAlgn="base" hangingPunct="0">
              <a:spcBef>
                <a:spcPct val="0"/>
              </a:spcBef>
              <a:spcAft>
                <a:spcPct val="0"/>
              </a:spcAft>
              <a:defRPr sz="2700">
                <a:solidFill>
                  <a:schemeClr val="tx1"/>
                </a:solidFill>
                <a:latin typeface="Arial" charset="0"/>
              </a:defRPr>
            </a:lvl7pPr>
            <a:lvl8pPr marL="3429000" indent="-228600" eaLnBrk="0" fontAlgn="base" hangingPunct="0">
              <a:spcBef>
                <a:spcPct val="0"/>
              </a:spcBef>
              <a:spcAft>
                <a:spcPct val="0"/>
              </a:spcAft>
              <a:defRPr sz="2700">
                <a:solidFill>
                  <a:schemeClr val="tx1"/>
                </a:solidFill>
                <a:latin typeface="Arial" charset="0"/>
              </a:defRPr>
            </a:lvl8pPr>
            <a:lvl9pPr marL="3886200" indent="-228600" eaLnBrk="0" fontAlgn="base" hangingPunct="0">
              <a:spcBef>
                <a:spcPct val="0"/>
              </a:spcBef>
              <a:spcAft>
                <a:spcPct val="0"/>
              </a:spcAft>
              <a:defRPr sz="2700">
                <a:solidFill>
                  <a:schemeClr val="tx1"/>
                </a:solidFill>
                <a:latin typeface="Arial" charset="0"/>
              </a:defRPr>
            </a:lvl9pPr>
          </a:lstStyle>
          <a:p>
            <a:pPr eaLnBrk="1" hangingPunct="1"/>
            <a:r>
              <a:rPr lang="fr-FR" altLang="fr-FR" sz="9600">
                <a:solidFill>
                  <a:srgbClr val="FF3300"/>
                </a:solidFill>
              </a:rPr>
              <a:t>Fin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14473238" cy="9145588"/>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4946" tIns="67472" rIns="134946" bIns="67472" anchor="ctr"/>
          <a:lstStyle/>
          <a:p>
            <a:endParaRPr lang="fr-FR">
              <a:solidFill>
                <a:srgbClr val="000000"/>
              </a:solidFill>
            </a:endParaRPr>
          </a:p>
        </p:txBody>
      </p:sp>
      <p:sp>
        <p:nvSpPr>
          <p:cNvPr id="11267" name="Rectangle 3"/>
          <p:cNvSpPr>
            <a:spLocks noChangeArrowheads="1"/>
          </p:cNvSpPr>
          <p:nvPr/>
        </p:nvSpPr>
        <p:spPr bwMode="auto">
          <a:xfrm>
            <a:off x="241222" y="203237"/>
            <a:ext cx="13990797" cy="8739117"/>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4946" tIns="67472" rIns="134946" bIns="67472" anchor="ctr"/>
          <a:lstStyle/>
          <a:p>
            <a:endParaRPr lang="fr-FR">
              <a:solidFill>
                <a:srgbClr val="000000"/>
              </a:solidFill>
            </a:endParaRPr>
          </a:p>
        </p:txBody>
      </p:sp>
      <p:sp>
        <p:nvSpPr>
          <p:cNvPr id="11268" name="Rectangle 4"/>
          <p:cNvSpPr>
            <a:spLocks noChangeArrowheads="1"/>
          </p:cNvSpPr>
          <p:nvPr/>
        </p:nvSpPr>
        <p:spPr bwMode="auto">
          <a:xfrm>
            <a:off x="482443" y="406472"/>
            <a:ext cx="13508355" cy="8332647"/>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34946" tIns="67472" rIns="134946" bIns="67472" anchor="ctr"/>
          <a:lstStyle/>
          <a:p>
            <a:endParaRPr lang="fr-FR">
              <a:solidFill>
                <a:srgbClr val="000000"/>
              </a:solidFill>
            </a:endParaRPr>
          </a:p>
        </p:txBody>
      </p:sp>
      <p:sp>
        <p:nvSpPr>
          <p:cNvPr id="11270" name="AutoShape 6" descr="postit"/>
          <p:cNvSpPr>
            <a:spLocks noChangeAspect="1" noChangeArrowheads="1"/>
          </p:cNvSpPr>
          <p:nvPr/>
        </p:nvSpPr>
        <p:spPr bwMode="auto">
          <a:xfrm>
            <a:off x="6633569" y="2946911"/>
            <a:ext cx="482441" cy="406471"/>
          </a:xfrm>
          <a:prstGeom prst="rect">
            <a:avLst/>
          </a:prstGeom>
          <a:noFill/>
          <a:extLst>
            <a:ext uri="{909E8E84-426E-40DD-AFC4-6F175D3DCCD1}">
              <a14:hiddenFill xmlns:a14="http://schemas.microsoft.com/office/drawing/2010/main">
                <a:solidFill>
                  <a:srgbClr val="FFFFFF"/>
                </a:solidFill>
              </a14:hiddenFill>
            </a:ext>
          </a:extLst>
        </p:spPr>
        <p:txBody>
          <a:bodyPr lIns="134946" tIns="67472" rIns="134946" bIns="67472"/>
          <a:lstStyle/>
          <a:p>
            <a:endParaRPr lang="fr-FR">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1361" y="7722941"/>
            <a:ext cx="6033029" cy="72826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7316470"/>
            <a:ext cx="14473238" cy="551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4946" tIns="67472" rIns="134946" bIns="67472">
            <a:spAutoFit/>
          </a:bodyPr>
          <a:lstStyle/>
          <a:p>
            <a:pPr algn="ctr">
              <a:spcBef>
                <a:spcPct val="50000"/>
              </a:spcBef>
            </a:pPr>
            <a:r>
              <a:rPr lang="es-ES_tradnl" altLang="fr-FR"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3802" y="6097059"/>
            <a:ext cx="4020344" cy="1507328"/>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1447324" y="3455000"/>
            <a:ext cx="1688544" cy="551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4946" tIns="67472" rIns="134946" bIns="67472">
            <a:spAutoFit/>
          </a:bodyPr>
          <a:lstStyle/>
          <a:p>
            <a:pPr>
              <a:spcBef>
                <a:spcPct val="50000"/>
              </a:spcBef>
            </a:pPr>
            <a:endParaRPr lang="es-ES" altLang="fr-FR">
              <a:solidFill>
                <a:srgbClr val="000000"/>
              </a:solidFill>
            </a:endParaRPr>
          </a:p>
        </p:txBody>
      </p:sp>
      <p:graphicFrame>
        <p:nvGraphicFramePr>
          <p:cNvPr id="11701" name="Group 437"/>
          <p:cNvGraphicFramePr>
            <a:graphicFrameLocks noGrp="1"/>
          </p:cNvGraphicFramePr>
          <p:nvPr/>
        </p:nvGraphicFramePr>
        <p:xfrm>
          <a:off x="7960281" y="4471177"/>
          <a:ext cx="5065633" cy="2048867"/>
        </p:xfrm>
        <a:graphic>
          <a:graphicData uri="http://schemas.openxmlformats.org/drawingml/2006/table">
            <a:tbl>
              <a:tblPr/>
              <a:tblGrid>
                <a:gridCol w="1751363"/>
                <a:gridCol w="1655878"/>
                <a:gridCol w="1658392"/>
              </a:tblGrid>
              <a:tr h="48776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2E49D5"/>
                          </a:solidFill>
                          <a:effectLst/>
                          <a:latin typeface="Arial" charset="0"/>
                          <a:hlinkClick r:id="rId6"/>
                        </a:rPr>
                        <a:t>Dedicatorias</a:t>
                      </a:r>
                      <a:endParaRPr kumimoji="0" lang="es-ES_tradnl" altLang="fr-FR" sz="1200" b="1" i="0" u="none" strike="noStrike" cap="none" normalizeH="0" baseline="0" smtClean="0">
                        <a:ln>
                          <a:noFill/>
                        </a:ln>
                        <a:solidFill>
                          <a:srgbClr val="2E49D5"/>
                        </a:solidFill>
                        <a:effectLst/>
                        <a:latin typeface="Arial" charset="0"/>
                      </a:endParaRPr>
                    </a:p>
                  </a:txBody>
                  <a:tcPr marL="144732" marR="144732" marT="60971" marB="6097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7"/>
                        </a:rPr>
                        <a:t>Fechas Especiales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8"/>
                        </a:rPr>
                        <a:t>Graciosos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531376">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9"/>
                        </a:rPr>
                        <a:t>Historia y Arte</a:t>
                      </a:r>
                      <a:endParaRPr kumimoji="0" lang="es-ES_tradnl" altLang="fr-FR"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0"/>
                        </a:rPr>
                        <a:t>Lugares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1"/>
                        </a:rPr>
                        <a:t>Musicales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8776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2"/>
                        </a:rPr>
                        <a:t>Naturaleza y Ciencias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3"/>
                        </a:rPr>
                        <a:t>Política</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4"/>
                        </a:rPr>
                        <a:t>Reflexión</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541961">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5"/>
                        </a:rPr>
                        <a:t>Religiosos</a:t>
                      </a:r>
                      <a:endParaRPr kumimoji="0" lang="es-ES_tradnl" altLang="fr-FR"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6"/>
                        </a:rPr>
                        <a:t>Románticos</a:t>
                      </a:r>
                      <a:endParaRPr kumimoji="0" lang="es-ES_tradnl" altLang="fr-FR"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7"/>
                        </a:rPr>
                        <a:t>Salud</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1447324" y="3861472"/>
            <a:ext cx="5065633" cy="551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4946" tIns="67472" rIns="134946" bIns="67472">
            <a:spAutoFit/>
          </a:bodyPr>
          <a:lstStyle/>
          <a:p>
            <a:pPr algn="ctr">
              <a:spcBef>
                <a:spcPct val="50000"/>
              </a:spcBef>
            </a:pPr>
            <a:r>
              <a:rPr lang="es-ES_tradnl" altLang="fr-FR"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7960281" y="3861472"/>
            <a:ext cx="5065633" cy="551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4946" tIns="67472" rIns="134946" bIns="67472">
            <a:spAutoFit/>
          </a:bodyPr>
          <a:lstStyle/>
          <a:p>
            <a:pPr algn="ctr">
              <a:spcBef>
                <a:spcPct val="50000"/>
              </a:spcBef>
            </a:pPr>
            <a:r>
              <a:rPr lang="es-ES_tradnl" altLang="fr-FR"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1447324" y="4471178"/>
          <a:ext cx="5065633" cy="2024224"/>
        </p:xfrm>
        <a:graphic>
          <a:graphicData uri="http://schemas.openxmlformats.org/drawingml/2006/table">
            <a:tbl>
              <a:tblPr/>
              <a:tblGrid>
                <a:gridCol w="1751363"/>
                <a:gridCol w="1655878"/>
                <a:gridCol w="1658392"/>
              </a:tblGrid>
              <a:tr h="48776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2E49D5"/>
                          </a:solidFill>
                          <a:effectLst/>
                          <a:latin typeface="Arial" charset="0"/>
                          <a:hlinkClick r:id="rId18"/>
                        </a:rPr>
                        <a:t>Dedicatorias</a:t>
                      </a:r>
                      <a:endParaRPr kumimoji="0" lang="es-ES_tradnl" altLang="fr-FR" sz="1200" b="1" i="0" u="none" strike="noStrike" cap="none" normalizeH="0" baseline="0" smtClean="0">
                        <a:ln>
                          <a:noFill/>
                        </a:ln>
                        <a:solidFill>
                          <a:srgbClr val="2E49D5"/>
                        </a:solidFill>
                        <a:effectLst/>
                        <a:latin typeface="Arial" charset="0"/>
                      </a:endParaRPr>
                    </a:p>
                  </a:txBody>
                  <a:tcPr marL="144732" marR="144732" marT="60971" marB="6097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19"/>
                        </a:rPr>
                        <a:t>Fechas Especiales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0"/>
                        </a:rPr>
                        <a:t>Graciosos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524347">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1"/>
                        </a:rPr>
                        <a:t>Historia y Arte</a:t>
                      </a:r>
                      <a:endParaRPr kumimoji="0" lang="es-ES_tradnl" altLang="fr-FR"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2"/>
                        </a:rPr>
                        <a:t>Lugares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3"/>
                        </a:rPr>
                        <a:t>Musicales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87765">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4"/>
                        </a:rPr>
                        <a:t>Naturaleza y Ciencias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5"/>
                        </a:rPr>
                        <a:t>Política</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6"/>
                        </a:rPr>
                        <a:t>Reflexión</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524347">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7"/>
                        </a:rPr>
                        <a:t>Religiosos</a:t>
                      </a:r>
                      <a:endParaRPr kumimoji="0" lang="es-ES_tradnl" altLang="fr-FR"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8"/>
                        </a:rPr>
                        <a:t>Románticos</a:t>
                      </a: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altLang="fr-FR" sz="1200" b="1" i="0" u="none" strike="noStrike" cap="none" normalizeH="0" baseline="0" smtClean="0">
                          <a:ln>
                            <a:noFill/>
                          </a:ln>
                          <a:solidFill>
                            <a:srgbClr val="0000FF"/>
                          </a:solidFill>
                          <a:effectLst/>
                          <a:latin typeface="Arial" charset="0"/>
                          <a:hlinkClick r:id="rId29"/>
                        </a:rPr>
                        <a:t>Salud</a:t>
                      </a:r>
                      <a:endParaRPr kumimoji="0" lang="es-ES_tradnl" altLang="fr-FR" sz="12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altLang="fr-FR" sz="1200" b="1" i="0" u="none" strike="noStrike" cap="none" normalizeH="0" baseline="0" smtClean="0">
                        <a:ln>
                          <a:noFill/>
                        </a:ln>
                        <a:solidFill>
                          <a:srgbClr val="0000FF"/>
                        </a:solidFill>
                        <a:effectLst/>
                        <a:latin typeface="Arial" charset="0"/>
                      </a:endParaRPr>
                    </a:p>
                  </a:txBody>
                  <a:tcPr marL="144732" marR="144732" marT="60971" marB="6097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964884" y="914559"/>
            <a:ext cx="12543473" cy="17275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241221" y="3150147"/>
            <a:ext cx="14473238" cy="551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4946" tIns="67472" rIns="134946" bIns="67472">
            <a:spAutoFit/>
          </a:bodyPr>
          <a:lstStyle/>
          <a:p>
            <a:pPr algn="ctr">
              <a:spcBef>
                <a:spcPct val="50000"/>
              </a:spcBef>
            </a:pPr>
            <a:r>
              <a:rPr lang="es-ES_tradnl" altLang="fr-FR"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1068</TotalTime>
  <Words>970</Words>
  <Application>Microsoft Office PowerPoint</Application>
  <PresentationFormat>Personnalisé</PresentationFormat>
  <Paragraphs>85</Paragraphs>
  <Slides>19</Slides>
  <Notes>2</Notes>
  <HiddenSlides>0</HiddenSlides>
  <MMClips>0</MMClips>
  <ScaleCrop>false</ScaleCrop>
  <HeadingPairs>
    <vt:vector size="6" baseType="variant">
      <vt:variant>
        <vt:lpstr>Polices utilisées</vt:lpstr>
      </vt:variant>
      <vt:variant>
        <vt:i4>4</vt:i4>
      </vt:variant>
      <vt:variant>
        <vt:lpstr>Thème</vt:lpstr>
      </vt:variant>
      <vt:variant>
        <vt:i4>2</vt:i4>
      </vt:variant>
      <vt:variant>
        <vt:lpstr>Titres des diapositives</vt:lpstr>
      </vt:variant>
      <vt:variant>
        <vt:i4>19</vt:i4>
      </vt:variant>
    </vt:vector>
  </HeadingPairs>
  <TitlesOfParts>
    <vt:vector size="25" baseType="lpstr">
      <vt:lpstr>Arial</vt:lpstr>
      <vt:lpstr>Calibri</vt:lpstr>
      <vt:lpstr>Times New Roman</vt:lpstr>
      <vt:lpstr>Verdana</vt:lpstr>
      <vt:lpstr>Thème Office</vt:lpstr>
      <vt:lpstr>Diseño predeterminado</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Uso Personal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Iglesias  Churches</dc:title>
  <dc:creator>Manuel Raul Arceo Diaz</dc:creator>
  <dc:description>Dedicado a mi amigo Pablo, reconocido como una de las eminencias  en Teología</dc:description>
  <cp:lastModifiedBy>jos</cp:lastModifiedBy>
  <cp:revision>97</cp:revision>
  <dcterms:created xsi:type="dcterms:W3CDTF">2010-02-24T02:50:44Z</dcterms:created>
  <dcterms:modified xsi:type="dcterms:W3CDTF">2014-01-01T06:19:49Z</dcterms:modified>
  <cp:category>Religioso</cp:category>
</cp:coreProperties>
</file>