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notesMasterIdLst>
    <p:notesMasterId r:id="rId42"/>
  </p:notesMasterIdLst>
  <p:sldIdLst>
    <p:sldId id="256" r:id="rId3"/>
    <p:sldId id="358" r:id="rId4"/>
    <p:sldId id="306" r:id="rId5"/>
    <p:sldId id="308" r:id="rId6"/>
    <p:sldId id="311" r:id="rId7"/>
    <p:sldId id="322" r:id="rId8"/>
    <p:sldId id="307" r:id="rId9"/>
    <p:sldId id="321" r:id="rId10"/>
    <p:sldId id="339" r:id="rId11"/>
    <p:sldId id="318" r:id="rId12"/>
    <p:sldId id="326" r:id="rId13"/>
    <p:sldId id="337" r:id="rId14"/>
    <p:sldId id="344" r:id="rId15"/>
    <p:sldId id="312" r:id="rId16"/>
    <p:sldId id="335" r:id="rId17"/>
    <p:sldId id="315" r:id="rId18"/>
    <p:sldId id="357" r:id="rId19"/>
    <p:sldId id="329" r:id="rId20"/>
    <p:sldId id="330" r:id="rId21"/>
    <p:sldId id="341" r:id="rId22"/>
    <p:sldId id="310" r:id="rId23"/>
    <p:sldId id="313" r:id="rId24"/>
    <p:sldId id="336" r:id="rId25"/>
    <p:sldId id="320" r:id="rId26"/>
    <p:sldId id="332" r:id="rId27"/>
    <p:sldId id="338" r:id="rId28"/>
    <p:sldId id="343" r:id="rId29"/>
    <p:sldId id="349" r:id="rId30"/>
    <p:sldId id="348" r:id="rId31"/>
    <p:sldId id="347" r:id="rId32"/>
    <p:sldId id="351" r:id="rId33"/>
    <p:sldId id="361" r:id="rId34"/>
    <p:sldId id="359" r:id="rId35"/>
    <p:sldId id="353" r:id="rId36"/>
    <p:sldId id="354" r:id="rId37"/>
    <p:sldId id="360" r:id="rId38"/>
    <p:sldId id="355" r:id="rId39"/>
    <p:sldId id="305" r:id="rId40"/>
    <p:sldId id="362" r:id="rId41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F+zQ5ZBa5DVeicsAJspvA==" hashData="NtxevudB18NVBgNCyqJeinU6d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1926" autoAdjust="0"/>
    <p:restoredTop sz="93333" autoAdjust="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8915" name="Rectangle 3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52228" name="Rectangle 4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7" name="Rectangle 5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8918" name="Rectangle 6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8919" name="Rectangle 7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5033884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288411018"/>
      </p:ext>
    </p:extLst>
  </p:cSld>
  <p:clrMapOvr>
    <a:masterClrMapping/>
  </p:clrMapOvr>
  <p:transition spd="slow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233796668"/>
      </p:ext>
    </p:extLst>
  </p:cSld>
  <p:clrMapOvr>
    <a:masterClrMapping/>
  </p:clrMapOvr>
  <p:transition spd="slow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007771796"/>
      </p:ext>
    </p:extLst>
  </p:cSld>
  <p:clrMapOvr>
    <a:masterClrMapping/>
  </p:clrMapOvr>
  <p:transition spd="slow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6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105584570"/>
      </p:ext>
    </p:extLst>
  </p:cSld>
  <p:clrMapOvr>
    <a:masterClrMapping/>
  </p:clrMapOvr>
  <p:transition spd="slow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7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8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40913980"/>
      </p:ext>
    </p:extLst>
  </p:cSld>
  <p:clrMapOvr>
    <a:masterClrMapping/>
  </p:clrMapOvr>
  <p:transition spd="slow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4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906535261"/>
      </p:ext>
    </p:extLst>
  </p:cSld>
  <p:clrMapOvr>
    <a:masterClrMapping/>
  </p:clrMapOvr>
  <p:transition spd="slow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3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929151664"/>
      </p:ext>
    </p:extLst>
  </p:cSld>
  <p:clrMapOvr>
    <a:masterClrMapping/>
  </p:clrMapOvr>
  <p:transition spd="slow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6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186846062"/>
      </p:ext>
    </p:extLst>
  </p:cSld>
  <p:clrMapOvr>
    <a:masterClrMapping/>
  </p:clrMapOvr>
  <p:transition spd="slow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6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517461436"/>
      </p:ext>
    </p:extLst>
  </p:cSld>
  <p:clrMapOvr>
    <a:masterClrMapping/>
  </p:clrMapOvr>
  <p:transition spd="slow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34292643"/>
      </p:ext>
    </p:extLst>
  </p:cSld>
  <p:clrMapOvr>
    <a:masterClrMapping/>
  </p:clrMapOvr>
  <p:transition spd="slow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859615588"/>
      </p:ext>
    </p:extLst>
  </p:cSld>
  <p:clrMapOvr>
    <a:masterClrMapping/>
  </p:clrMapOvr>
  <p:transition spd="slow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938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fontAlgn="base" hangingPunct="1">
              <a:spcBef>
                <a:spcPct val="0"/>
              </a:spcBef>
              <a:spcAft>
                <a:spcPct val="0"/>
              </a:spcAft>
              <a:defRPr sz="11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25.3.2015</a:t>
            </a:r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fontAlgn="base" hangingPunct="1">
              <a:spcBef>
                <a:spcPct val="0"/>
              </a:spcBef>
              <a:spcAft>
                <a:spcPct val="0"/>
              </a:spcAft>
              <a:defRPr sz="11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base" hangingPunct="1">
              <a:spcBef>
                <a:spcPct val="0"/>
              </a:spcBef>
              <a:spcAft>
                <a:spcPct val="0"/>
              </a:spcAft>
              <a:defRPr sz="11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 advTm="5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9pPr>
    </p:titleStyle>
    <p:bodyStyle>
      <a:lvl1pPr marL="314325" indent="-3143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1038" indent="-261938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49338" indent="-2095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025" indent="-2095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89125" indent="-2095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288" y="333375"/>
            <a:ext cx="817245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Reciclado de neumáticos</a:t>
            </a:r>
            <a:endParaRPr lang="cs-CZ" sz="54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3315" name="Picture 10" descr="Cool made out of rubber ti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565400"/>
            <a:ext cx="5437188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  <p:sndAc>
      <p:stSnd loop="1">
        <p:snd r:embed="rId2" name="Saxo - Red Win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livingwikii.com/assets/user_images/51ff582c757a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692150"/>
            <a:ext cx="3819525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12" descr="17 Amazing Craft Ideas How To Use Old Ti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81075"/>
            <a:ext cx="3486150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Old tyre ideas ~ Garden sculp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IY Made of Old Ti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" t="4315" r="2420" b="5933"/>
          <a:stretch>
            <a:fillRect/>
          </a:stretch>
        </p:blipFill>
        <p:spPr bwMode="auto">
          <a:xfrm>
            <a:off x="1504950" y="0"/>
            <a:ext cx="6134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 descr="Used Ti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0"/>
            <a:ext cx="4581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Tire Plan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cdn.prakticideas.com/wp-content/uploads/2013/04/1507103_571950689597886_1549796328_n.pn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16" descr="garden decorations from tires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6" t="1286" r="1675" b="1001"/>
          <a:stretch>
            <a:fillRect/>
          </a:stretch>
        </p:blipFill>
        <p:spPr bwMode="auto">
          <a:xfrm>
            <a:off x="2051050" y="0"/>
            <a:ext cx="4897438" cy="338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6" descr="engraved rubber tires Wim Delvoy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0"/>
            <a:ext cx="6089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0" descr="http://www.mangonity.com/wp-content/uploads/2015/06/20-Awesome-DIY-of-Reuse-And-Recycle-Old-Tires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888" y="0"/>
            <a:ext cx="535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ttp://www.ripegreenideas.com/wp-content/uploads/blogger/_NGAFJ5DnYdU/TOms3Zozy-I/AAAAAAAACeI/6OOaJWe9Dv4/s1600/tire-330x2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0"/>
            <a:ext cx="7594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6" descr="Up-scaled chicken was a tire in it's past li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0" descr="http://tireswingsandgardenthings.com/images/14009677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2" descr="http://www.mangonity.com/wp-content/uploads/2015/06/20-Awesome-DIY-of-Reuse-And-Recycle-Old-Tires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0" descr="ti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8" t="9686" r="12108"/>
          <a:stretch>
            <a:fillRect/>
          </a:stretch>
        </p:blipFill>
        <p:spPr bwMode="auto">
          <a:xfrm>
            <a:off x="5364163" y="4249738"/>
            <a:ext cx="3132137" cy="260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24" descr="https://lh5.googleusercontent.com/-v4PnuRq17H4/Ua1MaUUmuoI/AAAAAAAABQ0/Ssiu7Ynd_jo/s640/blogger-image-6595733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01" r="9450" b="11801"/>
          <a:stretch>
            <a:fillRect/>
          </a:stretch>
        </p:blipFill>
        <p:spPr bwMode="auto">
          <a:xfrm>
            <a:off x="0" y="1773238"/>
            <a:ext cx="4500563" cy="428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 descr="do it yourself projects using old tires, dumpaday (5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8" b="3671"/>
          <a:stretch>
            <a:fillRect/>
          </a:stretch>
        </p:blipFill>
        <p:spPr bwMode="auto">
          <a:xfrm>
            <a:off x="4859338" y="0"/>
            <a:ext cx="407035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diyandcraftsideas.com/wp-content/uploads/2014/02/recycled-tires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3" r="10397"/>
          <a:stretch>
            <a:fillRect/>
          </a:stretch>
        </p:blipFill>
        <p:spPr bwMode="auto">
          <a:xfrm>
            <a:off x="0" y="0"/>
            <a:ext cx="3995738" cy="368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12" descr="Who knew that recycled rubber tires could be transformed into a table and stools with such an appealing design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363"/>
            <a:ext cx="4092575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6" descr="ideas-for-old-tires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692150"/>
            <a:ext cx="3746500" cy="580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6" descr="rubber tire storage bask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Good idea for outside benches:  Tire Cha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3" t="11292"/>
          <a:stretch>
            <a:fillRect/>
          </a:stretch>
        </p:blipFill>
        <p:spPr bwMode="auto">
          <a:xfrm>
            <a:off x="0" y="2636838"/>
            <a:ext cx="4162425" cy="422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24" descr="http://www.mangonity.com/wp-content/uploads/2015/06/20-Awesome-DIY-of-Reuse-And-Recycle-Old-Tires-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82" b="3075"/>
          <a:stretch>
            <a:fillRect/>
          </a:stretch>
        </p:blipFill>
        <p:spPr bwMode="auto">
          <a:xfrm>
            <a:off x="4932363" y="3116263"/>
            <a:ext cx="4211637" cy="374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16" descr="http://www.mangonity.com/wp-content/uploads/2015/06/20-Awesome-DIY-of-Reuse-And-Recycle-Old-Tires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" r="5341"/>
          <a:stretch>
            <a:fillRect/>
          </a:stretch>
        </p:blipFill>
        <p:spPr bwMode="auto">
          <a:xfrm>
            <a:off x="2339975" y="0"/>
            <a:ext cx="3960813" cy="297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2" descr="http://assets.inhabitots.com/wp-content/uploads/2011/09/Splunter-AnneMarie-van-Rubbertree-playground-Thailand2011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6" descr="http://www.inhabitots.com/wp-content/uploads/2011/09/Splunter-AnneMarie-van-Rubbertree-playground-Thailand2011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0688" y="0"/>
            <a:ext cx="99853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upcycled-wonders.com/wp-content/uploads/2014/08/recycle-old-tire-scorpion-diy-coloured-upcycling-tires-ide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4" r="42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4" descr="One way to keep tires out of landfills! 30 Amazing Ideas to Reuse and Recycle Old Car Ti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08050"/>
            <a:ext cx="6264275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8" descr="Amazing Uses For Used Tires – 27 P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4" b="3554"/>
          <a:stretch>
            <a:fillRect/>
          </a:stretch>
        </p:blipFill>
        <p:spPr bwMode="auto">
          <a:xfrm>
            <a:off x="179388" y="0"/>
            <a:ext cx="3789362" cy="465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4" descr="DIY Made of Old Tir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229225"/>
            <a:ext cx="1943100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12" descr="Tire po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708275"/>
            <a:ext cx="4105275" cy="367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2" descr="http://img.weburbanist.com/wp-content/uploads/2010/06/Tire-Shoe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050"/>
          <a:stretch>
            <a:fillRect/>
          </a:stretch>
        </p:blipFill>
        <p:spPr bwMode="auto">
          <a:xfrm>
            <a:off x="5219700" y="908050"/>
            <a:ext cx="2881313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Rubber tire lawn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25538"/>
            <a:ext cx="6480175" cy="485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0" descr="Rubber tire cha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81" b="5000"/>
          <a:stretch>
            <a:fillRect/>
          </a:stretch>
        </p:blipFill>
        <p:spPr bwMode="auto">
          <a:xfrm>
            <a:off x="1331913" y="0"/>
            <a:ext cx="6508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8" descr="This one takes some serious vision, plus if you drop the vase it wont shatter. American innovation at its fin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6" descr="http://www.miprv.com/wp-content/uploads/2011/05/No-Tire-reusa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26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#recycled #ti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4" descr="http://www.mangonity.com/wp-content/uploads/2015/06/20-Awesome-DIY-of-Reuse-And-Recycle-Old-Tires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8" descr="http://www.mangonity.com/wp-content/uploads/2015/06/20-Awesome-DIY-of-Reuse-And-Recycle-Old-Tires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7" b="55315"/>
          <a:stretch>
            <a:fillRect/>
          </a:stretch>
        </p:blipFill>
        <p:spPr bwMode="auto">
          <a:xfrm>
            <a:off x="0" y="2205038"/>
            <a:ext cx="34512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18" descr="http://www.mangonity.com/wp-content/uploads/2015/06/20-Awesome-DIY-of-Reuse-And-Recycle-Old-Tires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49"/>
          <a:stretch>
            <a:fillRect/>
          </a:stretch>
        </p:blipFill>
        <p:spPr bwMode="auto">
          <a:xfrm>
            <a:off x="3817938" y="1125538"/>
            <a:ext cx="5326062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Old tires recycled for steps/stai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8359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2.peldata.com/bl3/25045/1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a409_t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4356100" cy="337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4" descr="a409_t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138" y="476250"/>
            <a:ext cx="3725862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4" descr="a409_t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749675"/>
            <a:ext cx="3578225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a409_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915988"/>
            <a:ext cx="4492626" cy="594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4" descr="a409_t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0"/>
            <a:ext cx="4670425" cy="388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https://dayliegrind.files.wordpress.com/2014/03/yong-ho-ji_saber-tooth-tyre-tig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3" b="9785"/>
          <a:stretch>
            <a:fillRect/>
          </a:stretch>
        </p:blipFill>
        <p:spPr bwMode="auto">
          <a:xfrm>
            <a:off x="0" y="3402013"/>
            <a:ext cx="91440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6" descr="Sha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49" b="14505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ANIMAL SCULPTURES FROM REPURPOSED TYRES by YONG HO J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a409_t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5045075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5" descr="a409_t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836613"/>
            <a:ext cx="3430588" cy="547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Moda elaborada con neumáticos | topp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9" b="4059"/>
          <a:stretch>
            <a:fillRect/>
          </a:stretch>
        </p:blipFill>
        <p:spPr bwMode="auto">
          <a:xfrm>
            <a:off x="1809750" y="0"/>
            <a:ext cx="5524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Obdélník 3"/>
          <p:cNvSpPr>
            <a:spLocks noChangeArrowheads="1"/>
          </p:cNvSpPr>
          <p:nvPr/>
        </p:nvSpPr>
        <p:spPr bwMode="auto">
          <a:xfrm>
            <a:off x="374650" y="6308725"/>
            <a:ext cx="3184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1400" i="1">
                <a:solidFill>
                  <a:schemeClr val="bg1"/>
                </a:solidFill>
              </a:rPr>
              <a:t>Music: Daddy Longlegs - Rubber Tyre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237288"/>
            <a:ext cx="4381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4" name="Picture 8" descr="http://thumbs.dreamstime.com/x/stacked-tires-pattern-7855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01"/>
          <a:stretch>
            <a:fillRect/>
          </a:stretch>
        </p:blipFill>
        <p:spPr bwMode="auto">
          <a:xfrm>
            <a:off x="684213" y="0"/>
            <a:ext cx="793115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yclage de pneus - Jano1 .. 07 05 2020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Motiv sady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Recyclage de pneus - Jano1 .. 07 05 2020</Template>
  <TotalTime>19</TotalTime>
  <Words>26</Words>
  <Application>Microsoft Office PowerPoint</Application>
  <PresentationFormat>Presentación en pantalla (4:3)</PresentationFormat>
  <Paragraphs>4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Arial</vt:lpstr>
      <vt:lpstr>Calibri</vt:lpstr>
      <vt:lpstr>Arial Black</vt:lpstr>
      <vt:lpstr>Recyclage de pneus - Jano1 .. 07 05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Zdroj obrázků: web</dc:description>
  <cp:lastModifiedBy>Jose Luis</cp:lastModifiedBy>
  <cp:revision>3</cp:revision>
  <dcterms:created xsi:type="dcterms:W3CDTF">2020-06-03T17:48:00Z</dcterms:created>
  <dcterms:modified xsi:type="dcterms:W3CDTF">2020-06-03T18:07:55Z</dcterms:modified>
</cp:coreProperties>
</file>