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84" r:id="rId8"/>
    <p:sldId id="261" r:id="rId9"/>
    <p:sldId id="266" r:id="rId10"/>
    <p:sldId id="263" r:id="rId11"/>
    <p:sldId id="264" r:id="rId12"/>
    <p:sldId id="265" r:id="rId13"/>
    <p:sldId id="267" r:id="rId14"/>
    <p:sldId id="268" r:id="rId15"/>
    <p:sldId id="277" r:id="rId16"/>
    <p:sldId id="269" r:id="rId17"/>
    <p:sldId id="270" r:id="rId18"/>
    <p:sldId id="271" r:id="rId19"/>
    <p:sldId id="273" r:id="rId20"/>
    <p:sldId id="274" r:id="rId21"/>
    <p:sldId id="282" r:id="rId22"/>
    <p:sldId id="283" r:id="rId23"/>
    <p:sldId id="285" r:id="rId24"/>
    <p:sldId id="275" r:id="rId25"/>
    <p:sldId id="276" r:id="rId26"/>
    <p:sldId id="278" r:id="rId27"/>
    <p:sldId id="279" r:id="rId28"/>
    <p:sldId id="280" r:id="rId29"/>
    <p:sldId id="281" r:id="rId30"/>
    <p:sldId id="286" r:id="rId31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5sxR8NZohyYZPMo0TUqUUg" hashData="CBdHg31LMvwZyQ80F/77TBaaxJ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12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86A92-6514-4368-8B5F-4DAB9AE98C2E}" type="datetimeFigureOut">
              <a:rPr lang="pt-BR"/>
              <a:pPr>
                <a:defRPr/>
              </a:pPr>
              <a:t>12/4/2014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33933-46B4-4737-8990-7B0E0FB3AAD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5671F-2E73-4CCC-889B-6E33F1E0C3AA}" type="datetimeFigureOut">
              <a:rPr lang="pt-BR"/>
              <a:pPr>
                <a:defRPr/>
              </a:pPr>
              <a:t>12/4/2014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5761-F45B-4C31-AAB7-C9D0F31A1AE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2E997-54DC-48B2-AE98-FFD750595738}" type="datetimeFigureOut">
              <a:rPr lang="pt-BR"/>
              <a:pPr>
                <a:defRPr/>
              </a:pPr>
              <a:t>12/4/2014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3653D-EADD-4907-941E-BDD804CE15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8CA0C-6BB4-4E17-946D-2438C710730A}" type="datetimeFigureOut">
              <a:rPr lang="pt-BR"/>
              <a:pPr>
                <a:defRPr/>
              </a:pPr>
              <a:t>12/4/2014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E210F-0F89-4331-B100-AFBB27D118B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CA448-6B6A-4AAF-9043-5D73C58280F8}" type="datetimeFigureOut">
              <a:rPr lang="pt-BR"/>
              <a:pPr>
                <a:defRPr/>
              </a:pPr>
              <a:t>12/4/2014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6EA0E-7BEF-49B9-B2D8-4408DAD7AA3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08136-7856-428F-9C12-DDBAEA8D92E7}" type="datetimeFigureOut">
              <a:rPr lang="pt-BR"/>
              <a:pPr>
                <a:defRPr/>
              </a:pPr>
              <a:t>12/4/2014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9ECFF-0304-4537-9E36-7604787BE9A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8ADF1-A622-42EF-ACB6-41CDAF7F4B9B}" type="datetimeFigureOut">
              <a:rPr lang="pt-BR"/>
              <a:pPr>
                <a:defRPr/>
              </a:pPr>
              <a:t>12/4/2014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3DD93-2438-47EC-9581-6BDDA19336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7FDF3-73D9-4A7B-B7FC-8ED1D9935D7E}" type="datetimeFigureOut">
              <a:rPr lang="pt-BR"/>
              <a:pPr>
                <a:defRPr/>
              </a:pPr>
              <a:t>12/4/2014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82E84-C14D-4E5D-AFE6-415CA0A390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80A3B-BD7B-4AE2-BAC0-B2DFC4E04D65}" type="datetimeFigureOut">
              <a:rPr lang="pt-BR"/>
              <a:pPr>
                <a:defRPr/>
              </a:pPr>
              <a:t>12/4/2014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AFEA4-1CB7-4F1F-ABDD-DAC9C342A4B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93AA4-359E-44EA-AB95-C9A8C7A66883}" type="datetimeFigureOut">
              <a:rPr lang="pt-BR"/>
              <a:pPr>
                <a:defRPr/>
              </a:pPr>
              <a:t>12/4/2014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79C17-C6B6-4921-AA99-29B824B59DB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EBAB2-8957-4F54-988B-23D7066FFE05}" type="datetimeFigureOut">
              <a:rPr lang="pt-BR"/>
              <a:pPr>
                <a:defRPr/>
              </a:pPr>
              <a:t>12/4/2014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6EE8C-8F6C-4B71-92CA-CFB8E5CE77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84D9A8-1313-465B-997D-F7D3ACCC11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5E81A0-8BA4-4B5C-821A-BC57D2BC7B62}" type="datetimeFigureOut">
              <a:rPr lang="pt-BR"/>
              <a:pPr>
                <a:defRPr/>
              </a:pPr>
              <a:t>12/4/2014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1D78459-0C1E-4D60-8FE6-53E530A36E9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59F5D7C-1CBB-407C-84DC-832052469F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ailto:macremonini@gmail.com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123728" y="771550"/>
            <a:ext cx="5184576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80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  <a:cs typeface="+mn-cs"/>
              </a:rPr>
              <a:t>REALEZA</a:t>
            </a:r>
            <a:endParaRPr lang="pt-BR" sz="8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lgerian" pitchFamily="82" charset="0"/>
              <a:cs typeface="+mn-cs"/>
            </a:endParaRPr>
          </a:p>
        </p:txBody>
      </p:sp>
      <p:sp>
        <p:nvSpPr>
          <p:cNvPr id="3" name="Quadro 2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09"/>
            </a:avLst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pic>
        <p:nvPicPr>
          <p:cNvPr id="2052" name="Imagem 4" descr="10154005_676196182438728_831872364_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2139950"/>
            <a:ext cx="3025775" cy="250666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circle/>
    <p:sndAc>
      <p:stSnd loop="1">
        <p:snd r:embed="rId2" name="101 Cordas - All The Wa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2" descr="ad131720616wellington-new-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104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7092280" y="1131590"/>
            <a:ext cx="1872208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  <a:cs typeface="+mn-cs"/>
              </a:rPr>
              <a:t>VIAGEM GE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  <a:cs typeface="+mn-cs"/>
              </a:rPr>
              <a:t>GEORGE, KATE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  <a:cs typeface="+mn-cs"/>
              </a:rPr>
              <a:t>E WILLIAN À NOVA ZELÂNDIA. </a:t>
            </a:r>
            <a:endParaRPr lang="pt-BR" sz="2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lgerian" pitchFamily="82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APTOPIX-New-Zealand-Brita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-41275"/>
            <a:ext cx="6697662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2" descr="Nova pasta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nzealand-britain-australia-royals-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3" y="0"/>
            <a:ext cx="76866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to-de-wellington-na-nova-zelandia-com-o-filho-o-principe-george-essa-e-a-primeira-viagem-oficial-do-herdeiro-de-apenas-oito-1396882067781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2" descr="o-PRINCE-GEORGE-faceboo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8288"/>
            <a:ext cx="9144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ad131719295epa04157524-bri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025" y="0"/>
            <a:ext cx="77279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Nova pasta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6a8b19dcf1e6d40d500f6a7067003b9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7075" y="0"/>
            <a:ext cx="76898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a_4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63663" y="0"/>
            <a:ext cx="64166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article-2600284-1CF47D3B00000578-422_964x11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386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m 2" descr="article-2600284-1CF482C700000578-989_964x135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73700" y="0"/>
            <a:ext cx="36703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new-zealand-britain-royal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4250" y="0"/>
            <a:ext cx="71755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GEORGE 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73688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 descr="2014-04-09t040853z_199236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1863" y="411163"/>
            <a:ext cx="2743200" cy="411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Nova past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Nova pasta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Nova pasta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2" descr="Nova pasta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Prince-George-Meeting-New-Zealand-Childre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9725"/>
            <a:ext cx="4319588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m 2" descr="the-duke-and-duchess-of-cambridge-tour-australia-and-new-zealand-day-3-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268288"/>
            <a:ext cx="3957638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1412178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9119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1412179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0"/>
            <a:ext cx="62642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to-de-wellington-na-nova-zelandia-com-o-filho-o-principe-george-essa-e-a-primeira-viagem-oficial-do-herdeiro-de-apenas-oito-1396883731919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KATE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KAT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Duke+Duchess+Cambridge+Tour+Australia+New+IJ0cBh21FBr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29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m 2" descr="Duke+Duchess+Cambridge+Tour+Australia+New+KVG0JKbocKy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627063"/>
            <a:ext cx="5795963" cy="386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Duke+Duchess+Cambridge+Tour+Australia+New+LG1oSLumPmZ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0" y="0"/>
            <a:ext cx="75438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Duke+Duchess+Cambridge+Tour+Australia+New+sfCa8bc2K63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0" y="0"/>
            <a:ext cx="75438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Duke+Duchess+Cambridge+Tour+Australia+New+v1SJXoyKSLXl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827584" y="627534"/>
            <a:ext cx="2116826" cy="3810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3347864" y="1923678"/>
            <a:ext cx="5328592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00FF"/>
                </a:solidFill>
                <a:latin typeface="Algerian" pitchFamily="82" charset="0"/>
                <a:cs typeface="+mn-cs"/>
              </a:rPr>
              <a:t>FORMATAÇÃO: MARIA OLÍVIA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00FF"/>
                </a:solidFill>
                <a:latin typeface="Algerian" pitchFamily="82" charset="0"/>
                <a:cs typeface="+mn-cs"/>
                <a:hlinkClick r:id="rId3"/>
              </a:rPr>
              <a:t>macremonini@gmail.com</a:t>
            </a:r>
            <a:endParaRPr lang="pt-BR" sz="2400" b="1" dirty="0">
              <a:ln>
                <a:solidFill>
                  <a:schemeClr val="tx1"/>
                </a:solidFill>
              </a:ln>
              <a:solidFill>
                <a:srgbClr val="0000FF"/>
              </a:solidFill>
              <a:latin typeface="Algerian" pitchFamily="82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00FF"/>
                </a:solidFill>
                <a:latin typeface="Algerian" pitchFamily="82" charset="0"/>
                <a:cs typeface="+mn-cs"/>
              </a:rPr>
              <a:t>FOTOS DA INTERNET</a:t>
            </a:r>
            <a:endParaRPr lang="pt-BR" sz="2400" b="1" dirty="0">
              <a:ln>
                <a:solidFill>
                  <a:schemeClr val="tx1"/>
                </a:solidFill>
              </a:ln>
              <a:solidFill>
                <a:srgbClr val="0000FF"/>
              </a:solidFill>
              <a:latin typeface="Algerian" pitchFamily="82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EORGE, KATE E WILLIA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GEORGE, KATE E WILLIAN</Template>
  <TotalTime>16</TotalTime>
  <Words>80</Words>
  <Application>Microsoft Office PowerPoint</Application>
  <PresentationFormat>Presentación en pantalla (16:9)</PresentationFormat>
  <Paragraphs>35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3" baseType="lpstr">
      <vt:lpstr>Calibri</vt:lpstr>
      <vt:lpstr>Arial</vt:lpstr>
      <vt:lpstr>GEORGE, KATE E WILLIAN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2014-04-12T15:34:43Z</dcterms:created>
  <dcterms:modified xsi:type="dcterms:W3CDTF">2014-04-12T15:51:02Z</dcterms:modified>
</cp:coreProperties>
</file>