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49" r:id="rId2"/>
    <p:sldMasterId id="2147483672" r:id="rId3"/>
  </p:sldMasterIdLst>
  <p:sldIdLst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354" r:id="rId19"/>
    <p:sldId id="355" r:id="rId20"/>
    <p:sldId id="273" r:id="rId21"/>
    <p:sldId id="276" r:id="rId22"/>
    <p:sldId id="277" r:id="rId23"/>
    <p:sldId id="278" r:id="rId24"/>
    <p:sldId id="280" r:id="rId25"/>
    <p:sldId id="282" r:id="rId26"/>
    <p:sldId id="284" r:id="rId27"/>
    <p:sldId id="288" r:id="rId28"/>
    <p:sldId id="291" r:id="rId29"/>
    <p:sldId id="293" r:id="rId30"/>
    <p:sldId id="295" r:id="rId31"/>
    <p:sldId id="296" r:id="rId32"/>
    <p:sldId id="298" r:id="rId33"/>
    <p:sldId id="299" r:id="rId34"/>
    <p:sldId id="304" r:id="rId35"/>
    <p:sldId id="305" r:id="rId36"/>
    <p:sldId id="308" r:id="rId37"/>
    <p:sldId id="309" r:id="rId38"/>
    <p:sldId id="310" r:id="rId39"/>
    <p:sldId id="311" r:id="rId40"/>
    <p:sldId id="312" r:id="rId41"/>
    <p:sldId id="313" r:id="rId42"/>
    <p:sldId id="316" r:id="rId43"/>
    <p:sldId id="319" r:id="rId44"/>
    <p:sldId id="320" r:id="rId45"/>
    <p:sldId id="323" r:id="rId46"/>
    <p:sldId id="325" r:id="rId47"/>
    <p:sldId id="326" r:id="rId48"/>
    <p:sldId id="327" r:id="rId49"/>
    <p:sldId id="329" r:id="rId50"/>
    <p:sldId id="334" r:id="rId51"/>
    <p:sldId id="336" r:id="rId52"/>
    <p:sldId id="340" r:id="rId53"/>
    <p:sldId id="342" r:id="rId54"/>
    <p:sldId id="344" r:id="rId55"/>
    <p:sldId id="349" r:id="rId56"/>
    <p:sldId id="352" r:id="rId57"/>
    <p:sldId id="357" r:id="rId58"/>
    <p:sldId id="356" r:id="rId59"/>
    <p:sldId id="353" r:id="rId60"/>
    <p:sldId id="359" r:id="rId61"/>
    <p:sldId id="360" r:id="rId62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604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248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7E397-227B-495A-86C3-E5146BBBAD16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CF87D-F410-4E5F-A541-5C077DDB0EDA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84813273"/>
      </p:ext>
    </p:extLst>
  </p:cSld>
  <p:clrMapOvr>
    <a:masterClrMapping/>
  </p:clrMapOvr>
  <p:transition spd="slow" advTm="5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B8C8D-944E-4C3E-9CFE-8E3028910B07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54D2D-A431-4020-98CE-99B999880A11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57364920"/>
      </p:ext>
    </p:extLst>
  </p:cSld>
  <p:clrMapOvr>
    <a:masterClrMapping/>
  </p:clrMapOvr>
  <p:transition spd="slow" advTm="5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C74DA-BA8D-4E08-80C1-A761E3060E34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29455B-B424-4CC6-89E6-7F94715CD67D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96683403"/>
      </p:ext>
    </p:extLst>
  </p:cSld>
  <p:clrMapOvr>
    <a:masterClrMapping/>
  </p:clrMapOvr>
  <p:transition spd="slow" advTm="5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4F375-9D77-409C-8562-41DA5D2AF7E6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A8B3E6-75D0-444A-ACBE-8B8F03E76969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58739197"/>
      </p:ext>
    </p:extLst>
  </p:cSld>
  <p:clrMapOvr>
    <a:masterClrMapping/>
  </p:clrMapOvr>
  <p:transition spd="slow" advTm="5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B75C5-CB69-458E-9722-2B6026CF226D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F11746-98D6-4C64-958D-C7EEF2AFFA49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78863697"/>
      </p:ext>
    </p:extLst>
  </p:cSld>
  <p:clrMapOvr>
    <a:masterClrMapping/>
  </p:clrMapOvr>
  <p:transition spd="slow" advTm="5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E81E2-6462-43CD-8BA7-E18EB5056357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5DD85-0922-4DBF-A6C7-750222E9F717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03011352"/>
      </p:ext>
    </p:extLst>
  </p:cSld>
  <p:clrMapOvr>
    <a:masterClrMapping/>
  </p:clrMapOvr>
  <p:transition spd="slow" advTm="5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05C2B-6FA7-4487-AD7E-A3839FC37F04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6813D1-08B6-476F-85E2-8782FF2B9EDC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98402005"/>
      </p:ext>
    </p:extLst>
  </p:cSld>
  <p:clrMapOvr>
    <a:masterClrMapping/>
  </p:clrMapOvr>
  <p:transition spd="slow" advTm="5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0C027-3B2B-463F-AC09-276446879A2D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D5F345-5559-43EB-92BD-F561844F6356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15685444"/>
      </p:ext>
    </p:extLst>
  </p:cSld>
  <p:clrMapOvr>
    <a:masterClrMapping/>
  </p:clrMapOvr>
  <p:transition spd="slow" advTm="5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4EB48-87FC-405C-A802-F28A77D69094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1ED023-F2CC-4D7E-9C48-4C24F17DA23C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92889634"/>
      </p:ext>
    </p:extLst>
  </p:cSld>
  <p:clrMapOvr>
    <a:masterClrMapping/>
  </p:clrMapOvr>
  <p:transition spd="slow" advTm="5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90231-B927-4CAF-B9A8-BA59857AEC55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8E024C-7479-4AD5-9E33-17081297F8BB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596691957"/>
      </p:ext>
    </p:extLst>
  </p:cSld>
  <p:clrMapOvr>
    <a:masterClrMapping/>
  </p:clrMapOvr>
  <p:transition spd="slow" advTm="5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FCEA9-FE00-4CBD-87A9-7DCC7B4A7081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A2F23-B492-4467-A854-E2DB709D9E1F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02846974"/>
      </p:ext>
    </p:extLst>
  </p:cSld>
  <p:clrMapOvr>
    <a:masterClrMapping/>
  </p:clrMapOvr>
  <p:transition spd="slow" advTm="500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CC3A1-E21C-4491-B80F-ADD8E75F0D33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E6ACD-4AE3-49F7-B976-C1E8B67A1412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102466059"/>
      </p:ext>
    </p:extLst>
  </p:cSld>
  <p:clrMapOvr>
    <a:masterClrMapping/>
  </p:clrMapOvr>
  <p:transition spd="slow" advTm="7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7BB74-CDA3-4609-BA13-45A7EFF82A5C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492926-9EE1-4FC8-B4D2-C045233AB705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82392882"/>
      </p:ext>
    </p:extLst>
  </p:cSld>
  <p:clrMapOvr>
    <a:masterClrMapping/>
  </p:clrMapOvr>
  <p:transition spd="slow" advTm="7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AC67E-F5E4-4690-A533-53619A95927E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5C156-EEBD-4CE8-A80B-0BCAAE6EE157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15077167"/>
      </p:ext>
    </p:extLst>
  </p:cSld>
  <p:clrMapOvr>
    <a:masterClrMapping/>
  </p:clrMapOvr>
  <p:transition spd="slow" advTm="7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0E6D7-7249-4CFD-80B5-03AECF8A53D7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CD9190-477B-44C7-9592-889A2FE4FAC8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03874682"/>
      </p:ext>
    </p:extLst>
  </p:cSld>
  <p:clrMapOvr>
    <a:masterClrMapping/>
  </p:clrMapOvr>
  <p:transition spd="slow" advTm="7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FDDEE-D2ED-4108-8ED9-CFBE85EB9098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74432F-97E0-49AF-80E9-FE7D3C96F831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28249119"/>
      </p:ext>
    </p:extLst>
  </p:cSld>
  <p:clrMapOvr>
    <a:masterClrMapping/>
  </p:clrMapOvr>
  <p:transition spd="slow" advTm="7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05D50-3159-437C-B4CD-9B207893434D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CAFC70-0A9E-4B13-B26D-C527CF58428D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26783830"/>
      </p:ext>
    </p:extLst>
  </p:cSld>
  <p:clrMapOvr>
    <a:masterClrMapping/>
  </p:clrMapOvr>
  <p:transition spd="slow" advTm="7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DEAD0-9C68-45C2-8442-9246CD1188D1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770C51-6DCD-4867-954F-2237D55EF44E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37695612"/>
      </p:ext>
    </p:extLst>
  </p:cSld>
  <p:clrMapOvr>
    <a:masterClrMapping/>
  </p:clrMapOvr>
  <p:transition spd="slow" advTm="7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2970B-0725-4C86-9260-EB1CDDEF617F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E845C1-21A9-4796-98D2-7C351B46F0F1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1702680"/>
      </p:ext>
    </p:extLst>
  </p:cSld>
  <p:clrMapOvr>
    <a:masterClrMapping/>
  </p:clrMapOvr>
  <p:transition spd="slow" advTm="7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35052-CF22-445E-949D-37E0F3226512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9BC429-DB16-4C28-9BB2-C495A509B351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12859064"/>
      </p:ext>
    </p:extLst>
  </p:cSld>
  <p:clrMapOvr>
    <a:masterClrMapping/>
  </p:clrMapOvr>
  <p:transition spd="slow" advTm="7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40B1B-F16A-439F-A004-1F5A1E379067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DF6077-9095-4F89-B1FC-2B2BBB23B307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91020704"/>
      </p:ext>
    </p:extLst>
  </p:cSld>
  <p:clrMapOvr>
    <a:masterClrMapping/>
  </p:clrMapOvr>
  <p:transition spd="slow" advTm="7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F8D0A-C612-4A21-BDDB-DB3270F6B6AB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640BB6-BE3F-429F-98BD-C52F3FFD4163}" type="slidenum">
              <a:rPr lang="he-IL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45917092"/>
      </p:ext>
    </p:extLst>
  </p:cSld>
  <p:clrMapOvr>
    <a:masterClrMapping/>
  </p:clrMapOvr>
  <p:transition spd="slow" advTm="7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609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BD93BA-6A98-4EE5-88C0-10EC61CF62DB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C3BC553D-875E-4D71-99C3-1DFA40A4DBDE}" type="slidenum">
              <a:rPr lang="he-IL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ransition spd="slow" advTm="7000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44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44384B-5BC5-45F9-9B64-6C66C003BBD7}" type="datetimeFigureOut">
              <a:rPr lang="es-ES"/>
              <a:pPr>
                <a:defRPr/>
              </a:pPr>
              <a:t>07/08/2015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F668662-9C3F-4C32-9538-8C4E434BD149}" type="slidenum">
              <a:rPr lang="he-IL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7000">
    <p:fade/>
  </p:transition>
  <p:txStyles>
    <p:titleStyle>
      <a:lvl1pPr algn="ctr" rtl="1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rial" panose="020B0604020202020204" pitchFamily="34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rial" panose="020B0604020202020204" pitchFamily="34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rial" panose="020B0604020202020204" pitchFamily="34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rial" panose="020B0604020202020204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rial" panose="020B0604020202020204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rial" panose="020B0604020202020204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rial" panose="020B0604020202020204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cs typeface="Arial" panose="020B0604020202020204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215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image1"/>
          <p:cNvPicPr>
            <a:picLocks noGrp="1" noChangeAspect="1"/>
          </p:cNvPicPr>
          <p:nvPr isPhoto="1"/>
        </p:nvPicPr>
        <p:blipFill>
          <a:blip r:embed="rId3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2525"/>
            <a:ext cx="9144000" cy="453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-38009" y="371203"/>
            <a:ext cx="9144001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bg1"/>
                    </a:gs>
                    <a:gs pos="74000">
                      <a:schemeClr val="bg1">
                        <a:lumMod val="75000"/>
                      </a:schemeClr>
                    </a:gs>
                    <a:gs pos="35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golian Baiti" pitchFamily="66" charset="0"/>
                <a:cs typeface="Mongolian Baiti" pitchFamily="66" charset="0"/>
              </a:rPr>
              <a:t>Premio internacional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/>
                <a:gradFill>
                  <a:gsLst>
                    <a:gs pos="0">
                      <a:schemeClr val="bg1"/>
                    </a:gs>
                    <a:gs pos="74000">
                      <a:schemeClr val="bg1">
                        <a:lumMod val="75000"/>
                      </a:schemeClr>
                    </a:gs>
                    <a:gs pos="35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golian Baiti" pitchFamily="66" charset="0"/>
                <a:cs typeface="Mongolian Baiti" pitchFamily="66" charset="0"/>
              </a:rPr>
              <a:t> fotografía  Hamdan  2014</a:t>
            </a:r>
          </a:p>
        </p:txBody>
      </p:sp>
    </p:spTree>
  </p:cSld>
  <p:clrMapOvr>
    <a:masterClrMapping/>
  </p:clrMapOvr>
  <p:transition spd="slow" advTm="7000">
    <p:fade/>
    <p:sndAc>
      <p:stSnd loop="1">
        <p:snd r:embed="rId2" name="Chris Spheris -  xx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image3"/>
          <p:cNvPicPr>
            <a:picLocks noGrp="1" noChangeAspect="1"/>
          </p:cNvPicPr>
          <p:nvPr isPhoto="1"/>
        </p:nvPicPr>
        <p:blipFill>
          <a:blip r:embed="rId2">
            <a:lum bright="4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788"/>
            <a:ext cx="9144000" cy="644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image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0"/>
            <a:ext cx="8566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image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764704"/>
            <a:ext cx="9144000" cy="592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image7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image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825"/>
            <a:ext cx="9144000" cy="635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image9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image10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6888"/>
            <a:ext cx="9144000" cy="586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image11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3238"/>
            <a:ext cx="9144000" cy="585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image12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3413"/>
            <a:ext cx="91440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image13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275"/>
            <a:ext cx="9144000" cy="601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image1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1963"/>
            <a:ext cx="9144000" cy="593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image15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image16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8" y="0"/>
            <a:ext cx="9039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image1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088"/>
            <a:ext cx="9144000" cy="596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1 Imagen" descr="image83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0850"/>
            <a:ext cx="9144000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1 Imagen" descr="image101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8313"/>
            <a:ext cx="9144000" cy="592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image1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1813"/>
            <a:ext cx="9144000" cy="579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image21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088"/>
            <a:ext cx="9144000" cy="596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image2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513"/>
            <a:ext cx="9144000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image2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9425"/>
            <a:ext cx="9144000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image25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1963"/>
            <a:ext cx="9144000" cy="593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image27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4000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image29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388"/>
            <a:ext cx="9144000" cy="598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image3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513"/>
            <a:ext cx="9144000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image36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963"/>
            <a:ext cx="9144000" cy="568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image38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" y="0"/>
            <a:ext cx="7727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image40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038"/>
            <a:ext cx="9144000" cy="676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image4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3413"/>
            <a:ext cx="9144000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image43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8338"/>
            <a:ext cx="9144000" cy="552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image44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144000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Imagen" descr="image49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475" y="0"/>
            <a:ext cx="5099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Imagen" descr="image5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5850"/>
            <a:ext cx="91440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image53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525"/>
            <a:ext cx="9144000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image54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8988"/>
            <a:ext cx="9144000" cy="528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Imagen" descr="image5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963"/>
            <a:ext cx="9144000" cy="568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Imagen" descr="image5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963" y="0"/>
            <a:ext cx="5934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image5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5" y="0"/>
            <a:ext cx="7256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image58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0875"/>
            <a:ext cx="9144000" cy="555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1 Imagen" descr="image61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9425"/>
            <a:ext cx="9144000" cy="589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1 Imagen" descr="image64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9738"/>
            <a:ext cx="9144000" cy="597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1 Imagen" descr="image65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388"/>
            <a:ext cx="9144000" cy="598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1 Imagen" descr="image68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1 Imagen" descr="image70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1 Imagen" descr="image71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1 Imagen" descr="image72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425" y="0"/>
            <a:ext cx="5645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1 Imagen" descr="image7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1 Imagen" descr="image79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8288"/>
            <a:ext cx="9144000" cy="632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1 Imagen" descr="image81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475" y="0"/>
            <a:ext cx="5351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1 Imagen" descr="image85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25"/>
            <a:ext cx="9144000" cy="612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1 Imagen" descr="image87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388"/>
            <a:ext cx="9144000" cy="573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1 Imagen" descr="image89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8963"/>
            <a:ext cx="9144000" cy="568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1 Imagen" descr="image96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6263"/>
            <a:ext cx="9144000" cy="570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1 Imagen" descr="image99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825"/>
            <a:ext cx="9144000" cy="635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1 Imagen" descr="image80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26988"/>
            <a:ext cx="4686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1 Imagen" descr="image4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1 Imagen" descr="image100"/>
          <p:cNvPicPr>
            <a:picLocks noGrp="1" noChangeAspect="1"/>
          </p:cNvPicPr>
          <p:nvPr isPhoto="1"/>
        </p:nvPicPr>
        <p:blipFill>
          <a:blip r:embed="rId2">
            <a:lum bright="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13" y="0"/>
            <a:ext cx="4852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380312" y="5517232"/>
            <a:ext cx="149650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Rockwell Extra Bold" pitchFamily="18" charset="0"/>
                <a:cs typeface="+mn-cs"/>
              </a:rPr>
              <a:t>Fin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5159554"/>
      </p:ext>
    </p:extLst>
  </p:cSld>
  <p:clrMapOvr>
    <a:masterClrMapping/>
  </p:clrMapOvr>
  <p:transition spd="slow" advTm="5000">
    <p:cut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1_Tema de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e Office">
      <a:majorFont>
        <a:latin typeface="Calibri"/>
        <a:ea typeface=""/>
        <a:cs typeface="Arial"/>
      </a:majorFont>
      <a:minorFont>
        <a:latin typeface="Calibri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Tema d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Presentación en pantalla (4:3)</PresentationFormat>
  <Paragraphs>5</Paragraphs>
  <Slides>59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59</vt:i4>
      </vt:variant>
    </vt:vector>
  </HeadingPairs>
  <TitlesOfParts>
    <vt:vector size="64" baseType="lpstr">
      <vt:lpstr>Calibri</vt:lpstr>
      <vt:lpstr>Arial</vt:lpstr>
      <vt:lpstr>Tema de Office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13</cp:revision>
  <dcterms:created xsi:type="dcterms:W3CDTF">2014-04-19T01:53:07Z</dcterms:created>
  <dcterms:modified xsi:type="dcterms:W3CDTF">2015-08-07T18:29:53Z</dcterms:modified>
</cp:coreProperties>
</file>