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90" r:id="rId29"/>
    <p:sldId id="291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259" r:id="rId44"/>
    <p:sldId id="306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iXLLyKdxeVDT2D0T7+o5Q==" hashData="PdZH4pHAoV1Yc32Oe3GZjFI+K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993300"/>
    <a:srgbClr val="0033CC"/>
    <a:srgbClr val="008000"/>
    <a:srgbClr val="FF9933"/>
    <a:srgbClr val="FF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302AB-382E-4E5A-A00E-F645619759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319042"/>
      </p:ext>
    </p:extLst>
  </p:cSld>
  <p:clrMapOvr>
    <a:masterClrMapping/>
  </p:clrMapOvr>
  <p:transition advTm="8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97332-F789-4CB4-BB9F-66ABF5E905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792939"/>
      </p:ext>
    </p:extLst>
  </p:cSld>
  <p:clrMapOvr>
    <a:masterClrMapping/>
  </p:clrMapOvr>
  <p:transition advTm="8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21D07-8466-47EB-85DA-A6F7B9C3A9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07816"/>
      </p:ext>
    </p:extLst>
  </p:cSld>
  <p:clrMapOvr>
    <a:masterClrMapping/>
  </p:clrMapOvr>
  <p:transition advTm="8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FAADE-6FD7-4AE1-8DCB-1AD32E6093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07312"/>
      </p:ext>
    </p:extLst>
  </p:cSld>
  <p:clrMapOvr>
    <a:masterClrMapping/>
  </p:clrMapOvr>
  <p:transition advTm="8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392D8-4D3C-48E4-88C3-06B5D3CEC3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536613"/>
      </p:ext>
    </p:extLst>
  </p:cSld>
  <p:clrMapOvr>
    <a:masterClrMapping/>
  </p:clrMapOvr>
  <p:transition advTm="8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75BF4-A1DF-4C54-9E87-8F966E3529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98574"/>
      </p:ext>
    </p:extLst>
  </p:cSld>
  <p:clrMapOvr>
    <a:masterClrMapping/>
  </p:clrMapOvr>
  <p:transition advTm="8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969AD-02C7-4527-AAE9-51FD2ADB8F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388684"/>
      </p:ext>
    </p:extLst>
  </p:cSld>
  <p:clrMapOvr>
    <a:masterClrMapping/>
  </p:clrMapOvr>
  <p:transition advTm="8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92162-4A91-465D-9F15-D92C06679C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84666"/>
      </p:ext>
    </p:extLst>
  </p:cSld>
  <p:clrMapOvr>
    <a:masterClrMapping/>
  </p:clrMapOvr>
  <p:transition advTm="8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07FAE-FE28-4395-861C-D2C26FD8DF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244334"/>
      </p:ext>
    </p:extLst>
  </p:cSld>
  <p:clrMapOvr>
    <a:masterClrMapping/>
  </p:clrMapOvr>
  <p:transition advTm="8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4ABCB-5A43-4AC7-A213-C9E183D2463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274808"/>
      </p:ext>
    </p:extLst>
  </p:cSld>
  <p:clrMapOvr>
    <a:masterClrMapping/>
  </p:clrMapOvr>
  <p:transition advTm="8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BB5A5-AE9D-4A7A-8308-CA7B270696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338985"/>
      </p:ext>
    </p:extLst>
  </p:cSld>
  <p:clrMapOvr>
    <a:masterClrMapping/>
  </p:clrMapOvr>
  <p:transition advTm="8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32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1FC3914-AD40-45A9-B290-B6C4A37EBD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79388" y="1773238"/>
            <a:ext cx="8610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solidFill>
                  <a:srgbClr val="FFFFB1"/>
                </a:solidFill>
                <a:latin typeface="Vineta BT" pitchFamily="82" charset="0"/>
              </a:rPr>
              <a:t>P E R Ú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P a i s a j e s del Machu </a:t>
            </a:r>
            <a:r>
              <a:rPr lang="es-ES" sz="4000" dirty="0" err="1" smtClean="0">
                <a:solidFill>
                  <a:srgbClr val="FFCC00"/>
                </a:solidFill>
                <a:latin typeface="Vineta BT" pitchFamily="82" charset="0"/>
              </a:rPr>
              <a:t>Pichu</a:t>
            </a:r>
            <a:endParaRPr lang="es-ES" sz="4000" dirty="0">
              <a:solidFill>
                <a:srgbClr val="FFCC00"/>
              </a:solidFill>
              <a:latin typeface="Vineta BT" pitchFamily="82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468313" y="5229225"/>
            <a:ext cx="828040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Música: </a:t>
            </a:r>
            <a:r>
              <a:rPr lang="es-ES" sz="2800" b="1">
                <a:solidFill>
                  <a:srgbClr val="FFCC00"/>
                </a:solidFill>
                <a:latin typeface="Monotype Corsiva" pitchFamily="66" charset="0"/>
              </a:rPr>
              <a:t>El Cóndor pasa</a:t>
            </a:r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/Pan-flauta</a:t>
            </a:r>
          </a:p>
        </p:txBody>
      </p:sp>
    </p:spTree>
  </p:cSld>
  <p:clrMapOvr>
    <a:masterClrMapping/>
  </p:clrMapOvr>
  <p:transition advTm="10000">
    <p:wedge/>
    <p:sndAc>
      <p:stSnd loop="1">
        <p:snd r:embed="rId2" name="Condor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Volcan Mistún. Arequipa </a:t>
            </a:r>
          </a:p>
        </p:txBody>
      </p:sp>
      <p:pic>
        <p:nvPicPr>
          <p:cNvPr id="3075" name="Picture 16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4099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5123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6147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Colca</a:t>
            </a:r>
          </a:p>
        </p:txBody>
      </p:sp>
      <p:pic>
        <p:nvPicPr>
          <p:cNvPr id="7171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8195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Titicaca</a:t>
            </a:r>
          </a:p>
        </p:txBody>
      </p:sp>
      <p:pic>
        <p:nvPicPr>
          <p:cNvPr id="9219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0243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1267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des Andes , Cuzco</a:t>
            </a:r>
          </a:p>
        </p:txBody>
      </p:sp>
      <p:pic>
        <p:nvPicPr>
          <p:cNvPr id="12291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de Ollantaytambo - </a:t>
            </a:r>
          </a:p>
        </p:txBody>
      </p:sp>
      <p:pic>
        <p:nvPicPr>
          <p:cNvPr id="13315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d’Ollantaytambo</a:t>
            </a:r>
          </a:p>
        </p:txBody>
      </p:sp>
      <p:pic>
        <p:nvPicPr>
          <p:cNvPr id="14339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5363" name="Picture 4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6387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7411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1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8435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9459" name="Picture 4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20483" name="Picture 4" descr="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Talu</a:t>
            </a:r>
          </a:p>
        </p:txBody>
      </p:sp>
      <p:pic>
        <p:nvPicPr>
          <p:cNvPr id="21507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Pisac</a:t>
            </a:r>
          </a:p>
        </p:txBody>
      </p:sp>
      <p:pic>
        <p:nvPicPr>
          <p:cNvPr id="22531" name="Picture 4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3555" name="Picture 4" descr="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4579" name="Picture 4" descr="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5603" name="Picture 4" descr="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3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6627" name="Picture 4" descr="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7651" name="Picture 4" descr="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8675" name="Picture 4" descr="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côte de Nasca</a:t>
            </a:r>
          </a:p>
        </p:txBody>
      </p:sp>
      <p:pic>
        <p:nvPicPr>
          <p:cNvPr id="29699" name="Picture 4" descr="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Tombeau à Nasca</a:t>
            </a:r>
          </a:p>
        </p:txBody>
      </p:sp>
      <p:pic>
        <p:nvPicPr>
          <p:cNvPr id="30723" name="Picture 4" descr="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1747" name="Picture 4" descr="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2771" name="Picture 4" descr="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Nasca, vue aérienne</a:t>
            </a:r>
          </a:p>
        </p:txBody>
      </p:sp>
      <p:pic>
        <p:nvPicPr>
          <p:cNvPr id="33795" name="Picture 4" descr="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Pisco</a:t>
            </a:r>
          </a:p>
        </p:txBody>
      </p:sp>
      <p:pic>
        <p:nvPicPr>
          <p:cNvPr id="34819" name="Picture 4" descr="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5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phoques de Pisco</a:t>
            </a:r>
          </a:p>
        </p:txBody>
      </p:sp>
      <p:pic>
        <p:nvPicPr>
          <p:cNvPr id="35843" name="Picture 4" descr="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phoques de Pisco</a:t>
            </a:r>
          </a:p>
        </p:txBody>
      </p:sp>
      <p:pic>
        <p:nvPicPr>
          <p:cNvPr id="36867" name="Picture 4" descr="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70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Barques traditionnelles du lac Titicaca</a:t>
            </a:r>
          </a:p>
        </p:txBody>
      </p:sp>
      <p:pic>
        <p:nvPicPr>
          <p:cNvPr id="37891" name="Picture 4" descr="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38915" name="Picture 4" descr="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5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panoramique de la région d’ Arequipa</a:t>
            </a:r>
          </a:p>
        </p:txBody>
      </p:sp>
      <p:pic>
        <p:nvPicPr>
          <p:cNvPr id="39939" name="Picture 4" descr="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Temple du Soleil de Machu Pichu</a:t>
            </a:r>
          </a:p>
        </p:txBody>
      </p:sp>
      <p:pic>
        <p:nvPicPr>
          <p:cNvPr id="40963" name="Picture 4" descr="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escaliers de Machu Pichu</a:t>
            </a:r>
          </a:p>
        </p:txBody>
      </p:sp>
      <p:pic>
        <p:nvPicPr>
          <p:cNvPr id="41987" name="Picture 4" descr="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88. Vallée d’ Arequipa</a:t>
            </a:r>
          </a:p>
        </p:txBody>
      </p:sp>
      <p:pic>
        <p:nvPicPr>
          <p:cNvPr id="43011" name="Picture 4" descr="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0" y="1657350"/>
            <a:ext cx="91440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Hoy </a:t>
            </a:r>
            <a:fld id="{8CB6AF66-4791-4C3B-9F58-D283D5C1B45C}" type="datetime2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domingo, 07 de noviembre de 2021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Hora </a:t>
            </a:r>
            <a:fld id="{8516F337-B479-4391-9D01-89E2AD349E06}" type="datetime13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9:24:28 p.m.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¡ Que tengas un hermoso día !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Passez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 une belle </a:t>
            </a: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journée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!</a:t>
            </a:r>
          </a:p>
        </p:txBody>
      </p:sp>
      <p:sp>
        <p:nvSpPr>
          <p:cNvPr id="44035" name="Text Box 6"/>
          <p:cNvSpPr txBox="1">
            <a:spLocks noChangeArrowheads="1"/>
          </p:cNvSpPr>
          <p:nvPr/>
        </p:nvSpPr>
        <p:spPr bwMode="auto">
          <a:xfrm>
            <a:off x="7308850" y="6021388"/>
            <a:ext cx="1439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i-FI" sz="2400" b="1">
                <a:solidFill>
                  <a:srgbClr val="FFFFFF"/>
                </a:solidFill>
                <a:latin typeface="Monotype Corsiva" pitchFamily="66" charset="0"/>
              </a:rPr>
              <a:t>R. Dovalo</a:t>
            </a:r>
            <a:endParaRPr lang="en-US" sz="2400" b="1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érou- Incas - Paysages .. 05 05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Pérou- Incas - Paysages .. 05 05 2015</Template>
  <TotalTime>5</TotalTime>
  <Words>210</Words>
  <Application>Microsoft Office PowerPoint</Application>
  <PresentationFormat>Presentación en pantalla (4:3)</PresentationFormat>
  <Paragraphs>50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Vineta BT</vt:lpstr>
      <vt:lpstr>Monotype Corsiva</vt:lpstr>
      <vt:lpstr>Palatino Linotype</vt:lpstr>
      <vt:lpstr>Pérou- Incas - Paysages .. 05 05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2021-11-07T20:24:28Z</dcterms:created>
  <dcterms:modified xsi:type="dcterms:W3CDTF">2021-11-07T20:29:49Z</dcterms:modified>
</cp:coreProperties>
</file>