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359" r:id="rId3"/>
    <p:sldId id="265" r:id="rId4"/>
    <p:sldId id="271" r:id="rId5"/>
    <p:sldId id="262" r:id="rId6"/>
    <p:sldId id="263" r:id="rId7"/>
    <p:sldId id="270" r:id="rId8"/>
    <p:sldId id="273" r:id="rId9"/>
    <p:sldId id="275" r:id="rId10"/>
    <p:sldId id="274" r:id="rId11"/>
    <p:sldId id="276" r:id="rId12"/>
    <p:sldId id="282" r:id="rId13"/>
    <p:sldId id="278" r:id="rId14"/>
    <p:sldId id="280" r:id="rId15"/>
    <p:sldId id="281" r:id="rId16"/>
    <p:sldId id="283" r:id="rId17"/>
    <p:sldId id="284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7" r:id="rId26"/>
    <p:sldId id="299" r:id="rId27"/>
    <p:sldId id="300" r:id="rId28"/>
    <p:sldId id="301" r:id="rId29"/>
    <p:sldId id="304" r:id="rId30"/>
    <p:sldId id="308" r:id="rId31"/>
    <p:sldId id="310" r:id="rId32"/>
    <p:sldId id="311" r:id="rId33"/>
    <p:sldId id="312" r:id="rId34"/>
    <p:sldId id="313" r:id="rId35"/>
    <p:sldId id="317" r:id="rId36"/>
    <p:sldId id="320" r:id="rId37"/>
    <p:sldId id="321" r:id="rId38"/>
    <p:sldId id="326" r:id="rId39"/>
    <p:sldId id="335" r:id="rId40"/>
    <p:sldId id="337" r:id="rId41"/>
    <p:sldId id="342" r:id="rId42"/>
    <p:sldId id="344" r:id="rId43"/>
    <p:sldId id="349" r:id="rId44"/>
    <p:sldId id="350" r:id="rId45"/>
    <p:sldId id="352" r:id="rId46"/>
    <p:sldId id="356" r:id="rId47"/>
    <p:sldId id="357" r:id="rId48"/>
    <p:sldId id="355" r:id="rId49"/>
    <p:sldId id="294" r:id="rId50"/>
    <p:sldId id="360" r:id="rId51"/>
    <p:sldId id="361" r:id="rId52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XHsCOyAQxk7mPuyKgfgpA==" hashData="XYvgpJzdqd9TI+CsJcnx8Y5xg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pt-BR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B65DE83-C1D3-40B6-8680-3542C9EAD0B5}" type="datetimeFigureOut">
              <a:rPr lang="pt-BR"/>
              <a:pPr/>
              <a:t>19/01/2020</a:t>
            </a:fld>
            <a:endParaRPr lang="pt-BR"/>
          </a:p>
        </p:txBody>
      </p:sp>
      <p:sp>
        <p:nvSpPr>
          <p:cNvPr id="1228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8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pt-BR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3185BD6-FF89-48BA-81A2-F25FDDBB1FA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68642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9959C-7A53-4C10-9B5A-79173FDCAECE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A18C1-227F-4AAF-8AE0-A4A141A749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21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677EF-8EE4-451B-BB8A-A1A0FA0B02E9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7B19F-0C17-4A9E-A468-CD5001E460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0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4057-D3B7-44F9-B8F2-2C2EABCEAB71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65C19-E482-48D1-A4A8-488AFA1297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05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1180B-8DE6-4351-8FF1-BFE2DED2CECD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330CB-D17F-4FF3-AE53-C5B0D6E3E1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748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4CBCD-3092-4645-9235-99DACF491CCB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C51A0-5700-4226-AF82-95A8ECD409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3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64CB0-88E9-4C51-9AD9-C56041FA29CB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B2E6E-8D41-4166-B5CC-9F96AFE7A2F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39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F8032-8F33-436D-8777-358CBDD6566C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FD08-8D72-408D-A9C1-C4DE28B72AB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34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978DC-9F67-4A52-98F5-1130E1B161FF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24B6D-0400-415F-81D0-6F27945D5A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17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E7941-5849-4744-AA25-A22E61109C6D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1444B-370E-49B6-8961-9183F18F2D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97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B03D1-2F5A-4906-AC17-6171EB81B72F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4E288-218C-4A4F-8618-4DD8A52CBC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01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33879-E101-4AEB-9AA1-D189555642DA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EC2DD-EE02-4C80-BC7A-AF63003C9E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998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21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 para editar o estilo do título mestre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 para editar os estilos do texto mestre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84015D4-A509-43BD-AB7D-3B2F06A90F86}" type="datetimeFigureOut">
              <a:rPr lang="en-US"/>
              <a:pPr>
                <a:defRPr/>
              </a:pPr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0ECCE3-B1EF-4B68-9D3F-C6B175D8D69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/>
          </p:cNvSpPr>
          <p:nvPr>
            <p:ph type="title"/>
          </p:nvPr>
        </p:nvSpPr>
        <p:spPr>
          <a:xfrm>
            <a:off x="1403648" y="1124744"/>
            <a:ext cx="6067400" cy="2286000"/>
          </a:xfrm>
        </p:spPr>
        <p:txBody>
          <a:bodyPr/>
          <a:lstStyle/>
          <a:p>
            <a:r>
              <a:rPr lang="en-US" sz="6600" dirty="0" smtClean="0">
                <a:solidFill>
                  <a:srgbClr val="FFFF00"/>
                </a:solidFill>
                <a:latin typeface="Edwardian Script ITC" pitchFamily="66" charset="0"/>
              </a:rPr>
              <a:t/>
            </a:r>
            <a:br>
              <a:rPr lang="en-US" sz="6600" dirty="0" smtClean="0">
                <a:solidFill>
                  <a:srgbClr val="FFFF00"/>
                </a:solidFill>
                <a:latin typeface="Edwardian Script ITC" pitchFamily="66" charset="0"/>
              </a:rPr>
            </a:br>
            <a:r>
              <a:rPr lang="es-ES" sz="6600" dirty="0" smtClean="0">
                <a:solidFill>
                  <a:srgbClr val="FFFF00"/>
                </a:solidFill>
                <a:latin typeface="Edwardian Script ITC" pitchFamily="66" charset="0"/>
              </a:rPr>
              <a:t/>
            </a:r>
            <a:br>
              <a:rPr lang="es-ES" sz="6600" dirty="0" smtClean="0">
                <a:solidFill>
                  <a:srgbClr val="FFFF00"/>
                </a:solidFill>
                <a:latin typeface="Edwardian Script ITC" pitchFamily="66" charset="0"/>
              </a:rPr>
            </a:br>
            <a:r>
              <a:rPr lang="es-ES" sz="6600" dirty="0" smtClean="0">
                <a:solidFill>
                  <a:srgbClr val="FFFF00"/>
                </a:solidFill>
                <a:latin typeface="Edwardian Script ITC" pitchFamily="66" charset="0"/>
              </a:rPr>
              <a:t>PARTE NATURAL DE LA DECORACIÓN ...</a:t>
            </a:r>
            <a:endParaRPr lang="pt-PT" sz="6600" dirty="0" smtClean="0">
              <a:solidFill>
                <a:srgbClr val="FFFF00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sndAc>
      <p:stSnd loop="1">
        <p:snd r:embed="rId3" name="wonderful_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37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37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063"/>
            <a:ext cx="9144000" cy="611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1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7848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6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8575"/>
            <a:ext cx="8207375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1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71675"/>
            <a:ext cx="9144000" cy="882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1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-747713"/>
            <a:ext cx="7519988" cy="818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26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2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-647700"/>
            <a:ext cx="8280400" cy="750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2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0"/>
            <a:ext cx="895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2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1000"/>
            <a:ext cx="864076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0"/>
            <a:ext cx="9144000" cy="660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-1323975"/>
            <a:ext cx="7799388" cy="919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2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1108075"/>
            <a:ext cx="7137400" cy="796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2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463"/>
            <a:ext cx="9144000" cy="656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3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438"/>
            <a:ext cx="9144000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3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-1639888"/>
            <a:ext cx="7386637" cy="849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3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88"/>
            <a:ext cx="9144000" cy="667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3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375"/>
            <a:ext cx="9144000" cy="593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3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-531813"/>
            <a:ext cx="8280400" cy="738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3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0"/>
            <a:ext cx="8234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3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7921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4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353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4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135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4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777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4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135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4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56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5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5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0"/>
            <a:ext cx="9144000" cy="66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5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600"/>
            <a:ext cx="9144000" cy="614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5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488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5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6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0"/>
            <a:ext cx="7848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6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6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0"/>
            <a:ext cx="8264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7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" descr="7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623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 descr="8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825"/>
            <a:ext cx="9144000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" descr="8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9075"/>
            <a:ext cx="9144000" cy="641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1" descr="8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0"/>
            <a:ext cx="8718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1" descr="9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 descr="9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0"/>
            <a:ext cx="9023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" descr="9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 descr="10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620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1" descr="10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04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1" descr="9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0"/>
            <a:ext cx="8829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3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9" name="Rectangle 3"/>
          <p:cNvSpPr>
            <a:spLocks noGrp="1"/>
          </p:cNvSpPr>
          <p:nvPr>
            <p:ph type="body" idx="1"/>
          </p:nvPr>
        </p:nvSpPr>
        <p:spPr>
          <a:xfrm>
            <a:off x="467544" y="692696"/>
            <a:ext cx="8229600" cy="4525963"/>
          </a:xfrm>
        </p:spPr>
        <p:txBody>
          <a:bodyPr/>
          <a:lstStyle/>
          <a:p>
            <a:pPr>
              <a:buNone/>
            </a:pPr>
            <a:endParaRPr lang="es-ES" sz="6000" b="1" dirty="0" smtClean="0"/>
          </a:p>
          <a:p>
            <a:pPr algn="ctr">
              <a:buNone/>
            </a:pPr>
            <a:r>
              <a:rPr lang="es-ES" sz="6000" b="1" dirty="0" smtClean="0"/>
              <a:t>PARTE NATURAL DE LA DECORACIÓN ...</a:t>
            </a:r>
            <a:endParaRPr lang="pt-BR" sz="6000" b="1" dirty="0" smtClean="0"/>
          </a:p>
          <a:p>
            <a:pPr>
              <a:buFont typeface="Arial" charset="0"/>
              <a:buNone/>
            </a:pPr>
            <a:endParaRPr lang="pt-BR" sz="6000" b="1" dirty="0" smtClean="0"/>
          </a:p>
          <a:p>
            <a:pPr>
              <a:buFont typeface="Arial" charset="0"/>
              <a:buNone/>
            </a:pPr>
            <a:r>
              <a:rPr lang="pt-BR" sz="4000" dirty="0" smtClean="0"/>
              <a:t>          Música: </a:t>
            </a:r>
            <a:r>
              <a:rPr lang="pt-BR" dirty="0" err="1" smtClean="0"/>
              <a:t>What</a:t>
            </a:r>
            <a:r>
              <a:rPr lang="pt-BR" dirty="0" smtClean="0"/>
              <a:t> a </a:t>
            </a:r>
            <a:r>
              <a:rPr lang="pt-BR" dirty="0" err="1" smtClean="0"/>
              <a:t>Wonderful</a:t>
            </a:r>
            <a:r>
              <a:rPr lang="pt-BR" dirty="0" smtClean="0"/>
              <a:t> World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9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9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9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9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xe au milieu de la nature .. 08 06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Luxe au milieu de la nature .. 08 06 2017</Template>
  <TotalTime>6</TotalTime>
  <Words>29</Words>
  <Application>Microsoft Office PowerPoint</Application>
  <PresentationFormat>Presentación en pantalla (4:3)</PresentationFormat>
  <Paragraphs>7</Paragraphs>
  <Slides>50</Slides>
  <Notes>49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Calibri</vt:lpstr>
      <vt:lpstr>Arial</vt:lpstr>
      <vt:lpstr>Edwardian Script ITC</vt:lpstr>
      <vt:lpstr>Luxe au milieu de la nature .. 08 06 2017</vt:lpstr>
      <vt:lpstr>Diseño predeterminado</vt:lpstr>
      <vt:lpstr>  PARTE NATURAL DE LA DECORACIÓN ...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    NATUREZA  FAZENDO  PARTE  DA DECORAÇÃO…</dc:title>
  <dc:creator>Jose Luis</dc:creator>
  <cp:lastModifiedBy>Jose Luis</cp:lastModifiedBy>
  <cp:revision>5</cp:revision>
  <dcterms:created xsi:type="dcterms:W3CDTF">2020-01-19T19:24:56Z</dcterms:created>
  <dcterms:modified xsi:type="dcterms:W3CDTF">2020-01-19T19:31:05Z</dcterms:modified>
</cp:coreProperties>
</file>