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3"/>
  </p:notesMasterIdLst>
  <p:sldIdLst>
    <p:sldId id="257" r:id="rId3"/>
    <p:sldId id="256" r:id="rId4"/>
    <p:sldId id="305" r:id="rId5"/>
    <p:sldId id="300" r:id="rId6"/>
    <p:sldId id="260" r:id="rId7"/>
    <p:sldId id="259" r:id="rId8"/>
    <p:sldId id="302" r:id="rId9"/>
    <p:sldId id="303" r:id="rId10"/>
    <p:sldId id="304" r:id="rId11"/>
    <p:sldId id="306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307" r:id="rId33"/>
    <p:sldId id="308" r:id="rId34"/>
    <p:sldId id="309" r:id="rId35"/>
    <p:sldId id="310" r:id="rId36"/>
    <p:sldId id="311" r:id="rId37"/>
    <p:sldId id="312" r:id="rId38"/>
    <p:sldId id="313" r:id="rId39"/>
    <p:sldId id="314" r:id="rId40"/>
    <p:sldId id="315" r:id="rId41"/>
    <p:sldId id="281" r:id="rId42"/>
    <p:sldId id="282" r:id="rId43"/>
    <p:sldId id="283" r:id="rId44"/>
    <p:sldId id="284" r:id="rId45"/>
    <p:sldId id="285" r:id="rId46"/>
    <p:sldId id="286" r:id="rId47"/>
    <p:sldId id="287" r:id="rId48"/>
    <p:sldId id="288" r:id="rId49"/>
    <p:sldId id="289" r:id="rId50"/>
    <p:sldId id="290" r:id="rId51"/>
    <p:sldId id="292" r:id="rId52"/>
    <p:sldId id="293" r:id="rId53"/>
    <p:sldId id="294" r:id="rId54"/>
    <p:sldId id="291" r:id="rId55"/>
    <p:sldId id="295" r:id="rId56"/>
    <p:sldId id="296" r:id="rId57"/>
    <p:sldId id="297" r:id="rId58"/>
    <p:sldId id="298" r:id="rId59"/>
    <p:sldId id="299" r:id="rId60"/>
    <p:sldId id="301" r:id="rId61"/>
    <p:sldId id="316" r:id="rId6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1400" kern="1200">
        <a:solidFill>
          <a:srgbClr val="EFD3D9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rgbClr val="EFD3D9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rgbClr val="EFD3D9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rgbClr val="EFD3D9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rgbClr val="EFD3D9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rgbClr val="EFD3D9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rgbClr val="EFD3D9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rgbClr val="EFD3D9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rgbClr val="EFD3D9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6rXf2tXmXPsgDd4Bco2NA" hashData="x0Gt+176+NOEA6P4Y8ZzNHk0pF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C8C8C"/>
    <a:srgbClr val="EFD3D9"/>
    <a:srgbClr val="2F1117"/>
    <a:srgbClr val="7B2D3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0638" autoAdjust="0"/>
    <p:restoredTop sz="94595" autoAdjust="0"/>
  </p:normalViewPr>
  <p:slideViewPr>
    <p:cSldViewPr>
      <p:cViewPr>
        <p:scale>
          <a:sx n="75" d="100"/>
          <a:sy n="75" d="100"/>
        </p:scale>
        <p:origin x="-1218" y="-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58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FD1BEB-5AEE-4658-ADBD-D876A2506BDF}" type="datetimeFigureOut">
              <a:rPr lang="es-ES" smtClean="0"/>
              <a:t>06/02/2017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C269D0-BD95-41DE-B87F-6D776ED429D2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269D0-BD95-41DE-B87F-6D776ED429D2}" type="slidenum">
              <a:rPr lang="es-ES" smtClean="0"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D7D501-C0DD-4E58-B0BB-0498430AF959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0140F4-1353-4596-93EC-702CF84F1DEE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F0F473-D91B-4D81-AA26-38EEAD024431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FFC9DB-4ABC-423D-AE2D-A881EB42C79E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0DEA5A-8C8B-4BAD-8A07-97B8637650B7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B17C42-D3E1-49A6-AD37-18352704EE1F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99BD9B-42A4-4E7A-A01A-F6F81D14AD2D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5EF87D-E0E5-4DE1-ABC1-F94C0398A33C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08D350-B849-4E8F-9605-6F10B14AF833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4C4BD5-9DAB-4F99-A2C7-DE93D3357E5D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8CE212-78BA-475F-B515-8893CBBAA5A6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B2D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fld id="{33FCA8E1-37E4-4FC0-8523-AF3CC7CEA0B2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4787900" y="1484313"/>
            <a:ext cx="4032250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latin typeface="Times New Roman" pitchFamily="18" charset="0"/>
              </a:rPr>
              <a:t>Paris Exposición Universal de 1900</a:t>
            </a: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5795963" y="5995988"/>
            <a:ext cx="32591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H" sz="2400">
                <a:latin typeface="Times New Roman" pitchFamily="18" charset="0"/>
              </a:rPr>
              <a:t>Click para avanzar</a:t>
            </a:r>
            <a:endParaRPr lang="fr-FR" sz="2400">
              <a:latin typeface="Times New Roman" pitchFamily="18" charset="0"/>
            </a:endParaRPr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260350"/>
            <a:ext cx="4332288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zoom/>
    <p:sndAc>
      <p:stSnd loop="1">
        <p:snd r:embed="rId3" name="Michel Pruvost - Reine De Muset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400"/>
                            </p:stCondLst>
                            <p:childTnLst>
                              <p:par>
                                <p:cTn id="1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0" grpId="0"/>
      <p:bldP spid="3076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Exposition_universelle_19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60350"/>
            <a:ext cx="7993062" cy="6049963"/>
          </a:xfrm>
          <a:prstGeom prst="rect">
            <a:avLst/>
          </a:prstGeom>
          <a:noFill/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228600" y="6364288"/>
            <a:ext cx="8763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Vista de la exposición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52230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549275"/>
            <a:ext cx="42576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5003800" y="1182688"/>
            <a:ext cx="381635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/>
              <a:t>Inaugurada por el presidente de la República </a:t>
            </a:r>
            <a:r>
              <a:rPr lang="es-ES" b="1"/>
              <a:t>Emile Loubet</a:t>
            </a:r>
          </a:p>
        </p:txBody>
      </p:sp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5365750" y="2519363"/>
            <a:ext cx="3094038" cy="3282950"/>
          </a:xfrm>
          <a:prstGeom prst="rect">
            <a:avLst/>
          </a:prstGeom>
          <a:solidFill>
            <a:srgbClr val="7B2D3D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/>
              <a:t>Tuvo suntuosos pabellones y rindió homenaje al siglo que terminó y celebró el nuevo que anunciaba ricos descubrimientos y avances tecnológicos. </a:t>
            </a:r>
            <a:br>
              <a:rPr lang="es-ES"/>
            </a:br>
            <a:r>
              <a:rPr lang="es-ES"/>
              <a:t>La exposición abarcó los Campos Elíseos, la Explanada de los Inválidos, el Trocadero, Champs de Mars, al pié de la Torre Eiffel, con más de 36 puertas de entrada </a:t>
            </a:r>
            <a:br>
              <a:rPr lang="es-ES"/>
            </a:br>
            <a:r>
              <a:rPr lang="es-ES"/>
              <a:t>La más importante ubicada en la Place de la Concorde, sobresaliendo la figura alegórica de la “Ville de Paris” (Ciudad de París), obra de Moreau-Vauthier.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1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62450" y="260350"/>
            <a:ext cx="3810000" cy="3529013"/>
          </a:xfrm>
          <a:prstGeom prst="rect">
            <a:avLst/>
          </a:prstGeom>
          <a:noFill/>
        </p:spPr>
      </p:pic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228600" y="3063875"/>
            <a:ext cx="8534400" cy="338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Algunos legados y lugares de interés:</a:t>
            </a:r>
          </a:p>
          <a:p>
            <a:pPr>
              <a:spcBef>
                <a:spcPct val="50000"/>
              </a:spcBef>
            </a:pPr>
            <a:r>
              <a:rPr lang="es-ES"/>
              <a:t> </a:t>
            </a:r>
            <a:br>
              <a:rPr lang="es-ES"/>
            </a:br>
            <a:r>
              <a:rPr lang="es-ES"/>
              <a:t>* Novedades en Transporte </a:t>
            </a:r>
            <a:br>
              <a:rPr lang="es-ES"/>
            </a:br>
            <a:r>
              <a:rPr lang="es-ES"/>
              <a:t>  * Acera rodante llamada "Rue de l'avenir" (Calle del Futuro)</a:t>
            </a:r>
            <a:br>
              <a:rPr lang="es-ES"/>
            </a:br>
            <a:r>
              <a:rPr lang="es-ES"/>
              <a:t>  * La aparición del Metropolitano, la primera línea del Metro de París (Estación de Vincennes - Estación                       Maillot) abierta en la ocasión de la exposición  </a:t>
            </a:r>
            <a:br>
              <a:rPr lang="es-ES"/>
            </a:br>
            <a:r>
              <a:rPr lang="es-ES"/>
              <a:t>  * Nuevas estaciones (Estación d'Orsay, Invalides, la Estación de Lyon) </a:t>
            </a:r>
            <a:br>
              <a:rPr lang="es-ES"/>
            </a:br>
            <a:r>
              <a:rPr lang="es-ES"/>
              <a:t>  * Fuente luminosa y  uso nocturno de la electricidad </a:t>
            </a:r>
            <a:br>
              <a:rPr lang="es-ES"/>
            </a:br>
            <a:r>
              <a:rPr lang="es-ES"/>
              <a:t>  * Proyección de películas de los hermanos </a:t>
            </a:r>
            <a:r>
              <a:rPr lang="fr-FR"/>
              <a:t>Lumière</a:t>
            </a:r>
            <a:r>
              <a:rPr lang="es-ES"/>
              <a:t> en pantalla gigante y presentaciones de Cinerama. </a:t>
            </a:r>
            <a:br>
              <a:rPr lang="es-ES"/>
            </a:br>
            <a:r>
              <a:rPr lang="es-ES"/>
              <a:t>  * Se construyeron el Gran y el Pequeño Palacio. Están ubicados en el lado sur del Palacio de la     Industria, fruto de una anterior Feria Mundial (1855). </a:t>
            </a:r>
            <a:br>
              <a:rPr lang="es-ES"/>
            </a:br>
            <a:r>
              <a:rPr lang="es-ES"/>
              <a:t>* Una gran avenida fue construida al margen de la exposición, la avenida de Suffren, además de un pueblo suizo y un Globo Celestial. La rueda tenía un diámetro de 100 metros y fue desmontado en 1937. </a:t>
            </a:r>
            <a:br>
              <a:rPr lang="es-ES"/>
            </a:br>
            <a:r>
              <a:rPr lang="es-ES"/>
              <a:t/>
            </a:r>
            <a:br>
              <a:rPr lang="es-ES"/>
            </a:br>
            <a:r>
              <a:rPr lang="es-ES"/>
              <a:t>Los Juegos Olímpicos de 1900 se organizaron durante la exposición. </a:t>
            </a:r>
            <a:endParaRPr lang="fr-FR"/>
          </a:p>
        </p:txBody>
      </p:sp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323850" y="1622425"/>
            <a:ext cx="381635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Atrajo 50.860.801 visitantes, 7 600 expositores, superficie 1,12 km² (120 Ha) costo para el estado 2 000 000 de francos (18.746.186 dólares), participaron 58 países. </a:t>
            </a:r>
          </a:p>
        </p:txBody>
      </p:sp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323850" y="333375"/>
            <a:ext cx="3600450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/>
              <a:t>La </a:t>
            </a:r>
            <a:r>
              <a:rPr lang="es-ES" b="1"/>
              <a:t>Exposición Universal de París (1900)</a:t>
            </a:r>
            <a:r>
              <a:rPr lang="es-ES"/>
              <a:t> tuvo lugar del 15 de abril al 12 de noviembre de 1900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arte de l'expo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393700"/>
            <a:ext cx="6480175" cy="5618163"/>
          </a:xfrm>
          <a:prstGeom prst="rect">
            <a:avLst/>
          </a:prstGeom>
          <a:noFill/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0" y="6292850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H"/>
              <a:t>Plano de la exposición</a:t>
            </a:r>
            <a:endParaRPr lang="fr-FR"/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0 porte d'entrée principa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3838" y="333375"/>
            <a:ext cx="8740775" cy="5616575"/>
          </a:xfrm>
          <a:prstGeom prst="rect">
            <a:avLst/>
          </a:prstGeom>
          <a:noFill/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228600" y="6076950"/>
            <a:ext cx="8763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/>
              <a:t>La puerta monumental a los Campos Eliseos (Champs Elysées) </a:t>
            </a:r>
            <a:endParaRPr lang="fr-FR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228600" y="6292850"/>
            <a:ext cx="8763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El Gran Palacio</a:t>
            </a:r>
          </a:p>
        </p:txBody>
      </p:sp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4915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652463"/>
            <a:ext cx="7620000" cy="555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228600" y="6292850"/>
            <a:ext cx="8763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El Pequeño Palacio</a:t>
            </a:r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5018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5025" y="647700"/>
            <a:ext cx="76200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8389938" y="549275"/>
            <a:ext cx="142875" cy="5759450"/>
          </a:xfrm>
          <a:prstGeom prst="rect">
            <a:avLst/>
          </a:prstGeom>
          <a:solidFill>
            <a:srgbClr val="7B2D3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228600" y="6292850"/>
            <a:ext cx="8763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El Trocadero</a:t>
            </a: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8389938" y="549275"/>
            <a:ext cx="142875" cy="5759450"/>
          </a:xfrm>
          <a:prstGeom prst="rect">
            <a:avLst/>
          </a:prstGeom>
          <a:solidFill>
            <a:srgbClr val="7B2D3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51206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638175"/>
            <a:ext cx="7620000" cy="558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228600" y="6292850"/>
            <a:ext cx="8763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Visitantes</a:t>
            </a:r>
          </a:p>
        </p:txBody>
      </p:sp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8389938" y="549275"/>
            <a:ext cx="142875" cy="5759450"/>
          </a:xfrm>
          <a:prstGeom prst="rect">
            <a:avLst/>
          </a:prstGeom>
          <a:solidFill>
            <a:srgbClr val="7B2D3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5325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647700"/>
            <a:ext cx="76200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bâtiment commercial de navigation, section Etats-Uni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346075"/>
            <a:ext cx="6264275" cy="5862638"/>
          </a:xfrm>
          <a:prstGeom prst="rect">
            <a:avLst/>
          </a:prstGeom>
          <a:noFill/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0" y="6308725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/>
              <a:t>Edificio de la navegación comercial, sección de EE.UU. </a:t>
            </a:r>
            <a:endParaRPr lang="fr-FR"/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Bâtiment maritime allema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374650"/>
            <a:ext cx="7561262" cy="5811838"/>
          </a:xfrm>
          <a:prstGeom prst="rect">
            <a:avLst/>
          </a:prstGeom>
          <a:noFill/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0" y="6292850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/>
              <a:t>Edificio de la Marítima alemana </a:t>
            </a:r>
            <a:endParaRPr lang="fr-FR"/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splanade des Invalid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6363" y="304800"/>
            <a:ext cx="6364287" cy="5892800"/>
          </a:xfrm>
          <a:prstGeom prst="rect">
            <a:avLst/>
          </a:prstGeom>
          <a:noFill/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0" y="6248400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Explanada de los Inválidos (Invalides)</a:t>
            </a: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ntérieur du grand palai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419100"/>
            <a:ext cx="7775575" cy="5776913"/>
          </a:xfrm>
          <a:prstGeom prst="rect">
            <a:avLst/>
          </a:prstGeom>
          <a:noFill/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0" y="6308725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Interior del Gran Palacio</a:t>
            </a: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jour de l'inaugurati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219075"/>
            <a:ext cx="7848600" cy="5994400"/>
          </a:xfrm>
          <a:prstGeom prst="rect">
            <a:avLst/>
          </a:prstGeom>
          <a:noFill/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0" y="6308725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Día de la inauguración</a:t>
            </a: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manufacture royale de la porcelaine allemand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250825"/>
            <a:ext cx="7488237" cy="5875338"/>
          </a:xfrm>
          <a:prstGeom prst="rect">
            <a:avLst/>
          </a:prstGeom>
          <a:noFill/>
        </p:spPr>
      </p:pic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0" y="6237288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/>
              <a:t>Manufactura de la porcelana real alemana </a:t>
            </a: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Palais de la métallurgie et des min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00538" y="381000"/>
            <a:ext cx="4519612" cy="6172200"/>
          </a:xfrm>
          <a:prstGeom prst="rect">
            <a:avLst/>
          </a:prstGeom>
          <a:noFill/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152400" y="5791200"/>
            <a:ext cx="3505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Palacio de minas y metalurgia</a:t>
            </a: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alais de la sylvicul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381000"/>
            <a:ext cx="7391400" cy="5665788"/>
          </a:xfrm>
          <a:prstGeom prst="rect">
            <a:avLst/>
          </a:prstGeom>
          <a:noFill/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0" y="6237288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Palacio de la silvicultura</a:t>
            </a: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palais de l'électricité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381000"/>
            <a:ext cx="7253288" cy="5848350"/>
          </a:xfrm>
          <a:prstGeom prst="rect">
            <a:avLst/>
          </a:prstGeom>
          <a:noFill/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0" y="6308725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Interior del Palacio de la electricidad</a:t>
            </a: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palais de l'électricité et château d'ea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7338" y="404813"/>
            <a:ext cx="8642350" cy="5761037"/>
          </a:xfrm>
          <a:prstGeom prst="rect">
            <a:avLst/>
          </a:prstGeom>
          <a:noFill/>
        </p:spPr>
      </p:pic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0" y="6292850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/>
              <a:t>Palacio de la torre de electricidad y castillo de agua </a:t>
            </a: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palais de l'horticul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7338" y="352425"/>
            <a:ext cx="8642350" cy="5597525"/>
          </a:xfrm>
          <a:prstGeom prst="rect">
            <a:avLst/>
          </a:prstGeom>
          <a:noFill/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0" y="6148388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Interior del Palacio de la horticultura</a:t>
            </a: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palais de l'optiqu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304800"/>
            <a:ext cx="7543800" cy="5913438"/>
          </a:xfrm>
          <a:prstGeom prst="rect">
            <a:avLst/>
          </a:prstGeom>
          <a:noFill/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914400" y="6324600"/>
            <a:ext cx="7543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Palacio de la óptica</a:t>
            </a: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palais des arts décoratif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304800"/>
            <a:ext cx="7162800" cy="5767388"/>
          </a:xfrm>
          <a:prstGeom prst="rect">
            <a:avLst/>
          </a:prstGeom>
          <a:noFill/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0" y="6237288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Palacio de las artes decorativas</a:t>
            </a: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Palais lumineux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457200"/>
            <a:ext cx="6248400" cy="5734050"/>
          </a:xfrm>
          <a:prstGeom prst="rect">
            <a:avLst/>
          </a:prstGeom>
          <a:noFill/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0" y="6308725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Palacio de la luz</a:t>
            </a: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pavillon algéri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476250"/>
            <a:ext cx="7921625" cy="5641975"/>
          </a:xfrm>
          <a:prstGeom prst="rect">
            <a:avLst/>
          </a:prstGeom>
          <a:noFill/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0" y="6240463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argelino</a:t>
            </a: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pavillon allema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37100" y="260350"/>
            <a:ext cx="4083050" cy="6292850"/>
          </a:xfrm>
          <a:prstGeom prst="rect">
            <a:avLst/>
          </a:prstGeom>
          <a:noFill/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381000" y="6019800"/>
            <a:ext cx="3429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alemán</a:t>
            </a: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pavillon bel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91063" y="188913"/>
            <a:ext cx="4202112" cy="6400800"/>
          </a:xfrm>
          <a:prstGeom prst="rect">
            <a:avLst/>
          </a:prstGeom>
          <a:noFill/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1219200" y="6172200"/>
            <a:ext cx="2819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belga</a:t>
            </a: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pavillon Bosnie-Herzegovi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32363" y="260350"/>
            <a:ext cx="3960812" cy="6324600"/>
          </a:xfrm>
          <a:prstGeom prst="rect">
            <a:avLst/>
          </a:prstGeom>
          <a:noFill/>
        </p:spPr>
      </p:pic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685800" y="6237288"/>
            <a:ext cx="3276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de Bosnia-Herzegovina</a:t>
            </a: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pavillon de l'Autrich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304800"/>
            <a:ext cx="7696200" cy="5815013"/>
          </a:xfrm>
          <a:prstGeom prst="rect">
            <a:avLst/>
          </a:prstGeom>
          <a:noFill/>
        </p:spPr>
      </p:pic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0" y="6324600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de Austria</a:t>
            </a: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pavillon des Indes hollandais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320675"/>
            <a:ext cx="7704138" cy="5978525"/>
          </a:xfrm>
          <a:prstGeom prst="rect">
            <a:avLst/>
          </a:prstGeom>
          <a:noFill/>
        </p:spPr>
      </p:pic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914400" y="6308725"/>
            <a:ext cx="7467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de las indias neerlandesas</a:t>
            </a: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Text Box 3"/>
          <p:cNvSpPr txBox="1">
            <a:spLocks noChangeArrowheads="1"/>
          </p:cNvSpPr>
          <p:nvPr/>
        </p:nvSpPr>
        <p:spPr bwMode="auto">
          <a:xfrm>
            <a:off x="914400" y="6308725"/>
            <a:ext cx="7467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de las indias holandesas</a:t>
            </a:r>
          </a:p>
        </p:txBody>
      </p:sp>
      <p:pic>
        <p:nvPicPr>
          <p:cNvPr id="5427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-381000"/>
            <a:ext cx="7620000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4278" name="Rectangle 6"/>
          <p:cNvSpPr>
            <a:spLocks noChangeArrowheads="1"/>
          </p:cNvSpPr>
          <p:nvPr/>
        </p:nvSpPr>
        <p:spPr bwMode="auto">
          <a:xfrm>
            <a:off x="539750" y="0"/>
            <a:ext cx="8064500" cy="333375"/>
          </a:xfrm>
          <a:prstGeom prst="rect">
            <a:avLst/>
          </a:prstGeom>
          <a:solidFill>
            <a:srgbClr val="7B2D3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4279" name="Rectangle 7"/>
          <p:cNvSpPr>
            <a:spLocks noChangeArrowheads="1"/>
          </p:cNvSpPr>
          <p:nvPr/>
        </p:nvSpPr>
        <p:spPr bwMode="auto">
          <a:xfrm>
            <a:off x="755650" y="6308725"/>
            <a:ext cx="8064500" cy="720725"/>
          </a:xfrm>
          <a:prstGeom prst="rect">
            <a:avLst/>
          </a:prstGeom>
          <a:solidFill>
            <a:srgbClr val="7B2D3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4280" name="Text Box 8"/>
          <p:cNvSpPr txBox="1">
            <a:spLocks noChangeArrowheads="1"/>
          </p:cNvSpPr>
          <p:nvPr/>
        </p:nvSpPr>
        <p:spPr bwMode="auto">
          <a:xfrm>
            <a:off x="1130300" y="6308725"/>
            <a:ext cx="7467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de Dinamarca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4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-381000"/>
            <a:ext cx="7620000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5298" name="Text Box 2"/>
          <p:cNvSpPr txBox="1">
            <a:spLocks noChangeArrowheads="1"/>
          </p:cNvSpPr>
          <p:nvPr/>
        </p:nvSpPr>
        <p:spPr bwMode="auto">
          <a:xfrm>
            <a:off x="914400" y="6308725"/>
            <a:ext cx="7467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de las indias holandesas</a:t>
            </a:r>
          </a:p>
        </p:txBody>
      </p:sp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539750" y="0"/>
            <a:ext cx="8064500" cy="333375"/>
          </a:xfrm>
          <a:prstGeom prst="rect">
            <a:avLst/>
          </a:prstGeom>
          <a:solidFill>
            <a:srgbClr val="7B2D3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755650" y="6308725"/>
            <a:ext cx="8064500" cy="720725"/>
          </a:xfrm>
          <a:prstGeom prst="rect">
            <a:avLst/>
          </a:prstGeom>
          <a:solidFill>
            <a:srgbClr val="7B2D3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5303" name="Text Box 7"/>
          <p:cNvSpPr txBox="1">
            <a:spLocks noChangeArrowheads="1"/>
          </p:cNvSpPr>
          <p:nvPr/>
        </p:nvSpPr>
        <p:spPr bwMode="auto">
          <a:xfrm>
            <a:off x="1130300" y="6308725"/>
            <a:ext cx="7467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de Italia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8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-381000"/>
            <a:ext cx="7620000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914400" y="6308725"/>
            <a:ext cx="7467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de las indias holandesas</a:t>
            </a:r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539750" y="0"/>
            <a:ext cx="8064500" cy="333375"/>
          </a:xfrm>
          <a:prstGeom prst="rect">
            <a:avLst/>
          </a:prstGeom>
          <a:solidFill>
            <a:srgbClr val="7B2D3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6325" name="Rectangle 5"/>
          <p:cNvSpPr>
            <a:spLocks noChangeArrowheads="1"/>
          </p:cNvSpPr>
          <p:nvPr/>
        </p:nvSpPr>
        <p:spPr bwMode="auto">
          <a:xfrm>
            <a:off x="755650" y="6308725"/>
            <a:ext cx="8064500" cy="720725"/>
          </a:xfrm>
          <a:prstGeom prst="rect">
            <a:avLst/>
          </a:prstGeom>
          <a:solidFill>
            <a:srgbClr val="7B2D3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6326" name="Rectangle 6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6327" name="Text Box 7"/>
          <p:cNvSpPr txBox="1">
            <a:spLocks noChangeArrowheads="1"/>
          </p:cNvSpPr>
          <p:nvPr/>
        </p:nvSpPr>
        <p:spPr bwMode="auto">
          <a:xfrm>
            <a:off x="1130300" y="6308725"/>
            <a:ext cx="7467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de Luxemburgo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52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-381000"/>
            <a:ext cx="7620000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7347" name="Text Box 3"/>
          <p:cNvSpPr txBox="1">
            <a:spLocks noChangeArrowheads="1"/>
          </p:cNvSpPr>
          <p:nvPr/>
        </p:nvSpPr>
        <p:spPr bwMode="auto">
          <a:xfrm>
            <a:off x="914400" y="6308725"/>
            <a:ext cx="7467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de las indias holandesas</a:t>
            </a:r>
          </a:p>
        </p:txBody>
      </p:sp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539750" y="0"/>
            <a:ext cx="8064500" cy="333375"/>
          </a:xfrm>
          <a:prstGeom prst="rect">
            <a:avLst/>
          </a:prstGeom>
          <a:solidFill>
            <a:srgbClr val="7B2D3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7349" name="Rectangle 5"/>
          <p:cNvSpPr>
            <a:spLocks noChangeArrowheads="1"/>
          </p:cNvSpPr>
          <p:nvPr/>
        </p:nvSpPr>
        <p:spPr bwMode="auto">
          <a:xfrm>
            <a:off x="755650" y="6308725"/>
            <a:ext cx="8064500" cy="720725"/>
          </a:xfrm>
          <a:prstGeom prst="rect">
            <a:avLst/>
          </a:prstGeom>
          <a:solidFill>
            <a:srgbClr val="7B2D3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7350" name="Rectangle 6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7351" name="Text Box 7"/>
          <p:cNvSpPr txBox="1">
            <a:spLocks noChangeArrowheads="1"/>
          </p:cNvSpPr>
          <p:nvPr/>
        </p:nvSpPr>
        <p:spPr bwMode="auto">
          <a:xfrm>
            <a:off x="1130300" y="6308725"/>
            <a:ext cx="7467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de Bulgaria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6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-381000"/>
            <a:ext cx="7620000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371" name="Text Box 3"/>
          <p:cNvSpPr txBox="1">
            <a:spLocks noChangeArrowheads="1"/>
          </p:cNvSpPr>
          <p:nvPr/>
        </p:nvSpPr>
        <p:spPr bwMode="auto">
          <a:xfrm>
            <a:off x="914400" y="6308725"/>
            <a:ext cx="7467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de las indias holandesas</a:t>
            </a:r>
          </a:p>
        </p:txBody>
      </p:sp>
      <p:sp>
        <p:nvSpPr>
          <p:cNvPr id="58372" name="Rectangle 4"/>
          <p:cNvSpPr>
            <a:spLocks noChangeArrowheads="1"/>
          </p:cNvSpPr>
          <p:nvPr/>
        </p:nvSpPr>
        <p:spPr bwMode="auto">
          <a:xfrm>
            <a:off x="539750" y="0"/>
            <a:ext cx="8064500" cy="333375"/>
          </a:xfrm>
          <a:prstGeom prst="rect">
            <a:avLst/>
          </a:prstGeom>
          <a:solidFill>
            <a:srgbClr val="7B2D3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755650" y="6308725"/>
            <a:ext cx="8064500" cy="720725"/>
          </a:xfrm>
          <a:prstGeom prst="rect">
            <a:avLst/>
          </a:prstGeom>
          <a:solidFill>
            <a:srgbClr val="7B2D3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8374" name="Rectangle 6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8375" name="Text Box 7"/>
          <p:cNvSpPr txBox="1">
            <a:spLocks noChangeArrowheads="1"/>
          </p:cNvSpPr>
          <p:nvPr/>
        </p:nvSpPr>
        <p:spPr bwMode="auto">
          <a:xfrm>
            <a:off x="1130300" y="6308725"/>
            <a:ext cx="7467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de Finlandia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400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-381000"/>
            <a:ext cx="7620000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9395" name="Text Box 3"/>
          <p:cNvSpPr txBox="1">
            <a:spLocks noChangeArrowheads="1"/>
          </p:cNvSpPr>
          <p:nvPr/>
        </p:nvSpPr>
        <p:spPr bwMode="auto">
          <a:xfrm>
            <a:off x="914400" y="6308725"/>
            <a:ext cx="7467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de las indias holandesas</a:t>
            </a:r>
          </a:p>
        </p:txBody>
      </p:sp>
      <p:sp>
        <p:nvSpPr>
          <p:cNvPr id="59396" name="Rectangle 4"/>
          <p:cNvSpPr>
            <a:spLocks noChangeArrowheads="1"/>
          </p:cNvSpPr>
          <p:nvPr/>
        </p:nvSpPr>
        <p:spPr bwMode="auto">
          <a:xfrm>
            <a:off x="539750" y="0"/>
            <a:ext cx="8064500" cy="333375"/>
          </a:xfrm>
          <a:prstGeom prst="rect">
            <a:avLst/>
          </a:prstGeom>
          <a:solidFill>
            <a:srgbClr val="7B2D3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9397" name="Rectangle 5"/>
          <p:cNvSpPr>
            <a:spLocks noChangeArrowheads="1"/>
          </p:cNvSpPr>
          <p:nvPr/>
        </p:nvSpPr>
        <p:spPr bwMode="auto">
          <a:xfrm>
            <a:off x="755650" y="6308725"/>
            <a:ext cx="8064500" cy="720725"/>
          </a:xfrm>
          <a:prstGeom prst="rect">
            <a:avLst/>
          </a:prstGeom>
          <a:solidFill>
            <a:srgbClr val="7B2D3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9398" name="Rectangle 6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9399" name="Text Box 7"/>
          <p:cNvSpPr txBox="1">
            <a:spLocks noChangeArrowheads="1"/>
          </p:cNvSpPr>
          <p:nvPr/>
        </p:nvSpPr>
        <p:spPr bwMode="auto">
          <a:xfrm>
            <a:off x="1130300" y="6308725"/>
            <a:ext cx="7467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de Rumania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4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-381000"/>
            <a:ext cx="7620000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0419" name="Text Box 3"/>
          <p:cNvSpPr txBox="1">
            <a:spLocks noChangeArrowheads="1"/>
          </p:cNvSpPr>
          <p:nvPr/>
        </p:nvSpPr>
        <p:spPr bwMode="auto">
          <a:xfrm>
            <a:off x="914400" y="6308725"/>
            <a:ext cx="7467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de las indias holandesas</a:t>
            </a:r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539750" y="0"/>
            <a:ext cx="8064500" cy="333375"/>
          </a:xfrm>
          <a:prstGeom prst="rect">
            <a:avLst/>
          </a:prstGeom>
          <a:solidFill>
            <a:srgbClr val="7B2D3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0421" name="Rectangle 5"/>
          <p:cNvSpPr>
            <a:spLocks noChangeArrowheads="1"/>
          </p:cNvSpPr>
          <p:nvPr/>
        </p:nvSpPr>
        <p:spPr bwMode="auto">
          <a:xfrm>
            <a:off x="755650" y="6308725"/>
            <a:ext cx="8064500" cy="720725"/>
          </a:xfrm>
          <a:prstGeom prst="rect">
            <a:avLst/>
          </a:prstGeom>
          <a:solidFill>
            <a:srgbClr val="7B2D3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0422" name="Rectangle 6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0423" name="Text Box 7"/>
          <p:cNvSpPr txBox="1">
            <a:spLocks noChangeArrowheads="1"/>
          </p:cNvSpPr>
          <p:nvPr/>
        </p:nvSpPr>
        <p:spPr bwMode="auto">
          <a:xfrm>
            <a:off x="1130300" y="6308725"/>
            <a:ext cx="7467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de Perú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8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-381000"/>
            <a:ext cx="7620000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1443" name="Text Box 3"/>
          <p:cNvSpPr txBox="1">
            <a:spLocks noChangeArrowheads="1"/>
          </p:cNvSpPr>
          <p:nvPr/>
        </p:nvSpPr>
        <p:spPr bwMode="auto">
          <a:xfrm>
            <a:off x="914400" y="6308725"/>
            <a:ext cx="7467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de las indias holandesas</a:t>
            </a:r>
          </a:p>
        </p:txBody>
      </p:sp>
      <p:sp>
        <p:nvSpPr>
          <p:cNvPr id="61444" name="Rectangle 4"/>
          <p:cNvSpPr>
            <a:spLocks noChangeArrowheads="1"/>
          </p:cNvSpPr>
          <p:nvPr/>
        </p:nvSpPr>
        <p:spPr bwMode="auto">
          <a:xfrm>
            <a:off x="539750" y="0"/>
            <a:ext cx="8064500" cy="333375"/>
          </a:xfrm>
          <a:prstGeom prst="rect">
            <a:avLst/>
          </a:prstGeom>
          <a:solidFill>
            <a:srgbClr val="7B2D3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1445" name="Rectangle 5"/>
          <p:cNvSpPr>
            <a:spLocks noChangeArrowheads="1"/>
          </p:cNvSpPr>
          <p:nvPr/>
        </p:nvSpPr>
        <p:spPr bwMode="auto">
          <a:xfrm>
            <a:off x="755650" y="6308725"/>
            <a:ext cx="8064500" cy="720725"/>
          </a:xfrm>
          <a:prstGeom prst="rect">
            <a:avLst/>
          </a:prstGeom>
          <a:solidFill>
            <a:srgbClr val="7B2D3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1446" name="Rectangle 6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1447" name="Text Box 7"/>
          <p:cNvSpPr txBox="1">
            <a:spLocks noChangeArrowheads="1"/>
          </p:cNvSpPr>
          <p:nvPr/>
        </p:nvSpPr>
        <p:spPr bwMode="auto">
          <a:xfrm>
            <a:off x="1130300" y="6308725"/>
            <a:ext cx="7467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de USA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72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-230188"/>
            <a:ext cx="7620000" cy="7620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2467" name="Text Box 3"/>
          <p:cNvSpPr txBox="1">
            <a:spLocks noChangeArrowheads="1"/>
          </p:cNvSpPr>
          <p:nvPr/>
        </p:nvSpPr>
        <p:spPr bwMode="auto">
          <a:xfrm>
            <a:off x="914400" y="6308725"/>
            <a:ext cx="7467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de las indias holandesas</a:t>
            </a:r>
          </a:p>
        </p:txBody>
      </p:sp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539750" y="0"/>
            <a:ext cx="8064500" cy="333375"/>
          </a:xfrm>
          <a:prstGeom prst="rect">
            <a:avLst/>
          </a:prstGeom>
          <a:solidFill>
            <a:srgbClr val="7B2D3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2469" name="Rectangle 5"/>
          <p:cNvSpPr>
            <a:spLocks noChangeArrowheads="1"/>
          </p:cNvSpPr>
          <p:nvPr/>
        </p:nvSpPr>
        <p:spPr bwMode="auto">
          <a:xfrm>
            <a:off x="755650" y="6308725"/>
            <a:ext cx="8064500" cy="720725"/>
          </a:xfrm>
          <a:prstGeom prst="rect">
            <a:avLst/>
          </a:prstGeom>
          <a:solidFill>
            <a:srgbClr val="7B2D3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2470" name="Rectangle 6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1130300" y="6308725"/>
            <a:ext cx="7467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de España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pavillon des US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25" y="260350"/>
            <a:ext cx="4137025" cy="6292850"/>
          </a:xfrm>
          <a:prstGeom prst="rect">
            <a:avLst/>
          </a:prstGeom>
          <a:noFill/>
        </p:spPr>
      </p:pic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990600" y="6096000"/>
            <a:ext cx="3048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de USA</a:t>
            </a: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pavillon d'Indochi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457200"/>
            <a:ext cx="7239000" cy="5730875"/>
          </a:xfrm>
          <a:prstGeom prst="rect">
            <a:avLst/>
          </a:prstGeom>
          <a:noFill/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0" y="6308725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de Indochina</a:t>
            </a: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pavillon du Cambod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64025" y="260350"/>
            <a:ext cx="4629150" cy="6292850"/>
          </a:xfrm>
          <a:prstGeom prst="rect">
            <a:avLst/>
          </a:prstGeom>
          <a:noFill/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1219200" y="6096000"/>
            <a:ext cx="2667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de Cambodia</a:t>
            </a: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pavillon du Sia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59300" y="188913"/>
            <a:ext cx="4405313" cy="6408737"/>
          </a:xfrm>
          <a:prstGeom prst="rect">
            <a:avLst/>
          </a:prstGeom>
          <a:noFill/>
        </p:spPr>
      </p:pic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1295400" y="6096000"/>
            <a:ext cx="2590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de Siam</a:t>
            </a:r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pavillon hongroi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304800"/>
            <a:ext cx="7402513" cy="6003925"/>
          </a:xfrm>
          <a:prstGeom prst="rect">
            <a:avLst/>
          </a:prstGeom>
          <a:noFill/>
        </p:spPr>
      </p:pic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1116013" y="6308725"/>
            <a:ext cx="7010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de Hungría </a:t>
            </a:r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pavillon itali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223838"/>
            <a:ext cx="8280400" cy="5981700"/>
          </a:xfrm>
          <a:prstGeom prst="rect">
            <a:avLst/>
          </a:prstGeom>
          <a:noFill/>
        </p:spPr>
      </p:pic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685800" y="6316663"/>
            <a:ext cx="7848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italiano</a:t>
            </a:r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pavillon rus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333375"/>
            <a:ext cx="7704138" cy="5876925"/>
          </a:xfrm>
          <a:prstGeom prst="rect">
            <a:avLst/>
          </a:prstGeom>
          <a:noFill/>
        </p:spPr>
      </p:pic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838200" y="6308725"/>
            <a:ext cx="7467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ruso</a:t>
            </a:r>
          </a:p>
        </p:txBody>
      </p:sp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pavillon suédoi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381000"/>
            <a:ext cx="7848600" cy="5930900"/>
          </a:xfrm>
          <a:prstGeom prst="rect">
            <a:avLst/>
          </a:prstGeom>
          <a:noFill/>
        </p:spPr>
      </p:pic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0" y="6364288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/>
              <a:t>Pabellón sueco</a:t>
            </a:r>
          </a:p>
        </p:txBody>
      </p:sp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pavillon tur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304800"/>
            <a:ext cx="7848600" cy="5908675"/>
          </a:xfrm>
          <a:prstGeom prst="rect">
            <a:avLst/>
          </a:prstGeom>
          <a:noFill/>
        </p:spPr>
      </p:pic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838200" y="6292850"/>
            <a:ext cx="7467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Pabellón turco</a:t>
            </a: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village tunisi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54525" y="188913"/>
            <a:ext cx="4510088" cy="6408737"/>
          </a:xfrm>
          <a:prstGeom prst="rect">
            <a:avLst/>
          </a:prstGeom>
          <a:noFill/>
        </p:spPr>
      </p:pic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838200" y="6172200"/>
            <a:ext cx="3048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Pueblo tunecino</a:t>
            </a:r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section agricul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304800"/>
            <a:ext cx="7162800" cy="5919788"/>
          </a:xfrm>
          <a:prstGeom prst="rect">
            <a:avLst/>
          </a:prstGeom>
          <a:noFill/>
        </p:spPr>
      </p:pic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971550" y="6308725"/>
            <a:ext cx="7162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Sección de agricultura</a:t>
            </a:r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Tour de Giralda de Sévil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73550" y="188913"/>
            <a:ext cx="4691063" cy="6408737"/>
          </a:xfrm>
          <a:prstGeom prst="rect">
            <a:avLst/>
          </a:prstGeom>
          <a:noFill/>
        </p:spPr>
      </p:pic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1295400" y="6172200"/>
            <a:ext cx="2590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/>
              <a:t>Torre de Giralda de Sevilla</a:t>
            </a:r>
          </a:p>
        </p:txBody>
      </p:sp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tour eiffel et globe céles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05350" y="228600"/>
            <a:ext cx="4187825" cy="6369050"/>
          </a:xfrm>
          <a:prstGeom prst="rect">
            <a:avLst/>
          </a:prstGeom>
          <a:noFill/>
        </p:spPr>
      </p:pic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1066800" y="6237288"/>
            <a:ext cx="2743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Torre eiffel y globo celestial</a:t>
            </a:r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policiers de Pari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361950"/>
            <a:ext cx="6408738" cy="5805488"/>
          </a:xfrm>
          <a:prstGeom prst="rect">
            <a:avLst/>
          </a:prstGeom>
          <a:noFill/>
        </p:spPr>
      </p:pic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1828800" y="6240463"/>
            <a:ext cx="5791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/>
              <a:t>Policías de Paris</a:t>
            </a:r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trottoir mobi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457200"/>
            <a:ext cx="7467600" cy="5654675"/>
          </a:xfrm>
          <a:prstGeom prst="rect">
            <a:avLst/>
          </a:prstGeom>
          <a:noFill/>
        </p:spPr>
      </p:pic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0" y="6237288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/>
              <a:t>Acera móvil </a:t>
            </a:r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vieux Pari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08450" y="188913"/>
            <a:ext cx="4826000" cy="6408737"/>
          </a:xfrm>
          <a:prstGeom prst="rect">
            <a:avLst/>
          </a:prstGeom>
          <a:noFill/>
        </p:spPr>
      </p:pic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1143000" y="6096000"/>
            <a:ext cx="2743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H"/>
              <a:t>Vieja Paris</a:t>
            </a:r>
            <a:endParaRPr lang="fr-FR"/>
          </a:p>
        </p:txBody>
      </p:sp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scène de rue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228600"/>
            <a:ext cx="6477000" cy="5943600"/>
          </a:xfrm>
          <a:prstGeom prst="rect">
            <a:avLst/>
          </a:prstGeom>
          <a:noFill/>
        </p:spPr>
      </p:pic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0" y="6308725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H"/>
              <a:t>Escena de calle</a:t>
            </a:r>
            <a:endParaRPr lang="fr-FR"/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quai des nation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6225" y="404813"/>
            <a:ext cx="8642350" cy="5375275"/>
          </a:xfrm>
          <a:prstGeom prst="rect">
            <a:avLst/>
          </a:prstGeom>
          <a:noFill/>
        </p:spPr>
      </p:pic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0" y="6092825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/>
              <a:t>Muelle de las naciones</a:t>
            </a:r>
          </a:p>
        </p:txBody>
      </p:sp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179388" y="115888"/>
            <a:ext cx="8839200" cy="65532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46084" name="Picture 4" descr="Broche Marguerite or et émai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549275"/>
            <a:ext cx="7200900" cy="5400675"/>
          </a:xfrm>
          <a:prstGeom prst="rect">
            <a:avLst/>
          </a:prstGeom>
          <a:noFill/>
        </p:spPr>
      </p:pic>
      <p:sp>
        <p:nvSpPr>
          <p:cNvPr id="46089" name="Text Box 9"/>
          <p:cNvSpPr txBox="1">
            <a:spLocks noChangeArrowheads="1"/>
          </p:cNvSpPr>
          <p:nvPr/>
        </p:nvSpPr>
        <p:spPr bwMode="auto">
          <a:xfrm>
            <a:off x="0" y="6076950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/>
              <a:t>Broche Marguerite de oro y esmalte 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179388" y="6076950"/>
            <a:ext cx="38877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Música: Michel Pruvost  -  Reine de Musset </a:t>
            </a:r>
          </a:p>
        </p:txBody>
      </p:sp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0" y="2565400"/>
            <a:ext cx="91440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/>
              <a:t>FIN </a:t>
            </a:r>
          </a:p>
        </p:txBody>
      </p:sp>
      <p:sp>
        <p:nvSpPr>
          <p:cNvPr id="48135" name="Text Box 7"/>
          <p:cNvSpPr txBox="1">
            <a:spLocks noChangeArrowheads="1"/>
          </p:cNvSpPr>
          <p:nvPr/>
        </p:nvSpPr>
        <p:spPr bwMode="auto">
          <a:xfrm>
            <a:off x="5724525" y="6092825"/>
            <a:ext cx="25923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Animación y traducción :</a:t>
            </a:r>
          </a:p>
        </p:txBody>
      </p:sp>
      <p:sp>
        <p:nvSpPr>
          <p:cNvPr id="48136" name="Text Box 8"/>
          <p:cNvSpPr txBox="1">
            <a:spLocks noChangeArrowheads="1"/>
          </p:cNvSpPr>
          <p:nvPr/>
        </p:nvSpPr>
        <p:spPr bwMode="auto">
          <a:xfrm>
            <a:off x="7812088" y="6107113"/>
            <a:ext cx="6477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b="1" i="1">
                <a:solidFill>
                  <a:srgbClr val="8C8C8C"/>
                </a:solidFill>
              </a:rPr>
              <a:t>jma</a:t>
            </a:r>
          </a:p>
        </p:txBody>
      </p:sp>
      <p:sp>
        <p:nvSpPr>
          <p:cNvPr id="48137" name="Freeform 9"/>
          <p:cNvSpPr>
            <a:spLocks/>
          </p:cNvSpPr>
          <p:nvPr/>
        </p:nvSpPr>
        <p:spPr bwMode="auto">
          <a:xfrm>
            <a:off x="8026400" y="6165850"/>
            <a:ext cx="301625" cy="215900"/>
          </a:xfrm>
          <a:custGeom>
            <a:avLst/>
            <a:gdLst/>
            <a:ahLst/>
            <a:cxnLst>
              <a:cxn ang="0">
                <a:pos x="46" y="0"/>
              </a:cxn>
              <a:cxn ang="0">
                <a:pos x="182" y="91"/>
              </a:cxn>
              <a:cxn ang="0">
                <a:pos x="0" y="136"/>
              </a:cxn>
            </a:cxnLst>
            <a:rect l="0" t="0" r="r" b="b"/>
            <a:pathLst>
              <a:path w="190" h="136">
                <a:moveTo>
                  <a:pt x="46" y="0"/>
                </a:moveTo>
                <a:cubicBezTo>
                  <a:pt x="118" y="34"/>
                  <a:pt x="190" y="68"/>
                  <a:pt x="182" y="91"/>
                </a:cubicBezTo>
                <a:cubicBezTo>
                  <a:pt x="174" y="114"/>
                  <a:pt x="30" y="121"/>
                  <a:pt x="0" y="136"/>
                </a:cubicBezTo>
              </a:path>
            </a:pathLst>
          </a:custGeom>
          <a:noFill/>
          <a:ln w="12700" cmpd="sng">
            <a:solidFill>
              <a:srgbClr val="8C8C8C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4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solidFill>
                  <a:schemeClr val="tx1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chemeClr val="tx1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chemeClr val="tx1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chemeClr val="tx1"/>
                </a:solidFill>
                <a:latin typeface="Kristen ITC" pitchFamily="66" charset="0"/>
              </a:rPr>
              <a:t>Puedes ver más entrand</a:t>
            </a:r>
            <a:r>
              <a:rPr lang="es-ES" sz="4400" dirty="0">
                <a:latin typeface="Kristen ITC" pitchFamily="66" charset="0"/>
              </a:rPr>
              <a:t>o </a:t>
            </a:r>
            <a:br>
              <a:rPr lang="es-ES" sz="4400" dirty="0"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071538" y="5143512"/>
            <a:ext cx="2667000" cy="127727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chemeClr val="tx1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>
                <a:solidFill>
                  <a:schemeClr val="tx1"/>
                </a:solidFill>
                <a:latin typeface="Kristen ITC" pitchFamily="66" charset="0"/>
              </a:rPr>
              <a:t>powerpoints</a:t>
            </a:r>
            <a:r>
              <a:rPr lang="es-ES_tradnl" b="1" dirty="0">
                <a:solidFill>
                  <a:schemeClr val="tx1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chemeClr val="tx1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chemeClr val="tx1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xpo_Universelle-1900">
  <a:themeElements>
    <a:clrScheme name="expo-universelle-1900-OCTAVIAN EN PREPARACIO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xpo-universelle-1900-OCTAVIAN EN PREPARAC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400" b="0" i="0" u="none" strike="noStrike" cap="none" normalizeH="0" baseline="0" smtClean="0">
            <a:ln>
              <a:noFill/>
            </a:ln>
            <a:solidFill>
              <a:srgbClr val="EFD3D9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400" b="0" i="0" u="none" strike="noStrike" cap="none" normalizeH="0" baseline="0" smtClean="0">
            <a:ln>
              <a:noFill/>
            </a:ln>
            <a:solidFill>
              <a:srgbClr val="EFD3D9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expo-universelle-1900-OCTAVIAN EN PREPARACIO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xpo-universelle-1900-OCTAVIAN EN PREPARAC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xpo-universelle-1900-OCTAVIAN EN PREPARACIO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xpo-universelle-1900-OCTAVIAN EN PREPARACIO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xpo-universelle-1900-OCTAVIAN EN PREPARAC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xpo-universelle-1900-OCTAVIAN EN PREPARAC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xpo-universelle-1900-OCTAVIAN EN PREPARAC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Expo_Universelle-1900</Template>
  <TotalTime>2</TotalTime>
  <Words>385</Words>
  <Application>Microsoft PowerPoint</Application>
  <PresentationFormat>Presentación en pantalla (4:3)</PresentationFormat>
  <Paragraphs>79</Paragraphs>
  <Slides>60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4" baseType="lpstr">
      <vt:lpstr>Times New Roman</vt:lpstr>
      <vt:lpstr>Arial</vt:lpstr>
      <vt:lpstr>Expo_Universelle-1900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2017-02-06T12:22:20Z</dcterms:created>
  <dcterms:modified xsi:type="dcterms:W3CDTF">2017-02-06T12:25:16Z</dcterms:modified>
</cp:coreProperties>
</file>