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0"/>
  </p:notesMasterIdLst>
  <p:sldIdLst>
    <p:sldId id="290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1" r:id="rId38"/>
    <p:sldId id="292" r:id="rId3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NICvhbaOPW218Lbq3byKw" hashData="Q7ITHXPbm2SgfXb9Kp0NbyVfFy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28366367-0702-4CB6-942C-5EFA61C4982C}" type="datetimeFigureOut">
              <a:rPr lang="es-ES"/>
              <a:pPr>
                <a:defRPr/>
              </a:pPr>
              <a:t>01/04/2014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F50188D3-40CE-4309-B726-667FDFD966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99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C96E96C-8473-40B8-9A89-CDA1783A18A6}" type="slidenum">
              <a:rPr lang="es-ES"/>
              <a:pPr/>
              <a:t>36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1F4C1-BDC3-452C-9FD3-7019B8C009A9}" type="datetimeFigureOut">
              <a:rPr lang="es-ES"/>
              <a:pPr>
                <a:defRPr/>
              </a:pPr>
              <a:t>01/04/2014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8823D4-B09B-4E37-9111-9B461E2A1E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6B1F16-57FE-45DE-9FAD-E25624AE5D9D}" type="datetimeFigureOut">
              <a:rPr lang="es-ES"/>
              <a:pPr>
                <a:defRPr/>
              </a:pPr>
              <a:t>01/04/2014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53FCF-E236-4D0C-BE51-EFB4113D8B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5D9D6-B436-457F-95A6-6CD590163AA2}" type="datetimeFigureOut">
              <a:rPr lang="es-ES"/>
              <a:pPr>
                <a:defRPr/>
              </a:pPr>
              <a:t>01/04/2014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E0F3A7-0D0F-4D65-B669-8E3E6C3B44A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65717-55A4-41A2-9457-513B66DB5E55}" type="datetimeFigureOut">
              <a:rPr lang="es-ES"/>
              <a:pPr>
                <a:defRPr/>
              </a:pPr>
              <a:t>01/04/2014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073DA-EB19-4B87-B7D5-9ABC175D67E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C2E44-FC86-47A7-B2FC-A0EB0E70881D}" type="datetimeFigureOut">
              <a:rPr lang="es-ES"/>
              <a:pPr>
                <a:defRPr/>
              </a:pPr>
              <a:t>01/04/2014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0E389-47D9-4FD9-AB38-B858DA025DF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9692A-74CF-4F51-B4E8-EC82D2DCB883}" type="datetimeFigureOut">
              <a:rPr lang="es-ES"/>
              <a:pPr>
                <a:defRPr/>
              </a:pPr>
              <a:t>01/04/2014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8A4AB-43B5-4449-BB5F-C7777F618BE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0C993-420C-402F-8E02-13F1FF4F9EE4}" type="datetimeFigureOut">
              <a:rPr lang="es-ES"/>
              <a:pPr>
                <a:defRPr/>
              </a:pPr>
              <a:t>01/04/2014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BDD3B-F53C-4CA6-BA06-50C50F18D9F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8FAFFF-69F3-4F9A-BFBB-439C8817F44F}" type="datetimeFigureOut">
              <a:rPr lang="es-ES"/>
              <a:pPr>
                <a:defRPr/>
              </a:pPr>
              <a:t>01/04/2014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DCAB91-D583-4CB4-AB6A-F8D7E9935E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7F3D8C-3EF3-4776-B1E3-516983DC324B}" type="datetimeFigureOut">
              <a:rPr lang="es-ES"/>
              <a:pPr>
                <a:defRPr/>
              </a:pPr>
              <a:t>01/04/2014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633FC-3ED1-4796-9F99-310A647AEF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DE27E1-2520-4871-AE92-CEEF468F3424}" type="datetimeFigureOut">
              <a:rPr lang="es-ES"/>
              <a:pPr>
                <a:defRPr/>
              </a:pPr>
              <a:t>01/04/2014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DE02DC-C581-4327-B7EE-4B1D0BF06CB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D429A-AA44-4728-9AEB-87D0DEA979A9}" type="datetimeFigureOut">
              <a:rPr lang="es-ES"/>
              <a:pPr>
                <a:defRPr/>
              </a:pPr>
              <a:t>01/04/2014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4F05D-CE94-4D98-BAF2-547BEBA0A94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008B9F-F9C7-4E5D-969E-2579CEC6B20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3B39F01-FAD9-4A77-AA3D-3CEB059308DF}" type="datetimeFigureOut">
              <a:rPr lang="es-ES"/>
              <a:pPr>
                <a:defRPr/>
              </a:pPr>
              <a:t>01/04/2014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2357F7B-D0E0-4333-8091-0AD51A97CD6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diamond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93339B4-3A9A-49D0-927D-0B1A9DE580E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2 Imagen" descr="SEVILLA 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WordArt 3"/>
          <p:cNvSpPr>
            <a:spLocks noChangeArrowheads="1" noChangeShapeType="1" noTextEdit="1"/>
          </p:cNvSpPr>
          <p:nvPr/>
        </p:nvSpPr>
        <p:spPr bwMode="auto">
          <a:xfrm>
            <a:off x="1331913" y="476250"/>
            <a:ext cx="5327650" cy="1428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074"/>
              </a:avLst>
            </a:prstTxWarp>
            <a:scene3d>
              <a:camera prst="legacyPerspectiveTopLeft">
                <a:rot lat="20099998" lon="1500000" rev="0"/>
              </a:camera>
              <a:lightRig rig="legacyNormal4" dir="b"/>
            </a:scene3d>
            <a:sp3d extrusionH="430200" prstMaterial="legacyPlastic">
              <a:extrusionClr>
                <a:srgbClr val="FBD4B4"/>
              </a:extrusionClr>
            </a:sp3d>
          </a:bodyPr>
          <a:lstStyle/>
          <a:p>
            <a:pPr algn="ctr"/>
            <a:r>
              <a:rPr lang="es-ES" sz="6000" b="1" i="1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latin typeface="Monotype Corsiva"/>
              </a:rPr>
              <a:t>Palacios</a:t>
            </a:r>
          </a:p>
        </p:txBody>
      </p:sp>
      <p:sp>
        <p:nvSpPr>
          <p:cNvPr id="48132" name="WordArt 4"/>
          <p:cNvSpPr>
            <a:spLocks noChangeArrowheads="1" noChangeShapeType="1" noTextEdit="1"/>
          </p:cNvSpPr>
          <p:nvPr/>
        </p:nvSpPr>
        <p:spPr bwMode="auto">
          <a:xfrm>
            <a:off x="971550" y="4652963"/>
            <a:ext cx="6337300" cy="17160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>
                <a:rot lat="20099998" lon="1500000" rev="0"/>
              </a:camera>
              <a:lightRig rig="legacyNormal4" dir="b"/>
            </a:scene3d>
            <a:sp3d extrusionH="430200" prstMaterial="legacyPlastic">
              <a:extrusionClr>
                <a:srgbClr val="FBD4B4"/>
              </a:extrusionClr>
            </a:sp3d>
          </a:bodyPr>
          <a:lstStyle/>
          <a:p>
            <a:pPr algn="ctr"/>
            <a:r>
              <a:rPr lang="es-ES" sz="6000" b="1" i="1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latin typeface="Monotype Corsiva"/>
              </a:rPr>
              <a:t>Andaluces</a:t>
            </a:r>
          </a:p>
        </p:txBody>
      </p:sp>
    </p:spTree>
  </p:cSld>
  <p:clrMapOvr>
    <a:masterClrMapping/>
  </p:clrMapOvr>
  <p:transition spd="slow" advTm="8000">
    <p:diamond/>
    <p:sndAc>
      <p:stSnd>
        <p:snd r:embed="rId2" name="ecos del rocio-yo soy del sur(2)31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animBg="1"/>
      <p:bldP spid="4813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3 Imagen" descr="CASA DE LA COLUMNAS - ANTEQUER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2 CuadroTexto"/>
          <p:cNvSpPr txBox="1">
            <a:spLocks noChangeArrowheads="1"/>
          </p:cNvSpPr>
          <p:nvPr/>
        </p:nvSpPr>
        <p:spPr bwMode="auto">
          <a:xfrm>
            <a:off x="0" y="6237288"/>
            <a:ext cx="65532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chemeClr val="bg1"/>
                </a:solidFill>
              </a:rPr>
              <a:t>CASA DE LAS COLUMNAS - ANTEQUERA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CASA DE LOS MARQUESES DE CARTOJAR - CARMON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3 CuadroTexto"/>
          <p:cNvSpPr txBox="1">
            <a:spLocks noChangeArrowheads="1"/>
          </p:cNvSpPr>
          <p:nvPr/>
        </p:nvSpPr>
        <p:spPr bwMode="auto">
          <a:xfrm>
            <a:off x="684213" y="6165850"/>
            <a:ext cx="82089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FFC000"/>
                </a:solidFill>
              </a:rPr>
              <a:t>CASA DE LOS MARQUESES DE CARTOJA  - CARMONA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CASA DE OSBORNE - JERESVILL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3 CuadroTexto"/>
          <p:cNvSpPr txBox="1">
            <a:spLocks noChangeArrowheads="1"/>
          </p:cNvSpPr>
          <p:nvPr/>
        </p:nvSpPr>
        <p:spPr bwMode="auto">
          <a:xfrm>
            <a:off x="1835150" y="6165850"/>
            <a:ext cx="61928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FFFF00"/>
                </a:solidFill>
              </a:rPr>
              <a:t>CASA DE OSBORNE - JERESVILLA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CASA MORENO DE LA COVA - SALA PIANO - CÓRDOB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CuadroTexto"/>
          <p:cNvSpPr txBox="1">
            <a:spLocks noChangeArrowheads="1"/>
          </p:cNvSpPr>
          <p:nvPr/>
        </p:nvSpPr>
        <p:spPr bwMode="auto">
          <a:xfrm>
            <a:off x="468313" y="6092825"/>
            <a:ext cx="86756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FFFF00"/>
                </a:solidFill>
              </a:rPr>
              <a:t>CASA MORENO DE LA COVA – SALA PIANO - CÓRDOBA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CASA MORENO DE LA COVA - SALÓN DE INVIERNO - CÓRDOB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2 CuadroTexto"/>
          <p:cNvSpPr txBox="1">
            <a:spLocks noChangeArrowheads="1"/>
          </p:cNvSpPr>
          <p:nvPr/>
        </p:nvSpPr>
        <p:spPr bwMode="auto">
          <a:xfrm>
            <a:off x="611188" y="6237288"/>
            <a:ext cx="85328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solidFill>
                  <a:srgbClr val="FFFF00"/>
                </a:solidFill>
              </a:rPr>
              <a:t>CASA  MORENO DE LA COVA – SALÓN DE INVIERNO - CÓRDOBA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CASA SALINAS - GALERIA ACRISTALAD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2 CuadroTexto"/>
          <p:cNvSpPr txBox="1">
            <a:spLocks noChangeArrowheads="1"/>
          </p:cNvSpPr>
          <p:nvPr/>
        </p:nvSpPr>
        <p:spPr bwMode="auto">
          <a:xfrm>
            <a:off x="755650" y="6165850"/>
            <a:ext cx="68405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chemeClr val="bg1"/>
                </a:solidFill>
              </a:rPr>
              <a:t>CASA SALINAS – GALERIA  ACRISTALADA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CASTILLO DE CANENA - JAE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CuadroTexto"/>
          <p:cNvSpPr txBox="1">
            <a:spLocks noChangeArrowheads="1"/>
          </p:cNvSpPr>
          <p:nvPr/>
        </p:nvSpPr>
        <p:spPr bwMode="auto">
          <a:xfrm>
            <a:off x="2555875" y="6165850"/>
            <a:ext cx="61198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FFFF00"/>
                </a:solidFill>
              </a:rPr>
              <a:t>CASTILLO  CANANA - JAEN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DETALLE DEL PALACIO DE LOS DUQUES DE ALMENARA - ÉCIJ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2 CuadroTexto"/>
          <p:cNvSpPr txBox="1">
            <a:spLocks noChangeArrowheads="1"/>
          </p:cNvSpPr>
          <p:nvPr/>
        </p:nvSpPr>
        <p:spPr bwMode="auto">
          <a:xfrm>
            <a:off x="684213" y="6488113"/>
            <a:ext cx="7848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DETALLE  DEL  PALACIO  DEL  MARQUES  DE  ALMENARA - ÉCIJA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ESCALERA DE PALACIO DE ÚBED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2 CuadroTexto"/>
          <p:cNvSpPr txBox="1">
            <a:spLocks noChangeArrowheads="1"/>
          </p:cNvSpPr>
          <p:nvPr/>
        </p:nvSpPr>
        <p:spPr bwMode="auto">
          <a:xfrm>
            <a:off x="1042988" y="6237288"/>
            <a:ext cx="61928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FF0000"/>
                </a:solidFill>
              </a:rPr>
              <a:t>ESCALERA  DEL  PALACIO  DE ÚBEDA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ESCALERA DEL PALACIO DEL MARQUÉS DE PEÑAFLOR ÉCIJ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2 CuadroTexto"/>
          <p:cNvSpPr txBox="1">
            <a:spLocks noChangeArrowheads="1"/>
          </p:cNvSpPr>
          <p:nvPr/>
        </p:nvSpPr>
        <p:spPr bwMode="auto">
          <a:xfrm>
            <a:off x="1042988" y="5805488"/>
            <a:ext cx="76327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FF0000"/>
                </a:solidFill>
              </a:rPr>
              <a:t>ESCALERA  DEL  PALACIO  DEL  MARQUÉS  DE  PEÑAFLOR - ÉCIJA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MARQUÉS DE SALVATIERRA - CON ESCUDOS EN PUERTAS - ROND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2 CuadroTexto"/>
          <p:cNvSpPr txBox="1">
            <a:spLocks noChangeArrowheads="1"/>
          </p:cNvSpPr>
          <p:nvPr/>
        </p:nvSpPr>
        <p:spPr bwMode="auto">
          <a:xfrm>
            <a:off x="539750" y="6237288"/>
            <a:ext cx="83534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MARQUÉS DE SALVATIERRAS – CON ESCUDOS EN PUERTAS - RONDA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MARQUÉS DE SALVATIERRA - ROND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2 CuadroTexto"/>
          <p:cNvSpPr txBox="1">
            <a:spLocks noChangeArrowheads="1"/>
          </p:cNvSpPr>
          <p:nvPr/>
        </p:nvSpPr>
        <p:spPr bwMode="auto">
          <a:xfrm>
            <a:off x="1258888" y="6165850"/>
            <a:ext cx="57610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chemeClr val="bg1"/>
                </a:solidFill>
              </a:rPr>
              <a:t>MARQUÉS DE SALVATIERRA - RONDA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PALACIO DE LAS DUEÑAS - BUGAMBILLAS - SEVILL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2 CuadroTexto"/>
          <p:cNvSpPr txBox="1">
            <a:spLocks noChangeArrowheads="1"/>
          </p:cNvSpPr>
          <p:nvPr/>
        </p:nvSpPr>
        <p:spPr bwMode="auto">
          <a:xfrm>
            <a:off x="1835150" y="6237288"/>
            <a:ext cx="64087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PALACIO DE LAS DUEÑAS – BUGAMBILLAS - SEVILLA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PALACIO DE LAS DUEÑAS - SEVILL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2 CuadroTexto"/>
          <p:cNvSpPr txBox="1">
            <a:spLocks noChangeArrowheads="1"/>
          </p:cNvSpPr>
          <p:nvPr/>
        </p:nvSpPr>
        <p:spPr bwMode="auto">
          <a:xfrm>
            <a:off x="0" y="6092825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00B0F0"/>
                </a:solidFill>
              </a:rPr>
              <a:t>PALACIO DE LAS DUEÑAS, ACCESO A LA CAPILLA - SEVILLA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PALACIO DE LEBRIJ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2 CuadroTexto"/>
          <p:cNvSpPr txBox="1">
            <a:spLocks noChangeArrowheads="1"/>
          </p:cNvSpPr>
          <p:nvPr/>
        </p:nvSpPr>
        <p:spPr bwMode="auto">
          <a:xfrm>
            <a:off x="900113" y="6165850"/>
            <a:ext cx="72009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chemeClr val="bg1"/>
                </a:solidFill>
              </a:rPr>
              <a:t>PALACIO  DE  LEBRIJA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PALACIO DE LEBRIJA -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2 CuadroTexto"/>
          <p:cNvSpPr txBox="1">
            <a:spLocks noChangeArrowheads="1"/>
          </p:cNvSpPr>
          <p:nvPr/>
        </p:nvSpPr>
        <p:spPr bwMode="auto">
          <a:xfrm>
            <a:off x="2411413" y="6092825"/>
            <a:ext cx="43211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chemeClr val="bg1"/>
                </a:solidFill>
              </a:rPr>
              <a:t>PALACIO  DE  LEBRIJA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PALACIO DE LEBRIJA  -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2 CuadroTexto"/>
          <p:cNvSpPr txBox="1">
            <a:spLocks noChangeArrowheads="1"/>
          </p:cNvSpPr>
          <p:nvPr/>
        </p:nvSpPr>
        <p:spPr bwMode="auto">
          <a:xfrm>
            <a:off x="323850" y="6396038"/>
            <a:ext cx="65516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FF0000"/>
                </a:solidFill>
              </a:rPr>
              <a:t>PALACIO DE LEBRIJA 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PALACIO DE LEBRIJA - ESCALER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2 CuadroTexto"/>
          <p:cNvSpPr txBox="1">
            <a:spLocks noChangeArrowheads="1"/>
          </p:cNvSpPr>
          <p:nvPr/>
        </p:nvSpPr>
        <p:spPr bwMode="auto">
          <a:xfrm>
            <a:off x="539750" y="6165850"/>
            <a:ext cx="64087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chemeClr val="bg1"/>
                </a:solidFill>
              </a:rPr>
              <a:t>PALACIO DE LEBRIJA - ESCALERA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PALACIO DE LOS CONDES DE CASA GALINDO - SEVILL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2 CuadroTexto"/>
          <p:cNvSpPr txBox="1">
            <a:spLocks noChangeArrowheads="1"/>
          </p:cNvSpPr>
          <p:nvPr/>
        </p:nvSpPr>
        <p:spPr bwMode="auto">
          <a:xfrm>
            <a:off x="1979613" y="6237288"/>
            <a:ext cx="71643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FFFF00"/>
                </a:solidFill>
              </a:rPr>
              <a:t>PALACIO DE LOS CONDES DE CASA GALINDO - SEVILLA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PALACIO DE TORRESCABRERA - CÓRDOB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2 CuadroTexto"/>
          <p:cNvSpPr txBox="1">
            <a:spLocks noChangeArrowheads="1"/>
          </p:cNvSpPr>
          <p:nvPr/>
        </p:nvSpPr>
        <p:spPr bwMode="auto">
          <a:xfrm>
            <a:off x="1476375" y="6092825"/>
            <a:ext cx="7127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chemeClr val="bg1"/>
                </a:solidFill>
              </a:rPr>
              <a:t>PALACIO DE TORRESCABRERA - CÓRDOBA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PALACIO DE VIANA - CUADRO DE ZANCOS DE GOYA - SEVILL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2 CuadroTexto"/>
          <p:cNvSpPr txBox="1">
            <a:spLocks noChangeArrowheads="1"/>
          </p:cNvSpPr>
          <p:nvPr/>
        </p:nvSpPr>
        <p:spPr bwMode="auto">
          <a:xfrm>
            <a:off x="755650" y="6308725"/>
            <a:ext cx="75612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PALACIO DE VIANA – CUADROS DE ZANCOS DE GOYA - SEVILLA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PALACIO DEL DUQUE DE MEDINASIDONIA - COMEDOR ESPAÑO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2 CuadroTexto"/>
          <p:cNvSpPr txBox="1">
            <a:spLocks noChangeArrowheads="1"/>
          </p:cNvSpPr>
          <p:nvPr/>
        </p:nvSpPr>
        <p:spPr bwMode="auto">
          <a:xfrm>
            <a:off x="1116013" y="6308725"/>
            <a:ext cx="80279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C00000"/>
                </a:solidFill>
              </a:rPr>
              <a:t>PALACIO DEL DUQUE DE MEDINASIDONIA – COMEDOR ESPAÑOL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PALACIO DEL MARQUÉS  DEL MÉRITO - SEVILL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2 CuadroTexto"/>
          <p:cNvSpPr txBox="1">
            <a:spLocks noChangeArrowheads="1"/>
          </p:cNvSpPr>
          <p:nvPr/>
        </p:nvSpPr>
        <p:spPr bwMode="auto">
          <a:xfrm>
            <a:off x="611188" y="6308725"/>
            <a:ext cx="77057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chemeClr val="bg1"/>
                </a:solidFill>
              </a:rPr>
              <a:t>PALACIO DEL MARQUÉS DEL MÉRITO - SEVILLA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PALACIO DEL MARQUÉS DEL CARPIO - CÓRDOB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2 CuadroTexto"/>
          <p:cNvSpPr txBox="1">
            <a:spLocks noChangeArrowheads="1"/>
          </p:cNvSpPr>
          <p:nvPr/>
        </p:nvSpPr>
        <p:spPr bwMode="auto">
          <a:xfrm>
            <a:off x="611188" y="6396038"/>
            <a:ext cx="7848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FF0000"/>
                </a:solidFill>
              </a:rPr>
              <a:t>PALACIO DEL MARQUÉS DE CARPIO - CÓRDOBA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PALACIO MOLINA DEL POSTIGO - ÚBED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2 CuadroTexto"/>
          <p:cNvSpPr txBox="1">
            <a:spLocks noChangeArrowheads="1"/>
          </p:cNvSpPr>
          <p:nvPr/>
        </p:nvSpPr>
        <p:spPr bwMode="auto">
          <a:xfrm>
            <a:off x="900113" y="6165850"/>
            <a:ext cx="676751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chemeClr val="bg1"/>
                </a:solidFill>
              </a:rPr>
              <a:t>PALACIO MOLINA DEL POSTIGO - ÚBEDA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PALACIO MORENO DE LA COVA - NACIMIENTO NAPOLITANO - CÓRDOB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2 CuadroTexto"/>
          <p:cNvSpPr txBox="1">
            <a:spLocks noChangeArrowheads="1"/>
          </p:cNvSpPr>
          <p:nvPr/>
        </p:nvSpPr>
        <p:spPr bwMode="auto">
          <a:xfrm>
            <a:off x="395288" y="6092825"/>
            <a:ext cx="85693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PALACIO MORENO DE LA COVA – NACIMIENTO NAPOLITANO - CÓRDOBA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PALACIO VEGA DE LOS COBOS - INMACULADA DE VALDÉS LEAL - ÚBED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2 CuadroTexto"/>
          <p:cNvSpPr txBox="1">
            <a:spLocks noChangeArrowheads="1"/>
          </p:cNvSpPr>
          <p:nvPr/>
        </p:nvSpPr>
        <p:spPr bwMode="auto">
          <a:xfrm>
            <a:off x="468313" y="6308725"/>
            <a:ext cx="86756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FFFF00"/>
                </a:solidFill>
              </a:rPr>
              <a:t>PALACIO VEGA DE LOS COBOS – INMACULADA DE VALDÉS LEAL - ÚBEDA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PALACIO VEGA DE LOS COBOS - ÚBED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2 CuadroTexto"/>
          <p:cNvSpPr txBox="1">
            <a:spLocks noChangeArrowheads="1"/>
          </p:cNvSpPr>
          <p:nvPr/>
        </p:nvSpPr>
        <p:spPr bwMode="auto">
          <a:xfrm>
            <a:off x="2195513" y="6021388"/>
            <a:ext cx="64087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chemeClr val="bg1"/>
                </a:solidFill>
              </a:rPr>
              <a:t>PALACIO  VEGA DE LOS COBOS - ÚBEDA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PALACIO VIANA - COMEDOR ESPAÑOL - SEVILL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2 CuadroTexto"/>
          <p:cNvSpPr txBox="1">
            <a:spLocks noChangeArrowheads="1"/>
          </p:cNvSpPr>
          <p:nvPr/>
        </p:nvSpPr>
        <p:spPr bwMode="auto">
          <a:xfrm>
            <a:off x="827088" y="6165850"/>
            <a:ext cx="76327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FF0000"/>
                </a:solidFill>
              </a:rPr>
              <a:t>PALACIO VIANA – COMEDOR ESPAÑOL - SEVILLA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PALACIO VIANA - PATIO DE LOS NARANJOS - SEVILL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2 CuadroTexto"/>
          <p:cNvSpPr txBox="1">
            <a:spLocks noChangeArrowheads="1"/>
          </p:cNvSpPr>
          <p:nvPr/>
        </p:nvSpPr>
        <p:spPr bwMode="auto">
          <a:xfrm>
            <a:off x="395288" y="6165850"/>
            <a:ext cx="82089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chemeClr val="bg1"/>
                </a:solidFill>
              </a:rPr>
              <a:t>PALACIO VIANA – PATIO DE LOS NARANJOS - SEVILLA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PALACIO VIANA - PATIO DEL RECIBO - SEVILL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2 CuadroTexto"/>
          <p:cNvSpPr txBox="1">
            <a:spLocks noChangeArrowheads="1"/>
          </p:cNvSpPr>
          <p:nvPr/>
        </p:nvSpPr>
        <p:spPr bwMode="auto">
          <a:xfrm>
            <a:off x="1258888" y="6165850"/>
            <a:ext cx="69135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C00000"/>
                </a:solidFill>
              </a:rPr>
              <a:t>PATIO VIANA – PATIO DEL RECIBO - SEVILLA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PISCINA DEL PALACIO LASO DE LA VEGA - CARMON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2 CuadroTexto"/>
          <p:cNvSpPr txBox="1">
            <a:spLocks noChangeArrowheads="1"/>
          </p:cNvSpPr>
          <p:nvPr/>
        </p:nvSpPr>
        <p:spPr bwMode="auto">
          <a:xfrm>
            <a:off x="468313" y="5805488"/>
            <a:ext cx="84963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chemeClr val="bg1"/>
                </a:solidFill>
              </a:rPr>
              <a:t>PISCINA  DEL PALACIO LASO DE LA VEGA - CARMONA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RETABLO EN ESCALERA DEL PALACIO DE ALAMEDA ALTA - ÉCIJ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2 CuadroTexto"/>
          <p:cNvSpPr txBox="1">
            <a:spLocks noChangeArrowheads="1"/>
          </p:cNvSpPr>
          <p:nvPr/>
        </p:nvSpPr>
        <p:spPr bwMode="auto">
          <a:xfrm>
            <a:off x="684213" y="6308725"/>
            <a:ext cx="74882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FF0000"/>
                </a:solidFill>
              </a:rPr>
              <a:t>RETABLO EN ESCALERA DEL PALACIO DE ALAMEDA  ALTA - ÉCIJA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RETABLO EN ESCALERA DEL PALACIO DE ARCO HERMOSO - PUERTO DE SANTA MAR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2 CuadroTexto"/>
          <p:cNvSpPr txBox="1">
            <a:spLocks noChangeArrowheads="1"/>
          </p:cNvSpPr>
          <p:nvPr/>
        </p:nvSpPr>
        <p:spPr bwMode="auto">
          <a:xfrm>
            <a:off x="179388" y="6092825"/>
            <a:ext cx="939641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>
                <a:solidFill>
                  <a:srgbClr val="FF0000"/>
                </a:solidFill>
              </a:rPr>
              <a:t>RETABLO EN ESCALERA DEL PALACIO DEL ARCO HERMOSO –PUERTO DE SANTA MARIA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3 Imagen" descr="Andaluci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5" name="WordArt 3"/>
          <p:cNvSpPr>
            <a:spLocks noChangeArrowheads="1" noChangeShapeType="1" noTextEdit="1"/>
          </p:cNvSpPr>
          <p:nvPr/>
        </p:nvSpPr>
        <p:spPr bwMode="auto">
          <a:xfrm>
            <a:off x="3276600" y="2205038"/>
            <a:ext cx="2447925" cy="1495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>
                <a:rot lat="20099998" lon="1500000" rev="0"/>
              </a:camera>
              <a:lightRig rig="legacyNormal4" dir="b"/>
            </a:scene3d>
            <a:sp3d extrusionH="430200" prstMaterial="legacyPlastic">
              <a:extrusionClr>
                <a:srgbClr val="FBD4B4"/>
              </a:extrusionClr>
            </a:sp3d>
          </a:bodyPr>
          <a:lstStyle/>
          <a:p>
            <a:pPr algn="ctr"/>
            <a:r>
              <a:rPr lang="es-ES" sz="6000" b="1" i="1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latin typeface="Monotype Corsiva"/>
              </a:rPr>
              <a:t>Fin</a:t>
            </a:r>
          </a:p>
        </p:txBody>
      </p:sp>
      <p:sp>
        <p:nvSpPr>
          <p:cNvPr id="6" name="5 Marcador de fecha"/>
          <p:cNvSpPr>
            <a:spLocks noGrp="1"/>
          </p:cNvSpPr>
          <p:nvPr>
            <p:ph type="dt" sz="quarter" idx="10"/>
          </p:nvPr>
        </p:nvSpPr>
        <p:spPr>
          <a:xfrm>
            <a:off x="0" y="6092825"/>
            <a:ext cx="5651500" cy="628650"/>
          </a:xfrm>
        </p:spPr>
        <p:txBody>
          <a:bodyPr/>
          <a:lstStyle/>
          <a:p>
            <a:pPr>
              <a:defRPr/>
            </a:pPr>
            <a:fld id="{6BF012C7-CA2B-4065-90B2-A4DD0D6E9209}" type="datetime2">
              <a:rPr lang="es-ES" sz="2000" smtClean="0">
                <a:solidFill>
                  <a:srgbClr val="FFFF00"/>
                </a:solidFill>
              </a:rPr>
              <a:pPr>
                <a:defRPr/>
              </a:pPr>
              <a:t>martes, 01 de abril de 2014</a:t>
            </a:fld>
            <a:r>
              <a:rPr lang="es-ES" sz="2000" dirty="0" smtClean="0">
                <a:solidFill>
                  <a:srgbClr val="FFFF00"/>
                </a:solidFill>
              </a:rPr>
              <a:t> son las </a:t>
            </a:r>
            <a:fld id="{08D87A14-FE62-41B2-BD18-74DEF7BE43A6}" type="datetime10">
              <a:rPr lang="es-ES" sz="2000" smtClean="0">
                <a:solidFill>
                  <a:srgbClr val="FFFF00"/>
                </a:solidFill>
              </a:rPr>
              <a:pPr>
                <a:defRPr/>
              </a:pPr>
              <a:t>15:58</a:t>
            </a:fld>
            <a:endParaRPr lang="es-ES" sz="2000" dirty="0">
              <a:solidFill>
                <a:srgbClr val="FFFF00"/>
              </a:solidFill>
            </a:endParaRPr>
          </a:p>
        </p:txBody>
      </p:sp>
      <p:sp>
        <p:nvSpPr>
          <p:cNvPr id="49156" name="WordArt 4"/>
          <p:cNvSpPr>
            <a:spLocks noChangeArrowheads="1" noChangeShapeType="1" noTextEdit="1"/>
          </p:cNvSpPr>
          <p:nvPr/>
        </p:nvSpPr>
        <p:spPr bwMode="auto">
          <a:xfrm>
            <a:off x="5508625" y="4581525"/>
            <a:ext cx="2951163" cy="1066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>
                <a:rot lat="20099998" lon="1500000" rev="0"/>
              </a:camera>
              <a:lightRig rig="legacyNormal4" dir="b"/>
            </a:scene3d>
            <a:sp3d extrusionH="430200" prstMaterial="legacyPlastic">
              <a:extrusionClr>
                <a:srgbClr val="FBD4B4"/>
              </a:extrusionClr>
            </a:sp3d>
          </a:bodyPr>
          <a:lstStyle/>
          <a:p>
            <a:pPr algn="ctr"/>
            <a:r>
              <a:rPr lang="es-ES" sz="6000" b="1" i="1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latin typeface="Monotype Corsiva"/>
              </a:rPr>
              <a:t>Jose Luis</a:t>
            </a:r>
          </a:p>
        </p:txBody>
      </p:sp>
    </p:spTree>
  </p:cSld>
  <p:clrMapOvr>
    <a:masterClrMapping/>
  </p:clrMapOvr>
  <p:transition spd="slow" advTm="2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0" dur="25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25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25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animBg="1"/>
      <p:bldP spid="6" grpId="0" build="allAtOnce"/>
      <p:bldP spid="4915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7-3-12palacios andaluc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7-3-12palacios andaluces</Template>
  <TotalTime>1</TotalTime>
  <Words>329</Words>
  <Application>Microsoft Office PowerPoint</Application>
  <PresentationFormat>Presentación en pantalla (4:3)</PresentationFormat>
  <Paragraphs>68</Paragraphs>
  <Slides>37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41" baseType="lpstr">
      <vt:lpstr>Arial</vt:lpstr>
      <vt:lpstr>Calibri</vt:lpstr>
      <vt:lpstr>7-3-12palacios andaluces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2014-04-01T13:58:32Z</dcterms:created>
  <dcterms:modified xsi:type="dcterms:W3CDTF">2014-04-01T14:00:15Z</dcterms:modified>
</cp:coreProperties>
</file>