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Masters/slideMaster92.xml" ContentType="application/vnd.openxmlformats-officedocument.presentationml.slideMaster+xml"/>
  <Override PartName="/ppt/slideMasters/slideMaster93.xml" ContentType="application/vnd.openxmlformats-officedocument.presentationml.slideMaster+xml"/>
  <Override PartName="/ppt/slideMasters/slideMaster94.xml" ContentType="application/vnd.openxmlformats-officedocument.presentationml.slideMaster+xml"/>
  <Override PartName="/ppt/slideMasters/slideMaster95.xml" ContentType="application/vnd.openxmlformats-officedocument.presentationml.slideMaster+xml"/>
  <Override PartName="/ppt/slideMasters/slideMaster96.xml" ContentType="application/vnd.openxmlformats-officedocument.presentationml.slideMaster+xml"/>
  <Override PartName="/ppt/slideMasters/slideMaster97.xml" ContentType="application/vnd.openxmlformats-officedocument.presentationml.slideMaster+xml"/>
  <Override PartName="/ppt/slideMasters/slideMaster98.xml" ContentType="application/vnd.openxmlformats-officedocument.presentationml.slideMaster+xml"/>
  <Override PartName="/ppt/slideMasters/slideMaster99.xml" ContentType="application/vnd.openxmlformats-officedocument.presentationml.slideMaster+xml"/>
  <Override PartName="/ppt/slideMasters/slideMaster100.xml" ContentType="application/vnd.openxmlformats-officedocument.presentationml.slideMaster+xml"/>
  <Override PartName="/ppt/slideMasters/slideMaster101.xml" ContentType="application/vnd.openxmlformats-officedocument.presentationml.slideMaster+xml"/>
  <Override PartName="/ppt/slideMasters/slideMaster102.xml" ContentType="application/vnd.openxmlformats-officedocument.presentationml.slideMaster+xml"/>
  <Override PartName="/ppt/slideMasters/slideMaster103.xml" ContentType="application/vnd.openxmlformats-officedocument.presentationml.slideMaster+xml"/>
  <Override PartName="/ppt/slideMasters/slideMaster104.xml" ContentType="application/vnd.openxmlformats-officedocument.presentationml.slideMaster+xml"/>
  <Override PartName="/ppt/slideMasters/slideMaster105.xml" ContentType="application/vnd.openxmlformats-officedocument.presentationml.slideMaster+xml"/>
  <Override PartName="/ppt/slideMasters/slideMaster106.xml" ContentType="application/vnd.openxmlformats-officedocument.presentationml.slideMaster+xml"/>
  <Override PartName="/ppt/slideMasters/slideMaster107.xml" ContentType="application/vnd.openxmlformats-officedocument.presentationml.slideMaster+xml"/>
  <Override PartName="/ppt/slideMasters/slideMaster108.xml" ContentType="application/vnd.openxmlformats-officedocument.presentationml.slideMaster+xml"/>
  <Override PartName="/ppt/slideMasters/slideMaster109.xml" ContentType="application/vnd.openxmlformats-officedocument.presentationml.slideMaster+xml"/>
  <Override PartName="/ppt/slideMasters/slideMaster110.xml" ContentType="application/vnd.openxmlformats-officedocument.presentationml.slideMaster+xml"/>
  <Override PartName="/ppt/slideMasters/slideMaster111.xml" ContentType="application/vnd.openxmlformats-officedocument.presentationml.slideMaster+xml"/>
  <Override PartName="/ppt/slideMasters/slideMaster112.xml" ContentType="application/vnd.openxmlformats-officedocument.presentationml.slideMaster+xml"/>
  <Override PartName="/ppt/slideMasters/slideMaster113.xml" ContentType="application/vnd.openxmlformats-officedocument.presentationml.slideMaster+xml"/>
  <Override PartName="/ppt/slideMasters/slideMaster114.xml" ContentType="application/vnd.openxmlformats-officedocument.presentationml.slideMaster+xml"/>
  <Override PartName="/ppt/slideMasters/slideMaster115.xml" ContentType="application/vnd.openxmlformats-officedocument.presentationml.slideMaster+xml"/>
  <Override PartName="/ppt/slideMasters/slideMaster116.xml" ContentType="application/vnd.openxmlformats-officedocument.presentationml.slideMaster+xml"/>
  <Override PartName="/ppt/slideMasters/slideMaster117.xml" ContentType="application/vnd.openxmlformats-officedocument.presentationml.slideMaster+xml"/>
  <Override PartName="/ppt/slideMasters/slideMaster118.xml" ContentType="application/vnd.openxmlformats-officedocument.presentationml.slideMaster+xml"/>
  <Override PartName="/ppt/slideMasters/slideMaster119.xml" ContentType="application/vnd.openxmlformats-officedocument.presentationml.slideMaster+xml"/>
  <Override PartName="/ppt/slideMasters/slideMaster120.xml" ContentType="application/vnd.openxmlformats-officedocument.presentationml.slideMaster+xml"/>
  <Override PartName="/ppt/slideMasters/slideMaster121.xml" ContentType="application/vnd.openxmlformats-officedocument.presentationml.slideMaster+xml"/>
  <Override PartName="/ppt/slideMasters/slideMaster1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9.xml" ContentType="application/vnd.openxmlformats-officedocument.theme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theme/theme30.xml" ContentType="application/vnd.openxmlformats-officedocument.theme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theme/theme31.xml" ContentType="application/vnd.openxmlformats-officedocument.theme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32.xml" ContentType="application/vnd.openxmlformats-officedocument.theme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theme/theme33.xml" ContentType="application/vnd.openxmlformats-officedocument.theme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34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theme/theme35.xml" ContentType="application/vnd.openxmlformats-officedocument.theme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36.xml" ContentType="application/vnd.openxmlformats-officedocument.theme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theme/theme37.xml" ContentType="application/vnd.openxmlformats-officedocument.theme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theme/theme38.xml" ContentType="application/vnd.openxmlformats-officedocument.theme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theme/theme39.xml" ContentType="application/vnd.openxmlformats-officedocument.theme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theme/theme40.xml" ContentType="application/vnd.openxmlformats-officedocument.theme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theme/theme41.xml" ContentType="application/vnd.openxmlformats-officedocument.theme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theme/theme42.xml" ContentType="application/vnd.openxmlformats-officedocument.theme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theme/theme43.xml" ContentType="application/vnd.openxmlformats-officedocument.theme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theme/theme44.xml" ContentType="application/vnd.openxmlformats-officedocument.theme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theme/theme45.xml" ContentType="application/vnd.openxmlformats-officedocument.theme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theme/theme46.xml" ContentType="application/vnd.openxmlformats-officedocument.theme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theme/theme47.xml" ContentType="application/vnd.openxmlformats-officedocument.theme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theme/theme48.xml" ContentType="application/vnd.openxmlformats-officedocument.theme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theme/theme49.xml" ContentType="application/vnd.openxmlformats-officedocument.theme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theme/theme50.xml" ContentType="application/vnd.openxmlformats-officedocument.theme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theme/theme51.xml" ContentType="application/vnd.openxmlformats-officedocument.theme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theme/theme52.xml" ContentType="application/vnd.openxmlformats-officedocument.theme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theme/theme53.xml" ContentType="application/vnd.openxmlformats-officedocument.theme+xml"/>
  <Override PartName="/ppt/slideLayouts/slideLayout58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94.xml" ContentType="application/vnd.openxmlformats-officedocument.presentationml.slideLayout+xml"/>
  <Override PartName="/ppt/theme/theme54.xml" ContentType="application/vnd.openxmlformats-officedocument.theme+xml"/>
  <Override PartName="/ppt/slideLayouts/slideLayout595.xml" ContentType="application/vnd.openxmlformats-officedocument.presentationml.slideLayout+xml"/>
  <Override PartName="/ppt/slideLayouts/slideLayout596.xml" ContentType="application/vnd.openxmlformats-officedocument.presentationml.slideLayout+xml"/>
  <Override PartName="/ppt/slideLayouts/slideLayout597.xml" ContentType="application/vnd.openxmlformats-officedocument.presentationml.slideLayout+xml"/>
  <Override PartName="/ppt/slideLayouts/slideLayout598.xml" ContentType="application/vnd.openxmlformats-officedocument.presentationml.slideLayout+xml"/>
  <Override PartName="/ppt/slideLayouts/slideLayout599.xml" ContentType="application/vnd.openxmlformats-officedocument.presentationml.slideLayout+xml"/>
  <Override PartName="/ppt/slideLayouts/slideLayout600.xml" ContentType="application/vnd.openxmlformats-officedocument.presentationml.slideLayout+xml"/>
  <Override PartName="/ppt/slideLayouts/slideLayout601.xml" ContentType="application/vnd.openxmlformats-officedocument.presentationml.slideLayout+xml"/>
  <Override PartName="/ppt/slideLayouts/slideLayout602.xml" ContentType="application/vnd.openxmlformats-officedocument.presentationml.slideLayout+xml"/>
  <Override PartName="/ppt/slideLayouts/slideLayout603.xml" ContentType="application/vnd.openxmlformats-officedocument.presentationml.slideLayout+xml"/>
  <Override PartName="/ppt/slideLayouts/slideLayout604.xml" ContentType="application/vnd.openxmlformats-officedocument.presentationml.slideLayout+xml"/>
  <Override PartName="/ppt/slideLayouts/slideLayout605.xml" ContentType="application/vnd.openxmlformats-officedocument.presentationml.slideLayout+xml"/>
  <Override PartName="/ppt/theme/theme55.xml" ContentType="application/vnd.openxmlformats-officedocument.theme+xml"/>
  <Override PartName="/ppt/slideLayouts/slideLayout606.xml" ContentType="application/vnd.openxmlformats-officedocument.presentationml.slideLayout+xml"/>
  <Override PartName="/ppt/slideLayouts/slideLayout607.xml" ContentType="application/vnd.openxmlformats-officedocument.presentationml.slideLayout+xml"/>
  <Override PartName="/ppt/slideLayouts/slideLayout608.xml" ContentType="application/vnd.openxmlformats-officedocument.presentationml.slideLayout+xml"/>
  <Override PartName="/ppt/slideLayouts/slideLayout60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611.xml" ContentType="application/vnd.openxmlformats-officedocument.presentationml.slideLayout+xml"/>
  <Override PartName="/ppt/slideLayouts/slideLayout612.xml" ContentType="application/vnd.openxmlformats-officedocument.presentationml.slideLayout+xml"/>
  <Override PartName="/ppt/slideLayouts/slideLayout613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Layouts/slideLayout615.xml" ContentType="application/vnd.openxmlformats-officedocument.presentationml.slideLayout+xml"/>
  <Override PartName="/ppt/slideLayouts/slideLayout616.xml" ContentType="application/vnd.openxmlformats-officedocument.presentationml.slideLayout+xml"/>
  <Override PartName="/ppt/theme/theme56.xml" ContentType="application/vnd.openxmlformats-officedocument.theme+xml"/>
  <Override PartName="/ppt/slideLayouts/slideLayout617.xml" ContentType="application/vnd.openxmlformats-officedocument.presentationml.slideLayout+xml"/>
  <Override PartName="/ppt/slideLayouts/slideLayout618.xml" ContentType="application/vnd.openxmlformats-officedocument.presentationml.slideLayout+xml"/>
  <Override PartName="/ppt/slideLayouts/slideLayout619.xml" ContentType="application/vnd.openxmlformats-officedocument.presentationml.slideLayout+xml"/>
  <Override PartName="/ppt/slideLayouts/slideLayout620.xml" ContentType="application/vnd.openxmlformats-officedocument.presentationml.slideLayout+xml"/>
  <Override PartName="/ppt/slideLayouts/slideLayout621.xml" ContentType="application/vnd.openxmlformats-officedocument.presentationml.slideLayout+xml"/>
  <Override PartName="/ppt/slideLayouts/slideLayout622.xml" ContentType="application/vnd.openxmlformats-officedocument.presentationml.slideLayout+xml"/>
  <Override PartName="/ppt/slideLayouts/slideLayout623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625.xml" ContentType="application/vnd.openxmlformats-officedocument.presentationml.slideLayout+xml"/>
  <Override PartName="/ppt/slideLayouts/slideLayout626.xml" ContentType="application/vnd.openxmlformats-officedocument.presentationml.slideLayout+xml"/>
  <Override PartName="/ppt/slideLayouts/slideLayout627.xml" ContentType="application/vnd.openxmlformats-officedocument.presentationml.slideLayout+xml"/>
  <Override PartName="/ppt/theme/theme57.xml" ContentType="application/vnd.openxmlformats-officedocument.theme+xml"/>
  <Override PartName="/ppt/slideLayouts/slideLayout628.xml" ContentType="application/vnd.openxmlformats-officedocument.presentationml.slideLayout+xml"/>
  <Override PartName="/ppt/slideLayouts/slideLayout629.xml" ContentType="application/vnd.openxmlformats-officedocument.presentationml.slideLayout+xml"/>
  <Override PartName="/ppt/slideLayouts/slideLayout63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33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Layouts/slideLayout635.xml" ContentType="application/vnd.openxmlformats-officedocument.presentationml.slideLayout+xml"/>
  <Override PartName="/ppt/slideLayouts/slideLayout636.xml" ContentType="application/vnd.openxmlformats-officedocument.presentationml.slideLayout+xml"/>
  <Override PartName="/ppt/slideLayouts/slideLayout637.xml" ContentType="application/vnd.openxmlformats-officedocument.presentationml.slideLayout+xml"/>
  <Override PartName="/ppt/slideLayouts/slideLayout638.xml" ContentType="application/vnd.openxmlformats-officedocument.presentationml.slideLayout+xml"/>
  <Override PartName="/ppt/theme/theme58.xml" ContentType="application/vnd.openxmlformats-officedocument.theme+xml"/>
  <Override PartName="/ppt/slideLayouts/slideLayout639.xml" ContentType="application/vnd.openxmlformats-officedocument.presentationml.slideLayout+xml"/>
  <Override PartName="/ppt/slideLayouts/slideLayout640.xml" ContentType="application/vnd.openxmlformats-officedocument.presentationml.slideLayout+xml"/>
  <Override PartName="/ppt/slideLayouts/slideLayout641.xml" ContentType="application/vnd.openxmlformats-officedocument.presentationml.slideLayout+xml"/>
  <Override PartName="/ppt/slideLayouts/slideLayout642.xml" ContentType="application/vnd.openxmlformats-officedocument.presentationml.slideLayout+xml"/>
  <Override PartName="/ppt/slideLayouts/slideLayout643.xml" ContentType="application/vnd.openxmlformats-officedocument.presentationml.slideLayout+xml"/>
  <Override PartName="/ppt/slideLayouts/slideLayout644.xml" ContentType="application/vnd.openxmlformats-officedocument.presentationml.slideLayout+xml"/>
  <Override PartName="/ppt/slideLayouts/slideLayout645.xml" ContentType="application/vnd.openxmlformats-officedocument.presentationml.slideLayout+xml"/>
  <Override PartName="/ppt/slideLayouts/slideLayout646.xml" ContentType="application/vnd.openxmlformats-officedocument.presentationml.slideLayout+xml"/>
  <Override PartName="/ppt/slideLayouts/slideLayout647.xml" ContentType="application/vnd.openxmlformats-officedocument.presentationml.slideLayout+xml"/>
  <Override PartName="/ppt/slideLayouts/slideLayout648.xml" ContentType="application/vnd.openxmlformats-officedocument.presentationml.slideLayout+xml"/>
  <Override PartName="/ppt/slideLayouts/slideLayout649.xml" ContentType="application/vnd.openxmlformats-officedocument.presentationml.slideLayout+xml"/>
  <Override PartName="/ppt/theme/theme59.xml" ContentType="application/vnd.openxmlformats-officedocument.theme+xml"/>
  <Override PartName="/ppt/slideLayouts/slideLayout650.xml" ContentType="application/vnd.openxmlformats-officedocument.presentationml.slideLayout+xml"/>
  <Override PartName="/ppt/slideLayouts/slideLayout651.xml" ContentType="application/vnd.openxmlformats-officedocument.presentationml.slideLayout+xml"/>
  <Override PartName="/ppt/slideLayouts/slideLayout652.xml" ContentType="application/vnd.openxmlformats-officedocument.presentationml.slideLayout+xml"/>
  <Override PartName="/ppt/slideLayouts/slideLayout653.xml" ContentType="application/vnd.openxmlformats-officedocument.presentationml.slideLayout+xml"/>
  <Override PartName="/ppt/slideLayouts/slideLayout654.xml" ContentType="application/vnd.openxmlformats-officedocument.presentationml.slideLayout+xml"/>
  <Override PartName="/ppt/slideLayouts/slideLayout655.xml" ContentType="application/vnd.openxmlformats-officedocument.presentationml.slideLayout+xml"/>
  <Override PartName="/ppt/slideLayouts/slideLayout656.xml" ContentType="application/vnd.openxmlformats-officedocument.presentationml.slideLayout+xml"/>
  <Override PartName="/ppt/slideLayouts/slideLayout657.xml" ContentType="application/vnd.openxmlformats-officedocument.presentationml.slideLayout+xml"/>
  <Override PartName="/ppt/slideLayouts/slideLayout658.xml" ContentType="application/vnd.openxmlformats-officedocument.presentationml.slideLayout+xml"/>
  <Override PartName="/ppt/slideLayouts/slideLayout659.xml" ContentType="application/vnd.openxmlformats-officedocument.presentationml.slideLayout+xml"/>
  <Override PartName="/ppt/slideLayouts/slideLayout660.xml" ContentType="application/vnd.openxmlformats-officedocument.presentationml.slideLayout+xml"/>
  <Override PartName="/ppt/theme/theme60.xml" ContentType="application/vnd.openxmlformats-officedocument.theme+xml"/>
  <Override PartName="/ppt/slideLayouts/slideLayout661.xml" ContentType="application/vnd.openxmlformats-officedocument.presentationml.slideLayout+xml"/>
  <Override PartName="/ppt/slideLayouts/slideLayout662.xml" ContentType="application/vnd.openxmlformats-officedocument.presentationml.slideLayout+xml"/>
  <Override PartName="/ppt/slideLayouts/slideLayout663.xml" ContentType="application/vnd.openxmlformats-officedocument.presentationml.slideLayout+xml"/>
  <Override PartName="/ppt/slideLayouts/slideLayout664.xml" ContentType="application/vnd.openxmlformats-officedocument.presentationml.slideLayout+xml"/>
  <Override PartName="/ppt/slideLayouts/slideLayout665.xml" ContentType="application/vnd.openxmlformats-officedocument.presentationml.slideLayout+xml"/>
  <Override PartName="/ppt/slideLayouts/slideLayout666.xml" ContentType="application/vnd.openxmlformats-officedocument.presentationml.slideLayout+xml"/>
  <Override PartName="/ppt/slideLayouts/slideLayout667.xml" ContentType="application/vnd.openxmlformats-officedocument.presentationml.slideLayout+xml"/>
  <Override PartName="/ppt/slideLayouts/slideLayout668.xml" ContentType="application/vnd.openxmlformats-officedocument.presentationml.slideLayout+xml"/>
  <Override PartName="/ppt/slideLayouts/slideLayout669.xml" ContentType="application/vnd.openxmlformats-officedocument.presentationml.slideLayout+xml"/>
  <Override PartName="/ppt/slideLayouts/slideLayout670.xml" ContentType="application/vnd.openxmlformats-officedocument.presentationml.slideLayout+xml"/>
  <Override PartName="/ppt/slideLayouts/slideLayout671.xml" ContentType="application/vnd.openxmlformats-officedocument.presentationml.slideLayout+xml"/>
  <Override PartName="/ppt/theme/theme61.xml" ContentType="application/vnd.openxmlformats-officedocument.theme+xml"/>
  <Override PartName="/ppt/slideLayouts/slideLayout672.xml" ContentType="application/vnd.openxmlformats-officedocument.presentationml.slideLayout+xml"/>
  <Override PartName="/ppt/slideLayouts/slideLayout673.xml" ContentType="application/vnd.openxmlformats-officedocument.presentationml.slideLayout+xml"/>
  <Override PartName="/ppt/slideLayouts/slideLayout674.xml" ContentType="application/vnd.openxmlformats-officedocument.presentationml.slideLayout+xml"/>
  <Override PartName="/ppt/slideLayouts/slideLayout675.xml" ContentType="application/vnd.openxmlformats-officedocument.presentationml.slideLayout+xml"/>
  <Override PartName="/ppt/slideLayouts/slideLayout676.xml" ContentType="application/vnd.openxmlformats-officedocument.presentationml.slideLayout+xml"/>
  <Override PartName="/ppt/slideLayouts/slideLayout677.xml" ContentType="application/vnd.openxmlformats-officedocument.presentationml.slideLayout+xml"/>
  <Override PartName="/ppt/slideLayouts/slideLayout678.xml" ContentType="application/vnd.openxmlformats-officedocument.presentationml.slideLayout+xml"/>
  <Override PartName="/ppt/slideLayouts/slideLayout679.xml" ContentType="application/vnd.openxmlformats-officedocument.presentationml.slideLayout+xml"/>
  <Override PartName="/ppt/slideLayouts/slideLayout680.xml" ContentType="application/vnd.openxmlformats-officedocument.presentationml.slideLayout+xml"/>
  <Override PartName="/ppt/slideLayouts/slideLayout681.xml" ContentType="application/vnd.openxmlformats-officedocument.presentationml.slideLayout+xml"/>
  <Override PartName="/ppt/slideLayouts/slideLayout682.xml" ContentType="application/vnd.openxmlformats-officedocument.presentationml.slideLayout+xml"/>
  <Override PartName="/ppt/theme/theme62.xml" ContentType="application/vnd.openxmlformats-officedocument.theme+xml"/>
  <Override PartName="/ppt/slideLayouts/slideLayout683.xml" ContentType="application/vnd.openxmlformats-officedocument.presentationml.slideLayout+xml"/>
  <Override PartName="/ppt/slideLayouts/slideLayout684.xml" ContentType="application/vnd.openxmlformats-officedocument.presentationml.slideLayout+xml"/>
  <Override PartName="/ppt/slideLayouts/slideLayout685.xml" ContentType="application/vnd.openxmlformats-officedocument.presentationml.slideLayout+xml"/>
  <Override PartName="/ppt/slideLayouts/slideLayout686.xml" ContentType="application/vnd.openxmlformats-officedocument.presentationml.slideLayout+xml"/>
  <Override PartName="/ppt/slideLayouts/slideLayout687.xml" ContentType="application/vnd.openxmlformats-officedocument.presentationml.slideLayout+xml"/>
  <Override PartName="/ppt/slideLayouts/slideLayout688.xml" ContentType="application/vnd.openxmlformats-officedocument.presentationml.slideLayout+xml"/>
  <Override PartName="/ppt/slideLayouts/slideLayout689.xml" ContentType="application/vnd.openxmlformats-officedocument.presentationml.slideLayout+xml"/>
  <Override PartName="/ppt/slideLayouts/slideLayout690.xml" ContentType="application/vnd.openxmlformats-officedocument.presentationml.slideLayout+xml"/>
  <Override PartName="/ppt/slideLayouts/slideLayout691.xml" ContentType="application/vnd.openxmlformats-officedocument.presentationml.slideLayout+xml"/>
  <Override PartName="/ppt/slideLayouts/slideLayout692.xml" ContentType="application/vnd.openxmlformats-officedocument.presentationml.slideLayout+xml"/>
  <Override PartName="/ppt/slideLayouts/slideLayout693.xml" ContentType="application/vnd.openxmlformats-officedocument.presentationml.slideLayout+xml"/>
  <Override PartName="/ppt/theme/theme63.xml" ContentType="application/vnd.openxmlformats-officedocument.theme+xml"/>
  <Override PartName="/ppt/slideLayouts/slideLayout694.xml" ContentType="application/vnd.openxmlformats-officedocument.presentationml.slideLayout+xml"/>
  <Override PartName="/ppt/slideLayouts/slideLayout695.xml" ContentType="application/vnd.openxmlformats-officedocument.presentationml.slideLayout+xml"/>
  <Override PartName="/ppt/slideLayouts/slideLayout696.xml" ContentType="application/vnd.openxmlformats-officedocument.presentationml.slideLayout+xml"/>
  <Override PartName="/ppt/slideLayouts/slideLayout697.xml" ContentType="application/vnd.openxmlformats-officedocument.presentationml.slideLayout+xml"/>
  <Override PartName="/ppt/slideLayouts/slideLayout698.xml" ContentType="application/vnd.openxmlformats-officedocument.presentationml.slideLayout+xml"/>
  <Override PartName="/ppt/slideLayouts/slideLayout699.xml" ContentType="application/vnd.openxmlformats-officedocument.presentationml.slideLayout+xml"/>
  <Override PartName="/ppt/slideLayouts/slideLayout700.xml" ContentType="application/vnd.openxmlformats-officedocument.presentationml.slideLayout+xml"/>
  <Override PartName="/ppt/slideLayouts/slideLayout701.xml" ContentType="application/vnd.openxmlformats-officedocument.presentationml.slideLayout+xml"/>
  <Override PartName="/ppt/slideLayouts/slideLayout702.xml" ContentType="application/vnd.openxmlformats-officedocument.presentationml.slideLayout+xml"/>
  <Override PartName="/ppt/slideLayouts/slideLayout703.xml" ContentType="application/vnd.openxmlformats-officedocument.presentationml.slideLayout+xml"/>
  <Override PartName="/ppt/slideLayouts/slideLayout704.xml" ContentType="application/vnd.openxmlformats-officedocument.presentationml.slideLayout+xml"/>
  <Override PartName="/ppt/theme/theme64.xml" ContentType="application/vnd.openxmlformats-officedocument.theme+xml"/>
  <Override PartName="/ppt/slideLayouts/slideLayout705.xml" ContentType="application/vnd.openxmlformats-officedocument.presentationml.slideLayout+xml"/>
  <Override PartName="/ppt/slideLayouts/slideLayout706.xml" ContentType="application/vnd.openxmlformats-officedocument.presentationml.slideLayout+xml"/>
  <Override PartName="/ppt/slideLayouts/slideLayout707.xml" ContentType="application/vnd.openxmlformats-officedocument.presentationml.slideLayout+xml"/>
  <Override PartName="/ppt/slideLayouts/slideLayout708.xml" ContentType="application/vnd.openxmlformats-officedocument.presentationml.slideLayout+xml"/>
  <Override PartName="/ppt/slideLayouts/slideLayout709.xml" ContentType="application/vnd.openxmlformats-officedocument.presentationml.slideLayout+xml"/>
  <Override PartName="/ppt/slideLayouts/slideLayout710.xml" ContentType="application/vnd.openxmlformats-officedocument.presentationml.slideLayout+xml"/>
  <Override PartName="/ppt/slideLayouts/slideLayout711.xml" ContentType="application/vnd.openxmlformats-officedocument.presentationml.slideLayout+xml"/>
  <Override PartName="/ppt/slideLayouts/slideLayout712.xml" ContentType="application/vnd.openxmlformats-officedocument.presentationml.slideLayout+xml"/>
  <Override PartName="/ppt/slideLayouts/slideLayout713.xml" ContentType="application/vnd.openxmlformats-officedocument.presentationml.slideLayout+xml"/>
  <Override PartName="/ppt/slideLayouts/slideLayout714.xml" ContentType="application/vnd.openxmlformats-officedocument.presentationml.slideLayout+xml"/>
  <Override PartName="/ppt/slideLayouts/slideLayout715.xml" ContentType="application/vnd.openxmlformats-officedocument.presentationml.slideLayout+xml"/>
  <Override PartName="/ppt/theme/theme65.xml" ContentType="application/vnd.openxmlformats-officedocument.theme+xml"/>
  <Override PartName="/ppt/slideLayouts/slideLayout716.xml" ContentType="application/vnd.openxmlformats-officedocument.presentationml.slideLayout+xml"/>
  <Override PartName="/ppt/slideLayouts/slideLayout717.xml" ContentType="application/vnd.openxmlformats-officedocument.presentationml.slideLayout+xml"/>
  <Override PartName="/ppt/slideLayouts/slideLayout718.xml" ContentType="application/vnd.openxmlformats-officedocument.presentationml.slideLayout+xml"/>
  <Override PartName="/ppt/slideLayouts/slideLayout719.xml" ContentType="application/vnd.openxmlformats-officedocument.presentationml.slideLayout+xml"/>
  <Override PartName="/ppt/slideLayouts/slideLayout720.xml" ContentType="application/vnd.openxmlformats-officedocument.presentationml.slideLayout+xml"/>
  <Override PartName="/ppt/slideLayouts/slideLayout721.xml" ContentType="application/vnd.openxmlformats-officedocument.presentationml.slideLayout+xml"/>
  <Override PartName="/ppt/slideLayouts/slideLayout722.xml" ContentType="application/vnd.openxmlformats-officedocument.presentationml.slideLayout+xml"/>
  <Override PartName="/ppt/slideLayouts/slideLayout723.xml" ContentType="application/vnd.openxmlformats-officedocument.presentationml.slideLayout+xml"/>
  <Override PartName="/ppt/slideLayouts/slideLayout724.xml" ContentType="application/vnd.openxmlformats-officedocument.presentationml.slideLayout+xml"/>
  <Override PartName="/ppt/slideLayouts/slideLayout725.xml" ContentType="application/vnd.openxmlformats-officedocument.presentationml.slideLayout+xml"/>
  <Override PartName="/ppt/slideLayouts/slideLayout726.xml" ContentType="application/vnd.openxmlformats-officedocument.presentationml.slideLayout+xml"/>
  <Override PartName="/ppt/theme/theme66.xml" ContentType="application/vnd.openxmlformats-officedocument.theme+xml"/>
  <Override PartName="/ppt/slideLayouts/slideLayout727.xml" ContentType="application/vnd.openxmlformats-officedocument.presentationml.slideLayout+xml"/>
  <Override PartName="/ppt/slideLayouts/slideLayout728.xml" ContentType="application/vnd.openxmlformats-officedocument.presentationml.slideLayout+xml"/>
  <Override PartName="/ppt/slideLayouts/slideLayout729.xml" ContentType="application/vnd.openxmlformats-officedocument.presentationml.slideLayout+xml"/>
  <Override PartName="/ppt/slideLayouts/slideLayout730.xml" ContentType="application/vnd.openxmlformats-officedocument.presentationml.slideLayout+xml"/>
  <Override PartName="/ppt/slideLayouts/slideLayout731.xml" ContentType="application/vnd.openxmlformats-officedocument.presentationml.slideLayout+xml"/>
  <Override PartName="/ppt/slideLayouts/slideLayout732.xml" ContentType="application/vnd.openxmlformats-officedocument.presentationml.slideLayout+xml"/>
  <Override PartName="/ppt/slideLayouts/slideLayout733.xml" ContentType="application/vnd.openxmlformats-officedocument.presentationml.slideLayout+xml"/>
  <Override PartName="/ppt/slideLayouts/slideLayout734.xml" ContentType="application/vnd.openxmlformats-officedocument.presentationml.slideLayout+xml"/>
  <Override PartName="/ppt/slideLayouts/slideLayout735.xml" ContentType="application/vnd.openxmlformats-officedocument.presentationml.slideLayout+xml"/>
  <Override PartName="/ppt/slideLayouts/slideLayout736.xml" ContentType="application/vnd.openxmlformats-officedocument.presentationml.slideLayout+xml"/>
  <Override PartName="/ppt/slideLayouts/slideLayout737.xml" ContentType="application/vnd.openxmlformats-officedocument.presentationml.slideLayout+xml"/>
  <Override PartName="/ppt/theme/theme67.xml" ContentType="application/vnd.openxmlformats-officedocument.theme+xml"/>
  <Override PartName="/ppt/slideLayouts/slideLayout738.xml" ContentType="application/vnd.openxmlformats-officedocument.presentationml.slideLayout+xml"/>
  <Override PartName="/ppt/slideLayouts/slideLayout739.xml" ContentType="application/vnd.openxmlformats-officedocument.presentationml.slideLayout+xml"/>
  <Override PartName="/ppt/slideLayouts/slideLayout740.xml" ContentType="application/vnd.openxmlformats-officedocument.presentationml.slideLayout+xml"/>
  <Override PartName="/ppt/slideLayouts/slideLayout741.xml" ContentType="application/vnd.openxmlformats-officedocument.presentationml.slideLayout+xml"/>
  <Override PartName="/ppt/slideLayouts/slideLayout742.xml" ContentType="application/vnd.openxmlformats-officedocument.presentationml.slideLayout+xml"/>
  <Override PartName="/ppt/slideLayouts/slideLayout743.xml" ContentType="application/vnd.openxmlformats-officedocument.presentationml.slideLayout+xml"/>
  <Override PartName="/ppt/slideLayouts/slideLayout744.xml" ContentType="application/vnd.openxmlformats-officedocument.presentationml.slideLayout+xml"/>
  <Override PartName="/ppt/slideLayouts/slideLayout745.xml" ContentType="application/vnd.openxmlformats-officedocument.presentationml.slideLayout+xml"/>
  <Override PartName="/ppt/slideLayouts/slideLayout746.xml" ContentType="application/vnd.openxmlformats-officedocument.presentationml.slideLayout+xml"/>
  <Override PartName="/ppt/slideLayouts/slideLayout747.xml" ContentType="application/vnd.openxmlformats-officedocument.presentationml.slideLayout+xml"/>
  <Override PartName="/ppt/slideLayouts/slideLayout748.xml" ContentType="application/vnd.openxmlformats-officedocument.presentationml.slideLayout+xml"/>
  <Override PartName="/ppt/theme/theme68.xml" ContentType="application/vnd.openxmlformats-officedocument.theme+xml"/>
  <Override PartName="/ppt/slideLayouts/slideLayout749.xml" ContentType="application/vnd.openxmlformats-officedocument.presentationml.slideLayout+xml"/>
  <Override PartName="/ppt/slideLayouts/slideLayout750.xml" ContentType="application/vnd.openxmlformats-officedocument.presentationml.slideLayout+xml"/>
  <Override PartName="/ppt/slideLayouts/slideLayout751.xml" ContentType="application/vnd.openxmlformats-officedocument.presentationml.slideLayout+xml"/>
  <Override PartName="/ppt/slideLayouts/slideLayout752.xml" ContentType="application/vnd.openxmlformats-officedocument.presentationml.slideLayout+xml"/>
  <Override PartName="/ppt/slideLayouts/slideLayout753.xml" ContentType="application/vnd.openxmlformats-officedocument.presentationml.slideLayout+xml"/>
  <Override PartName="/ppt/slideLayouts/slideLayout754.xml" ContentType="application/vnd.openxmlformats-officedocument.presentationml.slideLayout+xml"/>
  <Override PartName="/ppt/slideLayouts/slideLayout755.xml" ContentType="application/vnd.openxmlformats-officedocument.presentationml.slideLayout+xml"/>
  <Override PartName="/ppt/slideLayouts/slideLayout756.xml" ContentType="application/vnd.openxmlformats-officedocument.presentationml.slideLayout+xml"/>
  <Override PartName="/ppt/slideLayouts/slideLayout757.xml" ContentType="application/vnd.openxmlformats-officedocument.presentationml.slideLayout+xml"/>
  <Override PartName="/ppt/slideLayouts/slideLayout758.xml" ContentType="application/vnd.openxmlformats-officedocument.presentationml.slideLayout+xml"/>
  <Override PartName="/ppt/slideLayouts/slideLayout759.xml" ContentType="application/vnd.openxmlformats-officedocument.presentationml.slideLayout+xml"/>
  <Override PartName="/ppt/theme/theme69.xml" ContentType="application/vnd.openxmlformats-officedocument.theme+xml"/>
  <Override PartName="/ppt/slideLayouts/slideLayout760.xml" ContentType="application/vnd.openxmlformats-officedocument.presentationml.slideLayout+xml"/>
  <Override PartName="/ppt/slideLayouts/slideLayout761.xml" ContentType="application/vnd.openxmlformats-officedocument.presentationml.slideLayout+xml"/>
  <Override PartName="/ppt/slideLayouts/slideLayout762.xml" ContentType="application/vnd.openxmlformats-officedocument.presentationml.slideLayout+xml"/>
  <Override PartName="/ppt/slideLayouts/slideLayout763.xml" ContentType="application/vnd.openxmlformats-officedocument.presentationml.slideLayout+xml"/>
  <Override PartName="/ppt/slideLayouts/slideLayout764.xml" ContentType="application/vnd.openxmlformats-officedocument.presentationml.slideLayout+xml"/>
  <Override PartName="/ppt/slideLayouts/slideLayout765.xml" ContentType="application/vnd.openxmlformats-officedocument.presentationml.slideLayout+xml"/>
  <Override PartName="/ppt/slideLayouts/slideLayout766.xml" ContentType="application/vnd.openxmlformats-officedocument.presentationml.slideLayout+xml"/>
  <Override PartName="/ppt/slideLayouts/slideLayout767.xml" ContentType="application/vnd.openxmlformats-officedocument.presentationml.slideLayout+xml"/>
  <Override PartName="/ppt/slideLayouts/slideLayout768.xml" ContentType="application/vnd.openxmlformats-officedocument.presentationml.slideLayout+xml"/>
  <Override PartName="/ppt/slideLayouts/slideLayout769.xml" ContentType="application/vnd.openxmlformats-officedocument.presentationml.slideLayout+xml"/>
  <Override PartName="/ppt/slideLayouts/slideLayout770.xml" ContentType="application/vnd.openxmlformats-officedocument.presentationml.slideLayout+xml"/>
  <Override PartName="/ppt/theme/theme70.xml" ContentType="application/vnd.openxmlformats-officedocument.theme+xml"/>
  <Override PartName="/ppt/slideLayouts/slideLayout771.xml" ContentType="application/vnd.openxmlformats-officedocument.presentationml.slideLayout+xml"/>
  <Override PartName="/ppt/slideLayouts/slideLayout772.xml" ContentType="application/vnd.openxmlformats-officedocument.presentationml.slideLayout+xml"/>
  <Override PartName="/ppt/slideLayouts/slideLayout773.xml" ContentType="application/vnd.openxmlformats-officedocument.presentationml.slideLayout+xml"/>
  <Override PartName="/ppt/slideLayouts/slideLayout774.xml" ContentType="application/vnd.openxmlformats-officedocument.presentationml.slideLayout+xml"/>
  <Override PartName="/ppt/slideLayouts/slideLayout775.xml" ContentType="application/vnd.openxmlformats-officedocument.presentationml.slideLayout+xml"/>
  <Override PartName="/ppt/slideLayouts/slideLayout776.xml" ContentType="application/vnd.openxmlformats-officedocument.presentationml.slideLayout+xml"/>
  <Override PartName="/ppt/slideLayouts/slideLayout777.xml" ContentType="application/vnd.openxmlformats-officedocument.presentationml.slideLayout+xml"/>
  <Override PartName="/ppt/slideLayouts/slideLayout778.xml" ContentType="application/vnd.openxmlformats-officedocument.presentationml.slideLayout+xml"/>
  <Override PartName="/ppt/slideLayouts/slideLayout779.xml" ContentType="application/vnd.openxmlformats-officedocument.presentationml.slideLayout+xml"/>
  <Override PartName="/ppt/slideLayouts/slideLayout780.xml" ContentType="application/vnd.openxmlformats-officedocument.presentationml.slideLayout+xml"/>
  <Override PartName="/ppt/slideLayouts/slideLayout781.xml" ContentType="application/vnd.openxmlformats-officedocument.presentationml.slideLayout+xml"/>
  <Override PartName="/ppt/theme/theme71.xml" ContentType="application/vnd.openxmlformats-officedocument.theme+xml"/>
  <Override PartName="/ppt/slideLayouts/slideLayout782.xml" ContentType="application/vnd.openxmlformats-officedocument.presentationml.slideLayout+xml"/>
  <Override PartName="/ppt/slideLayouts/slideLayout783.xml" ContentType="application/vnd.openxmlformats-officedocument.presentationml.slideLayout+xml"/>
  <Override PartName="/ppt/slideLayouts/slideLayout784.xml" ContentType="application/vnd.openxmlformats-officedocument.presentationml.slideLayout+xml"/>
  <Override PartName="/ppt/slideLayouts/slideLayout785.xml" ContentType="application/vnd.openxmlformats-officedocument.presentationml.slideLayout+xml"/>
  <Override PartName="/ppt/slideLayouts/slideLayout786.xml" ContentType="application/vnd.openxmlformats-officedocument.presentationml.slideLayout+xml"/>
  <Override PartName="/ppt/slideLayouts/slideLayout787.xml" ContentType="application/vnd.openxmlformats-officedocument.presentationml.slideLayout+xml"/>
  <Override PartName="/ppt/slideLayouts/slideLayout788.xml" ContentType="application/vnd.openxmlformats-officedocument.presentationml.slideLayout+xml"/>
  <Override PartName="/ppt/slideLayouts/slideLayout789.xml" ContentType="application/vnd.openxmlformats-officedocument.presentationml.slideLayout+xml"/>
  <Override PartName="/ppt/slideLayouts/slideLayout790.xml" ContentType="application/vnd.openxmlformats-officedocument.presentationml.slideLayout+xml"/>
  <Override PartName="/ppt/slideLayouts/slideLayout791.xml" ContentType="application/vnd.openxmlformats-officedocument.presentationml.slideLayout+xml"/>
  <Override PartName="/ppt/slideLayouts/slideLayout792.xml" ContentType="application/vnd.openxmlformats-officedocument.presentationml.slideLayout+xml"/>
  <Override PartName="/ppt/theme/theme72.xml" ContentType="application/vnd.openxmlformats-officedocument.theme+xml"/>
  <Override PartName="/ppt/slideLayouts/slideLayout793.xml" ContentType="application/vnd.openxmlformats-officedocument.presentationml.slideLayout+xml"/>
  <Override PartName="/ppt/slideLayouts/slideLayout794.xml" ContentType="application/vnd.openxmlformats-officedocument.presentationml.slideLayout+xml"/>
  <Override PartName="/ppt/slideLayouts/slideLayout795.xml" ContentType="application/vnd.openxmlformats-officedocument.presentationml.slideLayout+xml"/>
  <Override PartName="/ppt/slideLayouts/slideLayout796.xml" ContentType="application/vnd.openxmlformats-officedocument.presentationml.slideLayout+xml"/>
  <Override PartName="/ppt/slideLayouts/slideLayout797.xml" ContentType="application/vnd.openxmlformats-officedocument.presentationml.slideLayout+xml"/>
  <Override PartName="/ppt/slideLayouts/slideLayout798.xml" ContentType="application/vnd.openxmlformats-officedocument.presentationml.slideLayout+xml"/>
  <Override PartName="/ppt/slideLayouts/slideLayout799.xml" ContentType="application/vnd.openxmlformats-officedocument.presentationml.slideLayout+xml"/>
  <Override PartName="/ppt/slideLayouts/slideLayout800.xml" ContentType="application/vnd.openxmlformats-officedocument.presentationml.slideLayout+xml"/>
  <Override PartName="/ppt/slideLayouts/slideLayout801.xml" ContentType="application/vnd.openxmlformats-officedocument.presentationml.slideLayout+xml"/>
  <Override PartName="/ppt/slideLayouts/slideLayout802.xml" ContentType="application/vnd.openxmlformats-officedocument.presentationml.slideLayout+xml"/>
  <Override PartName="/ppt/slideLayouts/slideLayout803.xml" ContentType="application/vnd.openxmlformats-officedocument.presentationml.slideLayout+xml"/>
  <Override PartName="/ppt/theme/theme73.xml" ContentType="application/vnd.openxmlformats-officedocument.theme+xml"/>
  <Override PartName="/ppt/slideLayouts/slideLayout804.xml" ContentType="application/vnd.openxmlformats-officedocument.presentationml.slideLayout+xml"/>
  <Override PartName="/ppt/slideLayouts/slideLayout805.xml" ContentType="application/vnd.openxmlformats-officedocument.presentationml.slideLayout+xml"/>
  <Override PartName="/ppt/slideLayouts/slideLayout806.xml" ContentType="application/vnd.openxmlformats-officedocument.presentationml.slideLayout+xml"/>
  <Override PartName="/ppt/slideLayouts/slideLayout807.xml" ContentType="application/vnd.openxmlformats-officedocument.presentationml.slideLayout+xml"/>
  <Override PartName="/ppt/slideLayouts/slideLayout808.xml" ContentType="application/vnd.openxmlformats-officedocument.presentationml.slideLayout+xml"/>
  <Override PartName="/ppt/slideLayouts/slideLayout809.xml" ContentType="application/vnd.openxmlformats-officedocument.presentationml.slideLayout+xml"/>
  <Override PartName="/ppt/slideLayouts/slideLayout810.xml" ContentType="application/vnd.openxmlformats-officedocument.presentationml.slideLayout+xml"/>
  <Override PartName="/ppt/slideLayouts/slideLayout811.xml" ContentType="application/vnd.openxmlformats-officedocument.presentationml.slideLayout+xml"/>
  <Override PartName="/ppt/slideLayouts/slideLayout812.xml" ContentType="application/vnd.openxmlformats-officedocument.presentationml.slideLayout+xml"/>
  <Override PartName="/ppt/slideLayouts/slideLayout813.xml" ContentType="application/vnd.openxmlformats-officedocument.presentationml.slideLayout+xml"/>
  <Override PartName="/ppt/slideLayouts/slideLayout814.xml" ContentType="application/vnd.openxmlformats-officedocument.presentationml.slideLayout+xml"/>
  <Override PartName="/ppt/theme/theme74.xml" ContentType="application/vnd.openxmlformats-officedocument.theme+xml"/>
  <Override PartName="/ppt/slideLayouts/slideLayout815.xml" ContentType="application/vnd.openxmlformats-officedocument.presentationml.slideLayout+xml"/>
  <Override PartName="/ppt/slideLayouts/slideLayout816.xml" ContentType="application/vnd.openxmlformats-officedocument.presentationml.slideLayout+xml"/>
  <Override PartName="/ppt/slideLayouts/slideLayout817.xml" ContentType="application/vnd.openxmlformats-officedocument.presentationml.slideLayout+xml"/>
  <Override PartName="/ppt/slideLayouts/slideLayout818.xml" ContentType="application/vnd.openxmlformats-officedocument.presentationml.slideLayout+xml"/>
  <Override PartName="/ppt/slideLayouts/slideLayout819.xml" ContentType="application/vnd.openxmlformats-officedocument.presentationml.slideLayout+xml"/>
  <Override PartName="/ppt/slideLayouts/slideLayout820.xml" ContentType="application/vnd.openxmlformats-officedocument.presentationml.slideLayout+xml"/>
  <Override PartName="/ppt/slideLayouts/slideLayout821.xml" ContentType="application/vnd.openxmlformats-officedocument.presentationml.slideLayout+xml"/>
  <Override PartName="/ppt/slideLayouts/slideLayout822.xml" ContentType="application/vnd.openxmlformats-officedocument.presentationml.slideLayout+xml"/>
  <Override PartName="/ppt/slideLayouts/slideLayout823.xml" ContentType="application/vnd.openxmlformats-officedocument.presentationml.slideLayout+xml"/>
  <Override PartName="/ppt/slideLayouts/slideLayout824.xml" ContentType="application/vnd.openxmlformats-officedocument.presentationml.slideLayout+xml"/>
  <Override PartName="/ppt/slideLayouts/slideLayout825.xml" ContentType="application/vnd.openxmlformats-officedocument.presentationml.slideLayout+xml"/>
  <Override PartName="/ppt/theme/theme75.xml" ContentType="application/vnd.openxmlformats-officedocument.theme+xml"/>
  <Override PartName="/ppt/slideLayouts/slideLayout826.xml" ContentType="application/vnd.openxmlformats-officedocument.presentationml.slideLayout+xml"/>
  <Override PartName="/ppt/slideLayouts/slideLayout827.xml" ContentType="application/vnd.openxmlformats-officedocument.presentationml.slideLayout+xml"/>
  <Override PartName="/ppt/slideLayouts/slideLayout828.xml" ContentType="application/vnd.openxmlformats-officedocument.presentationml.slideLayout+xml"/>
  <Override PartName="/ppt/slideLayouts/slideLayout829.xml" ContentType="application/vnd.openxmlformats-officedocument.presentationml.slideLayout+xml"/>
  <Override PartName="/ppt/slideLayouts/slideLayout830.xml" ContentType="application/vnd.openxmlformats-officedocument.presentationml.slideLayout+xml"/>
  <Override PartName="/ppt/slideLayouts/slideLayout831.xml" ContentType="application/vnd.openxmlformats-officedocument.presentationml.slideLayout+xml"/>
  <Override PartName="/ppt/slideLayouts/slideLayout832.xml" ContentType="application/vnd.openxmlformats-officedocument.presentationml.slideLayout+xml"/>
  <Override PartName="/ppt/slideLayouts/slideLayout833.xml" ContentType="application/vnd.openxmlformats-officedocument.presentationml.slideLayout+xml"/>
  <Override PartName="/ppt/slideLayouts/slideLayout834.xml" ContentType="application/vnd.openxmlformats-officedocument.presentationml.slideLayout+xml"/>
  <Override PartName="/ppt/slideLayouts/slideLayout835.xml" ContentType="application/vnd.openxmlformats-officedocument.presentationml.slideLayout+xml"/>
  <Override PartName="/ppt/slideLayouts/slideLayout836.xml" ContentType="application/vnd.openxmlformats-officedocument.presentationml.slideLayout+xml"/>
  <Override PartName="/ppt/theme/theme76.xml" ContentType="application/vnd.openxmlformats-officedocument.theme+xml"/>
  <Override PartName="/ppt/slideLayouts/slideLayout837.xml" ContentType="application/vnd.openxmlformats-officedocument.presentationml.slideLayout+xml"/>
  <Override PartName="/ppt/theme/theme77.xml" ContentType="application/vnd.openxmlformats-officedocument.theme+xml"/>
  <Override PartName="/ppt/slideLayouts/slideLayout838.xml" ContentType="application/vnd.openxmlformats-officedocument.presentationml.slideLayout+xml"/>
  <Override PartName="/ppt/slideLayouts/slideLayout839.xml" ContentType="application/vnd.openxmlformats-officedocument.presentationml.slideLayout+xml"/>
  <Override PartName="/ppt/slideLayouts/slideLayout840.xml" ContentType="application/vnd.openxmlformats-officedocument.presentationml.slideLayout+xml"/>
  <Override PartName="/ppt/slideLayouts/slideLayout841.xml" ContentType="application/vnd.openxmlformats-officedocument.presentationml.slideLayout+xml"/>
  <Override PartName="/ppt/slideLayouts/slideLayout842.xml" ContentType="application/vnd.openxmlformats-officedocument.presentationml.slideLayout+xml"/>
  <Override PartName="/ppt/slideLayouts/slideLayout843.xml" ContentType="application/vnd.openxmlformats-officedocument.presentationml.slideLayout+xml"/>
  <Override PartName="/ppt/slideLayouts/slideLayout844.xml" ContentType="application/vnd.openxmlformats-officedocument.presentationml.slideLayout+xml"/>
  <Override PartName="/ppt/slideLayouts/slideLayout845.xml" ContentType="application/vnd.openxmlformats-officedocument.presentationml.slideLayout+xml"/>
  <Override PartName="/ppt/slideLayouts/slideLayout846.xml" ContentType="application/vnd.openxmlformats-officedocument.presentationml.slideLayout+xml"/>
  <Override PartName="/ppt/slideLayouts/slideLayout847.xml" ContentType="application/vnd.openxmlformats-officedocument.presentationml.slideLayout+xml"/>
  <Override PartName="/ppt/slideLayouts/slideLayout848.xml" ContentType="application/vnd.openxmlformats-officedocument.presentationml.slideLayout+xml"/>
  <Override PartName="/ppt/theme/theme78.xml" ContentType="application/vnd.openxmlformats-officedocument.theme+xml"/>
  <Override PartName="/ppt/slideLayouts/slideLayout849.xml" ContentType="application/vnd.openxmlformats-officedocument.presentationml.slideLayout+xml"/>
  <Override PartName="/ppt/slideLayouts/slideLayout850.xml" ContentType="application/vnd.openxmlformats-officedocument.presentationml.slideLayout+xml"/>
  <Override PartName="/ppt/slideLayouts/slideLayout851.xml" ContentType="application/vnd.openxmlformats-officedocument.presentationml.slideLayout+xml"/>
  <Override PartName="/ppt/slideLayouts/slideLayout852.xml" ContentType="application/vnd.openxmlformats-officedocument.presentationml.slideLayout+xml"/>
  <Override PartName="/ppt/slideLayouts/slideLayout853.xml" ContentType="application/vnd.openxmlformats-officedocument.presentationml.slideLayout+xml"/>
  <Override PartName="/ppt/slideLayouts/slideLayout854.xml" ContentType="application/vnd.openxmlformats-officedocument.presentationml.slideLayout+xml"/>
  <Override PartName="/ppt/slideLayouts/slideLayout855.xml" ContentType="application/vnd.openxmlformats-officedocument.presentationml.slideLayout+xml"/>
  <Override PartName="/ppt/slideLayouts/slideLayout856.xml" ContentType="application/vnd.openxmlformats-officedocument.presentationml.slideLayout+xml"/>
  <Override PartName="/ppt/slideLayouts/slideLayout857.xml" ContentType="application/vnd.openxmlformats-officedocument.presentationml.slideLayout+xml"/>
  <Override PartName="/ppt/slideLayouts/slideLayout858.xml" ContentType="application/vnd.openxmlformats-officedocument.presentationml.slideLayout+xml"/>
  <Override PartName="/ppt/slideLayouts/slideLayout859.xml" ContentType="application/vnd.openxmlformats-officedocument.presentationml.slideLayout+xml"/>
  <Override PartName="/ppt/theme/theme79.xml" ContentType="application/vnd.openxmlformats-officedocument.theme+xml"/>
  <Override PartName="/ppt/slideLayouts/slideLayout860.xml" ContentType="application/vnd.openxmlformats-officedocument.presentationml.slideLayout+xml"/>
  <Override PartName="/ppt/slideLayouts/slideLayout861.xml" ContentType="application/vnd.openxmlformats-officedocument.presentationml.slideLayout+xml"/>
  <Override PartName="/ppt/slideLayouts/slideLayout862.xml" ContentType="application/vnd.openxmlformats-officedocument.presentationml.slideLayout+xml"/>
  <Override PartName="/ppt/slideLayouts/slideLayout863.xml" ContentType="application/vnd.openxmlformats-officedocument.presentationml.slideLayout+xml"/>
  <Override PartName="/ppt/slideLayouts/slideLayout864.xml" ContentType="application/vnd.openxmlformats-officedocument.presentationml.slideLayout+xml"/>
  <Override PartName="/ppt/slideLayouts/slideLayout865.xml" ContentType="application/vnd.openxmlformats-officedocument.presentationml.slideLayout+xml"/>
  <Override PartName="/ppt/slideLayouts/slideLayout866.xml" ContentType="application/vnd.openxmlformats-officedocument.presentationml.slideLayout+xml"/>
  <Override PartName="/ppt/slideLayouts/slideLayout867.xml" ContentType="application/vnd.openxmlformats-officedocument.presentationml.slideLayout+xml"/>
  <Override PartName="/ppt/slideLayouts/slideLayout868.xml" ContentType="application/vnd.openxmlformats-officedocument.presentationml.slideLayout+xml"/>
  <Override PartName="/ppt/slideLayouts/slideLayout869.xml" ContentType="application/vnd.openxmlformats-officedocument.presentationml.slideLayout+xml"/>
  <Override PartName="/ppt/slideLayouts/slideLayout870.xml" ContentType="application/vnd.openxmlformats-officedocument.presentationml.slideLayout+xml"/>
  <Override PartName="/ppt/theme/theme80.xml" ContentType="application/vnd.openxmlformats-officedocument.theme+xml"/>
  <Override PartName="/ppt/slideLayouts/slideLayout871.xml" ContentType="application/vnd.openxmlformats-officedocument.presentationml.slideLayout+xml"/>
  <Override PartName="/ppt/slideLayouts/slideLayout872.xml" ContentType="application/vnd.openxmlformats-officedocument.presentationml.slideLayout+xml"/>
  <Override PartName="/ppt/slideLayouts/slideLayout873.xml" ContentType="application/vnd.openxmlformats-officedocument.presentationml.slideLayout+xml"/>
  <Override PartName="/ppt/slideLayouts/slideLayout874.xml" ContentType="application/vnd.openxmlformats-officedocument.presentationml.slideLayout+xml"/>
  <Override PartName="/ppt/slideLayouts/slideLayout875.xml" ContentType="application/vnd.openxmlformats-officedocument.presentationml.slideLayout+xml"/>
  <Override PartName="/ppt/slideLayouts/slideLayout876.xml" ContentType="application/vnd.openxmlformats-officedocument.presentationml.slideLayout+xml"/>
  <Override PartName="/ppt/slideLayouts/slideLayout877.xml" ContentType="application/vnd.openxmlformats-officedocument.presentationml.slideLayout+xml"/>
  <Override PartName="/ppt/slideLayouts/slideLayout878.xml" ContentType="application/vnd.openxmlformats-officedocument.presentationml.slideLayout+xml"/>
  <Override PartName="/ppt/slideLayouts/slideLayout879.xml" ContentType="application/vnd.openxmlformats-officedocument.presentationml.slideLayout+xml"/>
  <Override PartName="/ppt/slideLayouts/slideLayout880.xml" ContentType="application/vnd.openxmlformats-officedocument.presentationml.slideLayout+xml"/>
  <Override PartName="/ppt/slideLayouts/slideLayout881.xml" ContentType="application/vnd.openxmlformats-officedocument.presentationml.slideLayout+xml"/>
  <Override PartName="/ppt/theme/theme81.xml" ContentType="application/vnd.openxmlformats-officedocument.theme+xml"/>
  <Override PartName="/ppt/slideLayouts/slideLayout882.xml" ContentType="application/vnd.openxmlformats-officedocument.presentationml.slideLayout+xml"/>
  <Override PartName="/ppt/slideLayouts/slideLayout883.xml" ContentType="application/vnd.openxmlformats-officedocument.presentationml.slideLayout+xml"/>
  <Override PartName="/ppt/slideLayouts/slideLayout884.xml" ContentType="application/vnd.openxmlformats-officedocument.presentationml.slideLayout+xml"/>
  <Override PartName="/ppt/slideLayouts/slideLayout885.xml" ContentType="application/vnd.openxmlformats-officedocument.presentationml.slideLayout+xml"/>
  <Override PartName="/ppt/slideLayouts/slideLayout886.xml" ContentType="application/vnd.openxmlformats-officedocument.presentationml.slideLayout+xml"/>
  <Override PartName="/ppt/slideLayouts/slideLayout887.xml" ContentType="application/vnd.openxmlformats-officedocument.presentationml.slideLayout+xml"/>
  <Override PartName="/ppt/slideLayouts/slideLayout888.xml" ContentType="application/vnd.openxmlformats-officedocument.presentationml.slideLayout+xml"/>
  <Override PartName="/ppt/slideLayouts/slideLayout889.xml" ContentType="application/vnd.openxmlformats-officedocument.presentationml.slideLayout+xml"/>
  <Override PartName="/ppt/slideLayouts/slideLayout890.xml" ContentType="application/vnd.openxmlformats-officedocument.presentationml.slideLayout+xml"/>
  <Override PartName="/ppt/slideLayouts/slideLayout891.xml" ContentType="application/vnd.openxmlformats-officedocument.presentationml.slideLayout+xml"/>
  <Override PartName="/ppt/slideLayouts/slideLayout892.xml" ContentType="application/vnd.openxmlformats-officedocument.presentationml.slideLayout+xml"/>
  <Override PartName="/ppt/theme/theme82.xml" ContentType="application/vnd.openxmlformats-officedocument.theme+xml"/>
  <Override PartName="/ppt/slideLayouts/slideLayout893.xml" ContentType="application/vnd.openxmlformats-officedocument.presentationml.slideLayout+xml"/>
  <Override PartName="/ppt/slideLayouts/slideLayout894.xml" ContentType="application/vnd.openxmlformats-officedocument.presentationml.slideLayout+xml"/>
  <Override PartName="/ppt/slideLayouts/slideLayout895.xml" ContentType="application/vnd.openxmlformats-officedocument.presentationml.slideLayout+xml"/>
  <Override PartName="/ppt/slideLayouts/slideLayout896.xml" ContentType="application/vnd.openxmlformats-officedocument.presentationml.slideLayout+xml"/>
  <Override PartName="/ppt/slideLayouts/slideLayout897.xml" ContentType="application/vnd.openxmlformats-officedocument.presentationml.slideLayout+xml"/>
  <Override PartName="/ppt/slideLayouts/slideLayout898.xml" ContentType="application/vnd.openxmlformats-officedocument.presentationml.slideLayout+xml"/>
  <Override PartName="/ppt/slideLayouts/slideLayout899.xml" ContentType="application/vnd.openxmlformats-officedocument.presentationml.slideLayout+xml"/>
  <Override PartName="/ppt/slideLayouts/slideLayout900.xml" ContentType="application/vnd.openxmlformats-officedocument.presentationml.slideLayout+xml"/>
  <Override PartName="/ppt/slideLayouts/slideLayout901.xml" ContentType="application/vnd.openxmlformats-officedocument.presentationml.slideLayout+xml"/>
  <Override PartName="/ppt/slideLayouts/slideLayout902.xml" ContentType="application/vnd.openxmlformats-officedocument.presentationml.slideLayout+xml"/>
  <Override PartName="/ppt/slideLayouts/slideLayout903.xml" ContentType="application/vnd.openxmlformats-officedocument.presentationml.slideLayout+xml"/>
  <Override PartName="/ppt/theme/theme83.xml" ContentType="application/vnd.openxmlformats-officedocument.theme+xml"/>
  <Override PartName="/ppt/slideLayouts/slideLayout904.xml" ContentType="application/vnd.openxmlformats-officedocument.presentationml.slideLayout+xml"/>
  <Override PartName="/ppt/slideLayouts/slideLayout905.xml" ContentType="application/vnd.openxmlformats-officedocument.presentationml.slideLayout+xml"/>
  <Override PartName="/ppt/slideLayouts/slideLayout906.xml" ContentType="application/vnd.openxmlformats-officedocument.presentationml.slideLayout+xml"/>
  <Override PartName="/ppt/slideLayouts/slideLayout907.xml" ContentType="application/vnd.openxmlformats-officedocument.presentationml.slideLayout+xml"/>
  <Override PartName="/ppt/slideLayouts/slideLayout908.xml" ContentType="application/vnd.openxmlformats-officedocument.presentationml.slideLayout+xml"/>
  <Override PartName="/ppt/slideLayouts/slideLayout909.xml" ContentType="application/vnd.openxmlformats-officedocument.presentationml.slideLayout+xml"/>
  <Override PartName="/ppt/slideLayouts/slideLayout910.xml" ContentType="application/vnd.openxmlformats-officedocument.presentationml.slideLayout+xml"/>
  <Override PartName="/ppt/slideLayouts/slideLayout911.xml" ContentType="application/vnd.openxmlformats-officedocument.presentationml.slideLayout+xml"/>
  <Override PartName="/ppt/slideLayouts/slideLayout912.xml" ContentType="application/vnd.openxmlformats-officedocument.presentationml.slideLayout+xml"/>
  <Override PartName="/ppt/slideLayouts/slideLayout913.xml" ContentType="application/vnd.openxmlformats-officedocument.presentationml.slideLayout+xml"/>
  <Override PartName="/ppt/slideLayouts/slideLayout914.xml" ContentType="application/vnd.openxmlformats-officedocument.presentationml.slideLayout+xml"/>
  <Override PartName="/ppt/theme/theme84.xml" ContentType="application/vnd.openxmlformats-officedocument.theme+xml"/>
  <Override PartName="/ppt/slideLayouts/slideLayout915.xml" ContentType="application/vnd.openxmlformats-officedocument.presentationml.slideLayout+xml"/>
  <Override PartName="/ppt/slideLayouts/slideLayout916.xml" ContentType="application/vnd.openxmlformats-officedocument.presentationml.slideLayout+xml"/>
  <Override PartName="/ppt/slideLayouts/slideLayout917.xml" ContentType="application/vnd.openxmlformats-officedocument.presentationml.slideLayout+xml"/>
  <Override PartName="/ppt/slideLayouts/slideLayout918.xml" ContentType="application/vnd.openxmlformats-officedocument.presentationml.slideLayout+xml"/>
  <Override PartName="/ppt/slideLayouts/slideLayout919.xml" ContentType="application/vnd.openxmlformats-officedocument.presentationml.slideLayout+xml"/>
  <Override PartName="/ppt/slideLayouts/slideLayout920.xml" ContentType="application/vnd.openxmlformats-officedocument.presentationml.slideLayout+xml"/>
  <Override PartName="/ppt/slideLayouts/slideLayout921.xml" ContentType="application/vnd.openxmlformats-officedocument.presentationml.slideLayout+xml"/>
  <Override PartName="/ppt/slideLayouts/slideLayout922.xml" ContentType="application/vnd.openxmlformats-officedocument.presentationml.slideLayout+xml"/>
  <Override PartName="/ppt/slideLayouts/slideLayout923.xml" ContentType="application/vnd.openxmlformats-officedocument.presentationml.slideLayout+xml"/>
  <Override PartName="/ppt/slideLayouts/slideLayout924.xml" ContentType="application/vnd.openxmlformats-officedocument.presentationml.slideLayout+xml"/>
  <Override PartName="/ppt/slideLayouts/slideLayout925.xml" ContentType="application/vnd.openxmlformats-officedocument.presentationml.slideLayout+xml"/>
  <Override PartName="/ppt/theme/theme85.xml" ContentType="application/vnd.openxmlformats-officedocument.theme+xml"/>
  <Override PartName="/ppt/slideLayouts/slideLayout926.xml" ContentType="application/vnd.openxmlformats-officedocument.presentationml.slideLayout+xml"/>
  <Override PartName="/ppt/slideLayouts/slideLayout927.xml" ContentType="application/vnd.openxmlformats-officedocument.presentationml.slideLayout+xml"/>
  <Override PartName="/ppt/slideLayouts/slideLayout928.xml" ContentType="application/vnd.openxmlformats-officedocument.presentationml.slideLayout+xml"/>
  <Override PartName="/ppt/slideLayouts/slideLayout929.xml" ContentType="application/vnd.openxmlformats-officedocument.presentationml.slideLayout+xml"/>
  <Override PartName="/ppt/slideLayouts/slideLayout930.xml" ContentType="application/vnd.openxmlformats-officedocument.presentationml.slideLayout+xml"/>
  <Override PartName="/ppt/slideLayouts/slideLayout931.xml" ContentType="application/vnd.openxmlformats-officedocument.presentationml.slideLayout+xml"/>
  <Override PartName="/ppt/slideLayouts/slideLayout932.xml" ContentType="application/vnd.openxmlformats-officedocument.presentationml.slideLayout+xml"/>
  <Override PartName="/ppt/slideLayouts/slideLayout933.xml" ContentType="application/vnd.openxmlformats-officedocument.presentationml.slideLayout+xml"/>
  <Override PartName="/ppt/slideLayouts/slideLayout934.xml" ContentType="application/vnd.openxmlformats-officedocument.presentationml.slideLayout+xml"/>
  <Override PartName="/ppt/slideLayouts/slideLayout935.xml" ContentType="application/vnd.openxmlformats-officedocument.presentationml.slideLayout+xml"/>
  <Override PartName="/ppt/slideLayouts/slideLayout936.xml" ContentType="application/vnd.openxmlformats-officedocument.presentationml.slideLayout+xml"/>
  <Override PartName="/ppt/theme/theme86.xml" ContentType="application/vnd.openxmlformats-officedocument.theme+xml"/>
  <Override PartName="/ppt/slideLayouts/slideLayout937.xml" ContentType="application/vnd.openxmlformats-officedocument.presentationml.slideLayout+xml"/>
  <Override PartName="/ppt/slideLayouts/slideLayout938.xml" ContentType="application/vnd.openxmlformats-officedocument.presentationml.slideLayout+xml"/>
  <Override PartName="/ppt/slideLayouts/slideLayout939.xml" ContentType="application/vnd.openxmlformats-officedocument.presentationml.slideLayout+xml"/>
  <Override PartName="/ppt/slideLayouts/slideLayout940.xml" ContentType="application/vnd.openxmlformats-officedocument.presentationml.slideLayout+xml"/>
  <Override PartName="/ppt/slideLayouts/slideLayout941.xml" ContentType="application/vnd.openxmlformats-officedocument.presentationml.slideLayout+xml"/>
  <Override PartName="/ppt/slideLayouts/slideLayout942.xml" ContentType="application/vnd.openxmlformats-officedocument.presentationml.slideLayout+xml"/>
  <Override PartName="/ppt/slideLayouts/slideLayout943.xml" ContentType="application/vnd.openxmlformats-officedocument.presentationml.slideLayout+xml"/>
  <Override PartName="/ppt/slideLayouts/slideLayout944.xml" ContentType="application/vnd.openxmlformats-officedocument.presentationml.slideLayout+xml"/>
  <Override PartName="/ppt/slideLayouts/slideLayout945.xml" ContentType="application/vnd.openxmlformats-officedocument.presentationml.slideLayout+xml"/>
  <Override PartName="/ppt/slideLayouts/slideLayout946.xml" ContentType="application/vnd.openxmlformats-officedocument.presentationml.slideLayout+xml"/>
  <Override PartName="/ppt/slideLayouts/slideLayout947.xml" ContentType="application/vnd.openxmlformats-officedocument.presentationml.slideLayout+xml"/>
  <Override PartName="/ppt/theme/theme87.xml" ContentType="application/vnd.openxmlformats-officedocument.theme+xml"/>
  <Override PartName="/ppt/slideLayouts/slideLayout948.xml" ContentType="application/vnd.openxmlformats-officedocument.presentationml.slideLayout+xml"/>
  <Override PartName="/ppt/slideLayouts/slideLayout949.xml" ContentType="application/vnd.openxmlformats-officedocument.presentationml.slideLayout+xml"/>
  <Override PartName="/ppt/slideLayouts/slideLayout950.xml" ContentType="application/vnd.openxmlformats-officedocument.presentationml.slideLayout+xml"/>
  <Override PartName="/ppt/slideLayouts/slideLayout951.xml" ContentType="application/vnd.openxmlformats-officedocument.presentationml.slideLayout+xml"/>
  <Override PartName="/ppt/slideLayouts/slideLayout952.xml" ContentType="application/vnd.openxmlformats-officedocument.presentationml.slideLayout+xml"/>
  <Override PartName="/ppt/slideLayouts/slideLayout953.xml" ContentType="application/vnd.openxmlformats-officedocument.presentationml.slideLayout+xml"/>
  <Override PartName="/ppt/slideLayouts/slideLayout954.xml" ContentType="application/vnd.openxmlformats-officedocument.presentationml.slideLayout+xml"/>
  <Override PartName="/ppt/slideLayouts/slideLayout955.xml" ContentType="application/vnd.openxmlformats-officedocument.presentationml.slideLayout+xml"/>
  <Override PartName="/ppt/slideLayouts/slideLayout956.xml" ContentType="application/vnd.openxmlformats-officedocument.presentationml.slideLayout+xml"/>
  <Override PartName="/ppt/slideLayouts/slideLayout957.xml" ContentType="application/vnd.openxmlformats-officedocument.presentationml.slideLayout+xml"/>
  <Override PartName="/ppt/slideLayouts/slideLayout958.xml" ContentType="application/vnd.openxmlformats-officedocument.presentationml.slideLayout+xml"/>
  <Override PartName="/ppt/theme/theme88.xml" ContentType="application/vnd.openxmlformats-officedocument.theme+xml"/>
  <Override PartName="/ppt/slideLayouts/slideLayout959.xml" ContentType="application/vnd.openxmlformats-officedocument.presentationml.slideLayout+xml"/>
  <Override PartName="/ppt/slideLayouts/slideLayout960.xml" ContentType="application/vnd.openxmlformats-officedocument.presentationml.slideLayout+xml"/>
  <Override PartName="/ppt/slideLayouts/slideLayout961.xml" ContentType="application/vnd.openxmlformats-officedocument.presentationml.slideLayout+xml"/>
  <Override PartName="/ppt/slideLayouts/slideLayout962.xml" ContentType="application/vnd.openxmlformats-officedocument.presentationml.slideLayout+xml"/>
  <Override PartName="/ppt/slideLayouts/slideLayout963.xml" ContentType="application/vnd.openxmlformats-officedocument.presentationml.slideLayout+xml"/>
  <Override PartName="/ppt/slideLayouts/slideLayout964.xml" ContentType="application/vnd.openxmlformats-officedocument.presentationml.slideLayout+xml"/>
  <Override PartName="/ppt/slideLayouts/slideLayout965.xml" ContentType="application/vnd.openxmlformats-officedocument.presentationml.slideLayout+xml"/>
  <Override PartName="/ppt/slideLayouts/slideLayout966.xml" ContentType="application/vnd.openxmlformats-officedocument.presentationml.slideLayout+xml"/>
  <Override PartName="/ppt/slideLayouts/slideLayout967.xml" ContentType="application/vnd.openxmlformats-officedocument.presentationml.slideLayout+xml"/>
  <Override PartName="/ppt/slideLayouts/slideLayout968.xml" ContentType="application/vnd.openxmlformats-officedocument.presentationml.slideLayout+xml"/>
  <Override PartName="/ppt/slideLayouts/slideLayout969.xml" ContentType="application/vnd.openxmlformats-officedocument.presentationml.slideLayout+xml"/>
  <Override PartName="/ppt/theme/theme89.xml" ContentType="application/vnd.openxmlformats-officedocument.theme+xml"/>
  <Override PartName="/ppt/slideLayouts/slideLayout970.xml" ContentType="application/vnd.openxmlformats-officedocument.presentationml.slideLayout+xml"/>
  <Override PartName="/ppt/slideLayouts/slideLayout971.xml" ContentType="application/vnd.openxmlformats-officedocument.presentationml.slideLayout+xml"/>
  <Override PartName="/ppt/slideLayouts/slideLayout972.xml" ContentType="application/vnd.openxmlformats-officedocument.presentationml.slideLayout+xml"/>
  <Override PartName="/ppt/slideLayouts/slideLayout973.xml" ContentType="application/vnd.openxmlformats-officedocument.presentationml.slideLayout+xml"/>
  <Override PartName="/ppt/slideLayouts/slideLayout974.xml" ContentType="application/vnd.openxmlformats-officedocument.presentationml.slideLayout+xml"/>
  <Override PartName="/ppt/slideLayouts/slideLayout975.xml" ContentType="application/vnd.openxmlformats-officedocument.presentationml.slideLayout+xml"/>
  <Override PartName="/ppt/slideLayouts/slideLayout976.xml" ContentType="application/vnd.openxmlformats-officedocument.presentationml.slideLayout+xml"/>
  <Override PartName="/ppt/slideLayouts/slideLayout977.xml" ContentType="application/vnd.openxmlformats-officedocument.presentationml.slideLayout+xml"/>
  <Override PartName="/ppt/slideLayouts/slideLayout978.xml" ContentType="application/vnd.openxmlformats-officedocument.presentationml.slideLayout+xml"/>
  <Override PartName="/ppt/slideLayouts/slideLayout979.xml" ContentType="application/vnd.openxmlformats-officedocument.presentationml.slideLayout+xml"/>
  <Override PartName="/ppt/slideLayouts/slideLayout980.xml" ContentType="application/vnd.openxmlformats-officedocument.presentationml.slideLayout+xml"/>
  <Override PartName="/ppt/theme/theme90.xml" ContentType="application/vnd.openxmlformats-officedocument.theme+xml"/>
  <Override PartName="/ppt/slideLayouts/slideLayout981.xml" ContentType="application/vnd.openxmlformats-officedocument.presentationml.slideLayout+xml"/>
  <Override PartName="/ppt/slideLayouts/slideLayout982.xml" ContentType="application/vnd.openxmlformats-officedocument.presentationml.slideLayout+xml"/>
  <Override PartName="/ppt/slideLayouts/slideLayout983.xml" ContentType="application/vnd.openxmlformats-officedocument.presentationml.slideLayout+xml"/>
  <Override PartName="/ppt/slideLayouts/slideLayout984.xml" ContentType="application/vnd.openxmlformats-officedocument.presentationml.slideLayout+xml"/>
  <Override PartName="/ppt/slideLayouts/slideLayout985.xml" ContentType="application/vnd.openxmlformats-officedocument.presentationml.slideLayout+xml"/>
  <Override PartName="/ppt/slideLayouts/slideLayout986.xml" ContentType="application/vnd.openxmlformats-officedocument.presentationml.slideLayout+xml"/>
  <Override PartName="/ppt/slideLayouts/slideLayout987.xml" ContentType="application/vnd.openxmlformats-officedocument.presentationml.slideLayout+xml"/>
  <Override PartName="/ppt/slideLayouts/slideLayout988.xml" ContentType="application/vnd.openxmlformats-officedocument.presentationml.slideLayout+xml"/>
  <Override PartName="/ppt/slideLayouts/slideLayout989.xml" ContentType="application/vnd.openxmlformats-officedocument.presentationml.slideLayout+xml"/>
  <Override PartName="/ppt/slideLayouts/slideLayout990.xml" ContentType="application/vnd.openxmlformats-officedocument.presentationml.slideLayout+xml"/>
  <Override PartName="/ppt/slideLayouts/slideLayout991.xml" ContentType="application/vnd.openxmlformats-officedocument.presentationml.slideLayout+xml"/>
  <Override PartName="/ppt/theme/theme91.xml" ContentType="application/vnd.openxmlformats-officedocument.theme+xml"/>
  <Override PartName="/ppt/slideLayouts/slideLayout992.xml" ContentType="application/vnd.openxmlformats-officedocument.presentationml.slideLayout+xml"/>
  <Override PartName="/ppt/slideLayouts/slideLayout993.xml" ContentType="application/vnd.openxmlformats-officedocument.presentationml.slideLayout+xml"/>
  <Override PartName="/ppt/slideLayouts/slideLayout994.xml" ContentType="application/vnd.openxmlformats-officedocument.presentationml.slideLayout+xml"/>
  <Override PartName="/ppt/slideLayouts/slideLayout995.xml" ContentType="application/vnd.openxmlformats-officedocument.presentationml.slideLayout+xml"/>
  <Override PartName="/ppt/slideLayouts/slideLayout996.xml" ContentType="application/vnd.openxmlformats-officedocument.presentationml.slideLayout+xml"/>
  <Override PartName="/ppt/slideLayouts/slideLayout997.xml" ContentType="application/vnd.openxmlformats-officedocument.presentationml.slideLayout+xml"/>
  <Override PartName="/ppt/slideLayouts/slideLayout998.xml" ContentType="application/vnd.openxmlformats-officedocument.presentationml.slideLayout+xml"/>
  <Override PartName="/ppt/slideLayouts/slideLayout999.xml" ContentType="application/vnd.openxmlformats-officedocument.presentationml.slideLayout+xml"/>
  <Override PartName="/ppt/slideLayouts/slideLayout1000.xml" ContentType="application/vnd.openxmlformats-officedocument.presentationml.slideLayout+xml"/>
  <Override PartName="/ppt/slideLayouts/slideLayout1001.xml" ContentType="application/vnd.openxmlformats-officedocument.presentationml.slideLayout+xml"/>
  <Override PartName="/ppt/slideLayouts/slideLayout1002.xml" ContentType="application/vnd.openxmlformats-officedocument.presentationml.slideLayout+xml"/>
  <Override PartName="/ppt/theme/theme92.xml" ContentType="application/vnd.openxmlformats-officedocument.theme+xml"/>
  <Override PartName="/ppt/slideLayouts/slideLayout1003.xml" ContentType="application/vnd.openxmlformats-officedocument.presentationml.slideLayout+xml"/>
  <Override PartName="/ppt/slideLayouts/slideLayout1004.xml" ContentType="application/vnd.openxmlformats-officedocument.presentationml.slideLayout+xml"/>
  <Override PartName="/ppt/slideLayouts/slideLayout1005.xml" ContentType="application/vnd.openxmlformats-officedocument.presentationml.slideLayout+xml"/>
  <Override PartName="/ppt/slideLayouts/slideLayout1006.xml" ContentType="application/vnd.openxmlformats-officedocument.presentationml.slideLayout+xml"/>
  <Override PartName="/ppt/slideLayouts/slideLayout1007.xml" ContentType="application/vnd.openxmlformats-officedocument.presentationml.slideLayout+xml"/>
  <Override PartName="/ppt/slideLayouts/slideLayout1008.xml" ContentType="application/vnd.openxmlformats-officedocument.presentationml.slideLayout+xml"/>
  <Override PartName="/ppt/slideLayouts/slideLayout1009.xml" ContentType="application/vnd.openxmlformats-officedocument.presentationml.slideLayout+xml"/>
  <Override PartName="/ppt/slideLayouts/slideLayout1010.xml" ContentType="application/vnd.openxmlformats-officedocument.presentationml.slideLayout+xml"/>
  <Override PartName="/ppt/slideLayouts/slideLayout1011.xml" ContentType="application/vnd.openxmlformats-officedocument.presentationml.slideLayout+xml"/>
  <Override PartName="/ppt/slideLayouts/slideLayout1012.xml" ContentType="application/vnd.openxmlformats-officedocument.presentationml.slideLayout+xml"/>
  <Override PartName="/ppt/slideLayouts/slideLayout1013.xml" ContentType="application/vnd.openxmlformats-officedocument.presentationml.slideLayout+xml"/>
  <Override PartName="/ppt/theme/theme93.xml" ContentType="application/vnd.openxmlformats-officedocument.theme+xml"/>
  <Override PartName="/ppt/slideLayouts/slideLayout1014.xml" ContentType="application/vnd.openxmlformats-officedocument.presentationml.slideLayout+xml"/>
  <Override PartName="/ppt/slideLayouts/slideLayout1015.xml" ContentType="application/vnd.openxmlformats-officedocument.presentationml.slideLayout+xml"/>
  <Override PartName="/ppt/slideLayouts/slideLayout1016.xml" ContentType="application/vnd.openxmlformats-officedocument.presentationml.slideLayout+xml"/>
  <Override PartName="/ppt/slideLayouts/slideLayout1017.xml" ContentType="application/vnd.openxmlformats-officedocument.presentationml.slideLayout+xml"/>
  <Override PartName="/ppt/slideLayouts/slideLayout1018.xml" ContentType="application/vnd.openxmlformats-officedocument.presentationml.slideLayout+xml"/>
  <Override PartName="/ppt/slideLayouts/slideLayout1019.xml" ContentType="application/vnd.openxmlformats-officedocument.presentationml.slideLayout+xml"/>
  <Override PartName="/ppt/slideLayouts/slideLayout1020.xml" ContentType="application/vnd.openxmlformats-officedocument.presentationml.slideLayout+xml"/>
  <Override PartName="/ppt/slideLayouts/slideLayout1021.xml" ContentType="application/vnd.openxmlformats-officedocument.presentationml.slideLayout+xml"/>
  <Override PartName="/ppt/slideLayouts/slideLayout1022.xml" ContentType="application/vnd.openxmlformats-officedocument.presentationml.slideLayout+xml"/>
  <Override PartName="/ppt/slideLayouts/slideLayout1023.xml" ContentType="application/vnd.openxmlformats-officedocument.presentationml.slideLayout+xml"/>
  <Override PartName="/ppt/slideLayouts/slideLayout1024.xml" ContentType="application/vnd.openxmlformats-officedocument.presentationml.slideLayout+xml"/>
  <Override PartName="/ppt/theme/theme94.xml" ContentType="application/vnd.openxmlformats-officedocument.theme+xml"/>
  <Override PartName="/ppt/slideLayouts/slideLayout1025.xml" ContentType="application/vnd.openxmlformats-officedocument.presentationml.slideLayout+xml"/>
  <Override PartName="/ppt/slideLayouts/slideLayout1026.xml" ContentType="application/vnd.openxmlformats-officedocument.presentationml.slideLayout+xml"/>
  <Override PartName="/ppt/slideLayouts/slideLayout1027.xml" ContentType="application/vnd.openxmlformats-officedocument.presentationml.slideLayout+xml"/>
  <Override PartName="/ppt/slideLayouts/slideLayout1028.xml" ContentType="application/vnd.openxmlformats-officedocument.presentationml.slideLayout+xml"/>
  <Override PartName="/ppt/slideLayouts/slideLayout1029.xml" ContentType="application/vnd.openxmlformats-officedocument.presentationml.slideLayout+xml"/>
  <Override PartName="/ppt/slideLayouts/slideLayout1030.xml" ContentType="application/vnd.openxmlformats-officedocument.presentationml.slideLayout+xml"/>
  <Override PartName="/ppt/slideLayouts/slideLayout1031.xml" ContentType="application/vnd.openxmlformats-officedocument.presentationml.slideLayout+xml"/>
  <Override PartName="/ppt/slideLayouts/slideLayout1032.xml" ContentType="application/vnd.openxmlformats-officedocument.presentationml.slideLayout+xml"/>
  <Override PartName="/ppt/slideLayouts/slideLayout1033.xml" ContentType="application/vnd.openxmlformats-officedocument.presentationml.slideLayout+xml"/>
  <Override PartName="/ppt/slideLayouts/slideLayout1034.xml" ContentType="application/vnd.openxmlformats-officedocument.presentationml.slideLayout+xml"/>
  <Override PartName="/ppt/slideLayouts/slideLayout1035.xml" ContentType="application/vnd.openxmlformats-officedocument.presentationml.slideLayout+xml"/>
  <Override PartName="/ppt/theme/theme95.xml" ContentType="application/vnd.openxmlformats-officedocument.theme+xml"/>
  <Override PartName="/ppt/slideLayouts/slideLayout1036.xml" ContentType="application/vnd.openxmlformats-officedocument.presentationml.slideLayout+xml"/>
  <Override PartName="/ppt/slideLayouts/slideLayout1037.xml" ContentType="application/vnd.openxmlformats-officedocument.presentationml.slideLayout+xml"/>
  <Override PartName="/ppt/slideLayouts/slideLayout1038.xml" ContentType="application/vnd.openxmlformats-officedocument.presentationml.slideLayout+xml"/>
  <Override PartName="/ppt/slideLayouts/slideLayout1039.xml" ContentType="application/vnd.openxmlformats-officedocument.presentationml.slideLayout+xml"/>
  <Override PartName="/ppt/slideLayouts/slideLayout1040.xml" ContentType="application/vnd.openxmlformats-officedocument.presentationml.slideLayout+xml"/>
  <Override PartName="/ppt/slideLayouts/slideLayout1041.xml" ContentType="application/vnd.openxmlformats-officedocument.presentationml.slideLayout+xml"/>
  <Override PartName="/ppt/slideLayouts/slideLayout1042.xml" ContentType="application/vnd.openxmlformats-officedocument.presentationml.slideLayout+xml"/>
  <Override PartName="/ppt/slideLayouts/slideLayout1043.xml" ContentType="application/vnd.openxmlformats-officedocument.presentationml.slideLayout+xml"/>
  <Override PartName="/ppt/slideLayouts/slideLayout1044.xml" ContentType="application/vnd.openxmlformats-officedocument.presentationml.slideLayout+xml"/>
  <Override PartName="/ppt/slideLayouts/slideLayout1045.xml" ContentType="application/vnd.openxmlformats-officedocument.presentationml.slideLayout+xml"/>
  <Override PartName="/ppt/slideLayouts/slideLayout1046.xml" ContentType="application/vnd.openxmlformats-officedocument.presentationml.slideLayout+xml"/>
  <Override PartName="/ppt/theme/theme96.xml" ContentType="application/vnd.openxmlformats-officedocument.theme+xml"/>
  <Override PartName="/ppt/slideLayouts/slideLayout1047.xml" ContentType="application/vnd.openxmlformats-officedocument.presentationml.slideLayout+xml"/>
  <Override PartName="/ppt/slideLayouts/slideLayout1048.xml" ContentType="application/vnd.openxmlformats-officedocument.presentationml.slideLayout+xml"/>
  <Override PartName="/ppt/slideLayouts/slideLayout1049.xml" ContentType="application/vnd.openxmlformats-officedocument.presentationml.slideLayout+xml"/>
  <Override PartName="/ppt/slideLayouts/slideLayout1050.xml" ContentType="application/vnd.openxmlformats-officedocument.presentationml.slideLayout+xml"/>
  <Override PartName="/ppt/slideLayouts/slideLayout1051.xml" ContentType="application/vnd.openxmlformats-officedocument.presentationml.slideLayout+xml"/>
  <Override PartName="/ppt/slideLayouts/slideLayout1052.xml" ContentType="application/vnd.openxmlformats-officedocument.presentationml.slideLayout+xml"/>
  <Override PartName="/ppt/slideLayouts/slideLayout1053.xml" ContentType="application/vnd.openxmlformats-officedocument.presentationml.slideLayout+xml"/>
  <Override PartName="/ppt/slideLayouts/slideLayout1054.xml" ContentType="application/vnd.openxmlformats-officedocument.presentationml.slideLayout+xml"/>
  <Override PartName="/ppt/slideLayouts/slideLayout1055.xml" ContentType="application/vnd.openxmlformats-officedocument.presentationml.slideLayout+xml"/>
  <Override PartName="/ppt/slideLayouts/slideLayout1056.xml" ContentType="application/vnd.openxmlformats-officedocument.presentationml.slideLayout+xml"/>
  <Override PartName="/ppt/slideLayouts/slideLayout1057.xml" ContentType="application/vnd.openxmlformats-officedocument.presentationml.slideLayout+xml"/>
  <Override PartName="/ppt/theme/theme97.xml" ContentType="application/vnd.openxmlformats-officedocument.theme+xml"/>
  <Override PartName="/ppt/slideLayouts/slideLayout1058.xml" ContentType="application/vnd.openxmlformats-officedocument.presentationml.slideLayout+xml"/>
  <Override PartName="/ppt/slideLayouts/slideLayout1059.xml" ContentType="application/vnd.openxmlformats-officedocument.presentationml.slideLayout+xml"/>
  <Override PartName="/ppt/slideLayouts/slideLayout1060.xml" ContentType="application/vnd.openxmlformats-officedocument.presentationml.slideLayout+xml"/>
  <Override PartName="/ppt/slideLayouts/slideLayout1061.xml" ContentType="application/vnd.openxmlformats-officedocument.presentationml.slideLayout+xml"/>
  <Override PartName="/ppt/slideLayouts/slideLayout1062.xml" ContentType="application/vnd.openxmlformats-officedocument.presentationml.slideLayout+xml"/>
  <Override PartName="/ppt/slideLayouts/slideLayout1063.xml" ContentType="application/vnd.openxmlformats-officedocument.presentationml.slideLayout+xml"/>
  <Override PartName="/ppt/slideLayouts/slideLayout1064.xml" ContentType="application/vnd.openxmlformats-officedocument.presentationml.slideLayout+xml"/>
  <Override PartName="/ppt/slideLayouts/slideLayout1065.xml" ContentType="application/vnd.openxmlformats-officedocument.presentationml.slideLayout+xml"/>
  <Override PartName="/ppt/slideLayouts/slideLayout1066.xml" ContentType="application/vnd.openxmlformats-officedocument.presentationml.slideLayout+xml"/>
  <Override PartName="/ppt/slideLayouts/slideLayout1067.xml" ContentType="application/vnd.openxmlformats-officedocument.presentationml.slideLayout+xml"/>
  <Override PartName="/ppt/slideLayouts/slideLayout1068.xml" ContentType="application/vnd.openxmlformats-officedocument.presentationml.slideLayout+xml"/>
  <Override PartName="/ppt/theme/theme98.xml" ContentType="application/vnd.openxmlformats-officedocument.theme+xml"/>
  <Override PartName="/ppt/slideLayouts/slideLayout1069.xml" ContentType="application/vnd.openxmlformats-officedocument.presentationml.slideLayout+xml"/>
  <Override PartName="/ppt/slideLayouts/slideLayout1070.xml" ContentType="application/vnd.openxmlformats-officedocument.presentationml.slideLayout+xml"/>
  <Override PartName="/ppt/slideLayouts/slideLayout1071.xml" ContentType="application/vnd.openxmlformats-officedocument.presentationml.slideLayout+xml"/>
  <Override PartName="/ppt/slideLayouts/slideLayout1072.xml" ContentType="application/vnd.openxmlformats-officedocument.presentationml.slideLayout+xml"/>
  <Override PartName="/ppt/slideLayouts/slideLayout1073.xml" ContentType="application/vnd.openxmlformats-officedocument.presentationml.slideLayout+xml"/>
  <Override PartName="/ppt/slideLayouts/slideLayout1074.xml" ContentType="application/vnd.openxmlformats-officedocument.presentationml.slideLayout+xml"/>
  <Override PartName="/ppt/slideLayouts/slideLayout1075.xml" ContentType="application/vnd.openxmlformats-officedocument.presentationml.slideLayout+xml"/>
  <Override PartName="/ppt/slideLayouts/slideLayout1076.xml" ContentType="application/vnd.openxmlformats-officedocument.presentationml.slideLayout+xml"/>
  <Override PartName="/ppt/slideLayouts/slideLayout1077.xml" ContentType="application/vnd.openxmlformats-officedocument.presentationml.slideLayout+xml"/>
  <Override PartName="/ppt/slideLayouts/slideLayout1078.xml" ContentType="application/vnd.openxmlformats-officedocument.presentationml.slideLayout+xml"/>
  <Override PartName="/ppt/slideLayouts/slideLayout1079.xml" ContentType="application/vnd.openxmlformats-officedocument.presentationml.slideLayout+xml"/>
  <Override PartName="/ppt/theme/theme99.xml" ContentType="application/vnd.openxmlformats-officedocument.theme+xml"/>
  <Override PartName="/ppt/slideLayouts/slideLayout1080.xml" ContentType="application/vnd.openxmlformats-officedocument.presentationml.slideLayout+xml"/>
  <Override PartName="/ppt/slideLayouts/slideLayout1081.xml" ContentType="application/vnd.openxmlformats-officedocument.presentationml.slideLayout+xml"/>
  <Override PartName="/ppt/slideLayouts/slideLayout1082.xml" ContentType="application/vnd.openxmlformats-officedocument.presentationml.slideLayout+xml"/>
  <Override PartName="/ppt/slideLayouts/slideLayout1083.xml" ContentType="application/vnd.openxmlformats-officedocument.presentationml.slideLayout+xml"/>
  <Override PartName="/ppt/slideLayouts/slideLayout1084.xml" ContentType="application/vnd.openxmlformats-officedocument.presentationml.slideLayout+xml"/>
  <Override PartName="/ppt/slideLayouts/slideLayout1085.xml" ContentType="application/vnd.openxmlformats-officedocument.presentationml.slideLayout+xml"/>
  <Override PartName="/ppt/slideLayouts/slideLayout1086.xml" ContentType="application/vnd.openxmlformats-officedocument.presentationml.slideLayout+xml"/>
  <Override PartName="/ppt/slideLayouts/slideLayout1087.xml" ContentType="application/vnd.openxmlformats-officedocument.presentationml.slideLayout+xml"/>
  <Override PartName="/ppt/slideLayouts/slideLayout1088.xml" ContentType="application/vnd.openxmlformats-officedocument.presentationml.slideLayout+xml"/>
  <Override PartName="/ppt/slideLayouts/slideLayout1089.xml" ContentType="application/vnd.openxmlformats-officedocument.presentationml.slideLayout+xml"/>
  <Override PartName="/ppt/slideLayouts/slideLayout1090.xml" ContentType="application/vnd.openxmlformats-officedocument.presentationml.slideLayout+xml"/>
  <Override PartName="/ppt/theme/theme100.xml" ContentType="application/vnd.openxmlformats-officedocument.theme+xml"/>
  <Override PartName="/ppt/slideLayouts/slideLayout1091.xml" ContentType="application/vnd.openxmlformats-officedocument.presentationml.slideLayout+xml"/>
  <Override PartName="/ppt/slideLayouts/slideLayout1092.xml" ContentType="application/vnd.openxmlformats-officedocument.presentationml.slideLayout+xml"/>
  <Override PartName="/ppt/slideLayouts/slideLayout1093.xml" ContentType="application/vnd.openxmlformats-officedocument.presentationml.slideLayout+xml"/>
  <Override PartName="/ppt/slideLayouts/slideLayout1094.xml" ContentType="application/vnd.openxmlformats-officedocument.presentationml.slideLayout+xml"/>
  <Override PartName="/ppt/slideLayouts/slideLayout1095.xml" ContentType="application/vnd.openxmlformats-officedocument.presentationml.slideLayout+xml"/>
  <Override PartName="/ppt/slideLayouts/slideLayout1096.xml" ContentType="application/vnd.openxmlformats-officedocument.presentationml.slideLayout+xml"/>
  <Override PartName="/ppt/slideLayouts/slideLayout1097.xml" ContentType="application/vnd.openxmlformats-officedocument.presentationml.slideLayout+xml"/>
  <Override PartName="/ppt/slideLayouts/slideLayout1098.xml" ContentType="application/vnd.openxmlformats-officedocument.presentationml.slideLayout+xml"/>
  <Override PartName="/ppt/slideLayouts/slideLayout1099.xml" ContentType="application/vnd.openxmlformats-officedocument.presentationml.slideLayout+xml"/>
  <Override PartName="/ppt/slideLayouts/slideLayout1100.xml" ContentType="application/vnd.openxmlformats-officedocument.presentationml.slideLayout+xml"/>
  <Override PartName="/ppt/slideLayouts/slideLayout1101.xml" ContentType="application/vnd.openxmlformats-officedocument.presentationml.slideLayout+xml"/>
  <Override PartName="/ppt/theme/theme101.xml" ContentType="application/vnd.openxmlformats-officedocument.theme+xml"/>
  <Override PartName="/ppt/slideLayouts/slideLayout1102.xml" ContentType="application/vnd.openxmlformats-officedocument.presentationml.slideLayout+xml"/>
  <Override PartName="/ppt/slideLayouts/slideLayout1103.xml" ContentType="application/vnd.openxmlformats-officedocument.presentationml.slideLayout+xml"/>
  <Override PartName="/ppt/slideLayouts/slideLayout1104.xml" ContentType="application/vnd.openxmlformats-officedocument.presentationml.slideLayout+xml"/>
  <Override PartName="/ppt/slideLayouts/slideLayout1105.xml" ContentType="application/vnd.openxmlformats-officedocument.presentationml.slideLayout+xml"/>
  <Override PartName="/ppt/slideLayouts/slideLayout1106.xml" ContentType="application/vnd.openxmlformats-officedocument.presentationml.slideLayout+xml"/>
  <Override PartName="/ppt/slideLayouts/slideLayout1107.xml" ContentType="application/vnd.openxmlformats-officedocument.presentationml.slideLayout+xml"/>
  <Override PartName="/ppt/slideLayouts/slideLayout1108.xml" ContentType="application/vnd.openxmlformats-officedocument.presentationml.slideLayout+xml"/>
  <Override PartName="/ppt/slideLayouts/slideLayout1109.xml" ContentType="application/vnd.openxmlformats-officedocument.presentationml.slideLayout+xml"/>
  <Override PartName="/ppt/slideLayouts/slideLayout1110.xml" ContentType="application/vnd.openxmlformats-officedocument.presentationml.slideLayout+xml"/>
  <Override PartName="/ppt/slideLayouts/slideLayout1111.xml" ContentType="application/vnd.openxmlformats-officedocument.presentationml.slideLayout+xml"/>
  <Override PartName="/ppt/slideLayouts/slideLayout1112.xml" ContentType="application/vnd.openxmlformats-officedocument.presentationml.slideLayout+xml"/>
  <Override PartName="/ppt/theme/theme102.xml" ContentType="application/vnd.openxmlformats-officedocument.theme+xml"/>
  <Override PartName="/ppt/slideLayouts/slideLayout1113.xml" ContentType="application/vnd.openxmlformats-officedocument.presentationml.slideLayout+xml"/>
  <Override PartName="/ppt/slideLayouts/slideLayout1114.xml" ContentType="application/vnd.openxmlformats-officedocument.presentationml.slideLayout+xml"/>
  <Override PartName="/ppt/slideLayouts/slideLayout1115.xml" ContentType="application/vnd.openxmlformats-officedocument.presentationml.slideLayout+xml"/>
  <Override PartName="/ppt/slideLayouts/slideLayout1116.xml" ContentType="application/vnd.openxmlformats-officedocument.presentationml.slideLayout+xml"/>
  <Override PartName="/ppt/slideLayouts/slideLayout1117.xml" ContentType="application/vnd.openxmlformats-officedocument.presentationml.slideLayout+xml"/>
  <Override PartName="/ppt/slideLayouts/slideLayout1118.xml" ContentType="application/vnd.openxmlformats-officedocument.presentationml.slideLayout+xml"/>
  <Override PartName="/ppt/slideLayouts/slideLayout1119.xml" ContentType="application/vnd.openxmlformats-officedocument.presentationml.slideLayout+xml"/>
  <Override PartName="/ppt/slideLayouts/slideLayout1120.xml" ContentType="application/vnd.openxmlformats-officedocument.presentationml.slideLayout+xml"/>
  <Override PartName="/ppt/slideLayouts/slideLayout1121.xml" ContentType="application/vnd.openxmlformats-officedocument.presentationml.slideLayout+xml"/>
  <Override PartName="/ppt/slideLayouts/slideLayout1122.xml" ContentType="application/vnd.openxmlformats-officedocument.presentationml.slideLayout+xml"/>
  <Override PartName="/ppt/slideLayouts/slideLayout1123.xml" ContentType="application/vnd.openxmlformats-officedocument.presentationml.slideLayout+xml"/>
  <Override PartName="/ppt/theme/theme103.xml" ContentType="application/vnd.openxmlformats-officedocument.theme+xml"/>
  <Override PartName="/ppt/slideLayouts/slideLayout1124.xml" ContentType="application/vnd.openxmlformats-officedocument.presentationml.slideLayout+xml"/>
  <Override PartName="/ppt/slideLayouts/slideLayout1125.xml" ContentType="application/vnd.openxmlformats-officedocument.presentationml.slideLayout+xml"/>
  <Override PartName="/ppt/slideLayouts/slideLayout1126.xml" ContentType="application/vnd.openxmlformats-officedocument.presentationml.slideLayout+xml"/>
  <Override PartName="/ppt/slideLayouts/slideLayout1127.xml" ContentType="application/vnd.openxmlformats-officedocument.presentationml.slideLayout+xml"/>
  <Override PartName="/ppt/slideLayouts/slideLayout1128.xml" ContentType="application/vnd.openxmlformats-officedocument.presentationml.slideLayout+xml"/>
  <Override PartName="/ppt/slideLayouts/slideLayout1129.xml" ContentType="application/vnd.openxmlformats-officedocument.presentationml.slideLayout+xml"/>
  <Override PartName="/ppt/slideLayouts/slideLayout1130.xml" ContentType="application/vnd.openxmlformats-officedocument.presentationml.slideLayout+xml"/>
  <Override PartName="/ppt/slideLayouts/slideLayout1131.xml" ContentType="application/vnd.openxmlformats-officedocument.presentationml.slideLayout+xml"/>
  <Override PartName="/ppt/slideLayouts/slideLayout1132.xml" ContentType="application/vnd.openxmlformats-officedocument.presentationml.slideLayout+xml"/>
  <Override PartName="/ppt/slideLayouts/slideLayout1133.xml" ContentType="application/vnd.openxmlformats-officedocument.presentationml.slideLayout+xml"/>
  <Override PartName="/ppt/slideLayouts/slideLayout1134.xml" ContentType="application/vnd.openxmlformats-officedocument.presentationml.slideLayout+xml"/>
  <Override PartName="/ppt/theme/theme104.xml" ContentType="application/vnd.openxmlformats-officedocument.theme+xml"/>
  <Override PartName="/ppt/slideLayouts/slideLayout1135.xml" ContentType="application/vnd.openxmlformats-officedocument.presentationml.slideLayout+xml"/>
  <Override PartName="/ppt/slideLayouts/slideLayout1136.xml" ContentType="application/vnd.openxmlformats-officedocument.presentationml.slideLayout+xml"/>
  <Override PartName="/ppt/slideLayouts/slideLayout1137.xml" ContentType="application/vnd.openxmlformats-officedocument.presentationml.slideLayout+xml"/>
  <Override PartName="/ppt/slideLayouts/slideLayout1138.xml" ContentType="application/vnd.openxmlformats-officedocument.presentationml.slideLayout+xml"/>
  <Override PartName="/ppt/slideLayouts/slideLayout1139.xml" ContentType="application/vnd.openxmlformats-officedocument.presentationml.slideLayout+xml"/>
  <Override PartName="/ppt/slideLayouts/slideLayout1140.xml" ContentType="application/vnd.openxmlformats-officedocument.presentationml.slideLayout+xml"/>
  <Override PartName="/ppt/slideLayouts/slideLayout1141.xml" ContentType="application/vnd.openxmlformats-officedocument.presentationml.slideLayout+xml"/>
  <Override PartName="/ppt/slideLayouts/slideLayout1142.xml" ContentType="application/vnd.openxmlformats-officedocument.presentationml.slideLayout+xml"/>
  <Override PartName="/ppt/slideLayouts/slideLayout1143.xml" ContentType="application/vnd.openxmlformats-officedocument.presentationml.slideLayout+xml"/>
  <Override PartName="/ppt/slideLayouts/slideLayout1144.xml" ContentType="application/vnd.openxmlformats-officedocument.presentationml.slideLayout+xml"/>
  <Override PartName="/ppt/slideLayouts/slideLayout1145.xml" ContentType="application/vnd.openxmlformats-officedocument.presentationml.slideLayout+xml"/>
  <Override PartName="/ppt/theme/theme105.xml" ContentType="application/vnd.openxmlformats-officedocument.theme+xml"/>
  <Override PartName="/ppt/slideLayouts/slideLayout1146.xml" ContentType="application/vnd.openxmlformats-officedocument.presentationml.slideLayout+xml"/>
  <Override PartName="/ppt/slideLayouts/slideLayout1147.xml" ContentType="application/vnd.openxmlformats-officedocument.presentationml.slideLayout+xml"/>
  <Override PartName="/ppt/slideLayouts/slideLayout1148.xml" ContentType="application/vnd.openxmlformats-officedocument.presentationml.slideLayout+xml"/>
  <Override PartName="/ppt/slideLayouts/slideLayout1149.xml" ContentType="application/vnd.openxmlformats-officedocument.presentationml.slideLayout+xml"/>
  <Override PartName="/ppt/slideLayouts/slideLayout1150.xml" ContentType="application/vnd.openxmlformats-officedocument.presentationml.slideLayout+xml"/>
  <Override PartName="/ppt/slideLayouts/slideLayout1151.xml" ContentType="application/vnd.openxmlformats-officedocument.presentationml.slideLayout+xml"/>
  <Override PartName="/ppt/slideLayouts/slideLayout1152.xml" ContentType="application/vnd.openxmlformats-officedocument.presentationml.slideLayout+xml"/>
  <Override PartName="/ppt/slideLayouts/slideLayout1153.xml" ContentType="application/vnd.openxmlformats-officedocument.presentationml.slideLayout+xml"/>
  <Override PartName="/ppt/slideLayouts/slideLayout1154.xml" ContentType="application/vnd.openxmlformats-officedocument.presentationml.slideLayout+xml"/>
  <Override PartName="/ppt/slideLayouts/slideLayout1155.xml" ContentType="application/vnd.openxmlformats-officedocument.presentationml.slideLayout+xml"/>
  <Override PartName="/ppt/slideLayouts/slideLayout1156.xml" ContentType="application/vnd.openxmlformats-officedocument.presentationml.slideLayout+xml"/>
  <Override PartName="/ppt/theme/theme106.xml" ContentType="application/vnd.openxmlformats-officedocument.theme+xml"/>
  <Override PartName="/ppt/slideLayouts/slideLayout1157.xml" ContentType="application/vnd.openxmlformats-officedocument.presentationml.slideLayout+xml"/>
  <Override PartName="/ppt/slideLayouts/slideLayout1158.xml" ContentType="application/vnd.openxmlformats-officedocument.presentationml.slideLayout+xml"/>
  <Override PartName="/ppt/slideLayouts/slideLayout1159.xml" ContentType="application/vnd.openxmlformats-officedocument.presentationml.slideLayout+xml"/>
  <Override PartName="/ppt/slideLayouts/slideLayout1160.xml" ContentType="application/vnd.openxmlformats-officedocument.presentationml.slideLayout+xml"/>
  <Override PartName="/ppt/slideLayouts/slideLayout1161.xml" ContentType="application/vnd.openxmlformats-officedocument.presentationml.slideLayout+xml"/>
  <Override PartName="/ppt/slideLayouts/slideLayout1162.xml" ContentType="application/vnd.openxmlformats-officedocument.presentationml.slideLayout+xml"/>
  <Override PartName="/ppt/slideLayouts/slideLayout1163.xml" ContentType="application/vnd.openxmlformats-officedocument.presentationml.slideLayout+xml"/>
  <Override PartName="/ppt/slideLayouts/slideLayout1164.xml" ContentType="application/vnd.openxmlformats-officedocument.presentationml.slideLayout+xml"/>
  <Override PartName="/ppt/slideLayouts/slideLayout1165.xml" ContentType="application/vnd.openxmlformats-officedocument.presentationml.slideLayout+xml"/>
  <Override PartName="/ppt/slideLayouts/slideLayout1166.xml" ContentType="application/vnd.openxmlformats-officedocument.presentationml.slideLayout+xml"/>
  <Override PartName="/ppt/slideLayouts/slideLayout1167.xml" ContentType="application/vnd.openxmlformats-officedocument.presentationml.slideLayout+xml"/>
  <Override PartName="/ppt/theme/theme107.xml" ContentType="application/vnd.openxmlformats-officedocument.theme+xml"/>
  <Override PartName="/ppt/slideLayouts/slideLayout1168.xml" ContentType="application/vnd.openxmlformats-officedocument.presentationml.slideLayout+xml"/>
  <Override PartName="/ppt/slideLayouts/slideLayout1169.xml" ContentType="application/vnd.openxmlformats-officedocument.presentationml.slideLayout+xml"/>
  <Override PartName="/ppt/slideLayouts/slideLayout1170.xml" ContentType="application/vnd.openxmlformats-officedocument.presentationml.slideLayout+xml"/>
  <Override PartName="/ppt/slideLayouts/slideLayout1171.xml" ContentType="application/vnd.openxmlformats-officedocument.presentationml.slideLayout+xml"/>
  <Override PartName="/ppt/slideLayouts/slideLayout1172.xml" ContentType="application/vnd.openxmlformats-officedocument.presentationml.slideLayout+xml"/>
  <Override PartName="/ppt/slideLayouts/slideLayout1173.xml" ContentType="application/vnd.openxmlformats-officedocument.presentationml.slideLayout+xml"/>
  <Override PartName="/ppt/slideLayouts/slideLayout1174.xml" ContentType="application/vnd.openxmlformats-officedocument.presentationml.slideLayout+xml"/>
  <Override PartName="/ppt/slideLayouts/slideLayout1175.xml" ContentType="application/vnd.openxmlformats-officedocument.presentationml.slideLayout+xml"/>
  <Override PartName="/ppt/slideLayouts/slideLayout1176.xml" ContentType="application/vnd.openxmlformats-officedocument.presentationml.slideLayout+xml"/>
  <Override PartName="/ppt/slideLayouts/slideLayout1177.xml" ContentType="application/vnd.openxmlformats-officedocument.presentationml.slideLayout+xml"/>
  <Override PartName="/ppt/slideLayouts/slideLayout1178.xml" ContentType="application/vnd.openxmlformats-officedocument.presentationml.slideLayout+xml"/>
  <Override PartName="/ppt/theme/theme108.xml" ContentType="application/vnd.openxmlformats-officedocument.theme+xml"/>
  <Override PartName="/ppt/slideLayouts/slideLayout1179.xml" ContentType="application/vnd.openxmlformats-officedocument.presentationml.slideLayout+xml"/>
  <Override PartName="/ppt/slideLayouts/slideLayout1180.xml" ContentType="application/vnd.openxmlformats-officedocument.presentationml.slideLayout+xml"/>
  <Override PartName="/ppt/slideLayouts/slideLayout1181.xml" ContentType="application/vnd.openxmlformats-officedocument.presentationml.slideLayout+xml"/>
  <Override PartName="/ppt/slideLayouts/slideLayout1182.xml" ContentType="application/vnd.openxmlformats-officedocument.presentationml.slideLayout+xml"/>
  <Override PartName="/ppt/slideLayouts/slideLayout1183.xml" ContentType="application/vnd.openxmlformats-officedocument.presentationml.slideLayout+xml"/>
  <Override PartName="/ppt/slideLayouts/slideLayout1184.xml" ContentType="application/vnd.openxmlformats-officedocument.presentationml.slideLayout+xml"/>
  <Override PartName="/ppt/slideLayouts/slideLayout1185.xml" ContentType="application/vnd.openxmlformats-officedocument.presentationml.slideLayout+xml"/>
  <Override PartName="/ppt/slideLayouts/slideLayout1186.xml" ContentType="application/vnd.openxmlformats-officedocument.presentationml.slideLayout+xml"/>
  <Override PartName="/ppt/slideLayouts/slideLayout1187.xml" ContentType="application/vnd.openxmlformats-officedocument.presentationml.slideLayout+xml"/>
  <Override PartName="/ppt/slideLayouts/slideLayout1188.xml" ContentType="application/vnd.openxmlformats-officedocument.presentationml.slideLayout+xml"/>
  <Override PartName="/ppt/slideLayouts/slideLayout1189.xml" ContentType="application/vnd.openxmlformats-officedocument.presentationml.slideLayout+xml"/>
  <Override PartName="/ppt/theme/theme109.xml" ContentType="application/vnd.openxmlformats-officedocument.theme+xml"/>
  <Override PartName="/ppt/slideLayouts/slideLayout1190.xml" ContentType="application/vnd.openxmlformats-officedocument.presentationml.slideLayout+xml"/>
  <Override PartName="/ppt/slideLayouts/slideLayout1191.xml" ContentType="application/vnd.openxmlformats-officedocument.presentationml.slideLayout+xml"/>
  <Override PartName="/ppt/slideLayouts/slideLayout1192.xml" ContentType="application/vnd.openxmlformats-officedocument.presentationml.slideLayout+xml"/>
  <Override PartName="/ppt/slideLayouts/slideLayout1193.xml" ContentType="application/vnd.openxmlformats-officedocument.presentationml.slideLayout+xml"/>
  <Override PartName="/ppt/slideLayouts/slideLayout1194.xml" ContentType="application/vnd.openxmlformats-officedocument.presentationml.slideLayout+xml"/>
  <Override PartName="/ppt/slideLayouts/slideLayout1195.xml" ContentType="application/vnd.openxmlformats-officedocument.presentationml.slideLayout+xml"/>
  <Override PartName="/ppt/slideLayouts/slideLayout1196.xml" ContentType="application/vnd.openxmlformats-officedocument.presentationml.slideLayout+xml"/>
  <Override PartName="/ppt/slideLayouts/slideLayout1197.xml" ContentType="application/vnd.openxmlformats-officedocument.presentationml.slideLayout+xml"/>
  <Override PartName="/ppt/slideLayouts/slideLayout1198.xml" ContentType="application/vnd.openxmlformats-officedocument.presentationml.slideLayout+xml"/>
  <Override PartName="/ppt/slideLayouts/slideLayout1199.xml" ContentType="application/vnd.openxmlformats-officedocument.presentationml.slideLayout+xml"/>
  <Override PartName="/ppt/slideLayouts/slideLayout1200.xml" ContentType="application/vnd.openxmlformats-officedocument.presentationml.slideLayout+xml"/>
  <Override PartName="/ppt/theme/theme110.xml" ContentType="application/vnd.openxmlformats-officedocument.theme+xml"/>
  <Override PartName="/ppt/slideLayouts/slideLayout1201.xml" ContentType="application/vnd.openxmlformats-officedocument.presentationml.slideLayout+xml"/>
  <Override PartName="/ppt/slideLayouts/slideLayout1202.xml" ContentType="application/vnd.openxmlformats-officedocument.presentationml.slideLayout+xml"/>
  <Override PartName="/ppt/slideLayouts/slideLayout1203.xml" ContentType="application/vnd.openxmlformats-officedocument.presentationml.slideLayout+xml"/>
  <Override PartName="/ppt/slideLayouts/slideLayout1204.xml" ContentType="application/vnd.openxmlformats-officedocument.presentationml.slideLayout+xml"/>
  <Override PartName="/ppt/slideLayouts/slideLayout1205.xml" ContentType="application/vnd.openxmlformats-officedocument.presentationml.slideLayout+xml"/>
  <Override PartName="/ppt/slideLayouts/slideLayout1206.xml" ContentType="application/vnd.openxmlformats-officedocument.presentationml.slideLayout+xml"/>
  <Override PartName="/ppt/slideLayouts/slideLayout1207.xml" ContentType="application/vnd.openxmlformats-officedocument.presentationml.slideLayout+xml"/>
  <Override PartName="/ppt/slideLayouts/slideLayout1208.xml" ContentType="application/vnd.openxmlformats-officedocument.presentationml.slideLayout+xml"/>
  <Override PartName="/ppt/slideLayouts/slideLayout1209.xml" ContentType="application/vnd.openxmlformats-officedocument.presentationml.slideLayout+xml"/>
  <Override PartName="/ppt/slideLayouts/slideLayout1210.xml" ContentType="application/vnd.openxmlformats-officedocument.presentationml.slideLayout+xml"/>
  <Override PartName="/ppt/slideLayouts/slideLayout1211.xml" ContentType="application/vnd.openxmlformats-officedocument.presentationml.slideLayout+xml"/>
  <Override PartName="/ppt/theme/theme111.xml" ContentType="application/vnd.openxmlformats-officedocument.theme+xml"/>
  <Override PartName="/ppt/slideLayouts/slideLayout1212.xml" ContentType="application/vnd.openxmlformats-officedocument.presentationml.slideLayout+xml"/>
  <Override PartName="/ppt/slideLayouts/slideLayout1213.xml" ContentType="application/vnd.openxmlformats-officedocument.presentationml.slideLayout+xml"/>
  <Override PartName="/ppt/slideLayouts/slideLayout1214.xml" ContentType="application/vnd.openxmlformats-officedocument.presentationml.slideLayout+xml"/>
  <Override PartName="/ppt/slideLayouts/slideLayout1215.xml" ContentType="application/vnd.openxmlformats-officedocument.presentationml.slideLayout+xml"/>
  <Override PartName="/ppt/slideLayouts/slideLayout1216.xml" ContentType="application/vnd.openxmlformats-officedocument.presentationml.slideLayout+xml"/>
  <Override PartName="/ppt/slideLayouts/slideLayout1217.xml" ContentType="application/vnd.openxmlformats-officedocument.presentationml.slideLayout+xml"/>
  <Override PartName="/ppt/slideLayouts/slideLayout1218.xml" ContentType="application/vnd.openxmlformats-officedocument.presentationml.slideLayout+xml"/>
  <Override PartName="/ppt/slideLayouts/slideLayout1219.xml" ContentType="application/vnd.openxmlformats-officedocument.presentationml.slideLayout+xml"/>
  <Override PartName="/ppt/slideLayouts/slideLayout1220.xml" ContentType="application/vnd.openxmlformats-officedocument.presentationml.slideLayout+xml"/>
  <Override PartName="/ppt/slideLayouts/slideLayout1221.xml" ContentType="application/vnd.openxmlformats-officedocument.presentationml.slideLayout+xml"/>
  <Override PartName="/ppt/slideLayouts/slideLayout1222.xml" ContentType="application/vnd.openxmlformats-officedocument.presentationml.slideLayout+xml"/>
  <Override PartName="/ppt/theme/theme112.xml" ContentType="application/vnd.openxmlformats-officedocument.theme+xml"/>
  <Override PartName="/ppt/slideLayouts/slideLayout1223.xml" ContentType="application/vnd.openxmlformats-officedocument.presentationml.slideLayout+xml"/>
  <Override PartName="/ppt/slideLayouts/slideLayout1224.xml" ContentType="application/vnd.openxmlformats-officedocument.presentationml.slideLayout+xml"/>
  <Override PartName="/ppt/slideLayouts/slideLayout1225.xml" ContentType="application/vnd.openxmlformats-officedocument.presentationml.slideLayout+xml"/>
  <Override PartName="/ppt/slideLayouts/slideLayout1226.xml" ContentType="application/vnd.openxmlformats-officedocument.presentationml.slideLayout+xml"/>
  <Override PartName="/ppt/slideLayouts/slideLayout1227.xml" ContentType="application/vnd.openxmlformats-officedocument.presentationml.slideLayout+xml"/>
  <Override PartName="/ppt/slideLayouts/slideLayout1228.xml" ContentType="application/vnd.openxmlformats-officedocument.presentationml.slideLayout+xml"/>
  <Override PartName="/ppt/slideLayouts/slideLayout1229.xml" ContentType="application/vnd.openxmlformats-officedocument.presentationml.slideLayout+xml"/>
  <Override PartName="/ppt/slideLayouts/slideLayout1230.xml" ContentType="application/vnd.openxmlformats-officedocument.presentationml.slideLayout+xml"/>
  <Override PartName="/ppt/slideLayouts/slideLayout1231.xml" ContentType="application/vnd.openxmlformats-officedocument.presentationml.slideLayout+xml"/>
  <Override PartName="/ppt/slideLayouts/slideLayout1232.xml" ContentType="application/vnd.openxmlformats-officedocument.presentationml.slideLayout+xml"/>
  <Override PartName="/ppt/slideLayouts/slideLayout1233.xml" ContentType="application/vnd.openxmlformats-officedocument.presentationml.slideLayout+xml"/>
  <Override PartName="/ppt/theme/theme113.xml" ContentType="application/vnd.openxmlformats-officedocument.theme+xml"/>
  <Override PartName="/ppt/slideLayouts/slideLayout1234.xml" ContentType="application/vnd.openxmlformats-officedocument.presentationml.slideLayout+xml"/>
  <Override PartName="/ppt/slideLayouts/slideLayout1235.xml" ContentType="application/vnd.openxmlformats-officedocument.presentationml.slideLayout+xml"/>
  <Override PartName="/ppt/slideLayouts/slideLayout1236.xml" ContentType="application/vnd.openxmlformats-officedocument.presentationml.slideLayout+xml"/>
  <Override PartName="/ppt/slideLayouts/slideLayout1237.xml" ContentType="application/vnd.openxmlformats-officedocument.presentationml.slideLayout+xml"/>
  <Override PartName="/ppt/slideLayouts/slideLayout1238.xml" ContentType="application/vnd.openxmlformats-officedocument.presentationml.slideLayout+xml"/>
  <Override PartName="/ppt/slideLayouts/slideLayout1239.xml" ContentType="application/vnd.openxmlformats-officedocument.presentationml.slideLayout+xml"/>
  <Override PartName="/ppt/slideLayouts/slideLayout1240.xml" ContentType="application/vnd.openxmlformats-officedocument.presentationml.slideLayout+xml"/>
  <Override PartName="/ppt/slideLayouts/slideLayout1241.xml" ContentType="application/vnd.openxmlformats-officedocument.presentationml.slideLayout+xml"/>
  <Override PartName="/ppt/slideLayouts/slideLayout1242.xml" ContentType="application/vnd.openxmlformats-officedocument.presentationml.slideLayout+xml"/>
  <Override PartName="/ppt/slideLayouts/slideLayout1243.xml" ContentType="application/vnd.openxmlformats-officedocument.presentationml.slideLayout+xml"/>
  <Override PartName="/ppt/slideLayouts/slideLayout1244.xml" ContentType="application/vnd.openxmlformats-officedocument.presentationml.slideLayout+xml"/>
  <Override PartName="/ppt/theme/theme114.xml" ContentType="application/vnd.openxmlformats-officedocument.theme+xml"/>
  <Override PartName="/ppt/slideLayouts/slideLayout1245.xml" ContentType="application/vnd.openxmlformats-officedocument.presentationml.slideLayout+xml"/>
  <Override PartName="/ppt/slideLayouts/slideLayout1246.xml" ContentType="application/vnd.openxmlformats-officedocument.presentationml.slideLayout+xml"/>
  <Override PartName="/ppt/slideLayouts/slideLayout1247.xml" ContentType="application/vnd.openxmlformats-officedocument.presentationml.slideLayout+xml"/>
  <Override PartName="/ppt/slideLayouts/slideLayout1248.xml" ContentType="application/vnd.openxmlformats-officedocument.presentationml.slideLayout+xml"/>
  <Override PartName="/ppt/slideLayouts/slideLayout1249.xml" ContentType="application/vnd.openxmlformats-officedocument.presentationml.slideLayout+xml"/>
  <Override PartName="/ppt/slideLayouts/slideLayout1250.xml" ContentType="application/vnd.openxmlformats-officedocument.presentationml.slideLayout+xml"/>
  <Override PartName="/ppt/slideLayouts/slideLayout1251.xml" ContentType="application/vnd.openxmlformats-officedocument.presentationml.slideLayout+xml"/>
  <Override PartName="/ppt/slideLayouts/slideLayout1252.xml" ContentType="application/vnd.openxmlformats-officedocument.presentationml.slideLayout+xml"/>
  <Override PartName="/ppt/slideLayouts/slideLayout1253.xml" ContentType="application/vnd.openxmlformats-officedocument.presentationml.slideLayout+xml"/>
  <Override PartName="/ppt/slideLayouts/slideLayout1254.xml" ContentType="application/vnd.openxmlformats-officedocument.presentationml.slideLayout+xml"/>
  <Override PartName="/ppt/slideLayouts/slideLayout1255.xml" ContentType="application/vnd.openxmlformats-officedocument.presentationml.slideLayout+xml"/>
  <Override PartName="/ppt/theme/theme115.xml" ContentType="application/vnd.openxmlformats-officedocument.theme+xml"/>
  <Override PartName="/ppt/slideLayouts/slideLayout1256.xml" ContentType="application/vnd.openxmlformats-officedocument.presentationml.slideLayout+xml"/>
  <Override PartName="/ppt/slideLayouts/slideLayout1257.xml" ContentType="application/vnd.openxmlformats-officedocument.presentationml.slideLayout+xml"/>
  <Override PartName="/ppt/slideLayouts/slideLayout1258.xml" ContentType="application/vnd.openxmlformats-officedocument.presentationml.slideLayout+xml"/>
  <Override PartName="/ppt/slideLayouts/slideLayout1259.xml" ContentType="application/vnd.openxmlformats-officedocument.presentationml.slideLayout+xml"/>
  <Override PartName="/ppt/slideLayouts/slideLayout1260.xml" ContentType="application/vnd.openxmlformats-officedocument.presentationml.slideLayout+xml"/>
  <Override PartName="/ppt/slideLayouts/slideLayout1261.xml" ContentType="application/vnd.openxmlformats-officedocument.presentationml.slideLayout+xml"/>
  <Override PartName="/ppt/slideLayouts/slideLayout1262.xml" ContentType="application/vnd.openxmlformats-officedocument.presentationml.slideLayout+xml"/>
  <Override PartName="/ppt/slideLayouts/slideLayout1263.xml" ContentType="application/vnd.openxmlformats-officedocument.presentationml.slideLayout+xml"/>
  <Override PartName="/ppt/slideLayouts/slideLayout1264.xml" ContentType="application/vnd.openxmlformats-officedocument.presentationml.slideLayout+xml"/>
  <Override PartName="/ppt/slideLayouts/slideLayout1265.xml" ContentType="application/vnd.openxmlformats-officedocument.presentationml.slideLayout+xml"/>
  <Override PartName="/ppt/slideLayouts/slideLayout1266.xml" ContentType="application/vnd.openxmlformats-officedocument.presentationml.slideLayout+xml"/>
  <Override PartName="/ppt/theme/theme116.xml" ContentType="application/vnd.openxmlformats-officedocument.theme+xml"/>
  <Override PartName="/ppt/slideLayouts/slideLayout1267.xml" ContentType="application/vnd.openxmlformats-officedocument.presentationml.slideLayout+xml"/>
  <Override PartName="/ppt/slideLayouts/slideLayout1268.xml" ContentType="application/vnd.openxmlformats-officedocument.presentationml.slideLayout+xml"/>
  <Override PartName="/ppt/slideLayouts/slideLayout1269.xml" ContentType="application/vnd.openxmlformats-officedocument.presentationml.slideLayout+xml"/>
  <Override PartName="/ppt/slideLayouts/slideLayout1270.xml" ContentType="application/vnd.openxmlformats-officedocument.presentationml.slideLayout+xml"/>
  <Override PartName="/ppt/slideLayouts/slideLayout1271.xml" ContentType="application/vnd.openxmlformats-officedocument.presentationml.slideLayout+xml"/>
  <Override PartName="/ppt/slideLayouts/slideLayout1272.xml" ContentType="application/vnd.openxmlformats-officedocument.presentationml.slideLayout+xml"/>
  <Override PartName="/ppt/slideLayouts/slideLayout1273.xml" ContentType="application/vnd.openxmlformats-officedocument.presentationml.slideLayout+xml"/>
  <Override PartName="/ppt/slideLayouts/slideLayout1274.xml" ContentType="application/vnd.openxmlformats-officedocument.presentationml.slideLayout+xml"/>
  <Override PartName="/ppt/slideLayouts/slideLayout1275.xml" ContentType="application/vnd.openxmlformats-officedocument.presentationml.slideLayout+xml"/>
  <Override PartName="/ppt/slideLayouts/slideLayout1276.xml" ContentType="application/vnd.openxmlformats-officedocument.presentationml.slideLayout+xml"/>
  <Override PartName="/ppt/slideLayouts/slideLayout1277.xml" ContentType="application/vnd.openxmlformats-officedocument.presentationml.slideLayout+xml"/>
  <Override PartName="/ppt/theme/theme117.xml" ContentType="application/vnd.openxmlformats-officedocument.theme+xml"/>
  <Override PartName="/ppt/slideLayouts/slideLayout1278.xml" ContentType="application/vnd.openxmlformats-officedocument.presentationml.slideLayout+xml"/>
  <Override PartName="/ppt/slideLayouts/slideLayout1279.xml" ContentType="application/vnd.openxmlformats-officedocument.presentationml.slideLayout+xml"/>
  <Override PartName="/ppt/slideLayouts/slideLayout1280.xml" ContentType="application/vnd.openxmlformats-officedocument.presentationml.slideLayout+xml"/>
  <Override PartName="/ppt/slideLayouts/slideLayout1281.xml" ContentType="application/vnd.openxmlformats-officedocument.presentationml.slideLayout+xml"/>
  <Override PartName="/ppt/slideLayouts/slideLayout1282.xml" ContentType="application/vnd.openxmlformats-officedocument.presentationml.slideLayout+xml"/>
  <Override PartName="/ppt/slideLayouts/slideLayout1283.xml" ContentType="application/vnd.openxmlformats-officedocument.presentationml.slideLayout+xml"/>
  <Override PartName="/ppt/slideLayouts/slideLayout1284.xml" ContentType="application/vnd.openxmlformats-officedocument.presentationml.slideLayout+xml"/>
  <Override PartName="/ppt/slideLayouts/slideLayout1285.xml" ContentType="application/vnd.openxmlformats-officedocument.presentationml.slideLayout+xml"/>
  <Override PartName="/ppt/slideLayouts/slideLayout1286.xml" ContentType="application/vnd.openxmlformats-officedocument.presentationml.slideLayout+xml"/>
  <Override PartName="/ppt/slideLayouts/slideLayout1287.xml" ContentType="application/vnd.openxmlformats-officedocument.presentationml.slideLayout+xml"/>
  <Override PartName="/ppt/slideLayouts/slideLayout1288.xml" ContentType="application/vnd.openxmlformats-officedocument.presentationml.slideLayout+xml"/>
  <Override PartName="/ppt/theme/theme118.xml" ContentType="application/vnd.openxmlformats-officedocument.theme+xml"/>
  <Override PartName="/ppt/slideLayouts/slideLayout1289.xml" ContentType="application/vnd.openxmlformats-officedocument.presentationml.slideLayout+xml"/>
  <Override PartName="/ppt/slideLayouts/slideLayout1290.xml" ContentType="application/vnd.openxmlformats-officedocument.presentationml.slideLayout+xml"/>
  <Override PartName="/ppt/slideLayouts/slideLayout1291.xml" ContentType="application/vnd.openxmlformats-officedocument.presentationml.slideLayout+xml"/>
  <Override PartName="/ppt/slideLayouts/slideLayout1292.xml" ContentType="application/vnd.openxmlformats-officedocument.presentationml.slideLayout+xml"/>
  <Override PartName="/ppt/slideLayouts/slideLayout1293.xml" ContentType="application/vnd.openxmlformats-officedocument.presentationml.slideLayout+xml"/>
  <Override PartName="/ppt/slideLayouts/slideLayout1294.xml" ContentType="application/vnd.openxmlformats-officedocument.presentationml.slideLayout+xml"/>
  <Override PartName="/ppt/slideLayouts/slideLayout1295.xml" ContentType="application/vnd.openxmlformats-officedocument.presentationml.slideLayout+xml"/>
  <Override PartName="/ppt/slideLayouts/slideLayout1296.xml" ContentType="application/vnd.openxmlformats-officedocument.presentationml.slideLayout+xml"/>
  <Override PartName="/ppt/slideLayouts/slideLayout1297.xml" ContentType="application/vnd.openxmlformats-officedocument.presentationml.slideLayout+xml"/>
  <Override PartName="/ppt/slideLayouts/slideLayout1298.xml" ContentType="application/vnd.openxmlformats-officedocument.presentationml.slideLayout+xml"/>
  <Override PartName="/ppt/slideLayouts/slideLayout1299.xml" ContentType="application/vnd.openxmlformats-officedocument.presentationml.slideLayout+xml"/>
  <Override PartName="/ppt/theme/theme119.xml" ContentType="application/vnd.openxmlformats-officedocument.theme+xml"/>
  <Override PartName="/ppt/slideLayouts/slideLayout1300.xml" ContentType="application/vnd.openxmlformats-officedocument.presentationml.slideLayout+xml"/>
  <Override PartName="/ppt/slideLayouts/slideLayout1301.xml" ContentType="application/vnd.openxmlformats-officedocument.presentationml.slideLayout+xml"/>
  <Override PartName="/ppt/slideLayouts/slideLayout1302.xml" ContentType="application/vnd.openxmlformats-officedocument.presentationml.slideLayout+xml"/>
  <Override PartName="/ppt/slideLayouts/slideLayout1303.xml" ContentType="application/vnd.openxmlformats-officedocument.presentationml.slideLayout+xml"/>
  <Override PartName="/ppt/slideLayouts/slideLayout1304.xml" ContentType="application/vnd.openxmlformats-officedocument.presentationml.slideLayout+xml"/>
  <Override PartName="/ppt/slideLayouts/slideLayout1305.xml" ContentType="application/vnd.openxmlformats-officedocument.presentationml.slideLayout+xml"/>
  <Override PartName="/ppt/slideLayouts/slideLayout1306.xml" ContentType="application/vnd.openxmlformats-officedocument.presentationml.slideLayout+xml"/>
  <Override PartName="/ppt/slideLayouts/slideLayout1307.xml" ContentType="application/vnd.openxmlformats-officedocument.presentationml.slideLayout+xml"/>
  <Override PartName="/ppt/slideLayouts/slideLayout1308.xml" ContentType="application/vnd.openxmlformats-officedocument.presentationml.slideLayout+xml"/>
  <Override PartName="/ppt/slideLayouts/slideLayout1309.xml" ContentType="application/vnd.openxmlformats-officedocument.presentationml.slideLayout+xml"/>
  <Override PartName="/ppt/slideLayouts/slideLayout1310.xml" ContentType="application/vnd.openxmlformats-officedocument.presentationml.slideLayout+xml"/>
  <Override PartName="/ppt/theme/theme120.xml" ContentType="application/vnd.openxmlformats-officedocument.theme+xml"/>
  <Override PartName="/ppt/slideLayouts/slideLayout1311.xml" ContentType="application/vnd.openxmlformats-officedocument.presentationml.slideLayout+xml"/>
  <Override PartName="/ppt/slideLayouts/slideLayout1312.xml" ContentType="application/vnd.openxmlformats-officedocument.presentationml.slideLayout+xml"/>
  <Override PartName="/ppt/slideLayouts/slideLayout1313.xml" ContentType="application/vnd.openxmlformats-officedocument.presentationml.slideLayout+xml"/>
  <Override PartName="/ppt/slideLayouts/slideLayout1314.xml" ContentType="application/vnd.openxmlformats-officedocument.presentationml.slideLayout+xml"/>
  <Override PartName="/ppt/slideLayouts/slideLayout1315.xml" ContentType="application/vnd.openxmlformats-officedocument.presentationml.slideLayout+xml"/>
  <Override PartName="/ppt/slideLayouts/slideLayout1316.xml" ContentType="application/vnd.openxmlformats-officedocument.presentationml.slideLayout+xml"/>
  <Override PartName="/ppt/slideLayouts/slideLayout1317.xml" ContentType="application/vnd.openxmlformats-officedocument.presentationml.slideLayout+xml"/>
  <Override PartName="/ppt/slideLayouts/slideLayout1318.xml" ContentType="application/vnd.openxmlformats-officedocument.presentationml.slideLayout+xml"/>
  <Override PartName="/ppt/slideLayouts/slideLayout1319.xml" ContentType="application/vnd.openxmlformats-officedocument.presentationml.slideLayout+xml"/>
  <Override PartName="/ppt/slideLayouts/slideLayout1320.xml" ContentType="application/vnd.openxmlformats-officedocument.presentationml.slideLayout+xml"/>
  <Override PartName="/ppt/slideLayouts/slideLayout1321.xml" ContentType="application/vnd.openxmlformats-officedocument.presentationml.slideLayout+xml"/>
  <Override PartName="/ppt/theme/theme121.xml" ContentType="application/vnd.openxmlformats-officedocument.theme+xml"/>
  <Override PartName="/ppt/slideLayouts/slideLayout1322.xml" ContentType="application/vnd.openxmlformats-officedocument.presentationml.slideLayout+xml"/>
  <Override PartName="/ppt/theme/theme122.xml" ContentType="application/vnd.openxmlformats-officedocument.theme+xml"/>
  <Override PartName="/ppt/theme/theme12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  <p:sldMasterId id="2147483740" r:id="rId2"/>
    <p:sldMasterId id="2147483752" r:id="rId3"/>
    <p:sldMasterId id="2147483764" r:id="rId4"/>
    <p:sldMasterId id="2147483776" r:id="rId5"/>
    <p:sldMasterId id="2147483788" r:id="rId6"/>
    <p:sldMasterId id="2147483800" r:id="rId7"/>
    <p:sldMasterId id="2147483812" r:id="rId8"/>
    <p:sldMasterId id="2147483824" r:id="rId9"/>
    <p:sldMasterId id="2147483836" r:id="rId10"/>
    <p:sldMasterId id="2147483848" r:id="rId11"/>
    <p:sldMasterId id="2147483860" r:id="rId12"/>
    <p:sldMasterId id="2147483872" r:id="rId13"/>
    <p:sldMasterId id="2147483884" r:id="rId14"/>
    <p:sldMasterId id="2147483896" r:id="rId15"/>
    <p:sldMasterId id="2147483908" r:id="rId16"/>
    <p:sldMasterId id="2147483920" r:id="rId17"/>
    <p:sldMasterId id="2147483932" r:id="rId18"/>
    <p:sldMasterId id="2147483944" r:id="rId19"/>
    <p:sldMasterId id="2147483956" r:id="rId20"/>
    <p:sldMasterId id="2147483968" r:id="rId21"/>
    <p:sldMasterId id="2147483980" r:id="rId22"/>
    <p:sldMasterId id="2147483992" r:id="rId23"/>
    <p:sldMasterId id="2147484004" r:id="rId24"/>
    <p:sldMasterId id="2147484016" r:id="rId25"/>
    <p:sldMasterId id="2147484028" r:id="rId26"/>
    <p:sldMasterId id="2147484040" r:id="rId27"/>
    <p:sldMasterId id="2147484052" r:id="rId28"/>
    <p:sldMasterId id="2147484064" r:id="rId29"/>
    <p:sldMasterId id="2147484076" r:id="rId30"/>
    <p:sldMasterId id="2147484088" r:id="rId31"/>
    <p:sldMasterId id="2147484100" r:id="rId32"/>
    <p:sldMasterId id="2147484112" r:id="rId33"/>
    <p:sldMasterId id="2147484124" r:id="rId34"/>
    <p:sldMasterId id="2147484136" r:id="rId35"/>
    <p:sldMasterId id="2147484148" r:id="rId36"/>
    <p:sldMasterId id="2147484160" r:id="rId37"/>
    <p:sldMasterId id="2147484172" r:id="rId38"/>
    <p:sldMasterId id="2147484184" r:id="rId39"/>
    <p:sldMasterId id="2147484196" r:id="rId40"/>
    <p:sldMasterId id="2147484208" r:id="rId41"/>
    <p:sldMasterId id="2147484220" r:id="rId42"/>
    <p:sldMasterId id="2147484232" r:id="rId43"/>
    <p:sldMasterId id="2147484244" r:id="rId44"/>
    <p:sldMasterId id="2147484256" r:id="rId45"/>
    <p:sldMasterId id="2147484268" r:id="rId46"/>
    <p:sldMasterId id="2147484280" r:id="rId47"/>
    <p:sldMasterId id="2147484292" r:id="rId48"/>
    <p:sldMasterId id="2147484304" r:id="rId49"/>
    <p:sldMasterId id="2147484316" r:id="rId50"/>
    <p:sldMasterId id="2147484328" r:id="rId51"/>
    <p:sldMasterId id="2147484340" r:id="rId52"/>
    <p:sldMasterId id="2147484352" r:id="rId53"/>
    <p:sldMasterId id="2147484364" r:id="rId54"/>
    <p:sldMasterId id="2147484376" r:id="rId55"/>
    <p:sldMasterId id="2147484388" r:id="rId56"/>
    <p:sldMasterId id="2147484400" r:id="rId57"/>
    <p:sldMasterId id="2147484412" r:id="rId58"/>
    <p:sldMasterId id="2147484424" r:id="rId59"/>
    <p:sldMasterId id="2147484436" r:id="rId60"/>
    <p:sldMasterId id="2147484448" r:id="rId61"/>
    <p:sldMasterId id="2147484460" r:id="rId62"/>
    <p:sldMasterId id="2147484472" r:id="rId63"/>
    <p:sldMasterId id="2147484484" r:id="rId64"/>
    <p:sldMasterId id="2147484496" r:id="rId65"/>
    <p:sldMasterId id="2147484508" r:id="rId66"/>
    <p:sldMasterId id="2147484520" r:id="rId67"/>
    <p:sldMasterId id="2147484532" r:id="rId68"/>
    <p:sldMasterId id="2147484544" r:id="rId69"/>
    <p:sldMasterId id="2147484556" r:id="rId70"/>
    <p:sldMasterId id="2147484568" r:id="rId71"/>
    <p:sldMasterId id="2147484580" r:id="rId72"/>
    <p:sldMasterId id="2147484592" r:id="rId73"/>
    <p:sldMasterId id="2147484604" r:id="rId74"/>
    <p:sldMasterId id="2147484616" r:id="rId75"/>
    <p:sldMasterId id="2147484628" r:id="rId76"/>
    <p:sldMasterId id="2147484640" r:id="rId77"/>
    <p:sldMasterId id="2147484642" r:id="rId78"/>
    <p:sldMasterId id="2147484654" r:id="rId79"/>
    <p:sldMasterId id="2147484666" r:id="rId80"/>
    <p:sldMasterId id="2147484678" r:id="rId81"/>
    <p:sldMasterId id="2147484690" r:id="rId82"/>
    <p:sldMasterId id="2147484702" r:id="rId83"/>
    <p:sldMasterId id="2147484714" r:id="rId84"/>
    <p:sldMasterId id="2147484726" r:id="rId85"/>
    <p:sldMasterId id="2147484738" r:id="rId86"/>
    <p:sldMasterId id="2147484750" r:id="rId87"/>
    <p:sldMasterId id="2147484762" r:id="rId88"/>
    <p:sldMasterId id="2147484774" r:id="rId89"/>
    <p:sldMasterId id="2147484786" r:id="rId90"/>
    <p:sldMasterId id="2147484798" r:id="rId91"/>
    <p:sldMasterId id="2147484810" r:id="rId92"/>
    <p:sldMasterId id="2147484822" r:id="rId93"/>
    <p:sldMasterId id="2147484834" r:id="rId94"/>
    <p:sldMasterId id="2147484846" r:id="rId95"/>
    <p:sldMasterId id="2147484858" r:id="rId96"/>
    <p:sldMasterId id="2147484870" r:id="rId97"/>
    <p:sldMasterId id="2147484882" r:id="rId98"/>
    <p:sldMasterId id="2147484894" r:id="rId99"/>
    <p:sldMasterId id="2147484906" r:id="rId100"/>
    <p:sldMasterId id="2147484918" r:id="rId101"/>
    <p:sldMasterId id="2147484930" r:id="rId102"/>
    <p:sldMasterId id="2147484942" r:id="rId103"/>
    <p:sldMasterId id="2147484954" r:id="rId104"/>
    <p:sldMasterId id="2147484966" r:id="rId105"/>
    <p:sldMasterId id="2147484978" r:id="rId106"/>
    <p:sldMasterId id="2147484990" r:id="rId107"/>
    <p:sldMasterId id="2147485002" r:id="rId108"/>
    <p:sldMasterId id="2147485014" r:id="rId109"/>
    <p:sldMasterId id="2147485026" r:id="rId110"/>
    <p:sldMasterId id="2147485038" r:id="rId111"/>
    <p:sldMasterId id="2147485050" r:id="rId112"/>
    <p:sldMasterId id="2147485062" r:id="rId113"/>
    <p:sldMasterId id="2147485074" r:id="rId114"/>
    <p:sldMasterId id="2147485086" r:id="rId115"/>
    <p:sldMasterId id="2147485098" r:id="rId116"/>
    <p:sldMasterId id="2147485110" r:id="rId117"/>
    <p:sldMasterId id="2147485122" r:id="rId118"/>
    <p:sldMasterId id="2147485134" r:id="rId119"/>
    <p:sldMasterId id="2147485146" r:id="rId120"/>
    <p:sldMasterId id="2147485170" r:id="rId121"/>
    <p:sldMasterId id="2147485182" r:id="rId122"/>
  </p:sldMasterIdLst>
  <p:notesMasterIdLst>
    <p:notesMasterId r:id="rId146"/>
  </p:notesMasterIdLst>
  <p:sldIdLst>
    <p:sldId id="303" r:id="rId123"/>
    <p:sldId id="256" r:id="rId124"/>
    <p:sldId id="282" r:id="rId125"/>
    <p:sldId id="283" r:id="rId126"/>
    <p:sldId id="284" r:id="rId127"/>
    <p:sldId id="285" r:id="rId128"/>
    <p:sldId id="286" r:id="rId129"/>
    <p:sldId id="287" r:id="rId130"/>
    <p:sldId id="288" r:id="rId131"/>
    <p:sldId id="289" r:id="rId132"/>
    <p:sldId id="290" r:id="rId133"/>
    <p:sldId id="291" r:id="rId134"/>
    <p:sldId id="292" r:id="rId135"/>
    <p:sldId id="293" r:id="rId136"/>
    <p:sldId id="294" r:id="rId137"/>
    <p:sldId id="295" r:id="rId138"/>
    <p:sldId id="296" r:id="rId139"/>
    <p:sldId id="297" r:id="rId140"/>
    <p:sldId id="298" r:id="rId141"/>
    <p:sldId id="299" r:id="rId142"/>
    <p:sldId id="300" r:id="rId143"/>
    <p:sldId id="301" r:id="rId144"/>
    <p:sldId id="304" r:id="rId145"/>
  </p:sldIdLst>
  <p:sldSz cx="9144000" cy="5143500" type="screen16x9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4" autoAdjust="0"/>
    <p:restoredTop sz="94660"/>
  </p:normalViewPr>
  <p:slideViewPr>
    <p:cSldViewPr showGuides="1">
      <p:cViewPr varScale="1">
        <p:scale>
          <a:sx n="93" d="100"/>
          <a:sy n="93" d="100"/>
        </p:scale>
        <p:origin x="66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Master" Target="slideMasters/slideMaster117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63" Type="http://schemas.openxmlformats.org/officeDocument/2006/relationships/slideMaster" Target="slideMasters/slideMaster63.xml"/><Relationship Id="rId84" Type="http://schemas.openxmlformats.org/officeDocument/2006/relationships/slideMaster" Target="slideMasters/slideMaster84.xml"/><Relationship Id="rId138" Type="http://schemas.openxmlformats.org/officeDocument/2006/relationships/slide" Target="slides/slide16.xml"/><Relationship Id="rId107" Type="http://schemas.openxmlformats.org/officeDocument/2006/relationships/slideMaster" Target="slideMasters/slideMaster107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53" Type="http://schemas.openxmlformats.org/officeDocument/2006/relationships/slideMaster" Target="slideMasters/slideMaster53.xml"/><Relationship Id="rId74" Type="http://schemas.openxmlformats.org/officeDocument/2006/relationships/slideMaster" Target="slideMasters/slideMaster74.xml"/><Relationship Id="rId128" Type="http://schemas.openxmlformats.org/officeDocument/2006/relationships/slide" Target="slides/slide6.xml"/><Relationship Id="rId149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95" Type="http://schemas.openxmlformats.org/officeDocument/2006/relationships/slideMaster" Target="slideMasters/slideMaster95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64" Type="http://schemas.openxmlformats.org/officeDocument/2006/relationships/slideMaster" Target="slideMasters/slideMaster64.xml"/><Relationship Id="rId69" Type="http://schemas.openxmlformats.org/officeDocument/2006/relationships/slideMaster" Target="slideMasters/slideMaster69.xml"/><Relationship Id="rId113" Type="http://schemas.openxmlformats.org/officeDocument/2006/relationships/slideMaster" Target="slideMasters/slideMaster113.xml"/><Relationship Id="rId118" Type="http://schemas.openxmlformats.org/officeDocument/2006/relationships/slideMaster" Target="slideMasters/slideMaster118.xml"/><Relationship Id="rId134" Type="http://schemas.openxmlformats.org/officeDocument/2006/relationships/slide" Target="slides/slide12.xml"/><Relationship Id="rId139" Type="http://schemas.openxmlformats.org/officeDocument/2006/relationships/slide" Target="slides/slide17.xml"/><Relationship Id="rId80" Type="http://schemas.openxmlformats.org/officeDocument/2006/relationships/slideMaster" Target="slideMasters/slideMaster80.xml"/><Relationship Id="rId85" Type="http://schemas.openxmlformats.org/officeDocument/2006/relationships/slideMaster" Target="slideMasters/slideMaster85.xml"/><Relationship Id="rId150" Type="http://schemas.openxmlformats.org/officeDocument/2006/relationships/tableStyles" Target="tableStyles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Master" Target="slideMasters/slideMaster103.xml"/><Relationship Id="rId108" Type="http://schemas.openxmlformats.org/officeDocument/2006/relationships/slideMaster" Target="slideMasters/slideMaster108.xml"/><Relationship Id="rId124" Type="http://schemas.openxmlformats.org/officeDocument/2006/relationships/slide" Target="slides/slide2.xml"/><Relationship Id="rId129" Type="http://schemas.openxmlformats.org/officeDocument/2006/relationships/slide" Target="slides/slide7.xml"/><Relationship Id="rId54" Type="http://schemas.openxmlformats.org/officeDocument/2006/relationships/slideMaster" Target="slideMasters/slideMaster54.xml"/><Relationship Id="rId70" Type="http://schemas.openxmlformats.org/officeDocument/2006/relationships/slideMaster" Target="slideMasters/slideMaster70.xml"/><Relationship Id="rId75" Type="http://schemas.openxmlformats.org/officeDocument/2006/relationships/slideMaster" Target="slideMasters/slideMaster75.xml"/><Relationship Id="rId91" Type="http://schemas.openxmlformats.org/officeDocument/2006/relationships/slideMaster" Target="slideMasters/slideMaster91.xml"/><Relationship Id="rId96" Type="http://schemas.openxmlformats.org/officeDocument/2006/relationships/slideMaster" Target="slideMasters/slideMaster96.xml"/><Relationship Id="rId140" Type="http://schemas.openxmlformats.org/officeDocument/2006/relationships/slide" Target="slides/slide18.xml"/><Relationship Id="rId145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Master" Target="slideMasters/slideMaster114.xml"/><Relationship Id="rId119" Type="http://schemas.openxmlformats.org/officeDocument/2006/relationships/slideMaster" Target="slideMasters/slideMaster119.xml"/><Relationship Id="rId44" Type="http://schemas.openxmlformats.org/officeDocument/2006/relationships/slideMaster" Target="slideMasters/slideMaster44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81" Type="http://schemas.openxmlformats.org/officeDocument/2006/relationships/slideMaster" Target="slideMasters/slideMaster81.xml"/><Relationship Id="rId86" Type="http://schemas.openxmlformats.org/officeDocument/2006/relationships/slideMaster" Target="slideMasters/slideMaster86.xml"/><Relationship Id="rId130" Type="http://schemas.openxmlformats.org/officeDocument/2006/relationships/slide" Target="slides/slide8.xml"/><Relationship Id="rId135" Type="http://schemas.openxmlformats.org/officeDocument/2006/relationships/slide" Target="slides/slide13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Master" Target="slideMasters/slideMaster109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Master" Target="slideMasters/slideMaster97.xml"/><Relationship Id="rId104" Type="http://schemas.openxmlformats.org/officeDocument/2006/relationships/slideMaster" Target="slideMasters/slideMaster104.xml"/><Relationship Id="rId120" Type="http://schemas.openxmlformats.org/officeDocument/2006/relationships/slideMaster" Target="slideMasters/slideMaster120.xml"/><Relationship Id="rId125" Type="http://schemas.openxmlformats.org/officeDocument/2006/relationships/slide" Target="slides/slide3.xml"/><Relationship Id="rId141" Type="http://schemas.openxmlformats.org/officeDocument/2006/relationships/slide" Target="slides/slide19.xml"/><Relationship Id="rId146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Master" Target="slideMasters/slideMaster92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Master" Target="slideMasters/slideMaster110.xml"/><Relationship Id="rId115" Type="http://schemas.openxmlformats.org/officeDocument/2006/relationships/slideMaster" Target="slideMasters/slideMaster115.xml"/><Relationship Id="rId131" Type="http://schemas.openxmlformats.org/officeDocument/2006/relationships/slide" Target="slides/slide9.xml"/><Relationship Id="rId136" Type="http://schemas.openxmlformats.org/officeDocument/2006/relationships/slide" Target="slides/slide14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Master" Target="slideMasters/slideMaster100.xml"/><Relationship Id="rId105" Type="http://schemas.openxmlformats.org/officeDocument/2006/relationships/slideMaster" Target="slideMasters/slideMaster105.xml"/><Relationship Id="rId126" Type="http://schemas.openxmlformats.org/officeDocument/2006/relationships/slide" Target="slides/slide4.xml"/><Relationship Id="rId147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Master" Target="slideMasters/slideMaster93.xml"/><Relationship Id="rId98" Type="http://schemas.openxmlformats.org/officeDocument/2006/relationships/slideMaster" Target="slideMasters/slideMaster98.xml"/><Relationship Id="rId121" Type="http://schemas.openxmlformats.org/officeDocument/2006/relationships/slideMaster" Target="slideMasters/slideMaster121.xml"/><Relationship Id="rId142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Master" Target="slideMasters/slideMaster116.xml"/><Relationship Id="rId137" Type="http://schemas.openxmlformats.org/officeDocument/2006/relationships/slide" Target="slides/slide15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Master" Target="slideMasters/slideMaster83.xml"/><Relationship Id="rId88" Type="http://schemas.openxmlformats.org/officeDocument/2006/relationships/slideMaster" Target="slideMasters/slideMaster88.xml"/><Relationship Id="rId111" Type="http://schemas.openxmlformats.org/officeDocument/2006/relationships/slideMaster" Target="slideMasters/slideMaster111.xml"/><Relationship Id="rId132" Type="http://schemas.openxmlformats.org/officeDocument/2006/relationships/slide" Target="slides/slide10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Master" Target="slideMasters/slideMaster106.xml"/><Relationship Id="rId127" Type="http://schemas.openxmlformats.org/officeDocument/2006/relationships/slide" Target="slides/slide5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Master" Target="slideMasters/slideMaster52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94" Type="http://schemas.openxmlformats.org/officeDocument/2006/relationships/slideMaster" Target="slideMasters/slideMaster94.xml"/><Relationship Id="rId99" Type="http://schemas.openxmlformats.org/officeDocument/2006/relationships/slideMaster" Target="slideMasters/slideMaster99.xml"/><Relationship Id="rId101" Type="http://schemas.openxmlformats.org/officeDocument/2006/relationships/slideMaster" Target="slideMasters/slideMaster101.xml"/><Relationship Id="rId122" Type="http://schemas.openxmlformats.org/officeDocument/2006/relationships/slideMaster" Target="slideMasters/slideMaster122.xml"/><Relationship Id="rId143" Type="http://schemas.openxmlformats.org/officeDocument/2006/relationships/slide" Target="slides/slide21.xml"/><Relationship Id="rId148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26" Type="http://schemas.openxmlformats.org/officeDocument/2006/relationships/slideMaster" Target="slideMasters/slideMaster26.xml"/><Relationship Id="rId47" Type="http://schemas.openxmlformats.org/officeDocument/2006/relationships/slideMaster" Target="slideMasters/slideMaster47.xml"/><Relationship Id="rId68" Type="http://schemas.openxmlformats.org/officeDocument/2006/relationships/slideMaster" Target="slideMasters/slideMaster68.xml"/><Relationship Id="rId89" Type="http://schemas.openxmlformats.org/officeDocument/2006/relationships/slideMaster" Target="slideMasters/slideMaster89.xml"/><Relationship Id="rId112" Type="http://schemas.openxmlformats.org/officeDocument/2006/relationships/slideMaster" Target="slideMasters/slideMaster112.xml"/><Relationship Id="rId133" Type="http://schemas.openxmlformats.org/officeDocument/2006/relationships/slide" Target="slides/slide11.xml"/><Relationship Id="rId16" Type="http://schemas.openxmlformats.org/officeDocument/2006/relationships/slideMaster" Target="slideMasters/slideMaster16.xml"/><Relationship Id="rId37" Type="http://schemas.openxmlformats.org/officeDocument/2006/relationships/slideMaster" Target="slideMasters/slideMaster37.xml"/><Relationship Id="rId58" Type="http://schemas.openxmlformats.org/officeDocument/2006/relationships/slideMaster" Target="slideMasters/slideMaster58.xml"/><Relationship Id="rId79" Type="http://schemas.openxmlformats.org/officeDocument/2006/relationships/slideMaster" Target="slideMasters/slideMaster79.xml"/><Relationship Id="rId102" Type="http://schemas.openxmlformats.org/officeDocument/2006/relationships/slideMaster" Target="slideMasters/slideMaster102.xml"/><Relationship Id="rId123" Type="http://schemas.openxmlformats.org/officeDocument/2006/relationships/slide" Target="slides/slide1.xml"/><Relationship Id="rId144" Type="http://schemas.openxmlformats.org/officeDocument/2006/relationships/slide" Target="slides/slide22.xml"/><Relationship Id="rId90" Type="http://schemas.openxmlformats.org/officeDocument/2006/relationships/slideMaster" Target="slideMasters/slideMaster9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BE1BC-5DD7-4551-B9E7-D7BAD73C6066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4C606-A0C3-4208-84D6-0E9B0FB5436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9578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C606-A0C3-4208-84D6-0E9B0FB54367}" type="slidenum">
              <a:rPr lang="es-ES_tradnl" smtClean="0"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26979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C606-A0C3-4208-84D6-0E9B0FB54367}" type="slidenum">
              <a:rPr lang="es-ES_tradnl" smtClean="0"/>
              <a:t>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20961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C606-A0C3-4208-84D6-0E9B0FB54367}" type="slidenum">
              <a:rPr lang="es-ES_tradnl" smtClean="0"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44051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C606-A0C3-4208-84D6-0E9B0FB54367}" type="slidenum">
              <a:rPr lang="es-ES_tradnl" smtClean="0"/>
              <a:t>14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5803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4C606-A0C3-4208-84D6-0E9B0FB54367}" type="slidenum">
              <a:rPr lang="es-ES_tradnl" smtClean="0"/>
              <a:t>22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78549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6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6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7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7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7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8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8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8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8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9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9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9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9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9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10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10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10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10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10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10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10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10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10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1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1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1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1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1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1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1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1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_rels/slideLayout1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2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34024668"/>
      </p:ext>
    </p:extLst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6003567"/>
      </p:ext>
    </p:extLst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2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82407977"/>
      </p:ext>
    </p:extLst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90147112"/>
      </p:ext>
    </p:extLst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8391928"/>
      </p:ext>
    </p:extLst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3697264"/>
      </p:ext>
    </p:extLst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696896"/>
      </p:ext>
    </p:extLst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5042466"/>
      </p:ext>
    </p:extLst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5322100"/>
      </p:ext>
    </p:extLst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4501030"/>
      </p:ext>
    </p:extLst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828494"/>
      </p:ext>
    </p:extLst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669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3BB87-AE8E-483B-ACDC-CC2CF3405D9D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22D91-A5D7-4F8F-B75F-3E696E0BB79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913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414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1077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4630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988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0206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314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096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072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98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9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7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26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3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05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45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40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1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6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9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8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87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0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02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9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9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25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51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5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8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34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81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6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18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8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83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88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45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3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80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22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77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43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31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60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57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11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1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19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49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34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0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52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21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3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31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67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91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32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6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13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8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36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23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68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3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4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1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14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37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25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0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5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55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54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0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62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23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17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0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27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7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56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7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8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8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81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3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68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5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97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56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17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98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42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59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72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1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39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3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18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87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02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0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84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47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52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28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08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38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7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28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8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02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99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54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18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98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53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08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7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92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01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0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46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2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69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90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33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16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01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20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35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36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89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0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0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27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2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3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63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93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0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50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07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0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89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55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43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5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7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8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9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42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45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81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0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24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75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54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53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3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5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1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7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88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9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4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46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89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0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6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53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3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6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59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48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23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7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31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9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88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88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06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43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8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60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50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77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01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9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6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1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19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2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8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40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89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4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93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41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9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50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62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29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3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1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36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2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4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61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9EC8-D252-408A-A3D5-8557FB0041E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3229F-2D66-455E-97FB-7970219E9BE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63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5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4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65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3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66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36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74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72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2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8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4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21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00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99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4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29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85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34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86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87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53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40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1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24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3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70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91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54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4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56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61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37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75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28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70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40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1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93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3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25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19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16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1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26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63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13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7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11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8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44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8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11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9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88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34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53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1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39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68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3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79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80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15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8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10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0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10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17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1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1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70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78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81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06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5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75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2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8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78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0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48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0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76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5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12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36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60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32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2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2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03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3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62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17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5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00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10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744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50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4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23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94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2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60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3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78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96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9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53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34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42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57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22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72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05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90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2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22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3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85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47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16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5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40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0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08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02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24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87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2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21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3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04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5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82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68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63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97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57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92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47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2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03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3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18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99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89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5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02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92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12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94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54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65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2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5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4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41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9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30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0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94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06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7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69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72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11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22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78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14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44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0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7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29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30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0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04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57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94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38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66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9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5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14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42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34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98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72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3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39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2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51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4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79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70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6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6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74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62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98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11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95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06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39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2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31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4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78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62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07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2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11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14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3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44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58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1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45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43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1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5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66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96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6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92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78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44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82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57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3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3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95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4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38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6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90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3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6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7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62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32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0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4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9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16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1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75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5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7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3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69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32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96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86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98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4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29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0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25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1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8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05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3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95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88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8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12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57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42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04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0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57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1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4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1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77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8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67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75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03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4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37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7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4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7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6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04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27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58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3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51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08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0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20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68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5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5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0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7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1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85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06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38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6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84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1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4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22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62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86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52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3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76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5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62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12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D628-3F96-4286-87A4-8F43E7C5A8D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51F3B-4D9C-434A-B07B-C0FAED64C6C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8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5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49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61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0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33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31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5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11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7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51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2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1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9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85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6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03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62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4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5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0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7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96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36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5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78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17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98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43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1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28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16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0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5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15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0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2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88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57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41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81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04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04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3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94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5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60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39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58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3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41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66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61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91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49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7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10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5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66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05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42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04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4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8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90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13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1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59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95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5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5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89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57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39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15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20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4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67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95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50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11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5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20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6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78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79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47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35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53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40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39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73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6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26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44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35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01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08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00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50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77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8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99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3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46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7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73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34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5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09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51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9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3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3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24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7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6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20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2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93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91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06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47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99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6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72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72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03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92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6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19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38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9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97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4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35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24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3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2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19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37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51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35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58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09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16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8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92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93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59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3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4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83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63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83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22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3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26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66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09EE6-46DD-413E-A5DC-6387F5F5503B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3D993-65A4-45BC-9463-45F06A5A8B76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90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3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80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8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94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5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49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08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37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86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5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01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55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82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1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41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97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49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50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65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73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27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3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83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56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90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61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94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1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6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6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06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05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3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18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75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48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87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42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97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7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21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34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99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34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93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8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53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51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51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54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3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7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74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31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08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5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8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55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14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31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17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72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4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2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23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3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3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34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55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8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5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15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03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56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8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02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28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43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7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15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64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36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9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3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49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97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57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03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47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5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97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7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64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32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6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9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1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73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0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00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37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2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6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88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7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3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26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2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9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54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49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05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58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98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22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1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6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1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7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24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43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0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93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7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29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4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2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88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30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51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6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4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7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07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03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6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93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9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0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03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93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6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91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3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52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4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76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03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67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6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27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80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42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81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1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68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2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3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1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4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67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37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76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9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2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45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75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29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17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3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50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6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4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26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71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98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9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08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07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5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81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39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17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6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6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63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84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86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9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25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30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15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21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25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61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39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6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31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59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20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9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56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76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14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26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0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97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9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6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02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6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67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69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0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33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67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72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28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44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99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5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6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35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75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87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08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0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98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43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2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21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63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57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15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58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76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77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02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80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12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43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93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60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24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2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08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8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40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99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1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1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14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2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17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33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1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14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8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39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0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05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98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20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95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82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30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4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09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59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40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94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80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43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02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2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09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73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98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8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13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72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35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1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7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4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53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5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11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29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42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0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48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67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23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16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54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40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21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24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9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95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68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63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0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99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6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57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33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13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7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36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9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66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82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6076E-B6DE-4F89-A6AF-AD6DE9DFD265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B2559-305C-4BFE-824A-025AF19AF1F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00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0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03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8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23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31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89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72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28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3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9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69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43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90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391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30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72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43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1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15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1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4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2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9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7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93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70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392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4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92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39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70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11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81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8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4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9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62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6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0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393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06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74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07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55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18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92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75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8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00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9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59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3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87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394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69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07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07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17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28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70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83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8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2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9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09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83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22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8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97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48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55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74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67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41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60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5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05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6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53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34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1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6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39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53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4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3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73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8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09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9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17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79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64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3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94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36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65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67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80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73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9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59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1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4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69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29F8-1E91-4390-BA74-7A29D1DFF61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5C8AD-593A-4F05-BEBC-534D66DB5F8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8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8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67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0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94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8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51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83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32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5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71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6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08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35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1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95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0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31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97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31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5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43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8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11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0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53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0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58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8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3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83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1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66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01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04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5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48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7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97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68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8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34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88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8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88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78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24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3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5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4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7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46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02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05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8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48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63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18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99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42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87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47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5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9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7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50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43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61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8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54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30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80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76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24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61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5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2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7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6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64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96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04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63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32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41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58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98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00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94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98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1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37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99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2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52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24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30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52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80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58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8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9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99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0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253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94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5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2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00C96F1-25FE-4B98-A6BB-D4142956199A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AD239876-6DEE-4992-9669-B2E97F95D52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085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EC46181-C541-4DBC-B192-B10F5D09BC51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D29913ED-C195-44B2-8D45-9B60966491D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1433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E8E5551-DDC2-4B76-9D11-36C5AB2ACE4C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C52A0E4-581C-4F6F-BCEE-07E00A941F0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6178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43539915-F7EE-4168-A9C5-F9315B7B257A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EFB36CF-C390-4D2E-9C9D-03D45072434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8276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FE0FCF1-0A20-47D7-A508-8801BDE72019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1B9CE4F7-F97A-46BB-BF74-D40056C16D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378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EA45FC1A-95B5-4D42-BF03-33E0C0D46361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711AD54D-0DD0-400B-9036-B1A51D2E27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5791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323BF598-B6C0-4FFC-BFDD-5381097BC3F9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1299858F-65C4-420F-9619-91314858349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774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0938A77-458E-4B82-9943-78A87661FABD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FE4EBE1-C954-41CF-AF33-C9BDE01CA2F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679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D0CE5D62-0DD5-41E5-8841-58067A1B309D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4618FA6-03C1-4DDA-89BB-D22CAF44D23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9497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CFBA2560-C08F-4782-AAF4-CE55CE760C41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641DE613-4297-4E91-B488-98B768AEC89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9794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CD02DDC4-0A02-4A81-BE80-80EC3E61D715}" type="datetimeFigureOut">
              <a:rPr lang="es-ES_tradnl"/>
              <a:pPr>
                <a:defRPr/>
              </a:pPr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8AA0221F-64CA-4065-A8E9-CB463803BCE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1766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7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98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86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47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90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42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24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42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4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8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6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99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91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05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9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8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81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29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95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82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79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6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64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7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5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99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64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9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16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67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1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65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07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93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22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6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9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7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80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94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49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9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10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56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80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2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16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8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6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8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8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92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57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03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9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22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3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71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43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22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45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93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6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0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8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81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59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75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12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09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69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12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4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8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0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1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79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8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16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08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13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3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68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65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06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73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23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8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3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1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16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65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00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14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0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5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62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04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36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26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7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97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1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86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0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8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15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52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24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23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80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93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07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03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24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1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97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38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53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3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24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3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18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00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9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14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64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1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98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A8A69-0C48-4BBF-B87D-9061B60A6C69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6F67B-6337-455E-AB25-D7A04C74B72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64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17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4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93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81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9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61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74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63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01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2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58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46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18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6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18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13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16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61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99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43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47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2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76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13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58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3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0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42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76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8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08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51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4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63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2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52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08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0E3AB-9CE2-426D-8A6C-143CD1C29C6E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ECD4D-D33B-4364-9399-E34CDFA211BF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3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82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00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50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8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2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52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19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8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2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2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9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22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21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77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91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94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1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67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96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41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0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32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2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34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37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17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23036940"/>
      </p:ext>
    </p:extLst>
  </p:cSld>
  <p:clrMapOvr>
    <a:masterClrMapping/>
  </p:clrMapOvr>
</p:sldLayout>
</file>

<file path=ppt/slideLayouts/slideLayout12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505334"/>
      </p:ext>
    </p:extLst>
  </p:cSld>
  <p:clrMapOvr>
    <a:masterClrMapping/>
  </p:clrMapOvr>
</p:sldLayout>
</file>

<file path=ppt/slideLayouts/slideLayout12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1652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215866"/>
      </p:ext>
    </p:extLst>
  </p:cSld>
  <p:clrMapOvr>
    <a:masterClrMapping/>
  </p:clrMapOvr>
</p:sldLayout>
</file>

<file path=ppt/slideLayouts/slideLayout12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61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33" y="1151361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117796"/>
      </p:ext>
    </p:extLst>
  </p:cSld>
  <p:clrMapOvr>
    <a:masterClrMapping/>
  </p:clrMapOvr>
</p:sldLayout>
</file>

<file path=ppt/slideLayouts/slideLayout1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64581"/>
      </p:ext>
    </p:extLst>
  </p:cSld>
  <p:clrMapOvr>
    <a:masterClrMapping/>
  </p:clrMapOvr>
</p:sldLayout>
</file>

<file path=ppt/slideLayouts/slideLayout12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917638"/>
      </p:ext>
    </p:extLst>
  </p:cSld>
  <p:clrMapOvr>
    <a:masterClrMapping/>
  </p:clrMapOvr>
</p:sldLayout>
</file>

<file path=ppt/slideLayouts/slideLayout12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19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04910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367053"/>
      </p:ext>
    </p:extLst>
  </p:cSld>
  <p:clrMapOvr>
    <a:masterClrMapping/>
  </p:clrMapOvr>
</p:sldLayout>
</file>

<file path=ppt/slideLayouts/slideLayout12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21056"/>
      </p:ext>
    </p:extLst>
  </p:cSld>
  <p:clrMapOvr>
    <a:masterClrMapping/>
  </p:clrMapOvr>
</p:sldLayout>
</file>

<file path=ppt/slideLayouts/slideLayout12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299338"/>
      </p:ext>
    </p:extLst>
  </p:cSld>
  <p:clrMapOvr>
    <a:masterClrMapping/>
  </p:clrMapOvr>
</p:sldLayout>
</file>

<file path=ppt/slideLayouts/slideLayout12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E3FC-0131-40D2-A107-C19D234B386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AC665-4C17-4E8D-B3EC-944A697987C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166697"/>
      </p:ext>
    </p:extLst>
  </p:cSld>
  <p:clrMapOvr>
    <a:masterClrMapping/>
  </p:clrMapOvr>
</p:sldLayout>
</file>

<file path=ppt/slideLayouts/slideLayout12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34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53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58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68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31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57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1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09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8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23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81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96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86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07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07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98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6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0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03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72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7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71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76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54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1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0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2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86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96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04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04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66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3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3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72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23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38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37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48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8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7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82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96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13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07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07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66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3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19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85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4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07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85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8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95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82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1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45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07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07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46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38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29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23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27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5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91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1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83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8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27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82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49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61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07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07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77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3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9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70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59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01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72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08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8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65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4"/>
            <a:ext cx="5486400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82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98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5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07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07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83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13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34024668"/>
      </p:ext>
    </p:extLst>
  </p:cSld>
  <p:clrMapOvr>
    <a:masterClrMapping/>
  </p:clrMapOvr>
  <p:transition spd="slow" advTm="10000"/>
</p:sldLayout>
</file>

<file path=ppt/slideLayouts/slideLayout13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153BB87-AE8E-483B-ACDC-CC2CF3405D9D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22D91-A5D7-4F8F-B75F-3E696E0BB79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6003567"/>
      </p:ext>
    </p:extLst>
  </p:cSld>
  <p:clrMapOvr>
    <a:masterClrMapping/>
  </p:clrMapOvr>
  <p:transition spd="slow" advTm="10000"/>
</p:sldLayout>
</file>

<file path=ppt/slideLayouts/slideLayout13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2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82407977"/>
      </p:ext>
    </p:extLst>
  </p:cSld>
  <p:clrMapOvr>
    <a:masterClrMapping/>
  </p:clrMapOvr>
  <p:transition spd="slow" advTm="10000"/>
</p:sldLayout>
</file>

<file path=ppt/slideLayouts/slideLayout13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90147112"/>
      </p:ext>
    </p:extLst>
  </p:cSld>
  <p:clrMapOvr>
    <a:masterClrMapping/>
  </p:clrMapOvr>
  <p:transition spd="slow" advTm="10000"/>
</p:sldLayout>
</file>

<file path=ppt/slideLayouts/slideLayout13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8391928"/>
      </p:ext>
    </p:extLst>
  </p:cSld>
  <p:clrMapOvr>
    <a:masterClrMapping/>
  </p:clrMapOvr>
  <p:transition spd="slow" advTm="10000"/>
</p:sldLayout>
</file>

<file path=ppt/slideLayouts/slideLayout13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3697264"/>
      </p:ext>
    </p:extLst>
  </p:cSld>
  <p:clrMapOvr>
    <a:masterClrMapping/>
  </p:clrMapOvr>
  <p:transition spd="slow" advTm="10000"/>
</p:sldLayout>
</file>

<file path=ppt/slideLayouts/slideLayout13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D1ECCC-08FC-4873-905C-BEE70C185C60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56EDF-1679-4F77-B011-1B643502817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696896"/>
      </p:ext>
    </p:extLst>
  </p:cSld>
  <p:clrMapOvr>
    <a:masterClrMapping/>
  </p:clrMapOvr>
  <p:transition spd="slow" advTm="10000"/>
</p:sldLayout>
</file>

<file path=ppt/slideLayouts/slideLayout1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2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5042466"/>
      </p:ext>
    </p:extLst>
  </p:cSld>
  <p:clrMapOvr>
    <a:masterClrMapping/>
  </p:clrMapOvr>
  <p:transition spd="slow" advTm="10000"/>
</p:sldLayout>
</file>

<file path=ppt/slideLayouts/slideLayout13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5322100"/>
      </p:ext>
    </p:extLst>
  </p:cSld>
  <p:clrMapOvr>
    <a:masterClrMapping/>
  </p:clrMapOvr>
  <p:transition spd="slow" advTm="10000"/>
</p:sldLayout>
</file>

<file path=ppt/slideLayouts/slideLayout13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3D752D-DCC4-477D-96BA-12D7EEA54DAA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F39CB-1A48-4F5D-867C-D0B1A105F59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44501030"/>
      </p:ext>
    </p:extLst>
  </p:cSld>
  <p:clrMapOvr>
    <a:masterClrMapping/>
  </p:clrMapOvr>
  <p:transition spd="slow" advTm="10000"/>
</p:sldLayout>
</file>

<file path=ppt/slideLayouts/slideLayout1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828494"/>
      </p:ext>
    </p:extLst>
  </p:cSld>
  <p:clrMapOvr>
    <a:masterClrMapping/>
  </p:clrMapOvr>
  <p:transition spd="slow" advTm="10000"/>
</p:sldLayout>
</file>

<file path=ppt/slideLayouts/slideLayout13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284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0.xml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1.xml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8.xml"/><Relationship Id="rId3" Type="http://schemas.openxmlformats.org/officeDocument/2006/relationships/slideLayout" Target="../slideLayouts/slideLayout333.xml"/><Relationship Id="rId7" Type="http://schemas.openxmlformats.org/officeDocument/2006/relationships/slideLayout" Target="../slideLayouts/slideLayout337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2.xml"/><Relationship Id="rId1" Type="http://schemas.openxmlformats.org/officeDocument/2006/relationships/slideLayout" Target="../slideLayouts/slideLayout331.xml"/><Relationship Id="rId6" Type="http://schemas.openxmlformats.org/officeDocument/2006/relationships/slideLayout" Target="../slideLayouts/slideLayout336.xml"/><Relationship Id="rId11" Type="http://schemas.openxmlformats.org/officeDocument/2006/relationships/slideLayout" Target="../slideLayouts/slideLayout341.xml"/><Relationship Id="rId5" Type="http://schemas.openxmlformats.org/officeDocument/2006/relationships/slideLayout" Target="../slideLayouts/slideLayout335.xml"/><Relationship Id="rId10" Type="http://schemas.openxmlformats.org/officeDocument/2006/relationships/slideLayout" Target="../slideLayouts/slideLayout340.xml"/><Relationship Id="rId4" Type="http://schemas.openxmlformats.org/officeDocument/2006/relationships/slideLayout" Target="../slideLayouts/slideLayout334.xml"/><Relationship Id="rId9" Type="http://schemas.openxmlformats.org/officeDocument/2006/relationships/slideLayout" Target="../slideLayouts/slideLayout339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9.xml"/><Relationship Id="rId3" Type="http://schemas.openxmlformats.org/officeDocument/2006/relationships/slideLayout" Target="../slideLayouts/slideLayout344.xml"/><Relationship Id="rId7" Type="http://schemas.openxmlformats.org/officeDocument/2006/relationships/slideLayout" Target="../slideLayouts/slideLayout348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3.xml"/><Relationship Id="rId1" Type="http://schemas.openxmlformats.org/officeDocument/2006/relationships/slideLayout" Target="../slideLayouts/slideLayout342.xml"/><Relationship Id="rId6" Type="http://schemas.openxmlformats.org/officeDocument/2006/relationships/slideLayout" Target="../slideLayouts/slideLayout347.xml"/><Relationship Id="rId11" Type="http://schemas.openxmlformats.org/officeDocument/2006/relationships/slideLayout" Target="../slideLayouts/slideLayout352.xml"/><Relationship Id="rId5" Type="http://schemas.openxmlformats.org/officeDocument/2006/relationships/slideLayout" Target="../slideLayouts/slideLayout346.xml"/><Relationship Id="rId10" Type="http://schemas.openxmlformats.org/officeDocument/2006/relationships/slideLayout" Target="../slideLayouts/slideLayout351.xml"/><Relationship Id="rId4" Type="http://schemas.openxmlformats.org/officeDocument/2006/relationships/slideLayout" Target="../slideLayouts/slideLayout345.xml"/><Relationship Id="rId9" Type="http://schemas.openxmlformats.org/officeDocument/2006/relationships/slideLayout" Target="../slideLayouts/slideLayout350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0.xml"/><Relationship Id="rId3" Type="http://schemas.openxmlformats.org/officeDocument/2006/relationships/slideLayout" Target="../slideLayouts/slideLayout355.xml"/><Relationship Id="rId7" Type="http://schemas.openxmlformats.org/officeDocument/2006/relationships/slideLayout" Target="../slideLayouts/slideLayout359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4.xml"/><Relationship Id="rId1" Type="http://schemas.openxmlformats.org/officeDocument/2006/relationships/slideLayout" Target="../slideLayouts/slideLayout353.xml"/><Relationship Id="rId6" Type="http://schemas.openxmlformats.org/officeDocument/2006/relationships/slideLayout" Target="../slideLayouts/slideLayout358.xml"/><Relationship Id="rId11" Type="http://schemas.openxmlformats.org/officeDocument/2006/relationships/slideLayout" Target="../slideLayouts/slideLayout363.xml"/><Relationship Id="rId5" Type="http://schemas.openxmlformats.org/officeDocument/2006/relationships/slideLayout" Target="../slideLayouts/slideLayout357.xml"/><Relationship Id="rId10" Type="http://schemas.openxmlformats.org/officeDocument/2006/relationships/slideLayout" Target="../slideLayouts/slideLayout362.xml"/><Relationship Id="rId4" Type="http://schemas.openxmlformats.org/officeDocument/2006/relationships/slideLayout" Target="../slideLayouts/slideLayout356.xml"/><Relationship Id="rId9" Type="http://schemas.openxmlformats.org/officeDocument/2006/relationships/slideLayout" Target="../slideLayouts/slideLayout361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1.xml"/><Relationship Id="rId3" Type="http://schemas.openxmlformats.org/officeDocument/2006/relationships/slideLayout" Target="../slideLayouts/slideLayout366.xml"/><Relationship Id="rId7" Type="http://schemas.openxmlformats.org/officeDocument/2006/relationships/slideLayout" Target="../slideLayouts/slideLayout370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65.xml"/><Relationship Id="rId1" Type="http://schemas.openxmlformats.org/officeDocument/2006/relationships/slideLayout" Target="../slideLayouts/slideLayout364.xml"/><Relationship Id="rId6" Type="http://schemas.openxmlformats.org/officeDocument/2006/relationships/slideLayout" Target="../slideLayouts/slideLayout369.xml"/><Relationship Id="rId11" Type="http://schemas.openxmlformats.org/officeDocument/2006/relationships/slideLayout" Target="../slideLayouts/slideLayout374.xml"/><Relationship Id="rId5" Type="http://schemas.openxmlformats.org/officeDocument/2006/relationships/slideLayout" Target="../slideLayouts/slideLayout368.xml"/><Relationship Id="rId10" Type="http://schemas.openxmlformats.org/officeDocument/2006/relationships/slideLayout" Target="../slideLayouts/slideLayout373.xml"/><Relationship Id="rId4" Type="http://schemas.openxmlformats.org/officeDocument/2006/relationships/slideLayout" Target="../slideLayouts/slideLayout367.xml"/><Relationship Id="rId9" Type="http://schemas.openxmlformats.org/officeDocument/2006/relationships/slideLayout" Target="../slideLayouts/slideLayout372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theme" Target="../theme/theme35.xml"/><Relationship Id="rId2" Type="http://schemas.openxmlformats.org/officeDocument/2006/relationships/slideLayout" Target="../slideLayouts/slideLayout376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3.xml"/><Relationship Id="rId3" Type="http://schemas.openxmlformats.org/officeDocument/2006/relationships/slideLayout" Target="../slideLayouts/slideLayout388.xml"/><Relationship Id="rId7" Type="http://schemas.openxmlformats.org/officeDocument/2006/relationships/slideLayout" Target="../slideLayouts/slideLayout392.xml"/><Relationship Id="rId12" Type="http://schemas.openxmlformats.org/officeDocument/2006/relationships/theme" Target="../theme/theme36.xml"/><Relationship Id="rId2" Type="http://schemas.openxmlformats.org/officeDocument/2006/relationships/slideLayout" Target="../slideLayouts/slideLayout387.xml"/><Relationship Id="rId1" Type="http://schemas.openxmlformats.org/officeDocument/2006/relationships/slideLayout" Target="../slideLayouts/slideLayout386.xml"/><Relationship Id="rId6" Type="http://schemas.openxmlformats.org/officeDocument/2006/relationships/slideLayout" Target="../slideLayouts/slideLayout391.xml"/><Relationship Id="rId11" Type="http://schemas.openxmlformats.org/officeDocument/2006/relationships/slideLayout" Target="../slideLayouts/slideLayout396.xml"/><Relationship Id="rId5" Type="http://schemas.openxmlformats.org/officeDocument/2006/relationships/slideLayout" Target="../slideLayouts/slideLayout390.xml"/><Relationship Id="rId10" Type="http://schemas.openxmlformats.org/officeDocument/2006/relationships/slideLayout" Target="../slideLayouts/slideLayout395.xml"/><Relationship Id="rId4" Type="http://schemas.openxmlformats.org/officeDocument/2006/relationships/slideLayout" Target="../slideLayouts/slideLayout389.xml"/><Relationship Id="rId9" Type="http://schemas.openxmlformats.org/officeDocument/2006/relationships/slideLayout" Target="../slideLayouts/slideLayout394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4.xml"/><Relationship Id="rId3" Type="http://schemas.openxmlformats.org/officeDocument/2006/relationships/slideLayout" Target="../slideLayouts/slideLayout399.xml"/><Relationship Id="rId7" Type="http://schemas.openxmlformats.org/officeDocument/2006/relationships/slideLayout" Target="../slideLayouts/slideLayout403.xml"/><Relationship Id="rId12" Type="http://schemas.openxmlformats.org/officeDocument/2006/relationships/theme" Target="../theme/theme37.xml"/><Relationship Id="rId2" Type="http://schemas.openxmlformats.org/officeDocument/2006/relationships/slideLayout" Target="../slideLayouts/slideLayout398.xml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1.xml"/><Relationship Id="rId10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5.xml"/><Relationship Id="rId3" Type="http://schemas.openxmlformats.org/officeDocument/2006/relationships/slideLayout" Target="../slideLayouts/slideLayout410.xml"/><Relationship Id="rId7" Type="http://schemas.openxmlformats.org/officeDocument/2006/relationships/slideLayout" Target="../slideLayouts/slideLayout414.xml"/><Relationship Id="rId12" Type="http://schemas.openxmlformats.org/officeDocument/2006/relationships/theme" Target="../theme/theme38.xml"/><Relationship Id="rId2" Type="http://schemas.openxmlformats.org/officeDocument/2006/relationships/slideLayout" Target="../slideLayouts/slideLayout409.xml"/><Relationship Id="rId1" Type="http://schemas.openxmlformats.org/officeDocument/2006/relationships/slideLayout" Target="../slideLayouts/slideLayout408.xml"/><Relationship Id="rId6" Type="http://schemas.openxmlformats.org/officeDocument/2006/relationships/slideLayout" Target="../slideLayouts/slideLayout413.xml"/><Relationship Id="rId11" Type="http://schemas.openxmlformats.org/officeDocument/2006/relationships/slideLayout" Target="../slideLayouts/slideLayout418.xml"/><Relationship Id="rId5" Type="http://schemas.openxmlformats.org/officeDocument/2006/relationships/slideLayout" Target="../slideLayouts/slideLayout412.xml"/><Relationship Id="rId10" Type="http://schemas.openxmlformats.org/officeDocument/2006/relationships/slideLayout" Target="../slideLayouts/slideLayout417.xml"/><Relationship Id="rId4" Type="http://schemas.openxmlformats.org/officeDocument/2006/relationships/slideLayout" Target="../slideLayouts/slideLayout411.xml"/><Relationship Id="rId9" Type="http://schemas.openxmlformats.org/officeDocument/2006/relationships/slideLayout" Target="../slideLayouts/slideLayout416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6.xml"/><Relationship Id="rId3" Type="http://schemas.openxmlformats.org/officeDocument/2006/relationships/slideLayout" Target="../slideLayouts/slideLayout421.xml"/><Relationship Id="rId7" Type="http://schemas.openxmlformats.org/officeDocument/2006/relationships/slideLayout" Target="../slideLayouts/slideLayout425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420.xml"/><Relationship Id="rId1" Type="http://schemas.openxmlformats.org/officeDocument/2006/relationships/slideLayout" Target="../slideLayouts/slideLayout419.xml"/><Relationship Id="rId6" Type="http://schemas.openxmlformats.org/officeDocument/2006/relationships/slideLayout" Target="../slideLayouts/slideLayout424.xml"/><Relationship Id="rId11" Type="http://schemas.openxmlformats.org/officeDocument/2006/relationships/slideLayout" Target="../slideLayouts/slideLayout429.xml"/><Relationship Id="rId5" Type="http://schemas.openxmlformats.org/officeDocument/2006/relationships/slideLayout" Target="../slideLayouts/slideLayout423.xml"/><Relationship Id="rId10" Type="http://schemas.openxmlformats.org/officeDocument/2006/relationships/slideLayout" Target="../slideLayouts/slideLayout428.xml"/><Relationship Id="rId4" Type="http://schemas.openxmlformats.org/officeDocument/2006/relationships/slideLayout" Target="../slideLayouts/slideLayout422.xml"/><Relationship Id="rId9" Type="http://schemas.openxmlformats.org/officeDocument/2006/relationships/slideLayout" Target="../slideLayouts/slideLayout427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7.xml"/><Relationship Id="rId3" Type="http://schemas.openxmlformats.org/officeDocument/2006/relationships/slideLayout" Target="../slideLayouts/slideLayout432.xml"/><Relationship Id="rId7" Type="http://schemas.openxmlformats.org/officeDocument/2006/relationships/slideLayout" Target="../slideLayouts/slideLayout436.xml"/><Relationship Id="rId12" Type="http://schemas.openxmlformats.org/officeDocument/2006/relationships/theme" Target="../theme/theme40.xml"/><Relationship Id="rId2" Type="http://schemas.openxmlformats.org/officeDocument/2006/relationships/slideLayout" Target="../slideLayouts/slideLayout431.xml"/><Relationship Id="rId1" Type="http://schemas.openxmlformats.org/officeDocument/2006/relationships/slideLayout" Target="../slideLayouts/slideLayout430.xml"/><Relationship Id="rId6" Type="http://schemas.openxmlformats.org/officeDocument/2006/relationships/slideLayout" Target="../slideLayouts/slideLayout435.xml"/><Relationship Id="rId11" Type="http://schemas.openxmlformats.org/officeDocument/2006/relationships/slideLayout" Target="../slideLayouts/slideLayout440.xml"/><Relationship Id="rId5" Type="http://schemas.openxmlformats.org/officeDocument/2006/relationships/slideLayout" Target="../slideLayouts/slideLayout434.xml"/><Relationship Id="rId10" Type="http://schemas.openxmlformats.org/officeDocument/2006/relationships/slideLayout" Target="../slideLayouts/slideLayout439.xml"/><Relationship Id="rId4" Type="http://schemas.openxmlformats.org/officeDocument/2006/relationships/slideLayout" Target="../slideLayouts/slideLayout433.xml"/><Relationship Id="rId9" Type="http://schemas.openxmlformats.org/officeDocument/2006/relationships/slideLayout" Target="../slideLayouts/slideLayout438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8.xml"/><Relationship Id="rId3" Type="http://schemas.openxmlformats.org/officeDocument/2006/relationships/slideLayout" Target="../slideLayouts/slideLayout443.xml"/><Relationship Id="rId7" Type="http://schemas.openxmlformats.org/officeDocument/2006/relationships/slideLayout" Target="../slideLayouts/slideLayout447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442.xml"/><Relationship Id="rId1" Type="http://schemas.openxmlformats.org/officeDocument/2006/relationships/slideLayout" Target="../slideLayouts/slideLayout441.xml"/><Relationship Id="rId6" Type="http://schemas.openxmlformats.org/officeDocument/2006/relationships/slideLayout" Target="../slideLayouts/slideLayout446.xml"/><Relationship Id="rId11" Type="http://schemas.openxmlformats.org/officeDocument/2006/relationships/slideLayout" Target="../slideLayouts/slideLayout451.xml"/><Relationship Id="rId5" Type="http://schemas.openxmlformats.org/officeDocument/2006/relationships/slideLayout" Target="../slideLayouts/slideLayout445.xml"/><Relationship Id="rId10" Type="http://schemas.openxmlformats.org/officeDocument/2006/relationships/slideLayout" Target="../slideLayouts/slideLayout450.xml"/><Relationship Id="rId4" Type="http://schemas.openxmlformats.org/officeDocument/2006/relationships/slideLayout" Target="../slideLayouts/slideLayout444.xml"/><Relationship Id="rId9" Type="http://schemas.openxmlformats.org/officeDocument/2006/relationships/slideLayout" Target="../slideLayouts/slideLayout449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9.xml"/><Relationship Id="rId3" Type="http://schemas.openxmlformats.org/officeDocument/2006/relationships/slideLayout" Target="../slideLayouts/slideLayout454.xml"/><Relationship Id="rId7" Type="http://schemas.openxmlformats.org/officeDocument/2006/relationships/slideLayout" Target="../slideLayouts/slideLayout458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453.xml"/><Relationship Id="rId1" Type="http://schemas.openxmlformats.org/officeDocument/2006/relationships/slideLayout" Target="../slideLayouts/slideLayout452.xml"/><Relationship Id="rId6" Type="http://schemas.openxmlformats.org/officeDocument/2006/relationships/slideLayout" Target="../slideLayouts/slideLayout457.xml"/><Relationship Id="rId11" Type="http://schemas.openxmlformats.org/officeDocument/2006/relationships/slideLayout" Target="../slideLayouts/slideLayout462.xml"/><Relationship Id="rId5" Type="http://schemas.openxmlformats.org/officeDocument/2006/relationships/slideLayout" Target="../slideLayouts/slideLayout456.xml"/><Relationship Id="rId10" Type="http://schemas.openxmlformats.org/officeDocument/2006/relationships/slideLayout" Target="../slideLayouts/slideLayout461.xml"/><Relationship Id="rId4" Type="http://schemas.openxmlformats.org/officeDocument/2006/relationships/slideLayout" Target="../slideLayouts/slideLayout455.xml"/><Relationship Id="rId9" Type="http://schemas.openxmlformats.org/officeDocument/2006/relationships/slideLayout" Target="../slideLayouts/slideLayout460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0.xml"/><Relationship Id="rId3" Type="http://schemas.openxmlformats.org/officeDocument/2006/relationships/slideLayout" Target="../slideLayouts/slideLayout465.xml"/><Relationship Id="rId7" Type="http://schemas.openxmlformats.org/officeDocument/2006/relationships/slideLayout" Target="../slideLayouts/slideLayout469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464.xml"/><Relationship Id="rId1" Type="http://schemas.openxmlformats.org/officeDocument/2006/relationships/slideLayout" Target="../slideLayouts/slideLayout463.xml"/><Relationship Id="rId6" Type="http://schemas.openxmlformats.org/officeDocument/2006/relationships/slideLayout" Target="../slideLayouts/slideLayout468.xml"/><Relationship Id="rId11" Type="http://schemas.openxmlformats.org/officeDocument/2006/relationships/slideLayout" Target="../slideLayouts/slideLayout473.xml"/><Relationship Id="rId5" Type="http://schemas.openxmlformats.org/officeDocument/2006/relationships/slideLayout" Target="../slideLayouts/slideLayout467.xml"/><Relationship Id="rId10" Type="http://schemas.openxmlformats.org/officeDocument/2006/relationships/slideLayout" Target="../slideLayouts/slideLayout472.xml"/><Relationship Id="rId4" Type="http://schemas.openxmlformats.org/officeDocument/2006/relationships/slideLayout" Target="../slideLayouts/slideLayout466.xml"/><Relationship Id="rId9" Type="http://schemas.openxmlformats.org/officeDocument/2006/relationships/slideLayout" Target="../slideLayouts/slideLayout471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1.xml"/><Relationship Id="rId3" Type="http://schemas.openxmlformats.org/officeDocument/2006/relationships/slideLayout" Target="../slideLayouts/slideLayout476.xml"/><Relationship Id="rId7" Type="http://schemas.openxmlformats.org/officeDocument/2006/relationships/slideLayout" Target="../slideLayouts/slideLayout480.xml"/><Relationship Id="rId12" Type="http://schemas.openxmlformats.org/officeDocument/2006/relationships/theme" Target="../theme/theme44.xml"/><Relationship Id="rId2" Type="http://schemas.openxmlformats.org/officeDocument/2006/relationships/slideLayout" Target="../slideLayouts/slideLayout475.xml"/><Relationship Id="rId1" Type="http://schemas.openxmlformats.org/officeDocument/2006/relationships/slideLayout" Target="../slideLayouts/slideLayout474.xml"/><Relationship Id="rId6" Type="http://schemas.openxmlformats.org/officeDocument/2006/relationships/slideLayout" Target="../slideLayouts/slideLayout479.xml"/><Relationship Id="rId11" Type="http://schemas.openxmlformats.org/officeDocument/2006/relationships/slideLayout" Target="../slideLayouts/slideLayout484.xml"/><Relationship Id="rId5" Type="http://schemas.openxmlformats.org/officeDocument/2006/relationships/slideLayout" Target="../slideLayouts/slideLayout478.xml"/><Relationship Id="rId10" Type="http://schemas.openxmlformats.org/officeDocument/2006/relationships/slideLayout" Target="../slideLayouts/slideLayout483.xml"/><Relationship Id="rId4" Type="http://schemas.openxmlformats.org/officeDocument/2006/relationships/slideLayout" Target="../slideLayouts/slideLayout477.xml"/><Relationship Id="rId9" Type="http://schemas.openxmlformats.org/officeDocument/2006/relationships/slideLayout" Target="../slideLayouts/slideLayout482.xml"/></Relationships>
</file>

<file path=ppt/slideMasters/_rels/slideMaster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2.xml"/><Relationship Id="rId3" Type="http://schemas.openxmlformats.org/officeDocument/2006/relationships/slideLayout" Target="../slideLayouts/slideLayout487.xml"/><Relationship Id="rId7" Type="http://schemas.openxmlformats.org/officeDocument/2006/relationships/slideLayout" Target="../slideLayouts/slideLayout491.xml"/><Relationship Id="rId12" Type="http://schemas.openxmlformats.org/officeDocument/2006/relationships/theme" Target="../theme/theme45.xml"/><Relationship Id="rId2" Type="http://schemas.openxmlformats.org/officeDocument/2006/relationships/slideLayout" Target="../slideLayouts/slideLayout486.xml"/><Relationship Id="rId1" Type="http://schemas.openxmlformats.org/officeDocument/2006/relationships/slideLayout" Target="../slideLayouts/slideLayout485.xml"/><Relationship Id="rId6" Type="http://schemas.openxmlformats.org/officeDocument/2006/relationships/slideLayout" Target="../slideLayouts/slideLayout490.xml"/><Relationship Id="rId11" Type="http://schemas.openxmlformats.org/officeDocument/2006/relationships/slideLayout" Target="../slideLayouts/slideLayout495.xml"/><Relationship Id="rId5" Type="http://schemas.openxmlformats.org/officeDocument/2006/relationships/slideLayout" Target="../slideLayouts/slideLayout489.xml"/><Relationship Id="rId10" Type="http://schemas.openxmlformats.org/officeDocument/2006/relationships/slideLayout" Target="../slideLayouts/slideLayout494.xml"/><Relationship Id="rId4" Type="http://schemas.openxmlformats.org/officeDocument/2006/relationships/slideLayout" Target="../slideLayouts/slideLayout488.xml"/><Relationship Id="rId9" Type="http://schemas.openxmlformats.org/officeDocument/2006/relationships/slideLayout" Target="../slideLayouts/slideLayout493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3.xml"/><Relationship Id="rId3" Type="http://schemas.openxmlformats.org/officeDocument/2006/relationships/slideLayout" Target="../slideLayouts/slideLayout498.xml"/><Relationship Id="rId7" Type="http://schemas.openxmlformats.org/officeDocument/2006/relationships/slideLayout" Target="../slideLayouts/slideLayout502.xml"/><Relationship Id="rId12" Type="http://schemas.openxmlformats.org/officeDocument/2006/relationships/theme" Target="../theme/theme46.xml"/><Relationship Id="rId2" Type="http://schemas.openxmlformats.org/officeDocument/2006/relationships/slideLayout" Target="../slideLayouts/slideLayout497.xml"/><Relationship Id="rId1" Type="http://schemas.openxmlformats.org/officeDocument/2006/relationships/slideLayout" Target="../slideLayouts/slideLayout496.xml"/><Relationship Id="rId6" Type="http://schemas.openxmlformats.org/officeDocument/2006/relationships/slideLayout" Target="../slideLayouts/slideLayout501.xml"/><Relationship Id="rId11" Type="http://schemas.openxmlformats.org/officeDocument/2006/relationships/slideLayout" Target="../slideLayouts/slideLayout506.xml"/><Relationship Id="rId5" Type="http://schemas.openxmlformats.org/officeDocument/2006/relationships/slideLayout" Target="../slideLayouts/slideLayout500.xml"/><Relationship Id="rId10" Type="http://schemas.openxmlformats.org/officeDocument/2006/relationships/slideLayout" Target="../slideLayouts/slideLayout505.xml"/><Relationship Id="rId4" Type="http://schemas.openxmlformats.org/officeDocument/2006/relationships/slideLayout" Target="../slideLayouts/slideLayout499.xml"/><Relationship Id="rId9" Type="http://schemas.openxmlformats.org/officeDocument/2006/relationships/slideLayout" Target="../slideLayouts/slideLayout504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4.xml"/><Relationship Id="rId3" Type="http://schemas.openxmlformats.org/officeDocument/2006/relationships/slideLayout" Target="../slideLayouts/slideLayout509.xml"/><Relationship Id="rId7" Type="http://schemas.openxmlformats.org/officeDocument/2006/relationships/slideLayout" Target="../slideLayouts/slideLayout513.xml"/><Relationship Id="rId12" Type="http://schemas.openxmlformats.org/officeDocument/2006/relationships/theme" Target="../theme/theme47.xml"/><Relationship Id="rId2" Type="http://schemas.openxmlformats.org/officeDocument/2006/relationships/slideLayout" Target="../slideLayouts/slideLayout508.xml"/><Relationship Id="rId1" Type="http://schemas.openxmlformats.org/officeDocument/2006/relationships/slideLayout" Target="../slideLayouts/slideLayout507.xml"/><Relationship Id="rId6" Type="http://schemas.openxmlformats.org/officeDocument/2006/relationships/slideLayout" Target="../slideLayouts/slideLayout512.xml"/><Relationship Id="rId11" Type="http://schemas.openxmlformats.org/officeDocument/2006/relationships/slideLayout" Target="../slideLayouts/slideLayout517.xml"/><Relationship Id="rId5" Type="http://schemas.openxmlformats.org/officeDocument/2006/relationships/slideLayout" Target="../slideLayouts/slideLayout511.xml"/><Relationship Id="rId10" Type="http://schemas.openxmlformats.org/officeDocument/2006/relationships/slideLayout" Target="../slideLayouts/slideLayout516.xml"/><Relationship Id="rId4" Type="http://schemas.openxmlformats.org/officeDocument/2006/relationships/slideLayout" Target="../slideLayouts/slideLayout510.xml"/><Relationship Id="rId9" Type="http://schemas.openxmlformats.org/officeDocument/2006/relationships/slideLayout" Target="../slideLayouts/slideLayout515.xml"/></Relationships>
</file>

<file path=ppt/slideMasters/_rels/slideMaster4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5.xml"/><Relationship Id="rId3" Type="http://schemas.openxmlformats.org/officeDocument/2006/relationships/slideLayout" Target="../slideLayouts/slideLayout520.xml"/><Relationship Id="rId7" Type="http://schemas.openxmlformats.org/officeDocument/2006/relationships/slideLayout" Target="../slideLayouts/slideLayout524.xml"/><Relationship Id="rId12" Type="http://schemas.openxmlformats.org/officeDocument/2006/relationships/theme" Target="../theme/theme48.xml"/><Relationship Id="rId2" Type="http://schemas.openxmlformats.org/officeDocument/2006/relationships/slideLayout" Target="../slideLayouts/slideLayout519.xml"/><Relationship Id="rId1" Type="http://schemas.openxmlformats.org/officeDocument/2006/relationships/slideLayout" Target="../slideLayouts/slideLayout518.xml"/><Relationship Id="rId6" Type="http://schemas.openxmlformats.org/officeDocument/2006/relationships/slideLayout" Target="../slideLayouts/slideLayout523.xml"/><Relationship Id="rId11" Type="http://schemas.openxmlformats.org/officeDocument/2006/relationships/slideLayout" Target="../slideLayouts/slideLayout528.xml"/><Relationship Id="rId5" Type="http://schemas.openxmlformats.org/officeDocument/2006/relationships/slideLayout" Target="../slideLayouts/slideLayout522.xml"/><Relationship Id="rId10" Type="http://schemas.openxmlformats.org/officeDocument/2006/relationships/slideLayout" Target="../slideLayouts/slideLayout527.xml"/><Relationship Id="rId4" Type="http://schemas.openxmlformats.org/officeDocument/2006/relationships/slideLayout" Target="../slideLayouts/slideLayout521.xml"/><Relationship Id="rId9" Type="http://schemas.openxmlformats.org/officeDocument/2006/relationships/slideLayout" Target="../slideLayouts/slideLayout526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6.xml"/><Relationship Id="rId3" Type="http://schemas.openxmlformats.org/officeDocument/2006/relationships/slideLayout" Target="../slideLayouts/slideLayout531.xml"/><Relationship Id="rId7" Type="http://schemas.openxmlformats.org/officeDocument/2006/relationships/slideLayout" Target="../slideLayouts/slideLayout535.xml"/><Relationship Id="rId12" Type="http://schemas.openxmlformats.org/officeDocument/2006/relationships/theme" Target="../theme/theme49.xml"/><Relationship Id="rId2" Type="http://schemas.openxmlformats.org/officeDocument/2006/relationships/slideLayout" Target="../slideLayouts/slideLayout530.xml"/><Relationship Id="rId1" Type="http://schemas.openxmlformats.org/officeDocument/2006/relationships/slideLayout" Target="../slideLayouts/slideLayout529.xml"/><Relationship Id="rId6" Type="http://schemas.openxmlformats.org/officeDocument/2006/relationships/slideLayout" Target="../slideLayouts/slideLayout534.xml"/><Relationship Id="rId11" Type="http://schemas.openxmlformats.org/officeDocument/2006/relationships/slideLayout" Target="../slideLayouts/slideLayout539.xml"/><Relationship Id="rId5" Type="http://schemas.openxmlformats.org/officeDocument/2006/relationships/slideLayout" Target="../slideLayouts/slideLayout533.xml"/><Relationship Id="rId10" Type="http://schemas.openxmlformats.org/officeDocument/2006/relationships/slideLayout" Target="../slideLayouts/slideLayout538.xml"/><Relationship Id="rId4" Type="http://schemas.openxmlformats.org/officeDocument/2006/relationships/slideLayout" Target="../slideLayouts/slideLayout532.xml"/><Relationship Id="rId9" Type="http://schemas.openxmlformats.org/officeDocument/2006/relationships/slideLayout" Target="../slideLayouts/slideLayout537.xml"/></Relationships>
</file>

<file path=ppt/slideMasters/_rels/slideMaster5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7.xml"/><Relationship Id="rId3" Type="http://schemas.openxmlformats.org/officeDocument/2006/relationships/slideLayout" Target="../slideLayouts/slideLayout542.xml"/><Relationship Id="rId7" Type="http://schemas.openxmlformats.org/officeDocument/2006/relationships/slideLayout" Target="../slideLayouts/slideLayout546.xml"/><Relationship Id="rId12" Type="http://schemas.openxmlformats.org/officeDocument/2006/relationships/theme" Target="../theme/theme50.xml"/><Relationship Id="rId2" Type="http://schemas.openxmlformats.org/officeDocument/2006/relationships/slideLayout" Target="../slideLayouts/slideLayout541.xml"/><Relationship Id="rId1" Type="http://schemas.openxmlformats.org/officeDocument/2006/relationships/slideLayout" Target="../slideLayouts/slideLayout540.xml"/><Relationship Id="rId6" Type="http://schemas.openxmlformats.org/officeDocument/2006/relationships/slideLayout" Target="../slideLayouts/slideLayout545.xml"/><Relationship Id="rId11" Type="http://schemas.openxmlformats.org/officeDocument/2006/relationships/slideLayout" Target="../slideLayouts/slideLayout550.xml"/><Relationship Id="rId5" Type="http://schemas.openxmlformats.org/officeDocument/2006/relationships/slideLayout" Target="../slideLayouts/slideLayout544.xml"/><Relationship Id="rId10" Type="http://schemas.openxmlformats.org/officeDocument/2006/relationships/slideLayout" Target="../slideLayouts/slideLayout549.xml"/><Relationship Id="rId4" Type="http://schemas.openxmlformats.org/officeDocument/2006/relationships/slideLayout" Target="../slideLayouts/slideLayout543.xml"/><Relationship Id="rId9" Type="http://schemas.openxmlformats.org/officeDocument/2006/relationships/slideLayout" Target="../slideLayouts/slideLayout548.xml"/></Relationships>
</file>

<file path=ppt/slideMasters/_rels/slideMaster5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8.xml"/><Relationship Id="rId3" Type="http://schemas.openxmlformats.org/officeDocument/2006/relationships/slideLayout" Target="../slideLayouts/slideLayout553.xml"/><Relationship Id="rId7" Type="http://schemas.openxmlformats.org/officeDocument/2006/relationships/slideLayout" Target="../slideLayouts/slideLayout557.xml"/><Relationship Id="rId12" Type="http://schemas.openxmlformats.org/officeDocument/2006/relationships/theme" Target="../theme/theme51.xml"/><Relationship Id="rId2" Type="http://schemas.openxmlformats.org/officeDocument/2006/relationships/slideLayout" Target="../slideLayouts/slideLayout552.xml"/><Relationship Id="rId1" Type="http://schemas.openxmlformats.org/officeDocument/2006/relationships/slideLayout" Target="../slideLayouts/slideLayout551.xml"/><Relationship Id="rId6" Type="http://schemas.openxmlformats.org/officeDocument/2006/relationships/slideLayout" Target="../slideLayouts/slideLayout556.xml"/><Relationship Id="rId11" Type="http://schemas.openxmlformats.org/officeDocument/2006/relationships/slideLayout" Target="../slideLayouts/slideLayout561.xml"/><Relationship Id="rId5" Type="http://schemas.openxmlformats.org/officeDocument/2006/relationships/slideLayout" Target="../slideLayouts/slideLayout555.xml"/><Relationship Id="rId10" Type="http://schemas.openxmlformats.org/officeDocument/2006/relationships/slideLayout" Target="../slideLayouts/slideLayout560.xml"/><Relationship Id="rId4" Type="http://schemas.openxmlformats.org/officeDocument/2006/relationships/slideLayout" Target="../slideLayouts/slideLayout554.xml"/><Relationship Id="rId9" Type="http://schemas.openxmlformats.org/officeDocument/2006/relationships/slideLayout" Target="../slideLayouts/slideLayout559.xml"/></Relationships>
</file>

<file path=ppt/slideMasters/_rels/slideMaster5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9.xml"/><Relationship Id="rId3" Type="http://schemas.openxmlformats.org/officeDocument/2006/relationships/slideLayout" Target="../slideLayouts/slideLayout564.xml"/><Relationship Id="rId7" Type="http://schemas.openxmlformats.org/officeDocument/2006/relationships/slideLayout" Target="../slideLayouts/slideLayout568.xml"/><Relationship Id="rId12" Type="http://schemas.openxmlformats.org/officeDocument/2006/relationships/theme" Target="../theme/theme52.xml"/><Relationship Id="rId2" Type="http://schemas.openxmlformats.org/officeDocument/2006/relationships/slideLayout" Target="../slideLayouts/slideLayout563.xml"/><Relationship Id="rId1" Type="http://schemas.openxmlformats.org/officeDocument/2006/relationships/slideLayout" Target="../slideLayouts/slideLayout562.xml"/><Relationship Id="rId6" Type="http://schemas.openxmlformats.org/officeDocument/2006/relationships/slideLayout" Target="../slideLayouts/slideLayout567.xml"/><Relationship Id="rId11" Type="http://schemas.openxmlformats.org/officeDocument/2006/relationships/slideLayout" Target="../slideLayouts/slideLayout572.xml"/><Relationship Id="rId5" Type="http://schemas.openxmlformats.org/officeDocument/2006/relationships/slideLayout" Target="../slideLayouts/slideLayout566.xml"/><Relationship Id="rId10" Type="http://schemas.openxmlformats.org/officeDocument/2006/relationships/slideLayout" Target="../slideLayouts/slideLayout571.xml"/><Relationship Id="rId4" Type="http://schemas.openxmlformats.org/officeDocument/2006/relationships/slideLayout" Target="../slideLayouts/slideLayout565.xml"/><Relationship Id="rId9" Type="http://schemas.openxmlformats.org/officeDocument/2006/relationships/slideLayout" Target="../slideLayouts/slideLayout570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0.xml"/><Relationship Id="rId3" Type="http://schemas.openxmlformats.org/officeDocument/2006/relationships/slideLayout" Target="../slideLayouts/slideLayout575.xml"/><Relationship Id="rId7" Type="http://schemas.openxmlformats.org/officeDocument/2006/relationships/slideLayout" Target="../slideLayouts/slideLayout579.xml"/><Relationship Id="rId12" Type="http://schemas.openxmlformats.org/officeDocument/2006/relationships/theme" Target="../theme/theme53.xml"/><Relationship Id="rId2" Type="http://schemas.openxmlformats.org/officeDocument/2006/relationships/slideLayout" Target="../slideLayouts/slideLayout574.xml"/><Relationship Id="rId1" Type="http://schemas.openxmlformats.org/officeDocument/2006/relationships/slideLayout" Target="../slideLayouts/slideLayout573.xml"/><Relationship Id="rId6" Type="http://schemas.openxmlformats.org/officeDocument/2006/relationships/slideLayout" Target="../slideLayouts/slideLayout578.xml"/><Relationship Id="rId11" Type="http://schemas.openxmlformats.org/officeDocument/2006/relationships/slideLayout" Target="../slideLayouts/slideLayout583.xml"/><Relationship Id="rId5" Type="http://schemas.openxmlformats.org/officeDocument/2006/relationships/slideLayout" Target="../slideLayouts/slideLayout577.xml"/><Relationship Id="rId10" Type="http://schemas.openxmlformats.org/officeDocument/2006/relationships/slideLayout" Target="../slideLayouts/slideLayout582.xml"/><Relationship Id="rId4" Type="http://schemas.openxmlformats.org/officeDocument/2006/relationships/slideLayout" Target="../slideLayouts/slideLayout576.xml"/><Relationship Id="rId9" Type="http://schemas.openxmlformats.org/officeDocument/2006/relationships/slideLayout" Target="../slideLayouts/slideLayout581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1.xml"/><Relationship Id="rId3" Type="http://schemas.openxmlformats.org/officeDocument/2006/relationships/slideLayout" Target="../slideLayouts/slideLayout586.xml"/><Relationship Id="rId7" Type="http://schemas.openxmlformats.org/officeDocument/2006/relationships/slideLayout" Target="../slideLayouts/slideLayout590.xml"/><Relationship Id="rId12" Type="http://schemas.openxmlformats.org/officeDocument/2006/relationships/theme" Target="../theme/theme54.xml"/><Relationship Id="rId2" Type="http://schemas.openxmlformats.org/officeDocument/2006/relationships/slideLayout" Target="../slideLayouts/slideLayout585.xml"/><Relationship Id="rId1" Type="http://schemas.openxmlformats.org/officeDocument/2006/relationships/slideLayout" Target="../slideLayouts/slideLayout584.xml"/><Relationship Id="rId6" Type="http://schemas.openxmlformats.org/officeDocument/2006/relationships/slideLayout" Target="../slideLayouts/slideLayout589.xml"/><Relationship Id="rId11" Type="http://schemas.openxmlformats.org/officeDocument/2006/relationships/slideLayout" Target="../slideLayouts/slideLayout594.xml"/><Relationship Id="rId5" Type="http://schemas.openxmlformats.org/officeDocument/2006/relationships/slideLayout" Target="../slideLayouts/slideLayout588.xml"/><Relationship Id="rId10" Type="http://schemas.openxmlformats.org/officeDocument/2006/relationships/slideLayout" Target="../slideLayouts/slideLayout593.xml"/><Relationship Id="rId4" Type="http://schemas.openxmlformats.org/officeDocument/2006/relationships/slideLayout" Target="../slideLayouts/slideLayout587.xml"/><Relationship Id="rId9" Type="http://schemas.openxmlformats.org/officeDocument/2006/relationships/slideLayout" Target="../slideLayouts/slideLayout592.xml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2.xml"/><Relationship Id="rId3" Type="http://schemas.openxmlformats.org/officeDocument/2006/relationships/slideLayout" Target="../slideLayouts/slideLayout597.xml"/><Relationship Id="rId7" Type="http://schemas.openxmlformats.org/officeDocument/2006/relationships/slideLayout" Target="../slideLayouts/slideLayout601.xml"/><Relationship Id="rId12" Type="http://schemas.openxmlformats.org/officeDocument/2006/relationships/theme" Target="../theme/theme55.xml"/><Relationship Id="rId2" Type="http://schemas.openxmlformats.org/officeDocument/2006/relationships/slideLayout" Target="../slideLayouts/slideLayout596.xml"/><Relationship Id="rId1" Type="http://schemas.openxmlformats.org/officeDocument/2006/relationships/slideLayout" Target="../slideLayouts/slideLayout595.xml"/><Relationship Id="rId6" Type="http://schemas.openxmlformats.org/officeDocument/2006/relationships/slideLayout" Target="../slideLayouts/slideLayout600.xml"/><Relationship Id="rId11" Type="http://schemas.openxmlformats.org/officeDocument/2006/relationships/slideLayout" Target="../slideLayouts/slideLayout605.xml"/><Relationship Id="rId5" Type="http://schemas.openxmlformats.org/officeDocument/2006/relationships/slideLayout" Target="../slideLayouts/slideLayout599.xml"/><Relationship Id="rId10" Type="http://schemas.openxmlformats.org/officeDocument/2006/relationships/slideLayout" Target="../slideLayouts/slideLayout604.xml"/><Relationship Id="rId4" Type="http://schemas.openxmlformats.org/officeDocument/2006/relationships/slideLayout" Target="../slideLayouts/slideLayout598.xml"/><Relationship Id="rId9" Type="http://schemas.openxmlformats.org/officeDocument/2006/relationships/slideLayout" Target="../slideLayouts/slideLayout603.xml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3.xml"/><Relationship Id="rId3" Type="http://schemas.openxmlformats.org/officeDocument/2006/relationships/slideLayout" Target="../slideLayouts/slideLayout608.xml"/><Relationship Id="rId7" Type="http://schemas.openxmlformats.org/officeDocument/2006/relationships/slideLayout" Target="../slideLayouts/slideLayout612.xml"/><Relationship Id="rId12" Type="http://schemas.openxmlformats.org/officeDocument/2006/relationships/theme" Target="../theme/theme56.xml"/><Relationship Id="rId2" Type="http://schemas.openxmlformats.org/officeDocument/2006/relationships/slideLayout" Target="../slideLayouts/slideLayout607.xml"/><Relationship Id="rId1" Type="http://schemas.openxmlformats.org/officeDocument/2006/relationships/slideLayout" Target="../slideLayouts/slideLayout606.xml"/><Relationship Id="rId6" Type="http://schemas.openxmlformats.org/officeDocument/2006/relationships/slideLayout" Target="../slideLayouts/slideLayout611.xml"/><Relationship Id="rId11" Type="http://schemas.openxmlformats.org/officeDocument/2006/relationships/slideLayout" Target="../slideLayouts/slideLayout616.xml"/><Relationship Id="rId5" Type="http://schemas.openxmlformats.org/officeDocument/2006/relationships/slideLayout" Target="../slideLayouts/slideLayout610.xml"/><Relationship Id="rId10" Type="http://schemas.openxmlformats.org/officeDocument/2006/relationships/slideLayout" Target="../slideLayouts/slideLayout615.xml"/><Relationship Id="rId4" Type="http://schemas.openxmlformats.org/officeDocument/2006/relationships/slideLayout" Target="../slideLayouts/slideLayout609.xml"/><Relationship Id="rId9" Type="http://schemas.openxmlformats.org/officeDocument/2006/relationships/slideLayout" Target="../slideLayouts/slideLayout614.xml"/></Relationships>
</file>

<file path=ppt/slideMasters/_rels/slideMaster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4.xml"/><Relationship Id="rId3" Type="http://schemas.openxmlformats.org/officeDocument/2006/relationships/slideLayout" Target="../slideLayouts/slideLayout619.xml"/><Relationship Id="rId7" Type="http://schemas.openxmlformats.org/officeDocument/2006/relationships/slideLayout" Target="../slideLayouts/slideLayout623.xml"/><Relationship Id="rId12" Type="http://schemas.openxmlformats.org/officeDocument/2006/relationships/theme" Target="../theme/theme57.xml"/><Relationship Id="rId2" Type="http://schemas.openxmlformats.org/officeDocument/2006/relationships/slideLayout" Target="../slideLayouts/slideLayout618.xml"/><Relationship Id="rId1" Type="http://schemas.openxmlformats.org/officeDocument/2006/relationships/slideLayout" Target="../slideLayouts/slideLayout617.xml"/><Relationship Id="rId6" Type="http://schemas.openxmlformats.org/officeDocument/2006/relationships/slideLayout" Target="../slideLayouts/slideLayout622.xml"/><Relationship Id="rId11" Type="http://schemas.openxmlformats.org/officeDocument/2006/relationships/slideLayout" Target="../slideLayouts/slideLayout627.xml"/><Relationship Id="rId5" Type="http://schemas.openxmlformats.org/officeDocument/2006/relationships/slideLayout" Target="../slideLayouts/slideLayout621.xml"/><Relationship Id="rId10" Type="http://schemas.openxmlformats.org/officeDocument/2006/relationships/slideLayout" Target="../slideLayouts/slideLayout626.xml"/><Relationship Id="rId4" Type="http://schemas.openxmlformats.org/officeDocument/2006/relationships/slideLayout" Target="../slideLayouts/slideLayout620.xml"/><Relationship Id="rId9" Type="http://schemas.openxmlformats.org/officeDocument/2006/relationships/slideLayout" Target="../slideLayouts/slideLayout625.xml"/></Relationships>
</file>

<file path=ppt/slideMasters/_rels/slideMaster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5.xml"/><Relationship Id="rId3" Type="http://schemas.openxmlformats.org/officeDocument/2006/relationships/slideLayout" Target="../slideLayouts/slideLayout630.xml"/><Relationship Id="rId7" Type="http://schemas.openxmlformats.org/officeDocument/2006/relationships/slideLayout" Target="../slideLayouts/slideLayout634.xml"/><Relationship Id="rId12" Type="http://schemas.openxmlformats.org/officeDocument/2006/relationships/theme" Target="../theme/theme58.xml"/><Relationship Id="rId2" Type="http://schemas.openxmlformats.org/officeDocument/2006/relationships/slideLayout" Target="../slideLayouts/slideLayout629.xml"/><Relationship Id="rId1" Type="http://schemas.openxmlformats.org/officeDocument/2006/relationships/slideLayout" Target="../slideLayouts/slideLayout628.xml"/><Relationship Id="rId6" Type="http://schemas.openxmlformats.org/officeDocument/2006/relationships/slideLayout" Target="../slideLayouts/slideLayout633.xml"/><Relationship Id="rId11" Type="http://schemas.openxmlformats.org/officeDocument/2006/relationships/slideLayout" Target="../slideLayouts/slideLayout638.xml"/><Relationship Id="rId5" Type="http://schemas.openxmlformats.org/officeDocument/2006/relationships/slideLayout" Target="../slideLayouts/slideLayout632.xml"/><Relationship Id="rId10" Type="http://schemas.openxmlformats.org/officeDocument/2006/relationships/slideLayout" Target="../slideLayouts/slideLayout637.xml"/><Relationship Id="rId4" Type="http://schemas.openxmlformats.org/officeDocument/2006/relationships/slideLayout" Target="../slideLayouts/slideLayout631.xml"/><Relationship Id="rId9" Type="http://schemas.openxmlformats.org/officeDocument/2006/relationships/slideLayout" Target="../slideLayouts/slideLayout636.xml"/></Relationships>
</file>

<file path=ppt/slideMasters/_rels/slideMaster5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6.xml"/><Relationship Id="rId3" Type="http://schemas.openxmlformats.org/officeDocument/2006/relationships/slideLayout" Target="../slideLayouts/slideLayout641.xml"/><Relationship Id="rId7" Type="http://schemas.openxmlformats.org/officeDocument/2006/relationships/slideLayout" Target="../slideLayouts/slideLayout645.xml"/><Relationship Id="rId12" Type="http://schemas.openxmlformats.org/officeDocument/2006/relationships/theme" Target="../theme/theme59.xml"/><Relationship Id="rId2" Type="http://schemas.openxmlformats.org/officeDocument/2006/relationships/slideLayout" Target="../slideLayouts/slideLayout640.xml"/><Relationship Id="rId1" Type="http://schemas.openxmlformats.org/officeDocument/2006/relationships/slideLayout" Target="../slideLayouts/slideLayout639.xml"/><Relationship Id="rId6" Type="http://schemas.openxmlformats.org/officeDocument/2006/relationships/slideLayout" Target="../slideLayouts/slideLayout644.xml"/><Relationship Id="rId11" Type="http://schemas.openxmlformats.org/officeDocument/2006/relationships/slideLayout" Target="../slideLayouts/slideLayout649.xml"/><Relationship Id="rId5" Type="http://schemas.openxmlformats.org/officeDocument/2006/relationships/slideLayout" Target="../slideLayouts/slideLayout643.xml"/><Relationship Id="rId10" Type="http://schemas.openxmlformats.org/officeDocument/2006/relationships/slideLayout" Target="../slideLayouts/slideLayout648.xml"/><Relationship Id="rId4" Type="http://schemas.openxmlformats.org/officeDocument/2006/relationships/slideLayout" Target="../slideLayouts/slideLayout642.xml"/><Relationship Id="rId9" Type="http://schemas.openxmlformats.org/officeDocument/2006/relationships/slideLayout" Target="../slideLayouts/slideLayout647.xml"/></Relationships>
</file>

<file path=ppt/slideMasters/_rels/slideMaster6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7.xml"/><Relationship Id="rId3" Type="http://schemas.openxmlformats.org/officeDocument/2006/relationships/slideLayout" Target="../slideLayouts/slideLayout652.xml"/><Relationship Id="rId7" Type="http://schemas.openxmlformats.org/officeDocument/2006/relationships/slideLayout" Target="../slideLayouts/slideLayout656.xml"/><Relationship Id="rId12" Type="http://schemas.openxmlformats.org/officeDocument/2006/relationships/theme" Target="../theme/theme60.xml"/><Relationship Id="rId2" Type="http://schemas.openxmlformats.org/officeDocument/2006/relationships/slideLayout" Target="../slideLayouts/slideLayout651.xml"/><Relationship Id="rId1" Type="http://schemas.openxmlformats.org/officeDocument/2006/relationships/slideLayout" Target="../slideLayouts/slideLayout650.xml"/><Relationship Id="rId6" Type="http://schemas.openxmlformats.org/officeDocument/2006/relationships/slideLayout" Target="../slideLayouts/slideLayout655.xml"/><Relationship Id="rId11" Type="http://schemas.openxmlformats.org/officeDocument/2006/relationships/slideLayout" Target="../slideLayouts/slideLayout660.xml"/><Relationship Id="rId5" Type="http://schemas.openxmlformats.org/officeDocument/2006/relationships/slideLayout" Target="../slideLayouts/slideLayout654.xml"/><Relationship Id="rId10" Type="http://schemas.openxmlformats.org/officeDocument/2006/relationships/slideLayout" Target="../slideLayouts/slideLayout659.xml"/><Relationship Id="rId4" Type="http://schemas.openxmlformats.org/officeDocument/2006/relationships/slideLayout" Target="../slideLayouts/slideLayout653.xml"/><Relationship Id="rId9" Type="http://schemas.openxmlformats.org/officeDocument/2006/relationships/slideLayout" Target="../slideLayouts/slideLayout658.xml"/></Relationships>
</file>

<file path=ppt/slideMasters/_rels/slideMaster6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8.xml"/><Relationship Id="rId3" Type="http://schemas.openxmlformats.org/officeDocument/2006/relationships/slideLayout" Target="../slideLayouts/slideLayout663.xml"/><Relationship Id="rId7" Type="http://schemas.openxmlformats.org/officeDocument/2006/relationships/slideLayout" Target="../slideLayouts/slideLayout667.xml"/><Relationship Id="rId12" Type="http://schemas.openxmlformats.org/officeDocument/2006/relationships/theme" Target="../theme/theme61.xml"/><Relationship Id="rId2" Type="http://schemas.openxmlformats.org/officeDocument/2006/relationships/slideLayout" Target="../slideLayouts/slideLayout662.xml"/><Relationship Id="rId1" Type="http://schemas.openxmlformats.org/officeDocument/2006/relationships/slideLayout" Target="../slideLayouts/slideLayout661.xml"/><Relationship Id="rId6" Type="http://schemas.openxmlformats.org/officeDocument/2006/relationships/slideLayout" Target="../slideLayouts/slideLayout666.xml"/><Relationship Id="rId11" Type="http://schemas.openxmlformats.org/officeDocument/2006/relationships/slideLayout" Target="../slideLayouts/slideLayout671.xml"/><Relationship Id="rId5" Type="http://schemas.openxmlformats.org/officeDocument/2006/relationships/slideLayout" Target="../slideLayouts/slideLayout665.xml"/><Relationship Id="rId10" Type="http://schemas.openxmlformats.org/officeDocument/2006/relationships/slideLayout" Target="../slideLayouts/slideLayout670.xml"/><Relationship Id="rId4" Type="http://schemas.openxmlformats.org/officeDocument/2006/relationships/slideLayout" Target="../slideLayouts/slideLayout664.xml"/><Relationship Id="rId9" Type="http://schemas.openxmlformats.org/officeDocument/2006/relationships/slideLayout" Target="../slideLayouts/slideLayout669.xml"/></Relationships>
</file>

<file path=ppt/slideMasters/_rels/slideMaster6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9.xml"/><Relationship Id="rId3" Type="http://schemas.openxmlformats.org/officeDocument/2006/relationships/slideLayout" Target="../slideLayouts/slideLayout674.xml"/><Relationship Id="rId7" Type="http://schemas.openxmlformats.org/officeDocument/2006/relationships/slideLayout" Target="../slideLayouts/slideLayout678.xml"/><Relationship Id="rId12" Type="http://schemas.openxmlformats.org/officeDocument/2006/relationships/theme" Target="../theme/theme62.xml"/><Relationship Id="rId2" Type="http://schemas.openxmlformats.org/officeDocument/2006/relationships/slideLayout" Target="../slideLayouts/slideLayout673.xml"/><Relationship Id="rId1" Type="http://schemas.openxmlformats.org/officeDocument/2006/relationships/slideLayout" Target="../slideLayouts/slideLayout672.xml"/><Relationship Id="rId6" Type="http://schemas.openxmlformats.org/officeDocument/2006/relationships/slideLayout" Target="../slideLayouts/slideLayout677.xml"/><Relationship Id="rId11" Type="http://schemas.openxmlformats.org/officeDocument/2006/relationships/slideLayout" Target="../slideLayouts/slideLayout682.xml"/><Relationship Id="rId5" Type="http://schemas.openxmlformats.org/officeDocument/2006/relationships/slideLayout" Target="../slideLayouts/slideLayout676.xml"/><Relationship Id="rId10" Type="http://schemas.openxmlformats.org/officeDocument/2006/relationships/slideLayout" Target="../slideLayouts/slideLayout681.xml"/><Relationship Id="rId4" Type="http://schemas.openxmlformats.org/officeDocument/2006/relationships/slideLayout" Target="../slideLayouts/slideLayout675.xml"/><Relationship Id="rId9" Type="http://schemas.openxmlformats.org/officeDocument/2006/relationships/slideLayout" Target="../slideLayouts/slideLayout680.xml"/></Relationships>
</file>

<file path=ppt/slideMasters/_rels/slideMaster6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0.xml"/><Relationship Id="rId3" Type="http://schemas.openxmlformats.org/officeDocument/2006/relationships/slideLayout" Target="../slideLayouts/slideLayout685.xml"/><Relationship Id="rId7" Type="http://schemas.openxmlformats.org/officeDocument/2006/relationships/slideLayout" Target="../slideLayouts/slideLayout689.xml"/><Relationship Id="rId12" Type="http://schemas.openxmlformats.org/officeDocument/2006/relationships/theme" Target="../theme/theme63.xml"/><Relationship Id="rId2" Type="http://schemas.openxmlformats.org/officeDocument/2006/relationships/slideLayout" Target="../slideLayouts/slideLayout684.xml"/><Relationship Id="rId1" Type="http://schemas.openxmlformats.org/officeDocument/2006/relationships/slideLayout" Target="../slideLayouts/slideLayout683.xml"/><Relationship Id="rId6" Type="http://schemas.openxmlformats.org/officeDocument/2006/relationships/slideLayout" Target="../slideLayouts/slideLayout688.xml"/><Relationship Id="rId11" Type="http://schemas.openxmlformats.org/officeDocument/2006/relationships/slideLayout" Target="../slideLayouts/slideLayout693.xml"/><Relationship Id="rId5" Type="http://schemas.openxmlformats.org/officeDocument/2006/relationships/slideLayout" Target="../slideLayouts/slideLayout687.xml"/><Relationship Id="rId10" Type="http://schemas.openxmlformats.org/officeDocument/2006/relationships/slideLayout" Target="../slideLayouts/slideLayout692.xml"/><Relationship Id="rId4" Type="http://schemas.openxmlformats.org/officeDocument/2006/relationships/slideLayout" Target="../slideLayouts/slideLayout686.xml"/><Relationship Id="rId9" Type="http://schemas.openxmlformats.org/officeDocument/2006/relationships/slideLayout" Target="../slideLayouts/slideLayout691.xml"/></Relationships>
</file>

<file path=ppt/slideMasters/_rels/slideMaster6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1.xml"/><Relationship Id="rId3" Type="http://schemas.openxmlformats.org/officeDocument/2006/relationships/slideLayout" Target="../slideLayouts/slideLayout696.xml"/><Relationship Id="rId7" Type="http://schemas.openxmlformats.org/officeDocument/2006/relationships/slideLayout" Target="../slideLayouts/slideLayout700.xml"/><Relationship Id="rId12" Type="http://schemas.openxmlformats.org/officeDocument/2006/relationships/theme" Target="../theme/theme64.xml"/><Relationship Id="rId2" Type="http://schemas.openxmlformats.org/officeDocument/2006/relationships/slideLayout" Target="../slideLayouts/slideLayout695.xml"/><Relationship Id="rId1" Type="http://schemas.openxmlformats.org/officeDocument/2006/relationships/slideLayout" Target="../slideLayouts/slideLayout694.xml"/><Relationship Id="rId6" Type="http://schemas.openxmlformats.org/officeDocument/2006/relationships/slideLayout" Target="../slideLayouts/slideLayout699.xml"/><Relationship Id="rId11" Type="http://schemas.openxmlformats.org/officeDocument/2006/relationships/slideLayout" Target="../slideLayouts/slideLayout704.xml"/><Relationship Id="rId5" Type="http://schemas.openxmlformats.org/officeDocument/2006/relationships/slideLayout" Target="../slideLayouts/slideLayout698.xml"/><Relationship Id="rId10" Type="http://schemas.openxmlformats.org/officeDocument/2006/relationships/slideLayout" Target="../slideLayouts/slideLayout703.xml"/><Relationship Id="rId4" Type="http://schemas.openxmlformats.org/officeDocument/2006/relationships/slideLayout" Target="../slideLayouts/slideLayout697.xml"/><Relationship Id="rId9" Type="http://schemas.openxmlformats.org/officeDocument/2006/relationships/slideLayout" Target="../slideLayouts/slideLayout702.xml"/></Relationships>
</file>

<file path=ppt/slideMasters/_rels/slideMaster6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2.xml"/><Relationship Id="rId3" Type="http://schemas.openxmlformats.org/officeDocument/2006/relationships/slideLayout" Target="../slideLayouts/slideLayout707.xml"/><Relationship Id="rId7" Type="http://schemas.openxmlformats.org/officeDocument/2006/relationships/slideLayout" Target="../slideLayouts/slideLayout711.xml"/><Relationship Id="rId12" Type="http://schemas.openxmlformats.org/officeDocument/2006/relationships/theme" Target="../theme/theme65.xml"/><Relationship Id="rId2" Type="http://schemas.openxmlformats.org/officeDocument/2006/relationships/slideLayout" Target="../slideLayouts/slideLayout706.xml"/><Relationship Id="rId1" Type="http://schemas.openxmlformats.org/officeDocument/2006/relationships/slideLayout" Target="../slideLayouts/slideLayout705.xml"/><Relationship Id="rId6" Type="http://schemas.openxmlformats.org/officeDocument/2006/relationships/slideLayout" Target="../slideLayouts/slideLayout710.xml"/><Relationship Id="rId11" Type="http://schemas.openxmlformats.org/officeDocument/2006/relationships/slideLayout" Target="../slideLayouts/slideLayout715.xml"/><Relationship Id="rId5" Type="http://schemas.openxmlformats.org/officeDocument/2006/relationships/slideLayout" Target="../slideLayouts/slideLayout709.xml"/><Relationship Id="rId10" Type="http://schemas.openxmlformats.org/officeDocument/2006/relationships/slideLayout" Target="../slideLayouts/slideLayout714.xml"/><Relationship Id="rId4" Type="http://schemas.openxmlformats.org/officeDocument/2006/relationships/slideLayout" Target="../slideLayouts/slideLayout708.xml"/><Relationship Id="rId9" Type="http://schemas.openxmlformats.org/officeDocument/2006/relationships/slideLayout" Target="../slideLayouts/slideLayout713.xml"/></Relationships>
</file>

<file path=ppt/slideMasters/_rels/slideMaster6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3.xml"/><Relationship Id="rId3" Type="http://schemas.openxmlformats.org/officeDocument/2006/relationships/slideLayout" Target="../slideLayouts/slideLayout718.xml"/><Relationship Id="rId7" Type="http://schemas.openxmlformats.org/officeDocument/2006/relationships/slideLayout" Target="../slideLayouts/slideLayout722.xml"/><Relationship Id="rId12" Type="http://schemas.openxmlformats.org/officeDocument/2006/relationships/theme" Target="../theme/theme66.xml"/><Relationship Id="rId2" Type="http://schemas.openxmlformats.org/officeDocument/2006/relationships/slideLayout" Target="../slideLayouts/slideLayout717.xml"/><Relationship Id="rId1" Type="http://schemas.openxmlformats.org/officeDocument/2006/relationships/slideLayout" Target="../slideLayouts/slideLayout716.xml"/><Relationship Id="rId6" Type="http://schemas.openxmlformats.org/officeDocument/2006/relationships/slideLayout" Target="../slideLayouts/slideLayout721.xml"/><Relationship Id="rId11" Type="http://schemas.openxmlformats.org/officeDocument/2006/relationships/slideLayout" Target="../slideLayouts/slideLayout726.xml"/><Relationship Id="rId5" Type="http://schemas.openxmlformats.org/officeDocument/2006/relationships/slideLayout" Target="../slideLayouts/slideLayout720.xml"/><Relationship Id="rId10" Type="http://schemas.openxmlformats.org/officeDocument/2006/relationships/slideLayout" Target="../slideLayouts/slideLayout725.xml"/><Relationship Id="rId4" Type="http://schemas.openxmlformats.org/officeDocument/2006/relationships/slideLayout" Target="../slideLayouts/slideLayout719.xml"/><Relationship Id="rId9" Type="http://schemas.openxmlformats.org/officeDocument/2006/relationships/slideLayout" Target="../slideLayouts/slideLayout724.xml"/></Relationships>
</file>

<file path=ppt/slideMasters/_rels/slideMaster6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4.xml"/><Relationship Id="rId3" Type="http://schemas.openxmlformats.org/officeDocument/2006/relationships/slideLayout" Target="../slideLayouts/slideLayout729.xml"/><Relationship Id="rId7" Type="http://schemas.openxmlformats.org/officeDocument/2006/relationships/slideLayout" Target="../slideLayouts/slideLayout733.xml"/><Relationship Id="rId12" Type="http://schemas.openxmlformats.org/officeDocument/2006/relationships/theme" Target="../theme/theme67.xml"/><Relationship Id="rId2" Type="http://schemas.openxmlformats.org/officeDocument/2006/relationships/slideLayout" Target="../slideLayouts/slideLayout728.xml"/><Relationship Id="rId1" Type="http://schemas.openxmlformats.org/officeDocument/2006/relationships/slideLayout" Target="../slideLayouts/slideLayout727.xml"/><Relationship Id="rId6" Type="http://schemas.openxmlformats.org/officeDocument/2006/relationships/slideLayout" Target="../slideLayouts/slideLayout732.xml"/><Relationship Id="rId11" Type="http://schemas.openxmlformats.org/officeDocument/2006/relationships/slideLayout" Target="../slideLayouts/slideLayout737.xml"/><Relationship Id="rId5" Type="http://schemas.openxmlformats.org/officeDocument/2006/relationships/slideLayout" Target="../slideLayouts/slideLayout731.xml"/><Relationship Id="rId10" Type="http://schemas.openxmlformats.org/officeDocument/2006/relationships/slideLayout" Target="../slideLayouts/slideLayout736.xml"/><Relationship Id="rId4" Type="http://schemas.openxmlformats.org/officeDocument/2006/relationships/slideLayout" Target="../slideLayouts/slideLayout730.xml"/><Relationship Id="rId9" Type="http://schemas.openxmlformats.org/officeDocument/2006/relationships/slideLayout" Target="../slideLayouts/slideLayout735.xml"/></Relationships>
</file>

<file path=ppt/slideMasters/_rels/slideMaster6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5.xml"/><Relationship Id="rId3" Type="http://schemas.openxmlformats.org/officeDocument/2006/relationships/slideLayout" Target="../slideLayouts/slideLayout740.xml"/><Relationship Id="rId7" Type="http://schemas.openxmlformats.org/officeDocument/2006/relationships/slideLayout" Target="../slideLayouts/slideLayout744.xml"/><Relationship Id="rId12" Type="http://schemas.openxmlformats.org/officeDocument/2006/relationships/theme" Target="../theme/theme68.xml"/><Relationship Id="rId2" Type="http://schemas.openxmlformats.org/officeDocument/2006/relationships/slideLayout" Target="../slideLayouts/slideLayout739.xml"/><Relationship Id="rId1" Type="http://schemas.openxmlformats.org/officeDocument/2006/relationships/slideLayout" Target="../slideLayouts/slideLayout738.xml"/><Relationship Id="rId6" Type="http://schemas.openxmlformats.org/officeDocument/2006/relationships/slideLayout" Target="../slideLayouts/slideLayout743.xml"/><Relationship Id="rId11" Type="http://schemas.openxmlformats.org/officeDocument/2006/relationships/slideLayout" Target="../slideLayouts/slideLayout748.xml"/><Relationship Id="rId5" Type="http://schemas.openxmlformats.org/officeDocument/2006/relationships/slideLayout" Target="../slideLayouts/slideLayout742.xml"/><Relationship Id="rId10" Type="http://schemas.openxmlformats.org/officeDocument/2006/relationships/slideLayout" Target="../slideLayouts/slideLayout747.xml"/><Relationship Id="rId4" Type="http://schemas.openxmlformats.org/officeDocument/2006/relationships/slideLayout" Target="../slideLayouts/slideLayout741.xml"/><Relationship Id="rId9" Type="http://schemas.openxmlformats.org/officeDocument/2006/relationships/slideLayout" Target="../slideLayouts/slideLayout746.xml"/></Relationships>
</file>

<file path=ppt/slideMasters/_rels/slideMaster6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6.xml"/><Relationship Id="rId3" Type="http://schemas.openxmlformats.org/officeDocument/2006/relationships/slideLayout" Target="../slideLayouts/slideLayout751.xml"/><Relationship Id="rId7" Type="http://schemas.openxmlformats.org/officeDocument/2006/relationships/slideLayout" Target="../slideLayouts/slideLayout755.xml"/><Relationship Id="rId12" Type="http://schemas.openxmlformats.org/officeDocument/2006/relationships/theme" Target="../theme/theme69.xml"/><Relationship Id="rId2" Type="http://schemas.openxmlformats.org/officeDocument/2006/relationships/slideLayout" Target="../slideLayouts/slideLayout750.xml"/><Relationship Id="rId1" Type="http://schemas.openxmlformats.org/officeDocument/2006/relationships/slideLayout" Target="../slideLayouts/slideLayout749.xml"/><Relationship Id="rId6" Type="http://schemas.openxmlformats.org/officeDocument/2006/relationships/slideLayout" Target="../slideLayouts/slideLayout754.xml"/><Relationship Id="rId11" Type="http://schemas.openxmlformats.org/officeDocument/2006/relationships/slideLayout" Target="../slideLayouts/slideLayout759.xml"/><Relationship Id="rId5" Type="http://schemas.openxmlformats.org/officeDocument/2006/relationships/slideLayout" Target="../slideLayouts/slideLayout753.xml"/><Relationship Id="rId10" Type="http://schemas.openxmlformats.org/officeDocument/2006/relationships/slideLayout" Target="../slideLayouts/slideLayout758.xml"/><Relationship Id="rId4" Type="http://schemas.openxmlformats.org/officeDocument/2006/relationships/slideLayout" Target="../slideLayouts/slideLayout752.xml"/><Relationship Id="rId9" Type="http://schemas.openxmlformats.org/officeDocument/2006/relationships/slideLayout" Target="../slideLayouts/slideLayout757.xml"/></Relationships>
</file>

<file path=ppt/slideMasters/_rels/slideMaster7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7.xml"/><Relationship Id="rId3" Type="http://schemas.openxmlformats.org/officeDocument/2006/relationships/slideLayout" Target="../slideLayouts/slideLayout762.xml"/><Relationship Id="rId7" Type="http://schemas.openxmlformats.org/officeDocument/2006/relationships/slideLayout" Target="../slideLayouts/slideLayout766.xml"/><Relationship Id="rId12" Type="http://schemas.openxmlformats.org/officeDocument/2006/relationships/theme" Target="../theme/theme70.xml"/><Relationship Id="rId2" Type="http://schemas.openxmlformats.org/officeDocument/2006/relationships/slideLayout" Target="../slideLayouts/slideLayout761.xml"/><Relationship Id="rId1" Type="http://schemas.openxmlformats.org/officeDocument/2006/relationships/slideLayout" Target="../slideLayouts/slideLayout760.xml"/><Relationship Id="rId6" Type="http://schemas.openxmlformats.org/officeDocument/2006/relationships/slideLayout" Target="../slideLayouts/slideLayout765.xml"/><Relationship Id="rId11" Type="http://schemas.openxmlformats.org/officeDocument/2006/relationships/slideLayout" Target="../slideLayouts/slideLayout770.xml"/><Relationship Id="rId5" Type="http://schemas.openxmlformats.org/officeDocument/2006/relationships/slideLayout" Target="../slideLayouts/slideLayout764.xml"/><Relationship Id="rId10" Type="http://schemas.openxmlformats.org/officeDocument/2006/relationships/slideLayout" Target="../slideLayouts/slideLayout769.xml"/><Relationship Id="rId4" Type="http://schemas.openxmlformats.org/officeDocument/2006/relationships/slideLayout" Target="../slideLayouts/slideLayout763.xml"/><Relationship Id="rId9" Type="http://schemas.openxmlformats.org/officeDocument/2006/relationships/slideLayout" Target="../slideLayouts/slideLayout768.xml"/></Relationships>
</file>

<file path=ppt/slideMasters/_rels/slideMaster7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8.xml"/><Relationship Id="rId3" Type="http://schemas.openxmlformats.org/officeDocument/2006/relationships/slideLayout" Target="../slideLayouts/slideLayout773.xml"/><Relationship Id="rId7" Type="http://schemas.openxmlformats.org/officeDocument/2006/relationships/slideLayout" Target="../slideLayouts/slideLayout777.xml"/><Relationship Id="rId12" Type="http://schemas.openxmlformats.org/officeDocument/2006/relationships/theme" Target="../theme/theme71.xml"/><Relationship Id="rId2" Type="http://schemas.openxmlformats.org/officeDocument/2006/relationships/slideLayout" Target="../slideLayouts/slideLayout772.xml"/><Relationship Id="rId1" Type="http://schemas.openxmlformats.org/officeDocument/2006/relationships/slideLayout" Target="../slideLayouts/slideLayout771.xml"/><Relationship Id="rId6" Type="http://schemas.openxmlformats.org/officeDocument/2006/relationships/slideLayout" Target="../slideLayouts/slideLayout776.xml"/><Relationship Id="rId11" Type="http://schemas.openxmlformats.org/officeDocument/2006/relationships/slideLayout" Target="../slideLayouts/slideLayout781.xml"/><Relationship Id="rId5" Type="http://schemas.openxmlformats.org/officeDocument/2006/relationships/slideLayout" Target="../slideLayouts/slideLayout775.xml"/><Relationship Id="rId10" Type="http://schemas.openxmlformats.org/officeDocument/2006/relationships/slideLayout" Target="../slideLayouts/slideLayout780.xml"/><Relationship Id="rId4" Type="http://schemas.openxmlformats.org/officeDocument/2006/relationships/slideLayout" Target="../slideLayouts/slideLayout774.xml"/><Relationship Id="rId9" Type="http://schemas.openxmlformats.org/officeDocument/2006/relationships/slideLayout" Target="../slideLayouts/slideLayout779.xml"/></Relationships>
</file>

<file path=ppt/slideMasters/_rels/slideMaster7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9.xml"/><Relationship Id="rId3" Type="http://schemas.openxmlformats.org/officeDocument/2006/relationships/slideLayout" Target="../slideLayouts/slideLayout784.xml"/><Relationship Id="rId7" Type="http://schemas.openxmlformats.org/officeDocument/2006/relationships/slideLayout" Target="../slideLayouts/slideLayout788.xml"/><Relationship Id="rId12" Type="http://schemas.openxmlformats.org/officeDocument/2006/relationships/theme" Target="../theme/theme72.xml"/><Relationship Id="rId2" Type="http://schemas.openxmlformats.org/officeDocument/2006/relationships/slideLayout" Target="../slideLayouts/slideLayout783.xml"/><Relationship Id="rId1" Type="http://schemas.openxmlformats.org/officeDocument/2006/relationships/slideLayout" Target="../slideLayouts/slideLayout782.xml"/><Relationship Id="rId6" Type="http://schemas.openxmlformats.org/officeDocument/2006/relationships/slideLayout" Target="../slideLayouts/slideLayout787.xml"/><Relationship Id="rId11" Type="http://schemas.openxmlformats.org/officeDocument/2006/relationships/slideLayout" Target="../slideLayouts/slideLayout792.xml"/><Relationship Id="rId5" Type="http://schemas.openxmlformats.org/officeDocument/2006/relationships/slideLayout" Target="../slideLayouts/slideLayout786.xml"/><Relationship Id="rId10" Type="http://schemas.openxmlformats.org/officeDocument/2006/relationships/slideLayout" Target="../slideLayouts/slideLayout791.xml"/><Relationship Id="rId4" Type="http://schemas.openxmlformats.org/officeDocument/2006/relationships/slideLayout" Target="../slideLayouts/slideLayout785.xml"/><Relationship Id="rId9" Type="http://schemas.openxmlformats.org/officeDocument/2006/relationships/slideLayout" Target="../slideLayouts/slideLayout790.xml"/></Relationships>
</file>

<file path=ppt/slideMasters/_rels/slideMaster7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0.xml"/><Relationship Id="rId3" Type="http://schemas.openxmlformats.org/officeDocument/2006/relationships/slideLayout" Target="../slideLayouts/slideLayout795.xml"/><Relationship Id="rId7" Type="http://schemas.openxmlformats.org/officeDocument/2006/relationships/slideLayout" Target="../slideLayouts/slideLayout799.xml"/><Relationship Id="rId12" Type="http://schemas.openxmlformats.org/officeDocument/2006/relationships/theme" Target="../theme/theme73.xml"/><Relationship Id="rId2" Type="http://schemas.openxmlformats.org/officeDocument/2006/relationships/slideLayout" Target="../slideLayouts/slideLayout794.xml"/><Relationship Id="rId1" Type="http://schemas.openxmlformats.org/officeDocument/2006/relationships/slideLayout" Target="../slideLayouts/slideLayout793.xml"/><Relationship Id="rId6" Type="http://schemas.openxmlformats.org/officeDocument/2006/relationships/slideLayout" Target="../slideLayouts/slideLayout798.xml"/><Relationship Id="rId11" Type="http://schemas.openxmlformats.org/officeDocument/2006/relationships/slideLayout" Target="../slideLayouts/slideLayout803.xml"/><Relationship Id="rId5" Type="http://schemas.openxmlformats.org/officeDocument/2006/relationships/slideLayout" Target="../slideLayouts/slideLayout797.xml"/><Relationship Id="rId10" Type="http://schemas.openxmlformats.org/officeDocument/2006/relationships/slideLayout" Target="../slideLayouts/slideLayout802.xml"/><Relationship Id="rId4" Type="http://schemas.openxmlformats.org/officeDocument/2006/relationships/slideLayout" Target="../slideLayouts/slideLayout796.xml"/><Relationship Id="rId9" Type="http://schemas.openxmlformats.org/officeDocument/2006/relationships/slideLayout" Target="../slideLayouts/slideLayout801.xml"/></Relationships>
</file>

<file path=ppt/slideMasters/_rels/slideMaster7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1.xml"/><Relationship Id="rId3" Type="http://schemas.openxmlformats.org/officeDocument/2006/relationships/slideLayout" Target="../slideLayouts/slideLayout806.xml"/><Relationship Id="rId7" Type="http://schemas.openxmlformats.org/officeDocument/2006/relationships/slideLayout" Target="../slideLayouts/slideLayout810.xml"/><Relationship Id="rId12" Type="http://schemas.openxmlformats.org/officeDocument/2006/relationships/theme" Target="../theme/theme74.xml"/><Relationship Id="rId2" Type="http://schemas.openxmlformats.org/officeDocument/2006/relationships/slideLayout" Target="../slideLayouts/slideLayout805.xml"/><Relationship Id="rId1" Type="http://schemas.openxmlformats.org/officeDocument/2006/relationships/slideLayout" Target="../slideLayouts/slideLayout804.xml"/><Relationship Id="rId6" Type="http://schemas.openxmlformats.org/officeDocument/2006/relationships/slideLayout" Target="../slideLayouts/slideLayout809.xml"/><Relationship Id="rId11" Type="http://schemas.openxmlformats.org/officeDocument/2006/relationships/slideLayout" Target="../slideLayouts/slideLayout814.xml"/><Relationship Id="rId5" Type="http://schemas.openxmlformats.org/officeDocument/2006/relationships/slideLayout" Target="../slideLayouts/slideLayout808.xml"/><Relationship Id="rId10" Type="http://schemas.openxmlformats.org/officeDocument/2006/relationships/slideLayout" Target="../slideLayouts/slideLayout813.xml"/><Relationship Id="rId4" Type="http://schemas.openxmlformats.org/officeDocument/2006/relationships/slideLayout" Target="../slideLayouts/slideLayout807.xml"/><Relationship Id="rId9" Type="http://schemas.openxmlformats.org/officeDocument/2006/relationships/slideLayout" Target="../slideLayouts/slideLayout812.xml"/></Relationships>
</file>

<file path=ppt/slideMasters/_rels/slideMaster7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2.xml"/><Relationship Id="rId3" Type="http://schemas.openxmlformats.org/officeDocument/2006/relationships/slideLayout" Target="../slideLayouts/slideLayout817.xml"/><Relationship Id="rId7" Type="http://schemas.openxmlformats.org/officeDocument/2006/relationships/slideLayout" Target="../slideLayouts/slideLayout821.xml"/><Relationship Id="rId12" Type="http://schemas.openxmlformats.org/officeDocument/2006/relationships/theme" Target="../theme/theme75.xml"/><Relationship Id="rId2" Type="http://schemas.openxmlformats.org/officeDocument/2006/relationships/slideLayout" Target="../slideLayouts/slideLayout816.xml"/><Relationship Id="rId1" Type="http://schemas.openxmlformats.org/officeDocument/2006/relationships/slideLayout" Target="../slideLayouts/slideLayout815.xml"/><Relationship Id="rId6" Type="http://schemas.openxmlformats.org/officeDocument/2006/relationships/slideLayout" Target="../slideLayouts/slideLayout820.xml"/><Relationship Id="rId11" Type="http://schemas.openxmlformats.org/officeDocument/2006/relationships/slideLayout" Target="../slideLayouts/slideLayout825.xml"/><Relationship Id="rId5" Type="http://schemas.openxmlformats.org/officeDocument/2006/relationships/slideLayout" Target="../slideLayouts/slideLayout819.xml"/><Relationship Id="rId10" Type="http://schemas.openxmlformats.org/officeDocument/2006/relationships/slideLayout" Target="../slideLayouts/slideLayout824.xml"/><Relationship Id="rId4" Type="http://schemas.openxmlformats.org/officeDocument/2006/relationships/slideLayout" Target="../slideLayouts/slideLayout818.xml"/><Relationship Id="rId9" Type="http://schemas.openxmlformats.org/officeDocument/2006/relationships/slideLayout" Target="../slideLayouts/slideLayout823.xml"/></Relationships>
</file>

<file path=ppt/slideMasters/_rels/slideMaster7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3.xml"/><Relationship Id="rId3" Type="http://schemas.openxmlformats.org/officeDocument/2006/relationships/slideLayout" Target="../slideLayouts/slideLayout828.xml"/><Relationship Id="rId7" Type="http://schemas.openxmlformats.org/officeDocument/2006/relationships/slideLayout" Target="../slideLayouts/slideLayout832.xml"/><Relationship Id="rId12" Type="http://schemas.openxmlformats.org/officeDocument/2006/relationships/theme" Target="../theme/theme76.xml"/><Relationship Id="rId2" Type="http://schemas.openxmlformats.org/officeDocument/2006/relationships/slideLayout" Target="../slideLayouts/slideLayout827.xml"/><Relationship Id="rId1" Type="http://schemas.openxmlformats.org/officeDocument/2006/relationships/slideLayout" Target="../slideLayouts/slideLayout826.xml"/><Relationship Id="rId6" Type="http://schemas.openxmlformats.org/officeDocument/2006/relationships/slideLayout" Target="../slideLayouts/slideLayout831.xml"/><Relationship Id="rId11" Type="http://schemas.openxmlformats.org/officeDocument/2006/relationships/slideLayout" Target="../slideLayouts/slideLayout836.xml"/><Relationship Id="rId5" Type="http://schemas.openxmlformats.org/officeDocument/2006/relationships/slideLayout" Target="../slideLayouts/slideLayout830.xml"/><Relationship Id="rId10" Type="http://schemas.openxmlformats.org/officeDocument/2006/relationships/slideLayout" Target="../slideLayouts/slideLayout835.xml"/><Relationship Id="rId4" Type="http://schemas.openxmlformats.org/officeDocument/2006/relationships/slideLayout" Target="../slideLayouts/slideLayout829.xml"/><Relationship Id="rId9" Type="http://schemas.openxmlformats.org/officeDocument/2006/relationships/slideLayout" Target="../slideLayouts/slideLayout834.xml"/></Relationships>
</file>

<file path=ppt/slideMasters/_rels/slideMaster7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837.xml"/></Relationships>
</file>

<file path=ppt/slideMasters/_rels/slideMaster7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5.xml"/><Relationship Id="rId3" Type="http://schemas.openxmlformats.org/officeDocument/2006/relationships/slideLayout" Target="../slideLayouts/slideLayout840.xml"/><Relationship Id="rId7" Type="http://schemas.openxmlformats.org/officeDocument/2006/relationships/slideLayout" Target="../slideLayouts/slideLayout844.xml"/><Relationship Id="rId12" Type="http://schemas.openxmlformats.org/officeDocument/2006/relationships/theme" Target="../theme/theme78.xml"/><Relationship Id="rId2" Type="http://schemas.openxmlformats.org/officeDocument/2006/relationships/slideLayout" Target="../slideLayouts/slideLayout839.xml"/><Relationship Id="rId1" Type="http://schemas.openxmlformats.org/officeDocument/2006/relationships/slideLayout" Target="../slideLayouts/slideLayout838.xml"/><Relationship Id="rId6" Type="http://schemas.openxmlformats.org/officeDocument/2006/relationships/slideLayout" Target="../slideLayouts/slideLayout843.xml"/><Relationship Id="rId11" Type="http://schemas.openxmlformats.org/officeDocument/2006/relationships/slideLayout" Target="../slideLayouts/slideLayout848.xml"/><Relationship Id="rId5" Type="http://schemas.openxmlformats.org/officeDocument/2006/relationships/slideLayout" Target="../slideLayouts/slideLayout842.xml"/><Relationship Id="rId10" Type="http://schemas.openxmlformats.org/officeDocument/2006/relationships/slideLayout" Target="../slideLayouts/slideLayout847.xml"/><Relationship Id="rId4" Type="http://schemas.openxmlformats.org/officeDocument/2006/relationships/slideLayout" Target="../slideLayouts/slideLayout841.xml"/><Relationship Id="rId9" Type="http://schemas.openxmlformats.org/officeDocument/2006/relationships/slideLayout" Target="../slideLayouts/slideLayout846.xml"/></Relationships>
</file>

<file path=ppt/slideMasters/_rels/slideMaster7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6.xml"/><Relationship Id="rId3" Type="http://schemas.openxmlformats.org/officeDocument/2006/relationships/slideLayout" Target="../slideLayouts/slideLayout851.xml"/><Relationship Id="rId7" Type="http://schemas.openxmlformats.org/officeDocument/2006/relationships/slideLayout" Target="../slideLayouts/slideLayout855.xml"/><Relationship Id="rId12" Type="http://schemas.openxmlformats.org/officeDocument/2006/relationships/theme" Target="../theme/theme79.xml"/><Relationship Id="rId2" Type="http://schemas.openxmlformats.org/officeDocument/2006/relationships/slideLayout" Target="../slideLayouts/slideLayout850.xml"/><Relationship Id="rId1" Type="http://schemas.openxmlformats.org/officeDocument/2006/relationships/slideLayout" Target="../slideLayouts/slideLayout849.xml"/><Relationship Id="rId6" Type="http://schemas.openxmlformats.org/officeDocument/2006/relationships/slideLayout" Target="../slideLayouts/slideLayout854.xml"/><Relationship Id="rId11" Type="http://schemas.openxmlformats.org/officeDocument/2006/relationships/slideLayout" Target="../slideLayouts/slideLayout859.xml"/><Relationship Id="rId5" Type="http://schemas.openxmlformats.org/officeDocument/2006/relationships/slideLayout" Target="../slideLayouts/slideLayout853.xml"/><Relationship Id="rId10" Type="http://schemas.openxmlformats.org/officeDocument/2006/relationships/slideLayout" Target="../slideLayouts/slideLayout858.xml"/><Relationship Id="rId4" Type="http://schemas.openxmlformats.org/officeDocument/2006/relationships/slideLayout" Target="../slideLayouts/slideLayout852.xml"/><Relationship Id="rId9" Type="http://schemas.openxmlformats.org/officeDocument/2006/relationships/slideLayout" Target="../slideLayouts/slideLayout857.xml"/></Relationships>
</file>

<file path=ppt/slideMasters/_rels/slideMaster8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7.xml"/><Relationship Id="rId3" Type="http://schemas.openxmlformats.org/officeDocument/2006/relationships/slideLayout" Target="../slideLayouts/slideLayout862.xml"/><Relationship Id="rId7" Type="http://schemas.openxmlformats.org/officeDocument/2006/relationships/slideLayout" Target="../slideLayouts/slideLayout866.xml"/><Relationship Id="rId12" Type="http://schemas.openxmlformats.org/officeDocument/2006/relationships/theme" Target="../theme/theme80.xml"/><Relationship Id="rId2" Type="http://schemas.openxmlformats.org/officeDocument/2006/relationships/slideLayout" Target="../slideLayouts/slideLayout861.xml"/><Relationship Id="rId1" Type="http://schemas.openxmlformats.org/officeDocument/2006/relationships/slideLayout" Target="../slideLayouts/slideLayout860.xml"/><Relationship Id="rId6" Type="http://schemas.openxmlformats.org/officeDocument/2006/relationships/slideLayout" Target="../slideLayouts/slideLayout865.xml"/><Relationship Id="rId11" Type="http://schemas.openxmlformats.org/officeDocument/2006/relationships/slideLayout" Target="../slideLayouts/slideLayout870.xml"/><Relationship Id="rId5" Type="http://schemas.openxmlformats.org/officeDocument/2006/relationships/slideLayout" Target="../slideLayouts/slideLayout864.xml"/><Relationship Id="rId10" Type="http://schemas.openxmlformats.org/officeDocument/2006/relationships/slideLayout" Target="../slideLayouts/slideLayout869.xml"/><Relationship Id="rId4" Type="http://schemas.openxmlformats.org/officeDocument/2006/relationships/slideLayout" Target="../slideLayouts/slideLayout863.xml"/><Relationship Id="rId9" Type="http://schemas.openxmlformats.org/officeDocument/2006/relationships/slideLayout" Target="../slideLayouts/slideLayout868.xml"/></Relationships>
</file>

<file path=ppt/slideMasters/_rels/slideMaster8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8.xml"/><Relationship Id="rId3" Type="http://schemas.openxmlformats.org/officeDocument/2006/relationships/slideLayout" Target="../slideLayouts/slideLayout873.xml"/><Relationship Id="rId7" Type="http://schemas.openxmlformats.org/officeDocument/2006/relationships/slideLayout" Target="../slideLayouts/slideLayout877.xml"/><Relationship Id="rId12" Type="http://schemas.openxmlformats.org/officeDocument/2006/relationships/theme" Target="../theme/theme81.xml"/><Relationship Id="rId2" Type="http://schemas.openxmlformats.org/officeDocument/2006/relationships/slideLayout" Target="../slideLayouts/slideLayout872.xml"/><Relationship Id="rId1" Type="http://schemas.openxmlformats.org/officeDocument/2006/relationships/slideLayout" Target="../slideLayouts/slideLayout871.xml"/><Relationship Id="rId6" Type="http://schemas.openxmlformats.org/officeDocument/2006/relationships/slideLayout" Target="../slideLayouts/slideLayout876.xml"/><Relationship Id="rId11" Type="http://schemas.openxmlformats.org/officeDocument/2006/relationships/slideLayout" Target="../slideLayouts/slideLayout881.xml"/><Relationship Id="rId5" Type="http://schemas.openxmlformats.org/officeDocument/2006/relationships/slideLayout" Target="../slideLayouts/slideLayout875.xml"/><Relationship Id="rId10" Type="http://schemas.openxmlformats.org/officeDocument/2006/relationships/slideLayout" Target="../slideLayouts/slideLayout880.xml"/><Relationship Id="rId4" Type="http://schemas.openxmlformats.org/officeDocument/2006/relationships/slideLayout" Target="../slideLayouts/slideLayout874.xml"/><Relationship Id="rId9" Type="http://schemas.openxmlformats.org/officeDocument/2006/relationships/slideLayout" Target="../slideLayouts/slideLayout879.xml"/></Relationships>
</file>

<file path=ppt/slideMasters/_rels/slideMaster8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9.xml"/><Relationship Id="rId3" Type="http://schemas.openxmlformats.org/officeDocument/2006/relationships/slideLayout" Target="../slideLayouts/slideLayout884.xml"/><Relationship Id="rId7" Type="http://schemas.openxmlformats.org/officeDocument/2006/relationships/slideLayout" Target="../slideLayouts/slideLayout888.xml"/><Relationship Id="rId12" Type="http://schemas.openxmlformats.org/officeDocument/2006/relationships/theme" Target="../theme/theme82.xml"/><Relationship Id="rId2" Type="http://schemas.openxmlformats.org/officeDocument/2006/relationships/slideLayout" Target="../slideLayouts/slideLayout883.xml"/><Relationship Id="rId1" Type="http://schemas.openxmlformats.org/officeDocument/2006/relationships/slideLayout" Target="../slideLayouts/slideLayout882.xml"/><Relationship Id="rId6" Type="http://schemas.openxmlformats.org/officeDocument/2006/relationships/slideLayout" Target="../slideLayouts/slideLayout887.xml"/><Relationship Id="rId11" Type="http://schemas.openxmlformats.org/officeDocument/2006/relationships/slideLayout" Target="../slideLayouts/slideLayout892.xml"/><Relationship Id="rId5" Type="http://schemas.openxmlformats.org/officeDocument/2006/relationships/slideLayout" Target="../slideLayouts/slideLayout886.xml"/><Relationship Id="rId10" Type="http://schemas.openxmlformats.org/officeDocument/2006/relationships/slideLayout" Target="../slideLayouts/slideLayout891.xml"/><Relationship Id="rId4" Type="http://schemas.openxmlformats.org/officeDocument/2006/relationships/slideLayout" Target="../slideLayouts/slideLayout885.xml"/><Relationship Id="rId9" Type="http://schemas.openxmlformats.org/officeDocument/2006/relationships/slideLayout" Target="../slideLayouts/slideLayout890.xml"/></Relationships>
</file>

<file path=ppt/slideMasters/_rels/slideMaster8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0.xml"/><Relationship Id="rId3" Type="http://schemas.openxmlformats.org/officeDocument/2006/relationships/slideLayout" Target="../slideLayouts/slideLayout895.xml"/><Relationship Id="rId7" Type="http://schemas.openxmlformats.org/officeDocument/2006/relationships/slideLayout" Target="../slideLayouts/slideLayout899.xml"/><Relationship Id="rId12" Type="http://schemas.openxmlformats.org/officeDocument/2006/relationships/theme" Target="../theme/theme83.xml"/><Relationship Id="rId2" Type="http://schemas.openxmlformats.org/officeDocument/2006/relationships/slideLayout" Target="../slideLayouts/slideLayout894.xml"/><Relationship Id="rId1" Type="http://schemas.openxmlformats.org/officeDocument/2006/relationships/slideLayout" Target="../slideLayouts/slideLayout893.xml"/><Relationship Id="rId6" Type="http://schemas.openxmlformats.org/officeDocument/2006/relationships/slideLayout" Target="../slideLayouts/slideLayout898.xml"/><Relationship Id="rId11" Type="http://schemas.openxmlformats.org/officeDocument/2006/relationships/slideLayout" Target="../slideLayouts/slideLayout903.xml"/><Relationship Id="rId5" Type="http://schemas.openxmlformats.org/officeDocument/2006/relationships/slideLayout" Target="../slideLayouts/slideLayout897.xml"/><Relationship Id="rId10" Type="http://schemas.openxmlformats.org/officeDocument/2006/relationships/slideLayout" Target="../slideLayouts/slideLayout902.xml"/><Relationship Id="rId4" Type="http://schemas.openxmlformats.org/officeDocument/2006/relationships/slideLayout" Target="../slideLayouts/slideLayout896.xml"/><Relationship Id="rId9" Type="http://schemas.openxmlformats.org/officeDocument/2006/relationships/slideLayout" Target="../slideLayouts/slideLayout901.xml"/></Relationships>
</file>

<file path=ppt/slideMasters/_rels/slideMaster8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1.xml"/><Relationship Id="rId3" Type="http://schemas.openxmlformats.org/officeDocument/2006/relationships/slideLayout" Target="../slideLayouts/slideLayout906.xml"/><Relationship Id="rId7" Type="http://schemas.openxmlformats.org/officeDocument/2006/relationships/slideLayout" Target="../slideLayouts/slideLayout910.xml"/><Relationship Id="rId12" Type="http://schemas.openxmlformats.org/officeDocument/2006/relationships/theme" Target="../theme/theme84.xml"/><Relationship Id="rId2" Type="http://schemas.openxmlformats.org/officeDocument/2006/relationships/slideLayout" Target="../slideLayouts/slideLayout905.xml"/><Relationship Id="rId1" Type="http://schemas.openxmlformats.org/officeDocument/2006/relationships/slideLayout" Target="../slideLayouts/slideLayout904.xml"/><Relationship Id="rId6" Type="http://schemas.openxmlformats.org/officeDocument/2006/relationships/slideLayout" Target="../slideLayouts/slideLayout909.xml"/><Relationship Id="rId11" Type="http://schemas.openxmlformats.org/officeDocument/2006/relationships/slideLayout" Target="../slideLayouts/slideLayout914.xml"/><Relationship Id="rId5" Type="http://schemas.openxmlformats.org/officeDocument/2006/relationships/slideLayout" Target="../slideLayouts/slideLayout908.xml"/><Relationship Id="rId10" Type="http://schemas.openxmlformats.org/officeDocument/2006/relationships/slideLayout" Target="../slideLayouts/slideLayout913.xml"/><Relationship Id="rId4" Type="http://schemas.openxmlformats.org/officeDocument/2006/relationships/slideLayout" Target="../slideLayouts/slideLayout907.xml"/><Relationship Id="rId9" Type="http://schemas.openxmlformats.org/officeDocument/2006/relationships/slideLayout" Target="../slideLayouts/slideLayout912.xml"/></Relationships>
</file>

<file path=ppt/slideMasters/_rels/slideMaster8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2.xml"/><Relationship Id="rId3" Type="http://schemas.openxmlformats.org/officeDocument/2006/relationships/slideLayout" Target="../slideLayouts/slideLayout917.xml"/><Relationship Id="rId7" Type="http://schemas.openxmlformats.org/officeDocument/2006/relationships/slideLayout" Target="../slideLayouts/slideLayout921.xml"/><Relationship Id="rId12" Type="http://schemas.openxmlformats.org/officeDocument/2006/relationships/theme" Target="../theme/theme85.xml"/><Relationship Id="rId2" Type="http://schemas.openxmlformats.org/officeDocument/2006/relationships/slideLayout" Target="../slideLayouts/slideLayout916.xml"/><Relationship Id="rId1" Type="http://schemas.openxmlformats.org/officeDocument/2006/relationships/slideLayout" Target="../slideLayouts/slideLayout915.xml"/><Relationship Id="rId6" Type="http://schemas.openxmlformats.org/officeDocument/2006/relationships/slideLayout" Target="../slideLayouts/slideLayout920.xml"/><Relationship Id="rId11" Type="http://schemas.openxmlformats.org/officeDocument/2006/relationships/slideLayout" Target="../slideLayouts/slideLayout925.xml"/><Relationship Id="rId5" Type="http://schemas.openxmlformats.org/officeDocument/2006/relationships/slideLayout" Target="../slideLayouts/slideLayout919.xml"/><Relationship Id="rId10" Type="http://schemas.openxmlformats.org/officeDocument/2006/relationships/slideLayout" Target="../slideLayouts/slideLayout924.xml"/><Relationship Id="rId4" Type="http://schemas.openxmlformats.org/officeDocument/2006/relationships/slideLayout" Target="../slideLayouts/slideLayout918.xml"/><Relationship Id="rId9" Type="http://schemas.openxmlformats.org/officeDocument/2006/relationships/slideLayout" Target="../slideLayouts/slideLayout923.xml"/></Relationships>
</file>

<file path=ppt/slideMasters/_rels/slideMaster8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3.xml"/><Relationship Id="rId3" Type="http://schemas.openxmlformats.org/officeDocument/2006/relationships/slideLayout" Target="../slideLayouts/slideLayout928.xml"/><Relationship Id="rId7" Type="http://schemas.openxmlformats.org/officeDocument/2006/relationships/slideLayout" Target="../slideLayouts/slideLayout932.xml"/><Relationship Id="rId12" Type="http://schemas.openxmlformats.org/officeDocument/2006/relationships/theme" Target="../theme/theme86.xml"/><Relationship Id="rId2" Type="http://schemas.openxmlformats.org/officeDocument/2006/relationships/slideLayout" Target="../slideLayouts/slideLayout927.xml"/><Relationship Id="rId1" Type="http://schemas.openxmlformats.org/officeDocument/2006/relationships/slideLayout" Target="../slideLayouts/slideLayout926.xml"/><Relationship Id="rId6" Type="http://schemas.openxmlformats.org/officeDocument/2006/relationships/slideLayout" Target="../slideLayouts/slideLayout931.xml"/><Relationship Id="rId11" Type="http://schemas.openxmlformats.org/officeDocument/2006/relationships/slideLayout" Target="../slideLayouts/slideLayout936.xml"/><Relationship Id="rId5" Type="http://schemas.openxmlformats.org/officeDocument/2006/relationships/slideLayout" Target="../slideLayouts/slideLayout930.xml"/><Relationship Id="rId10" Type="http://schemas.openxmlformats.org/officeDocument/2006/relationships/slideLayout" Target="../slideLayouts/slideLayout935.xml"/><Relationship Id="rId4" Type="http://schemas.openxmlformats.org/officeDocument/2006/relationships/slideLayout" Target="../slideLayouts/slideLayout929.xml"/><Relationship Id="rId9" Type="http://schemas.openxmlformats.org/officeDocument/2006/relationships/slideLayout" Target="../slideLayouts/slideLayout934.xml"/></Relationships>
</file>

<file path=ppt/slideMasters/_rels/slideMaster8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4.xml"/><Relationship Id="rId3" Type="http://schemas.openxmlformats.org/officeDocument/2006/relationships/slideLayout" Target="../slideLayouts/slideLayout939.xml"/><Relationship Id="rId7" Type="http://schemas.openxmlformats.org/officeDocument/2006/relationships/slideLayout" Target="../slideLayouts/slideLayout943.xml"/><Relationship Id="rId12" Type="http://schemas.openxmlformats.org/officeDocument/2006/relationships/theme" Target="../theme/theme87.xml"/><Relationship Id="rId2" Type="http://schemas.openxmlformats.org/officeDocument/2006/relationships/slideLayout" Target="../slideLayouts/slideLayout938.xml"/><Relationship Id="rId1" Type="http://schemas.openxmlformats.org/officeDocument/2006/relationships/slideLayout" Target="../slideLayouts/slideLayout937.xml"/><Relationship Id="rId6" Type="http://schemas.openxmlformats.org/officeDocument/2006/relationships/slideLayout" Target="../slideLayouts/slideLayout942.xml"/><Relationship Id="rId11" Type="http://schemas.openxmlformats.org/officeDocument/2006/relationships/slideLayout" Target="../slideLayouts/slideLayout947.xml"/><Relationship Id="rId5" Type="http://schemas.openxmlformats.org/officeDocument/2006/relationships/slideLayout" Target="../slideLayouts/slideLayout941.xml"/><Relationship Id="rId10" Type="http://schemas.openxmlformats.org/officeDocument/2006/relationships/slideLayout" Target="../slideLayouts/slideLayout946.xml"/><Relationship Id="rId4" Type="http://schemas.openxmlformats.org/officeDocument/2006/relationships/slideLayout" Target="../slideLayouts/slideLayout940.xml"/><Relationship Id="rId9" Type="http://schemas.openxmlformats.org/officeDocument/2006/relationships/slideLayout" Target="../slideLayouts/slideLayout945.xml"/></Relationships>
</file>

<file path=ppt/slideMasters/_rels/slideMaster8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5.xml"/><Relationship Id="rId3" Type="http://schemas.openxmlformats.org/officeDocument/2006/relationships/slideLayout" Target="../slideLayouts/slideLayout950.xml"/><Relationship Id="rId7" Type="http://schemas.openxmlformats.org/officeDocument/2006/relationships/slideLayout" Target="../slideLayouts/slideLayout954.xml"/><Relationship Id="rId12" Type="http://schemas.openxmlformats.org/officeDocument/2006/relationships/theme" Target="../theme/theme88.xml"/><Relationship Id="rId2" Type="http://schemas.openxmlformats.org/officeDocument/2006/relationships/slideLayout" Target="../slideLayouts/slideLayout949.xml"/><Relationship Id="rId1" Type="http://schemas.openxmlformats.org/officeDocument/2006/relationships/slideLayout" Target="../slideLayouts/slideLayout948.xml"/><Relationship Id="rId6" Type="http://schemas.openxmlformats.org/officeDocument/2006/relationships/slideLayout" Target="../slideLayouts/slideLayout953.xml"/><Relationship Id="rId11" Type="http://schemas.openxmlformats.org/officeDocument/2006/relationships/slideLayout" Target="../slideLayouts/slideLayout958.xml"/><Relationship Id="rId5" Type="http://schemas.openxmlformats.org/officeDocument/2006/relationships/slideLayout" Target="../slideLayouts/slideLayout952.xml"/><Relationship Id="rId10" Type="http://schemas.openxmlformats.org/officeDocument/2006/relationships/slideLayout" Target="../slideLayouts/slideLayout957.xml"/><Relationship Id="rId4" Type="http://schemas.openxmlformats.org/officeDocument/2006/relationships/slideLayout" Target="../slideLayouts/slideLayout951.xml"/><Relationship Id="rId9" Type="http://schemas.openxmlformats.org/officeDocument/2006/relationships/slideLayout" Target="../slideLayouts/slideLayout956.xml"/></Relationships>
</file>

<file path=ppt/slideMasters/_rels/slideMaster8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6.xml"/><Relationship Id="rId3" Type="http://schemas.openxmlformats.org/officeDocument/2006/relationships/slideLayout" Target="../slideLayouts/slideLayout961.xml"/><Relationship Id="rId7" Type="http://schemas.openxmlformats.org/officeDocument/2006/relationships/slideLayout" Target="../slideLayouts/slideLayout965.xml"/><Relationship Id="rId12" Type="http://schemas.openxmlformats.org/officeDocument/2006/relationships/theme" Target="../theme/theme89.xml"/><Relationship Id="rId2" Type="http://schemas.openxmlformats.org/officeDocument/2006/relationships/slideLayout" Target="../slideLayouts/slideLayout960.xml"/><Relationship Id="rId1" Type="http://schemas.openxmlformats.org/officeDocument/2006/relationships/slideLayout" Target="../slideLayouts/slideLayout959.xml"/><Relationship Id="rId6" Type="http://schemas.openxmlformats.org/officeDocument/2006/relationships/slideLayout" Target="../slideLayouts/slideLayout964.xml"/><Relationship Id="rId11" Type="http://schemas.openxmlformats.org/officeDocument/2006/relationships/slideLayout" Target="../slideLayouts/slideLayout969.xml"/><Relationship Id="rId5" Type="http://schemas.openxmlformats.org/officeDocument/2006/relationships/slideLayout" Target="../slideLayouts/slideLayout963.xml"/><Relationship Id="rId10" Type="http://schemas.openxmlformats.org/officeDocument/2006/relationships/slideLayout" Target="../slideLayouts/slideLayout968.xml"/><Relationship Id="rId4" Type="http://schemas.openxmlformats.org/officeDocument/2006/relationships/slideLayout" Target="../slideLayouts/slideLayout962.xml"/><Relationship Id="rId9" Type="http://schemas.openxmlformats.org/officeDocument/2006/relationships/slideLayout" Target="../slideLayouts/slideLayout967.xml"/></Relationships>
</file>

<file path=ppt/slideMasters/_rels/slideMaster9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7.xml"/><Relationship Id="rId3" Type="http://schemas.openxmlformats.org/officeDocument/2006/relationships/slideLayout" Target="../slideLayouts/slideLayout972.xml"/><Relationship Id="rId7" Type="http://schemas.openxmlformats.org/officeDocument/2006/relationships/slideLayout" Target="../slideLayouts/slideLayout976.xml"/><Relationship Id="rId12" Type="http://schemas.openxmlformats.org/officeDocument/2006/relationships/theme" Target="../theme/theme90.xml"/><Relationship Id="rId2" Type="http://schemas.openxmlformats.org/officeDocument/2006/relationships/slideLayout" Target="../slideLayouts/slideLayout971.xml"/><Relationship Id="rId1" Type="http://schemas.openxmlformats.org/officeDocument/2006/relationships/slideLayout" Target="../slideLayouts/slideLayout970.xml"/><Relationship Id="rId6" Type="http://schemas.openxmlformats.org/officeDocument/2006/relationships/slideLayout" Target="../slideLayouts/slideLayout975.xml"/><Relationship Id="rId11" Type="http://schemas.openxmlformats.org/officeDocument/2006/relationships/slideLayout" Target="../slideLayouts/slideLayout980.xml"/><Relationship Id="rId5" Type="http://schemas.openxmlformats.org/officeDocument/2006/relationships/slideLayout" Target="../slideLayouts/slideLayout974.xml"/><Relationship Id="rId10" Type="http://schemas.openxmlformats.org/officeDocument/2006/relationships/slideLayout" Target="../slideLayouts/slideLayout979.xml"/><Relationship Id="rId4" Type="http://schemas.openxmlformats.org/officeDocument/2006/relationships/slideLayout" Target="../slideLayouts/slideLayout973.xml"/><Relationship Id="rId9" Type="http://schemas.openxmlformats.org/officeDocument/2006/relationships/slideLayout" Target="../slideLayouts/slideLayout978.xml"/></Relationships>
</file>

<file path=ppt/slideMasters/_rels/slideMaster9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8.xml"/><Relationship Id="rId3" Type="http://schemas.openxmlformats.org/officeDocument/2006/relationships/slideLayout" Target="../slideLayouts/slideLayout983.xml"/><Relationship Id="rId7" Type="http://schemas.openxmlformats.org/officeDocument/2006/relationships/slideLayout" Target="../slideLayouts/slideLayout987.xml"/><Relationship Id="rId12" Type="http://schemas.openxmlformats.org/officeDocument/2006/relationships/theme" Target="../theme/theme91.xml"/><Relationship Id="rId2" Type="http://schemas.openxmlformats.org/officeDocument/2006/relationships/slideLayout" Target="../slideLayouts/slideLayout982.xml"/><Relationship Id="rId1" Type="http://schemas.openxmlformats.org/officeDocument/2006/relationships/slideLayout" Target="../slideLayouts/slideLayout981.xml"/><Relationship Id="rId6" Type="http://schemas.openxmlformats.org/officeDocument/2006/relationships/slideLayout" Target="../slideLayouts/slideLayout986.xml"/><Relationship Id="rId11" Type="http://schemas.openxmlformats.org/officeDocument/2006/relationships/slideLayout" Target="../slideLayouts/slideLayout991.xml"/><Relationship Id="rId5" Type="http://schemas.openxmlformats.org/officeDocument/2006/relationships/slideLayout" Target="../slideLayouts/slideLayout985.xml"/><Relationship Id="rId10" Type="http://schemas.openxmlformats.org/officeDocument/2006/relationships/slideLayout" Target="../slideLayouts/slideLayout990.xml"/><Relationship Id="rId4" Type="http://schemas.openxmlformats.org/officeDocument/2006/relationships/slideLayout" Target="../slideLayouts/slideLayout984.xml"/><Relationship Id="rId9" Type="http://schemas.openxmlformats.org/officeDocument/2006/relationships/slideLayout" Target="../slideLayouts/slideLayout989.xml"/></Relationships>
</file>

<file path=ppt/slideMasters/_rels/slideMaster9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9.xml"/><Relationship Id="rId3" Type="http://schemas.openxmlformats.org/officeDocument/2006/relationships/slideLayout" Target="../slideLayouts/slideLayout994.xml"/><Relationship Id="rId7" Type="http://schemas.openxmlformats.org/officeDocument/2006/relationships/slideLayout" Target="../slideLayouts/slideLayout998.xml"/><Relationship Id="rId12" Type="http://schemas.openxmlformats.org/officeDocument/2006/relationships/theme" Target="../theme/theme92.xml"/><Relationship Id="rId2" Type="http://schemas.openxmlformats.org/officeDocument/2006/relationships/slideLayout" Target="../slideLayouts/slideLayout993.xml"/><Relationship Id="rId1" Type="http://schemas.openxmlformats.org/officeDocument/2006/relationships/slideLayout" Target="../slideLayouts/slideLayout992.xml"/><Relationship Id="rId6" Type="http://schemas.openxmlformats.org/officeDocument/2006/relationships/slideLayout" Target="../slideLayouts/slideLayout997.xml"/><Relationship Id="rId11" Type="http://schemas.openxmlformats.org/officeDocument/2006/relationships/slideLayout" Target="../slideLayouts/slideLayout1002.xml"/><Relationship Id="rId5" Type="http://schemas.openxmlformats.org/officeDocument/2006/relationships/slideLayout" Target="../slideLayouts/slideLayout996.xml"/><Relationship Id="rId10" Type="http://schemas.openxmlformats.org/officeDocument/2006/relationships/slideLayout" Target="../slideLayouts/slideLayout1001.xml"/><Relationship Id="rId4" Type="http://schemas.openxmlformats.org/officeDocument/2006/relationships/slideLayout" Target="../slideLayouts/slideLayout995.xml"/><Relationship Id="rId9" Type="http://schemas.openxmlformats.org/officeDocument/2006/relationships/slideLayout" Target="../slideLayouts/slideLayout1000.xml"/></Relationships>
</file>

<file path=ppt/slideMasters/_rels/slideMaster9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0.xml"/><Relationship Id="rId3" Type="http://schemas.openxmlformats.org/officeDocument/2006/relationships/slideLayout" Target="../slideLayouts/slideLayout1005.xml"/><Relationship Id="rId7" Type="http://schemas.openxmlformats.org/officeDocument/2006/relationships/slideLayout" Target="../slideLayouts/slideLayout1009.xml"/><Relationship Id="rId12" Type="http://schemas.openxmlformats.org/officeDocument/2006/relationships/theme" Target="../theme/theme93.xml"/><Relationship Id="rId2" Type="http://schemas.openxmlformats.org/officeDocument/2006/relationships/slideLayout" Target="../slideLayouts/slideLayout1004.xml"/><Relationship Id="rId1" Type="http://schemas.openxmlformats.org/officeDocument/2006/relationships/slideLayout" Target="../slideLayouts/slideLayout1003.xml"/><Relationship Id="rId6" Type="http://schemas.openxmlformats.org/officeDocument/2006/relationships/slideLayout" Target="../slideLayouts/slideLayout1008.xml"/><Relationship Id="rId11" Type="http://schemas.openxmlformats.org/officeDocument/2006/relationships/slideLayout" Target="../slideLayouts/slideLayout1013.xml"/><Relationship Id="rId5" Type="http://schemas.openxmlformats.org/officeDocument/2006/relationships/slideLayout" Target="../slideLayouts/slideLayout1007.xml"/><Relationship Id="rId10" Type="http://schemas.openxmlformats.org/officeDocument/2006/relationships/slideLayout" Target="../slideLayouts/slideLayout1012.xml"/><Relationship Id="rId4" Type="http://schemas.openxmlformats.org/officeDocument/2006/relationships/slideLayout" Target="../slideLayouts/slideLayout1006.xml"/><Relationship Id="rId9" Type="http://schemas.openxmlformats.org/officeDocument/2006/relationships/slideLayout" Target="../slideLayouts/slideLayout1011.xml"/></Relationships>
</file>

<file path=ppt/slideMasters/_rels/slideMaster9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1.xml"/><Relationship Id="rId3" Type="http://schemas.openxmlformats.org/officeDocument/2006/relationships/slideLayout" Target="../slideLayouts/slideLayout1016.xml"/><Relationship Id="rId7" Type="http://schemas.openxmlformats.org/officeDocument/2006/relationships/slideLayout" Target="../slideLayouts/slideLayout1020.xml"/><Relationship Id="rId12" Type="http://schemas.openxmlformats.org/officeDocument/2006/relationships/theme" Target="../theme/theme94.xml"/><Relationship Id="rId2" Type="http://schemas.openxmlformats.org/officeDocument/2006/relationships/slideLayout" Target="../slideLayouts/slideLayout1015.xml"/><Relationship Id="rId1" Type="http://schemas.openxmlformats.org/officeDocument/2006/relationships/slideLayout" Target="../slideLayouts/slideLayout1014.xml"/><Relationship Id="rId6" Type="http://schemas.openxmlformats.org/officeDocument/2006/relationships/slideLayout" Target="../slideLayouts/slideLayout1019.xml"/><Relationship Id="rId11" Type="http://schemas.openxmlformats.org/officeDocument/2006/relationships/slideLayout" Target="../slideLayouts/slideLayout1024.xml"/><Relationship Id="rId5" Type="http://schemas.openxmlformats.org/officeDocument/2006/relationships/slideLayout" Target="../slideLayouts/slideLayout1018.xml"/><Relationship Id="rId10" Type="http://schemas.openxmlformats.org/officeDocument/2006/relationships/slideLayout" Target="../slideLayouts/slideLayout1023.xml"/><Relationship Id="rId4" Type="http://schemas.openxmlformats.org/officeDocument/2006/relationships/slideLayout" Target="../slideLayouts/slideLayout1017.xml"/><Relationship Id="rId9" Type="http://schemas.openxmlformats.org/officeDocument/2006/relationships/slideLayout" Target="../slideLayouts/slideLayout1022.xml"/></Relationships>
</file>

<file path=ppt/slideMasters/_rels/slideMaster9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2.xml"/><Relationship Id="rId3" Type="http://schemas.openxmlformats.org/officeDocument/2006/relationships/slideLayout" Target="../slideLayouts/slideLayout1027.xml"/><Relationship Id="rId7" Type="http://schemas.openxmlformats.org/officeDocument/2006/relationships/slideLayout" Target="../slideLayouts/slideLayout1031.xml"/><Relationship Id="rId12" Type="http://schemas.openxmlformats.org/officeDocument/2006/relationships/theme" Target="../theme/theme95.xml"/><Relationship Id="rId2" Type="http://schemas.openxmlformats.org/officeDocument/2006/relationships/slideLayout" Target="../slideLayouts/slideLayout1026.xml"/><Relationship Id="rId1" Type="http://schemas.openxmlformats.org/officeDocument/2006/relationships/slideLayout" Target="../slideLayouts/slideLayout1025.xml"/><Relationship Id="rId6" Type="http://schemas.openxmlformats.org/officeDocument/2006/relationships/slideLayout" Target="../slideLayouts/slideLayout1030.xml"/><Relationship Id="rId11" Type="http://schemas.openxmlformats.org/officeDocument/2006/relationships/slideLayout" Target="../slideLayouts/slideLayout1035.xml"/><Relationship Id="rId5" Type="http://schemas.openxmlformats.org/officeDocument/2006/relationships/slideLayout" Target="../slideLayouts/slideLayout1029.xml"/><Relationship Id="rId10" Type="http://schemas.openxmlformats.org/officeDocument/2006/relationships/slideLayout" Target="../slideLayouts/slideLayout1034.xml"/><Relationship Id="rId4" Type="http://schemas.openxmlformats.org/officeDocument/2006/relationships/slideLayout" Target="../slideLayouts/slideLayout1028.xml"/><Relationship Id="rId9" Type="http://schemas.openxmlformats.org/officeDocument/2006/relationships/slideLayout" Target="../slideLayouts/slideLayout1033.xml"/></Relationships>
</file>

<file path=ppt/slideMasters/_rels/slideMaster9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3.xml"/><Relationship Id="rId3" Type="http://schemas.openxmlformats.org/officeDocument/2006/relationships/slideLayout" Target="../slideLayouts/slideLayout1038.xml"/><Relationship Id="rId7" Type="http://schemas.openxmlformats.org/officeDocument/2006/relationships/slideLayout" Target="../slideLayouts/slideLayout1042.xml"/><Relationship Id="rId12" Type="http://schemas.openxmlformats.org/officeDocument/2006/relationships/theme" Target="../theme/theme96.xml"/><Relationship Id="rId2" Type="http://schemas.openxmlformats.org/officeDocument/2006/relationships/slideLayout" Target="../slideLayouts/slideLayout1037.xml"/><Relationship Id="rId1" Type="http://schemas.openxmlformats.org/officeDocument/2006/relationships/slideLayout" Target="../slideLayouts/slideLayout1036.xml"/><Relationship Id="rId6" Type="http://schemas.openxmlformats.org/officeDocument/2006/relationships/slideLayout" Target="../slideLayouts/slideLayout1041.xml"/><Relationship Id="rId11" Type="http://schemas.openxmlformats.org/officeDocument/2006/relationships/slideLayout" Target="../slideLayouts/slideLayout1046.xml"/><Relationship Id="rId5" Type="http://schemas.openxmlformats.org/officeDocument/2006/relationships/slideLayout" Target="../slideLayouts/slideLayout1040.xml"/><Relationship Id="rId10" Type="http://schemas.openxmlformats.org/officeDocument/2006/relationships/slideLayout" Target="../slideLayouts/slideLayout1045.xml"/><Relationship Id="rId4" Type="http://schemas.openxmlformats.org/officeDocument/2006/relationships/slideLayout" Target="../slideLayouts/slideLayout1039.xml"/><Relationship Id="rId9" Type="http://schemas.openxmlformats.org/officeDocument/2006/relationships/slideLayout" Target="../slideLayouts/slideLayout1044.xml"/></Relationships>
</file>

<file path=ppt/slideMasters/_rels/slideMaster9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4.xml"/><Relationship Id="rId3" Type="http://schemas.openxmlformats.org/officeDocument/2006/relationships/slideLayout" Target="../slideLayouts/slideLayout1049.xml"/><Relationship Id="rId7" Type="http://schemas.openxmlformats.org/officeDocument/2006/relationships/slideLayout" Target="../slideLayouts/slideLayout1053.xml"/><Relationship Id="rId12" Type="http://schemas.openxmlformats.org/officeDocument/2006/relationships/theme" Target="../theme/theme97.xml"/><Relationship Id="rId2" Type="http://schemas.openxmlformats.org/officeDocument/2006/relationships/slideLayout" Target="../slideLayouts/slideLayout1048.xml"/><Relationship Id="rId1" Type="http://schemas.openxmlformats.org/officeDocument/2006/relationships/slideLayout" Target="../slideLayouts/slideLayout1047.xml"/><Relationship Id="rId6" Type="http://schemas.openxmlformats.org/officeDocument/2006/relationships/slideLayout" Target="../slideLayouts/slideLayout1052.xml"/><Relationship Id="rId11" Type="http://schemas.openxmlformats.org/officeDocument/2006/relationships/slideLayout" Target="../slideLayouts/slideLayout1057.xml"/><Relationship Id="rId5" Type="http://schemas.openxmlformats.org/officeDocument/2006/relationships/slideLayout" Target="../slideLayouts/slideLayout1051.xml"/><Relationship Id="rId10" Type="http://schemas.openxmlformats.org/officeDocument/2006/relationships/slideLayout" Target="../slideLayouts/slideLayout1056.xml"/><Relationship Id="rId4" Type="http://schemas.openxmlformats.org/officeDocument/2006/relationships/slideLayout" Target="../slideLayouts/slideLayout1050.xml"/><Relationship Id="rId9" Type="http://schemas.openxmlformats.org/officeDocument/2006/relationships/slideLayout" Target="../slideLayouts/slideLayout1055.xml"/></Relationships>
</file>

<file path=ppt/slideMasters/_rels/slideMaster9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5.xml"/><Relationship Id="rId3" Type="http://schemas.openxmlformats.org/officeDocument/2006/relationships/slideLayout" Target="../slideLayouts/slideLayout1060.xml"/><Relationship Id="rId7" Type="http://schemas.openxmlformats.org/officeDocument/2006/relationships/slideLayout" Target="../slideLayouts/slideLayout1064.xml"/><Relationship Id="rId12" Type="http://schemas.openxmlformats.org/officeDocument/2006/relationships/theme" Target="../theme/theme98.xml"/><Relationship Id="rId2" Type="http://schemas.openxmlformats.org/officeDocument/2006/relationships/slideLayout" Target="../slideLayouts/slideLayout1059.xml"/><Relationship Id="rId1" Type="http://schemas.openxmlformats.org/officeDocument/2006/relationships/slideLayout" Target="../slideLayouts/slideLayout1058.xml"/><Relationship Id="rId6" Type="http://schemas.openxmlformats.org/officeDocument/2006/relationships/slideLayout" Target="../slideLayouts/slideLayout1063.xml"/><Relationship Id="rId11" Type="http://schemas.openxmlformats.org/officeDocument/2006/relationships/slideLayout" Target="../slideLayouts/slideLayout1068.xml"/><Relationship Id="rId5" Type="http://schemas.openxmlformats.org/officeDocument/2006/relationships/slideLayout" Target="../slideLayouts/slideLayout1062.xml"/><Relationship Id="rId10" Type="http://schemas.openxmlformats.org/officeDocument/2006/relationships/slideLayout" Target="../slideLayouts/slideLayout1067.xml"/><Relationship Id="rId4" Type="http://schemas.openxmlformats.org/officeDocument/2006/relationships/slideLayout" Target="../slideLayouts/slideLayout1061.xml"/><Relationship Id="rId9" Type="http://schemas.openxmlformats.org/officeDocument/2006/relationships/slideLayout" Target="../slideLayouts/slideLayout1066.xml"/></Relationships>
</file>

<file path=ppt/slideMasters/_rels/slideMaster9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6.xml"/><Relationship Id="rId3" Type="http://schemas.openxmlformats.org/officeDocument/2006/relationships/slideLayout" Target="../slideLayouts/slideLayout1071.xml"/><Relationship Id="rId7" Type="http://schemas.openxmlformats.org/officeDocument/2006/relationships/slideLayout" Target="../slideLayouts/slideLayout1075.xml"/><Relationship Id="rId12" Type="http://schemas.openxmlformats.org/officeDocument/2006/relationships/theme" Target="../theme/theme99.xml"/><Relationship Id="rId2" Type="http://schemas.openxmlformats.org/officeDocument/2006/relationships/slideLayout" Target="../slideLayouts/slideLayout1070.xml"/><Relationship Id="rId1" Type="http://schemas.openxmlformats.org/officeDocument/2006/relationships/slideLayout" Target="../slideLayouts/slideLayout1069.xml"/><Relationship Id="rId6" Type="http://schemas.openxmlformats.org/officeDocument/2006/relationships/slideLayout" Target="../slideLayouts/slideLayout1074.xml"/><Relationship Id="rId11" Type="http://schemas.openxmlformats.org/officeDocument/2006/relationships/slideLayout" Target="../slideLayouts/slideLayout1079.xml"/><Relationship Id="rId5" Type="http://schemas.openxmlformats.org/officeDocument/2006/relationships/slideLayout" Target="../slideLayouts/slideLayout1073.xml"/><Relationship Id="rId10" Type="http://schemas.openxmlformats.org/officeDocument/2006/relationships/slideLayout" Target="../slideLayouts/slideLayout1078.xml"/><Relationship Id="rId4" Type="http://schemas.openxmlformats.org/officeDocument/2006/relationships/slideLayout" Target="../slideLayouts/slideLayout1072.xml"/><Relationship Id="rId9" Type="http://schemas.openxmlformats.org/officeDocument/2006/relationships/slideLayout" Target="../slideLayouts/slideLayout1077.xml"/></Relationships>
</file>

<file path=ppt/slideMasters/_rels/slideMaster10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7.xml"/><Relationship Id="rId3" Type="http://schemas.openxmlformats.org/officeDocument/2006/relationships/slideLayout" Target="../slideLayouts/slideLayout1082.xml"/><Relationship Id="rId7" Type="http://schemas.openxmlformats.org/officeDocument/2006/relationships/slideLayout" Target="../slideLayouts/slideLayout1086.xml"/><Relationship Id="rId12" Type="http://schemas.openxmlformats.org/officeDocument/2006/relationships/theme" Target="../theme/theme100.xml"/><Relationship Id="rId2" Type="http://schemas.openxmlformats.org/officeDocument/2006/relationships/slideLayout" Target="../slideLayouts/slideLayout1081.xml"/><Relationship Id="rId1" Type="http://schemas.openxmlformats.org/officeDocument/2006/relationships/slideLayout" Target="../slideLayouts/slideLayout1080.xml"/><Relationship Id="rId6" Type="http://schemas.openxmlformats.org/officeDocument/2006/relationships/slideLayout" Target="../slideLayouts/slideLayout1085.xml"/><Relationship Id="rId11" Type="http://schemas.openxmlformats.org/officeDocument/2006/relationships/slideLayout" Target="../slideLayouts/slideLayout1090.xml"/><Relationship Id="rId5" Type="http://schemas.openxmlformats.org/officeDocument/2006/relationships/slideLayout" Target="../slideLayouts/slideLayout1084.xml"/><Relationship Id="rId10" Type="http://schemas.openxmlformats.org/officeDocument/2006/relationships/slideLayout" Target="../slideLayouts/slideLayout1089.xml"/><Relationship Id="rId4" Type="http://schemas.openxmlformats.org/officeDocument/2006/relationships/slideLayout" Target="../slideLayouts/slideLayout1083.xml"/><Relationship Id="rId9" Type="http://schemas.openxmlformats.org/officeDocument/2006/relationships/slideLayout" Target="../slideLayouts/slideLayout1088.xml"/></Relationships>
</file>

<file path=ppt/slideMasters/_rels/slideMaster10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8.xml"/><Relationship Id="rId3" Type="http://schemas.openxmlformats.org/officeDocument/2006/relationships/slideLayout" Target="../slideLayouts/slideLayout1093.xml"/><Relationship Id="rId7" Type="http://schemas.openxmlformats.org/officeDocument/2006/relationships/slideLayout" Target="../slideLayouts/slideLayout1097.xml"/><Relationship Id="rId12" Type="http://schemas.openxmlformats.org/officeDocument/2006/relationships/theme" Target="../theme/theme101.xml"/><Relationship Id="rId2" Type="http://schemas.openxmlformats.org/officeDocument/2006/relationships/slideLayout" Target="../slideLayouts/slideLayout1092.xml"/><Relationship Id="rId1" Type="http://schemas.openxmlformats.org/officeDocument/2006/relationships/slideLayout" Target="../slideLayouts/slideLayout1091.xml"/><Relationship Id="rId6" Type="http://schemas.openxmlformats.org/officeDocument/2006/relationships/slideLayout" Target="../slideLayouts/slideLayout1096.xml"/><Relationship Id="rId11" Type="http://schemas.openxmlformats.org/officeDocument/2006/relationships/slideLayout" Target="../slideLayouts/slideLayout1101.xml"/><Relationship Id="rId5" Type="http://schemas.openxmlformats.org/officeDocument/2006/relationships/slideLayout" Target="../slideLayouts/slideLayout1095.xml"/><Relationship Id="rId10" Type="http://schemas.openxmlformats.org/officeDocument/2006/relationships/slideLayout" Target="../slideLayouts/slideLayout1100.xml"/><Relationship Id="rId4" Type="http://schemas.openxmlformats.org/officeDocument/2006/relationships/slideLayout" Target="../slideLayouts/slideLayout1094.xml"/><Relationship Id="rId9" Type="http://schemas.openxmlformats.org/officeDocument/2006/relationships/slideLayout" Target="../slideLayouts/slideLayout1099.xml"/></Relationships>
</file>

<file path=ppt/slideMasters/_rels/slideMaster10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9.xml"/><Relationship Id="rId3" Type="http://schemas.openxmlformats.org/officeDocument/2006/relationships/slideLayout" Target="../slideLayouts/slideLayout1104.xml"/><Relationship Id="rId7" Type="http://schemas.openxmlformats.org/officeDocument/2006/relationships/slideLayout" Target="../slideLayouts/slideLayout1108.xml"/><Relationship Id="rId12" Type="http://schemas.openxmlformats.org/officeDocument/2006/relationships/theme" Target="../theme/theme102.xml"/><Relationship Id="rId2" Type="http://schemas.openxmlformats.org/officeDocument/2006/relationships/slideLayout" Target="../slideLayouts/slideLayout1103.xml"/><Relationship Id="rId1" Type="http://schemas.openxmlformats.org/officeDocument/2006/relationships/slideLayout" Target="../slideLayouts/slideLayout1102.xml"/><Relationship Id="rId6" Type="http://schemas.openxmlformats.org/officeDocument/2006/relationships/slideLayout" Target="../slideLayouts/slideLayout1107.xml"/><Relationship Id="rId11" Type="http://schemas.openxmlformats.org/officeDocument/2006/relationships/slideLayout" Target="../slideLayouts/slideLayout1112.xml"/><Relationship Id="rId5" Type="http://schemas.openxmlformats.org/officeDocument/2006/relationships/slideLayout" Target="../slideLayouts/slideLayout1106.xml"/><Relationship Id="rId10" Type="http://schemas.openxmlformats.org/officeDocument/2006/relationships/slideLayout" Target="../slideLayouts/slideLayout1111.xml"/><Relationship Id="rId4" Type="http://schemas.openxmlformats.org/officeDocument/2006/relationships/slideLayout" Target="../slideLayouts/slideLayout1105.xml"/><Relationship Id="rId9" Type="http://schemas.openxmlformats.org/officeDocument/2006/relationships/slideLayout" Target="../slideLayouts/slideLayout1110.xml"/></Relationships>
</file>

<file path=ppt/slideMasters/_rels/slideMaster10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0.xml"/><Relationship Id="rId3" Type="http://schemas.openxmlformats.org/officeDocument/2006/relationships/slideLayout" Target="../slideLayouts/slideLayout1115.xml"/><Relationship Id="rId7" Type="http://schemas.openxmlformats.org/officeDocument/2006/relationships/slideLayout" Target="../slideLayouts/slideLayout1119.xml"/><Relationship Id="rId12" Type="http://schemas.openxmlformats.org/officeDocument/2006/relationships/theme" Target="../theme/theme103.xml"/><Relationship Id="rId2" Type="http://schemas.openxmlformats.org/officeDocument/2006/relationships/slideLayout" Target="../slideLayouts/slideLayout1114.xml"/><Relationship Id="rId1" Type="http://schemas.openxmlformats.org/officeDocument/2006/relationships/slideLayout" Target="../slideLayouts/slideLayout1113.xml"/><Relationship Id="rId6" Type="http://schemas.openxmlformats.org/officeDocument/2006/relationships/slideLayout" Target="../slideLayouts/slideLayout1118.xml"/><Relationship Id="rId11" Type="http://schemas.openxmlformats.org/officeDocument/2006/relationships/slideLayout" Target="../slideLayouts/slideLayout1123.xml"/><Relationship Id="rId5" Type="http://schemas.openxmlformats.org/officeDocument/2006/relationships/slideLayout" Target="../slideLayouts/slideLayout1117.xml"/><Relationship Id="rId10" Type="http://schemas.openxmlformats.org/officeDocument/2006/relationships/slideLayout" Target="../slideLayouts/slideLayout1122.xml"/><Relationship Id="rId4" Type="http://schemas.openxmlformats.org/officeDocument/2006/relationships/slideLayout" Target="../slideLayouts/slideLayout1116.xml"/><Relationship Id="rId9" Type="http://schemas.openxmlformats.org/officeDocument/2006/relationships/slideLayout" Target="../slideLayouts/slideLayout1121.xml"/></Relationships>
</file>

<file path=ppt/slideMasters/_rels/slideMaster10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31.xml"/><Relationship Id="rId3" Type="http://schemas.openxmlformats.org/officeDocument/2006/relationships/slideLayout" Target="../slideLayouts/slideLayout1126.xml"/><Relationship Id="rId7" Type="http://schemas.openxmlformats.org/officeDocument/2006/relationships/slideLayout" Target="../slideLayouts/slideLayout1130.xml"/><Relationship Id="rId12" Type="http://schemas.openxmlformats.org/officeDocument/2006/relationships/theme" Target="../theme/theme104.xml"/><Relationship Id="rId2" Type="http://schemas.openxmlformats.org/officeDocument/2006/relationships/slideLayout" Target="../slideLayouts/slideLayout1125.xml"/><Relationship Id="rId1" Type="http://schemas.openxmlformats.org/officeDocument/2006/relationships/slideLayout" Target="../slideLayouts/slideLayout1124.xml"/><Relationship Id="rId6" Type="http://schemas.openxmlformats.org/officeDocument/2006/relationships/slideLayout" Target="../slideLayouts/slideLayout1129.xml"/><Relationship Id="rId11" Type="http://schemas.openxmlformats.org/officeDocument/2006/relationships/slideLayout" Target="../slideLayouts/slideLayout1134.xml"/><Relationship Id="rId5" Type="http://schemas.openxmlformats.org/officeDocument/2006/relationships/slideLayout" Target="../slideLayouts/slideLayout1128.xml"/><Relationship Id="rId10" Type="http://schemas.openxmlformats.org/officeDocument/2006/relationships/slideLayout" Target="../slideLayouts/slideLayout1133.xml"/><Relationship Id="rId4" Type="http://schemas.openxmlformats.org/officeDocument/2006/relationships/slideLayout" Target="../slideLayouts/slideLayout1127.xml"/><Relationship Id="rId9" Type="http://schemas.openxmlformats.org/officeDocument/2006/relationships/slideLayout" Target="../slideLayouts/slideLayout1132.xml"/></Relationships>
</file>

<file path=ppt/slideMasters/_rels/slideMaster10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2.xml"/><Relationship Id="rId3" Type="http://schemas.openxmlformats.org/officeDocument/2006/relationships/slideLayout" Target="../slideLayouts/slideLayout1137.xml"/><Relationship Id="rId7" Type="http://schemas.openxmlformats.org/officeDocument/2006/relationships/slideLayout" Target="../slideLayouts/slideLayout1141.xml"/><Relationship Id="rId12" Type="http://schemas.openxmlformats.org/officeDocument/2006/relationships/theme" Target="../theme/theme105.xml"/><Relationship Id="rId2" Type="http://schemas.openxmlformats.org/officeDocument/2006/relationships/slideLayout" Target="../slideLayouts/slideLayout1136.xml"/><Relationship Id="rId1" Type="http://schemas.openxmlformats.org/officeDocument/2006/relationships/slideLayout" Target="../slideLayouts/slideLayout1135.xml"/><Relationship Id="rId6" Type="http://schemas.openxmlformats.org/officeDocument/2006/relationships/slideLayout" Target="../slideLayouts/slideLayout1140.xml"/><Relationship Id="rId11" Type="http://schemas.openxmlformats.org/officeDocument/2006/relationships/slideLayout" Target="../slideLayouts/slideLayout1145.xml"/><Relationship Id="rId5" Type="http://schemas.openxmlformats.org/officeDocument/2006/relationships/slideLayout" Target="../slideLayouts/slideLayout1139.xml"/><Relationship Id="rId10" Type="http://schemas.openxmlformats.org/officeDocument/2006/relationships/slideLayout" Target="../slideLayouts/slideLayout1144.xml"/><Relationship Id="rId4" Type="http://schemas.openxmlformats.org/officeDocument/2006/relationships/slideLayout" Target="../slideLayouts/slideLayout1138.xml"/><Relationship Id="rId9" Type="http://schemas.openxmlformats.org/officeDocument/2006/relationships/slideLayout" Target="../slideLayouts/slideLayout1143.xml"/></Relationships>
</file>

<file path=ppt/slideMasters/_rels/slideMaster10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3.xml"/><Relationship Id="rId3" Type="http://schemas.openxmlformats.org/officeDocument/2006/relationships/slideLayout" Target="../slideLayouts/slideLayout1148.xml"/><Relationship Id="rId7" Type="http://schemas.openxmlformats.org/officeDocument/2006/relationships/slideLayout" Target="../slideLayouts/slideLayout1152.xml"/><Relationship Id="rId12" Type="http://schemas.openxmlformats.org/officeDocument/2006/relationships/theme" Target="../theme/theme106.xml"/><Relationship Id="rId2" Type="http://schemas.openxmlformats.org/officeDocument/2006/relationships/slideLayout" Target="../slideLayouts/slideLayout1147.xml"/><Relationship Id="rId1" Type="http://schemas.openxmlformats.org/officeDocument/2006/relationships/slideLayout" Target="../slideLayouts/slideLayout1146.xml"/><Relationship Id="rId6" Type="http://schemas.openxmlformats.org/officeDocument/2006/relationships/slideLayout" Target="../slideLayouts/slideLayout1151.xml"/><Relationship Id="rId11" Type="http://schemas.openxmlformats.org/officeDocument/2006/relationships/slideLayout" Target="../slideLayouts/slideLayout1156.xml"/><Relationship Id="rId5" Type="http://schemas.openxmlformats.org/officeDocument/2006/relationships/slideLayout" Target="../slideLayouts/slideLayout1150.xml"/><Relationship Id="rId10" Type="http://schemas.openxmlformats.org/officeDocument/2006/relationships/slideLayout" Target="../slideLayouts/slideLayout1155.xml"/><Relationship Id="rId4" Type="http://schemas.openxmlformats.org/officeDocument/2006/relationships/slideLayout" Target="../slideLayouts/slideLayout1149.xml"/><Relationship Id="rId9" Type="http://schemas.openxmlformats.org/officeDocument/2006/relationships/slideLayout" Target="../slideLayouts/slideLayout1154.xml"/></Relationships>
</file>

<file path=ppt/slideMasters/_rels/slideMaster10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4.xml"/><Relationship Id="rId3" Type="http://schemas.openxmlformats.org/officeDocument/2006/relationships/slideLayout" Target="../slideLayouts/slideLayout1159.xml"/><Relationship Id="rId7" Type="http://schemas.openxmlformats.org/officeDocument/2006/relationships/slideLayout" Target="../slideLayouts/slideLayout1163.xml"/><Relationship Id="rId12" Type="http://schemas.openxmlformats.org/officeDocument/2006/relationships/theme" Target="../theme/theme107.xml"/><Relationship Id="rId2" Type="http://schemas.openxmlformats.org/officeDocument/2006/relationships/slideLayout" Target="../slideLayouts/slideLayout1158.xml"/><Relationship Id="rId1" Type="http://schemas.openxmlformats.org/officeDocument/2006/relationships/slideLayout" Target="../slideLayouts/slideLayout1157.xml"/><Relationship Id="rId6" Type="http://schemas.openxmlformats.org/officeDocument/2006/relationships/slideLayout" Target="../slideLayouts/slideLayout1162.xml"/><Relationship Id="rId11" Type="http://schemas.openxmlformats.org/officeDocument/2006/relationships/slideLayout" Target="../slideLayouts/slideLayout1167.xml"/><Relationship Id="rId5" Type="http://schemas.openxmlformats.org/officeDocument/2006/relationships/slideLayout" Target="../slideLayouts/slideLayout1161.xml"/><Relationship Id="rId10" Type="http://schemas.openxmlformats.org/officeDocument/2006/relationships/slideLayout" Target="../slideLayouts/slideLayout1166.xml"/><Relationship Id="rId4" Type="http://schemas.openxmlformats.org/officeDocument/2006/relationships/slideLayout" Target="../slideLayouts/slideLayout1160.xml"/><Relationship Id="rId9" Type="http://schemas.openxmlformats.org/officeDocument/2006/relationships/slideLayout" Target="../slideLayouts/slideLayout1165.xml"/></Relationships>
</file>

<file path=ppt/slideMasters/_rels/slideMaster10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5.xml"/><Relationship Id="rId3" Type="http://schemas.openxmlformats.org/officeDocument/2006/relationships/slideLayout" Target="../slideLayouts/slideLayout1170.xml"/><Relationship Id="rId7" Type="http://schemas.openxmlformats.org/officeDocument/2006/relationships/slideLayout" Target="../slideLayouts/slideLayout1174.xml"/><Relationship Id="rId12" Type="http://schemas.openxmlformats.org/officeDocument/2006/relationships/theme" Target="../theme/theme108.xml"/><Relationship Id="rId2" Type="http://schemas.openxmlformats.org/officeDocument/2006/relationships/slideLayout" Target="../slideLayouts/slideLayout1169.xml"/><Relationship Id="rId1" Type="http://schemas.openxmlformats.org/officeDocument/2006/relationships/slideLayout" Target="../slideLayouts/slideLayout1168.xml"/><Relationship Id="rId6" Type="http://schemas.openxmlformats.org/officeDocument/2006/relationships/slideLayout" Target="../slideLayouts/slideLayout1173.xml"/><Relationship Id="rId11" Type="http://schemas.openxmlformats.org/officeDocument/2006/relationships/slideLayout" Target="../slideLayouts/slideLayout1178.xml"/><Relationship Id="rId5" Type="http://schemas.openxmlformats.org/officeDocument/2006/relationships/slideLayout" Target="../slideLayouts/slideLayout1172.xml"/><Relationship Id="rId10" Type="http://schemas.openxmlformats.org/officeDocument/2006/relationships/slideLayout" Target="../slideLayouts/slideLayout1177.xml"/><Relationship Id="rId4" Type="http://schemas.openxmlformats.org/officeDocument/2006/relationships/slideLayout" Target="../slideLayouts/slideLayout1171.xml"/><Relationship Id="rId9" Type="http://schemas.openxmlformats.org/officeDocument/2006/relationships/slideLayout" Target="../slideLayouts/slideLayout1176.xml"/></Relationships>
</file>

<file path=ppt/slideMasters/_rels/slideMaster10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6.xml"/><Relationship Id="rId3" Type="http://schemas.openxmlformats.org/officeDocument/2006/relationships/slideLayout" Target="../slideLayouts/slideLayout1181.xml"/><Relationship Id="rId7" Type="http://schemas.openxmlformats.org/officeDocument/2006/relationships/slideLayout" Target="../slideLayouts/slideLayout1185.xml"/><Relationship Id="rId12" Type="http://schemas.openxmlformats.org/officeDocument/2006/relationships/theme" Target="../theme/theme109.xml"/><Relationship Id="rId2" Type="http://schemas.openxmlformats.org/officeDocument/2006/relationships/slideLayout" Target="../slideLayouts/slideLayout1180.xml"/><Relationship Id="rId1" Type="http://schemas.openxmlformats.org/officeDocument/2006/relationships/slideLayout" Target="../slideLayouts/slideLayout1179.xml"/><Relationship Id="rId6" Type="http://schemas.openxmlformats.org/officeDocument/2006/relationships/slideLayout" Target="../slideLayouts/slideLayout1184.xml"/><Relationship Id="rId11" Type="http://schemas.openxmlformats.org/officeDocument/2006/relationships/slideLayout" Target="../slideLayouts/slideLayout1189.xml"/><Relationship Id="rId5" Type="http://schemas.openxmlformats.org/officeDocument/2006/relationships/slideLayout" Target="../slideLayouts/slideLayout1183.xml"/><Relationship Id="rId10" Type="http://schemas.openxmlformats.org/officeDocument/2006/relationships/slideLayout" Target="../slideLayouts/slideLayout1188.xml"/><Relationship Id="rId4" Type="http://schemas.openxmlformats.org/officeDocument/2006/relationships/slideLayout" Target="../slideLayouts/slideLayout1182.xml"/><Relationship Id="rId9" Type="http://schemas.openxmlformats.org/officeDocument/2006/relationships/slideLayout" Target="../slideLayouts/slideLayout1187.xml"/></Relationships>
</file>

<file path=ppt/slideMasters/_rels/slideMaster1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7.xml"/><Relationship Id="rId3" Type="http://schemas.openxmlformats.org/officeDocument/2006/relationships/slideLayout" Target="../slideLayouts/slideLayout1192.xml"/><Relationship Id="rId7" Type="http://schemas.openxmlformats.org/officeDocument/2006/relationships/slideLayout" Target="../slideLayouts/slideLayout1196.xml"/><Relationship Id="rId12" Type="http://schemas.openxmlformats.org/officeDocument/2006/relationships/theme" Target="../theme/theme110.xml"/><Relationship Id="rId2" Type="http://schemas.openxmlformats.org/officeDocument/2006/relationships/slideLayout" Target="../slideLayouts/slideLayout1191.xml"/><Relationship Id="rId1" Type="http://schemas.openxmlformats.org/officeDocument/2006/relationships/slideLayout" Target="../slideLayouts/slideLayout1190.xml"/><Relationship Id="rId6" Type="http://schemas.openxmlformats.org/officeDocument/2006/relationships/slideLayout" Target="../slideLayouts/slideLayout1195.xml"/><Relationship Id="rId11" Type="http://schemas.openxmlformats.org/officeDocument/2006/relationships/slideLayout" Target="../slideLayouts/slideLayout1200.xml"/><Relationship Id="rId5" Type="http://schemas.openxmlformats.org/officeDocument/2006/relationships/slideLayout" Target="../slideLayouts/slideLayout1194.xml"/><Relationship Id="rId10" Type="http://schemas.openxmlformats.org/officeDocument/2006/relationships/slideLayout" Target="../slideLayouts/slideLayout1199.xml"/><Relationship Id="rId4" Type="http://schemas.openxmlformats.org/officeDocument/2006/relationships/slideLayout" Target="../slideLayouts/slideLayout1193.xml"/><Relationship Id="rId9" Type="http://schemas.openxmlformats.org/officeDocument/2006/relationships/slideLayout" Target="../slideLayouts/slideLayout1198.xml"/></Relationships>
</file>

<file path=ppt/slideMasters/_rels/slideMaster1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8.xml"/><Relationship Id="rId3" Type="http://schemas.openxmlformats.org/officeDocument/2006/relationships/slideLayout" Target="../slideLayouts/slideLayout1203.xml"/><Relationship Id="rId7" Type="http://schemas.openxmlformats.org/officeDocument/2006/relationships/slideLayout" Target="../slideLayouts/slideLayout1207.xml"/><Relationship Id="rId12" Type="http://schemas.openxmlformats.org/officeDocument/2006/relationships/theme" Target="../theme/theme111.xml"/><Relationship Id="rId2" Type="http://schemas.openxmlformats.org/officeDocument/2006/relationships/slideLayout" Target="../slideLayouts/slideLayout1202.xml"/><Relationship Id="rId1" Type="http://schemas.openxmlformats.org/officeDocument/2006/relationships/slideLayout" Target="../slideLayouts/slideLayout1201.xml"/><Relationship Id="rId6" Type="http://schemas.openxmlformats.org/officeDocument/2006/relationships/slideLayout" Target="../slideLayouts/slideLayout1206.xml"/><Relationship Id="rId11" Type="http://schemas.openxmlformats.org/officeDocument/2006/relationships/slideLayout" Target="../slideLayouts/slideLayout1211.xml"/><Relationship Id="rId5" Type="http://schemas.openxmlformats.org/officeDocument/2006/relationships/slideLayout" Target="../slideLayouts/slideLayout1205.xml"/><Relationship Id="rId10" Type="http://schemas.openxmlformats.org/officeDocument/2006/relationships/slideLayout" Target="../slideLayouts/slideLayout1210.xml"/><Relationship Id="rId4" Type="http://schemas.openxmlformats.org/officeDocument/2006/relationships/slideLayout" Target="../slideLayouts/slideLayout1204.xml"/><Relationship Id="rId9" Type="http://schemas.openxmlformats.org/officeDocument/2006/relationships/slideLayout" Target="../slideLayouts/slideLayout1209.xml"/></Relationships>
</file>

<file path=ppt/slideMasters/_rels/slideMaster1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9.xml"/><Relationship Id="rId3" Type="http://schemas.openxmlformats.org/officeDocument/2006/relationships/slideLayout" Target="../slideLayouts/slideLayout1214.xml"/><Relationship Id="rId7" Type="http://schemas.openxmlformats.org/officeDocument/2006/relationships/slideLayout" Target="../slideLayouts/slideLayout1218.xml"/><Relationship Id="rId12" Type="http://schemas.openxmlformats.org/officeDocument/2006/relationships/theme" Target="../theme/theme112.xml"/><Relationship Id="rId2" Type="http://schemas.openxmlformats.org/officeDocument/2006/relationships/slideLayout" Target="../slideLayouts/slideLayout1213.xml"/><Relationship Id="rId1" Type="http://schemas.openxmlformats.org/officeDocument/2006/relationships/slideLayout" Target="../slideLayouts/slideLayout1212.xml"/><Relationship Id="rId6" Type="http://schemas.openxmlformats.org/officeDocument/2006/relationships/slideLayout" Target="../slideLayouts/slideLayout1217.xml"/><Relationship Id="rId11" Type="http://schemas.openxmlformats.org/officeDocument/2006/relationships/slideLayout" Target="../slideLayouts/slideLayout1222.xml"/><Relationship Id="rId5" Type="http://schemas.openxmlformats.org/officeDocument/2006/relationships/slideLayout" Target="../slideLayouts/slideLayout1216.xml"/><Relationship Id="rId10" Type="http://schemas.openxmlformats.org/officeDocument/2006/relationships/slideLayout" Target="../slideLayouts/slideLayout1221.xml"/><Relationship Id="rId4" Type="http://schemas.openxmlformats.org/officeDocument/2006/relationships/slideLayout" Target="../slideLayouts/slideLayout1215.xml"/><Relationship Id="rId9" Type="http://schemas.openxmlformats.org/officeDocument/2006/relationships/slideLayout" Target="../slideLayouts/slideLayout1220.xml"/></Relationships>
</file>

<file path=ppt/slideMasters/_rels/slideMaster1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0.xml"/><Relationship Id="rId3" Type="http://schemas.openxmlformats.org/officeDocument/2006/relationships/slideLayout" Target="../slideLayouts/slideLayout1225.xml"/><Relationship Id="rId7" Type="http://schemas.openxmlformats.org/officeDocument/2006/relationships/slideLayout" Target="../slideLayouts/slideLayout1229.xml"/><Relationship Id="rId12" Type="http://schemas.openxmlformats.org/officeDocument/2006/relationships/theme" Target="../theme/theme113.xml"/><Relationship Id="rId2" Type="http://schemas.openxmlformats.org/officeDocument/2006/relationships/slideLayout" Target="../slideLayouts/slideLayout1224.xml"/><Relationship Id="rId1" Type="http://schemas.openxmlformats.org/officeDocument/2006/relationships/slideLayout" Target="../slideLayouts/slideLayout1223.xml"/><Relationship Id="rId6" Type="http://schemas.openxmlformats.org/officeDocument/2006/relationships/slideLayout" Target="../slideLayouts/slideLayout1228.xml"/><Relationship Id="rId11" Type="http://schemas.openxmlformats.org/officeDocument/2006/relationships/slideLayout" Target="../slideLayouts/slideLayout1233.xml"/><Relationship Id="rId5" Type="http://schemas.openxmlformats.org/officeDocument/2006/relationships/slideLayout" Target="../slideLayouts/slideLayout1227.xml"/><Relationship Id="rId10" Type="http://schemas.openxmlformats.org/officeDocument/2006/relationships/slideLayout" Target="../slideLayouts/slideLayout1232.xml"/><Relationship Id="rId4" Type="http://schemas.openxmlformats.org/officeDocument/2006/relationships/slideLayout" Target="../slideLayouts/slideLayout1226.xml"/><Relationship Id="rId9" Type="http://schemas.openxmlformats.org/officeDocument/2006/relationships/slideLayout" Target="../slideLayouts/slideLayout1231.xml"/></Relationships>
</file>

<file path=ppt/slideMasters/_rels/slideMaster1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1.xml"/><Relationship Id="rId3" Type="http://schemas.openxmlformats.org/officeDocument/2006/relationships/slideLayout" Target="../slideLayouts/slideLayout1236.xml"/><Relationship Id="rId7" Type="http://schemas.openxmlformats.org/officeDocument/2006/relationships/slideLayout" Target="../slideLayouts/slideLayout1240.xml"/><Relationship Id="rId12" Type="http://schemas.openxmlformats.org/officeDocument/2006/relationships/theme" Target="../theme/theme114.xml"/><Relationship Id="rId2" Type="http://schemas.openxmlformats.org/officeDocument/2006/relationships/slideLayout" Target="../slideLayouts/slideLayout1235.xml"/><Relationship Id="rId1" Type="http://schemas.openxmlformats.org/officeDocument/2006/relationships/slideLayout" Target="../slideLayouts/slideLayout1234.xml"/><Relationship Id="rId6" Type="http://schemas.openxmlformats.org/officeDocument/2006/relationships/slideLayout" Target="../slideLayouts/slideLayout1239.xml"/><Relationship Id="rId11" Type="http://schemas.openxmlformats.org/officeDocument/2006/relationships/slideLayout" Target="../slideLayouts/slideLayout1244.xml"/><Relationship Id="rId5" Type="http://schemas.openxmlformats.org/officeDocument/2006/relationships/slideLayout" Target="../slideLayouts/slideLayout1238.xml"/><Relationship Id="rId10" Type="http://schemas.openxmlformats.org/officeDocument/2006/relationships/slideLayout" Target="../slideLayouts/slideLayout1243.xml"/><Relationship Id="rId4" Type="http://schemas.openxmlformats.org/officeDocument/2006/relationships/slideLayout" Target="../slideLayouts/slideLayout1237.xml"/><Relationship Id="rId9" Type="http://schemas.openxmlformats.org/officeDocument/2006/relationships/slideLayout" Target="../slideLayouts/slideLayout1242.xml"/></Relationships>
</file>

<file path=ppt/slideMasters/_rels/slideMaster1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2.xml"/><Relationship Id="rId3" Type="http://schemas.openxmlformats.org/officeDocument/2006/relationships/slideLayout" Target="../slideLayouts/slideLayout1247.xml"/><Relationship Id="rId7" Type="http://schemas.openxmlformats.org/officeDocument/2006/relationships/slideLayout" Target="../slideLayouts/slideLayout1251.xml"/><Relationship Id="rId12" Type="http://schemas.openxmlformats.org/officeDocument/2006/relationships/theme" Target="../theme/theme115.xml"/><Relationship Id="rId2" Type="http://schemas.openxmlformats.org/officeDocument/2006/relationships/slideLayout" Target="../slideLayouts/slideLayout1246.xml"/><Relationship Id="rId1" Type="http://schemas.openxmlformats.org/officeDocument/2006/relationships/slideLayout" Target="../slideLayouts/slideLayout1245.xml"/><Relationship Id="rId6" Type="http://schemas.openxmlformats.org/officeDocument/2006/relationships/slideLayout" Target="../slideLayouts/slideLayout1250.xml"/><Relationship Id="rId11" Type="http://schemas.openxmlformats.org/officeDocument/2006/relationships/slideLayout" Target="../slideLayouts/slideLayout1255.xml"/><Relationship Id="rId5" Type="http://schemas.openxmlformats.org/officeDocument/2006/relationships/slideLayout" Target="../slideLayouts/slideLayout1249.xml"/><Relationship Id="rId10" Type="http://schemas.openxmlformats.org/officeDocument/2006/relationships/slideLayout" Target="../slideLayouts/slideLayout1254.xml"/><Relationship Id="rId4" Type="http://schemas.openxmlformats.org/officeDocument/2006/relationships/slideLayout" Target="../slideLayouts/slideLayout1248.xml"/><Relationship Id="rId9" Type="http://schemas.openxmlformats.org/officeDocument/2006/relationships/slideLayout" Target="../slideLayouts/slideLayout1253.xml"/></Relationships>
</file>

<file path=ppt/slideMasters/_rels/slideMaster1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3.xml"/><Relationship Id="rId3" Type="http://schemas.openxmlformats.org/officeDocument/2006/relationships/slideLayout" Target="../slideLayouts/slideLayout1258.xml"/><Relationship Id="rId7" Type="http://schemas.openxmlformats.org/officeDocument/2006/relationships/slideLayout" Target="../slideLayouts/slideLayout1262.xml"/><Relationship Id="rId12" Type="http://schemas.openxmlformats.org/officeDocument/2006/relationships/theme" Target="../theme/theme116.xml"/><Relationship Id="rId2" Type="http://schemas.openxmlformats.org/officeDocument/2006/relationships/slideLayout" Target="../slideLayouts/slideLayout1257.xml"/><Relationship Id="rId1" Type="http://schemas.openxmlformats.org/officeDocument/2006/relationships/slideLayout" Target="../slideLayouts/slideLayout1256.xml"/><Relationship Id="rId6" Type="http://schemas.openxmlformats.org/officeDocument/2006/relationships/slideLayout" Target="../slideLayouts/slideLayout1261.xml"/><Relationship Id="rId11" Type="http://schemas.openxmlformats.org/officeDocument/2006/relationships/slideLayout" Target="../slideLayouts/slideLayout1266.xml"/><Relationship Id="rId5" Type="http://schemas.openxmlformats.org/officeDocument/2006/relationships/slideLayout" Target="../slideLayouts/slideLayout1260.xml"/><Relationship Id="rId10" Type="http://schemas.openxmlformats.org/officeDocument/2006/relationships/slideLayout" Target="../slideLayouts/slideLayout1265.xml"/><Relationship Id="rId4" Type="http://schemas.openxmlformats.org/officeDocument/2006/relationships/slideLayout" Target="../slideLayouts/slideLayout1259.xml"/><Relationship Id="rId9" Type="http://schemas.openxmlformats.org/officeDocument/2006/relationships/slideLayout" Target="../slideLayouts/slideLayout1264.xml"/></Relationships>
</file>

<file path=ppt/slideMasters/_rels/slideMaster1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4.xml"/><Relationship Id="rId3" Type="http://schemas.openxmlformats.org/officeDocument/2006/relationships/slideLayout" Target="../slideLayouts/slideLayout1269.xml"/><Relationship Id="rId7" Type="http://schemas.openxmlformats.org/officeDocument/2006/relationships/slideLayout" Target="../slideLayouts/slideLayout1273.xml"/><Relationship Id="rId12" Type="http://schemas.openxmlformats.org/officeDocument/2006/relationships/theme" Target="../theme/theme117.xml"/><Relationship Id="rId2" Type="http://schemas.openxmlformats.org/officeDocument/2006/relationships/slideLayout" Target="../slideLayouts/slideLayout1268.xml"/><Relationship Id="rId1" Type="http://schemas.openxmlformats.org/officeDocument/2006/relationships/slideLayout" Target="../slideLayouts/slideLayout1267.xml"/><Relationship Id="rId6" Type="http://schemas.openxmlformats.org/officeDocument/2006/relationships/slideLayout" Target="../slideLayouts/slideLayout1272.xml"/><Relationship Id="rId11" Type="http://schemas.openxmlformats.org/officeDocument/2006/relationships/slideLayout" Target="../slideLayouts/slideLayout1277.xml"/><Relationship Id="rId5" Type="http://schemas.openxmlformats.org/officeDocument/2006/relationships/slideLayout" Target="../slideLayouts/slideLayout1271.xml"/><Relationship Id="rId10" Type="http://schemas.openxmlformats.org/officeDocument/2006/relationships/slideLayout" Target="../slideLayouts/slideLayout1276.xml"/><Relationship Id="rId4" Type="http://schemas.openxmlformats.org/officeDocument/2006/relationships/slideLayout" Target="../slideLayouts/slideLayout1270.xml"/><Relationship Id="rId9" Type="http://schemas.openxmlformats.org/officeDocument/2006/relationships/slideLayout" Target="../slideLayouts/slideLayout1275.xml"/></Relationships>
</file>

<file path=ppt/slideMasters/_rels/slideMaster1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5.xml"/><Relationship Id="rId3" Type="http://schemas.openxmlformats.org/officeDocument/2006/relationships/slideLayout" Target="../slideLayouts/slideLayout1280.xml"/><Relationship Id="rId7" Type="http://schemas.openxmlformats.org/officeDocument/2006/relationships/slideLayout" Target="../slideLayouts/slideLayout1284.xml"/><Relationship Id="rId12" Type="http://schemas.openxmlformats.org/officeDocument/2006/relationships/theme" Target="../theme/theme118.xml"/><Relationship Id="rId2" Type="http://schemas.openxmlformats.org/officeDocument/2006/relationships/slideLayout" Target="../slideLayouts/slideLayout1279.xml"/><Relationship Id="rId1" Type="http://schemas.openxmlformats.org/officeDocument/2006/relationships/slideLayout" Target="../slideLayouts/slideLayout1278.xml"/><Relationship Id="rId6" Type="http://schemas.openxmlformats.org/officeDocument/2006/relationships/slideLayout" Target="../slideLayouts/slideLayout1283.xml"/><Relationship Id="rId11" Type="http://schemas.openxmlformats.org/officeDocument/2006/relationships/slideLayout" Target="../slideLayouts/slideLayout1288.xml"/><Relationship Id="rId5" Type="http://schemas.openxmlformats.org/officeDocument/2006/relationships/slideLayout" Target="../slideLayouts/slideLayout1282.xml"/><Relationship Id="rId10" Type="http://schemas.openxmlformats.org/officeDocument/2006/relationships/slideLayout" Target="../slideLayouts/slideLayout1287.xml"/><Relationship Id="rId4" Type="http://schemas.openxmlformats.org/officeDocument/2006/relationships/slideLayout" Target="../slideLayouts/slideLayout1281.xml"/><Relationship Id="rId9" Type="http://schemas.openxmlformats.org/officeDocument/2006/relationships/slideLayout" Target="../slideLayouts/slideLayout1286.xml"/></Relationships>
</file>

<file path=ppt/slideMasters/_rels/slideMaster1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6.xml"/><Relationship Id="rId3" Type="http://schemas.openxmlformats.org/officeDocument/2006/relationships/slideLayout" Target="../slideLayouts/slideLayout1291.xml"/><Relationship Id="rId7" Type="http://schemas.openxmlformats.org/officeDocument/2006/relationships/slideLayout" Target="../slideLayouts/slideLayout1295.xml"/><Relationship Id="rId12" Type="http://schemas.openxmlformats.org/officeDocument/2006/relationships/theme" Target="../theme/theme119.xml"/><Relationship Id="rId2" Type="http://schemas.openxmlformats.org/officeDocument/2006/relationships/slideLayout" Target="../slideLayouts/slideLayout1290.xml"/><Relationship Id="rId1" Type="http://schemas.openxmlformats.org/officeDocument/2006/relationships/slideLayout" Target="../slideLayouts/slideLayout1289.xml"/><Relationship Id="rId6" Type="http://schemas.openxmlformats.org/officeDocument/2006/relationships/slideLayout" Target="../slideLayouts/slideLayout1294.xml"/><Relationship Id="rId11" Type="http://schemas.openxmlformats.org/officeDocument/2006/relationships/slideLayout" Target="../slideLayouts/slideLayout1299.xml"/><Relationship Id="rId5" Type="http://schemas.openxmlformats.org/officeDocument/2006/relationships/slideLayout" Target="../slideLayouts/slideLayout1293.xml"/><Relationship Id="rId10" Type="http://schemas.openxmlformats.org/officeDocument/2006/relationships/slideLayout" Target="../slideLayouts/slideLayout1298.xml"/><Relationship Id="rId4" Type="http://schemas.openxmlformats.org/officeDocument/2006/relationships/slideLayout" Target="../slideLayouts/slideLayout1292.xml"/><Relationship Id="rId9" Type="http://schemas.openxmlformats.org/officeDocument/2006/relationships/slideLayout" Target="../slideLayouts/slideLayout1297.xml"/></Relationships>
</file>

<file path=ppt/slideMasters/_rels/slideMaster1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7.xml"/><Relationship Id="rId3" Type="http://schemas.openxmlformats.org/officeDocument/2006/relationships/slideLayout" Target="../slideLayouts/slideLayout1302.xml"/><Relationship Id="rId7" Type="http://schemas.openxmlformats.org/officeDocument/2006/relationships/slideLayout" Target="../slideLayouts/slideLayout1306.xml"/><Relationship Id="rId12" Type="http://schemas.openxmlformats.org/officeDocument/2006/relationships/theme" Target="../theme/theme120.xml"/><Relationship Id="rId2" Type="http://schemas.openxmlformats.org/officeDocument/2006/relationships/slideLayout" Target="../slideLayouts/slideLayout1301.xml"/><Relationship Id="rId1" Type="http://schemas.openxmlformats.org/officeDocument/2006/relationships/slideLayout" Target="../slideLayouts/slideLayout1300.xml"/><Relationship Id="rId6" Type="http://schemas.openxmlformats.org/officeDocument/2006/relationships/slideLayout" Target="../slideLayouts/slideLayout1305.xml"/><Relationship Id="rId11" Type="http://schemas.openxmlformats.org/officeDocument/2006/relationships/slideLayout" Target="../slideLayouts/slideLayout1310.xml"/><Relationship Id="rId5" Type="http://schemas.openxmlformats.org/officeDocument/2006/relationships/slideLayout" Target="../slideLayouts/slideLayout1304.xml"/><Relationship Id="rId10" Type="http://schemas.openxmlformats.org/officeDocument/2006/relationships/slideLayout" Target="../slideLayouts/slideLayout1309.xml"/><Relationship Id="rId4" Type="http://schemas.openxmlformats.org/officeDocument/2006/relationships/slideLayout" Target="../slideLayouts/slideLayout1303.xml"/><Relationship Id="rId9" Type="http://schemas.openxmlformats.org/officeDocument/2006/relationships/slideLayout" Target="../slideLayouts/slideLayout1308.xml"/></Relationships>
</file>

<file path=ppt/slideMasters/_rels/slideMaster1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313.xml"/><Relationship Id="rId7" Type="http://schemas.openxmlformats.org/officeDocument/2006/relationships/slideLayout" Target="../slideLayouts/slideLayout1317.xml"/><Relationship Id="rId12" Type="http://schemas.openxmlformats.org/officeDocument/2006/relationships/theme" Target="../theme/theme121.xml"/><Relationship Id="rId2" Type="http://schemas.openxmlformats.org/officeDocument/2006/relationships/slideLayout" Target="../slideLayouts/slideLayout1312.xml"/><Relationship Id="rId1" Type="http://schemas.openxmlformats.org/officeDocument/2006/relationships/slideLayout" Target="../slideLayouts/slideLayout1311.xml"/><Relationship Id="rId6" Type="http://schemas.openxmlformats.org/officeDocument/2006/relationships/slideLayout" Target="../slideLayouts/slideLayout1316.xml"/><Relationship Id="rId11" Type="http://schemas.openxmlformats.org/officeDocument/2006/relationships/slideLayout" Target="../slideLayouts/slideLayout1321.xml"/><Relationship Id="rId5" Type="http://schemas.openxmlformats.org/officeDocument/2006/relationships/slideLayout" Target="../slideLayouts/slideLayout1315.xml"/><Relationship Id="rId10" Type="http://schemas.openxmlformats.org/officeDocument/2006/relationships/slideLayout" Target="../slideLayouts/slideLayout1320.xml"/><Relationship Id="rId4" Type="http://schemas.openxmlformats.org/officeDocument/2006/relationships/slideLayout" Target="../slideLayouts/slideLayout1314.xml"/><Relationship Id="rId9" Type="http://schemas.openxmlformats.org/officeDocument/2006/relationships/slideLayout" Target="../slideLayouts/slideLayout1319.xml"/></Relationships>
</file>

<file path=ppt/slideMasters/_rels/slideMaster1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2.xml"/><Relationship Id="rId1" Type="http://schemas.openxmlformats.org/officeDocument/2006/relationships/slideLayout" Target="../slideLayouts/slideLayout13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título del patrón</a:t>
            </a:r>
            <a:endParaRPr lang="es-ES_tradnl" altLang="es-ES_tradnl" smtClean="0"/>
          </a:p>
        </p:txBody>
      </p:sp>
      <p:sp>
        <p:nvSpPr>
          <p:cNvPr id="819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62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texto del patrón</a:t>
            </a:r>
          </a:p>
          <a:p>
            <a:pPr lvl="1"/>
            <a:r>
              <a:rPr lang="es-ES" altLang="es-ES_tradnl" smtClean="0"/>
              <a:t>Segundo nivel</a:t>
            </a:r>
          </a:p>
          <a:p>
            <a:pPr lvl="2"/>
            <a:r>
              <a:rPr lang="es-ES" altLang="es-ES_tradnl" smtClean="0"/>
              <a:t>Tercer nivel</a:t>
            </a:r>
          </a:p>
          <a:p>
            <a:pPr lvl="3"/>
            <a:r>
              <a:rPr lang="es-ES" altLang="es-ES_tradnl" smtClean="0"/>
              <a:t>Cuarto nivel</a:t>
            </a:r>
          </a:p>
          <a:p>
            <a:pPr lvl="4"/>
            <a:r>
              <a:rPr lang="es-ES" altLang="es-ES_tradnl" smtClean="0"/>
              <a:t>Quinto nivel</a:t>
            </a:r>
            <a:endParaRPr lang="es-ES_tradnl" alt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75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9153BB87-AE8E-483B-ACDC-CC2CF3405D9D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75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75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B4D22D91-A5D7-4F8F-B75F-3E696E0BB79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852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3BB87-AE8E-483B-ACDC-CC2CF3405D9D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22D91-A5D7-4F8F-B75F-3E696E0BB79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059712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39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11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268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359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57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228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316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98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2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616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933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  <p:sldLayoutId id="2147483881" r:id="rId9"/>
    <p:sldLayoutId id="2147483882" r:id="rId10"/>
    <p:sldLayoutId id="21474838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58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4907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50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  <p:sldLayoutId id="2147483918" r:id="rId10"/>
    <p:sldLayoutId id="21474839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69EC8-D252-408A-A3D5-8557FB0041E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3229F-2D66-455E-97FB-7970219E9BE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021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513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6ED1B-9C2C-4137-878B-92158925D18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787CB-45F4-4ABA-8498-15E0BCA3B78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248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63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883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082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84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3" r:id="rId1"/>
    <p:sldLayoutId id="2147483994" r:id="rId2"/>
    <p:sldLayoutId id="2147483995" r:id="rId3"/>
    <p:sldLayoutId id="2147483996" r:id="rId4"/>
    <p:sldLayoutId id="2147483997" r:id="rId5"/>
    <p:sldLayoutId id="2147483998" r:id="rId6"/>
    <p:sldLayoutId id="2147483999" r:id="rId7"/>
    <p:sldLayoutId id="2147484000" r:id="rId8"/>
    <p:sldLayoutId id="2147484001" r:id="rId9"/>
    <p:sldLayoutId id="2147484002" r:id="rId10"/>
    <p:sldLayoutId id="21474840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DC65-5C19-4E20-B065-34976382814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83FFA-90D1-449C-BB0D-4B032D70D60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750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9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7" r:id="rId1"/>
    <p:sldLayoutId id="2147484018" r:id="rId2"/>
    <p:sldLayoutId id="2147484019" r:id="rId3"/>
    <p:sldLayoutId id="2147484020" r:id="rId4"/>
    <p:sldLayoutId id="2147484021" r:id="rId5"/>
    <p:sldLayoutId id="2147484022" r:id="rId6"/>
    <p:sldLayoutId id="2147484023" r:id="rId7"/>
    <p:sldLayoutId id="2147484024" r:id="rId8"/>
    <p:sldLayoutId id="2147484025" r:id="rId9"/>
    <p:sldLayoutId id="2147484026" r:id="rId10"/>
    <p:sldLayoutId id="21474840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979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616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1" r:id="rId1"/>
    <p:sldLayoutId id="2147484042" r:id="rId2"/>
    <p:sldLayoutId id="2147484043" r:id="rId3"/>
    <p:sldLayoutId id="2147484044" r:id="rId4"/>
    <p:sldLayoutId id="2147484045" r:id="rId5"/>
    <p:sldLayoutId id="2147484046" r:id="rId6"/>
    <p:sldLayoutId id="2147484047" r:id="rId7"/>
    <p:sldLayoutId id="2147484048" r:id="rId8"/>
    <p:sldLayoutId id="2147484049" r:id="rId9"/>
    <p:sldLayoutId id="2147484050" r:id="rId10"/>
    <p:sldLayoutId id="21474840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6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99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5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2" r:id="rId8"/>
    <p:sldLayoutId id="2147484073" r:id="rId9"/>
    <p:sldLayoutId id="2147484074" r:id="rId10"/>
    <p:sldLayoutId id="21474840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359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  <p:sldLayoutId id="2147484078" r:id="rId2"/>
    <p:sldLayoutId id="2147484079" r:id="rId3"/>
    <p:sldLayoutId id="2147484080" r:id="rId4"/>
    <p:sldLayoutId id="2147484081" r:id="rId5"/>
    <p:sldLayoutId id="2147484082" r:id="rId6"/>
    <p:sldLayoutId id="2147484083" r:id="rId7"/>
    <p:sldLayoutId id="2147484084" r:id="rId8"/>
    <p:sldLayoutId id="2147484085" r:id="rId9"/>
    <p:sldLayoutId id="2147484086" r:id="rId10"/>
    <p:sldLayoutId id="21474840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419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0" r:id="rId2"/>
    <p:sldLayoutId id="2147484091" r:id="rId3"/>
    <p:sldLayoutId id="2147484092" r:id="rId4"/>
    <p:sldLayoutId id="2147484093" r:id="rId5"/>
    <p:sldLayoutId id="2147484094" r:id="rId6"/>
    <p:sldLayoutId id="2147484095" r:id="rId7"/>
    <p:sldLayoutId id="2147484096" r:id="rId8"/>
    <p:sldLayoutId id="2147484097" r:id="rId9"/>
    <p:sldLayoutId id="2147484098" r:id="rId10"/>
    <p:sldLayoutId id="214748409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FA2E5-E8FA-4F93-9A22-8F8029FBB641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8E96E-3E74-4FE0-845D-2AB578C9737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725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  <p:sldLayoutId id="2147484102" r:id="rId2"/>
    <p:sldLayoutId id="2147484103" r:id="rId3"/>
    <p:sldLayoutId id="2147484104" r:id="rId4"/>
    <p:sldLayoutId id="2147484105" r:id="rId5"/>
    <p:sldLayoutId id="2147484106" r:id="rId6"/>
    <p:sldLayoutId id="2147484107" r:id="rId7"/>
    <p:sldLayoutId id="2147484108" r:id="rId8"/>
    <p:sldLayoutId id="2147484109" r:id="rId9"/>
    <p:sldLayoutId id="2147484110" r:id="rId10"/>
    <p:sldLayoutId id="214748411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548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457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6076E-B6DE-4F89-A6AF-AD6DE9DFD26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B2559-305C-4BFE-824A-025AF19AF1F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8" r:id="rId2"/>
    <p:sldLayoutId id="2147484139" r:id="rId3"/>
    <p:sldLayoutId id="2147484140" r:id="rId4"/>
    <p:sldLayoutId id="2147484141" r:id="rId5"/>
    <p:sldLayoutId id="2147484142" r:id="rId6"/>
    <p:sldLayoutId id="2147484143" r:id="rId7"/>
    <p:sldLayoutId id="2147484144" r:id="rId8"/>
    <p:sldLayoutId id="2147484145" r:id="rId9"/>
    <p:sldLayoutId id="2147484146" r:id="rId10"/>
    <p:sldLayoutId id="214748414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49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9" r:id="rId1"/>
    <p:sldLayoutId id="2147484150" r:id="rId2"/>
    <p:sldLayoutId id="2147484151" r:id="rId3"/>
    <p:sldLayoutId id="2147484152" r:id="rId4"/>
    <p:sldLayoutId id="2147484153" r:id="rId5"/>
    <p:sldLayoutId id="2147484154" r:id="rId6"/>
    <p:sldLayoutId id="2147484155" r:id="rId7"/>
    <p:sldLayoutId id="2147484156" r:id="rId8"/>
    <p:sldLayoutId id="2147484157" r:id="rId9"/>
    <p:sldLayoutId id="2147484158" r:id="rId10"/>
    <p:sldLayoutId id="21474841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719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718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3" r:id="rId1"/>
    <p:sldLayoutId id="2147484174" r:id="rId2"/>
    <p:sldLayoutId id="2147484175" r:id="rId3"/>
    <p:sldLayoutId id="2147484176" r:id="rId4"/>
    <p:sldLayoutId id="2147484177" r:id="rId5"/>
    <p:sldLayoutId id="2147484178" r:id="rId6"/>
    <p:sldLayoutId id="2147484179" r:id="rId7"/>
    <p:sldLayoutId id="2147484180" r:id="rId8"/>
    <p:sldLayoutId id="2147484181" r:id="rId9"/>
    <p:sldLayoutId id="2147484182" r:id="rId10"/>
    <p:sldLayoutId id="21474841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9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5085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97" r:id="rId1"/>
    <p:sldLayoutId id="2147484198" r:id="rId2"/>
    <p:sldLayoutId id="2147484199" r:id="rId3"/>
    <p:sldLayoutId id="2147484200" r:id="rId4"/>
    <p:sldLayoutId id="2147484201" r:id="rId5"/>
    <p:sldLayoutId id="2147484202" r:id="rId6"/>
    <p:sldLayoutId id="2147484203" r:id="rId7"/>
    <p:sldLayoutId id="2147484204" r:id="rId8"/>
    <p:sldLayoutId id="2147484205" r:id="rId9"/>
    <p:sldLayoutId id="2147484206" r:id="rId10"/>
    <p:sldLayoutId id="21474842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AD628-3F96-4286-87A4-8F43E7C5A8D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51F3B-4D9C-434A-B07B-C0FAED64C6C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56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9" r:id="rId1"/>
    <p:sldLayoutId id="2147484210" r:id="rId2"/>
    <p:sldLayoutId id="2147484211" r:id="rId3"/>
    <p:sldLayoutId id="2147484212" r:id="rId4"/>
    <p:sldLayoutId id="2147484213" r:id="rId5"/>
    <p:sldLayoutId id="2147484214" r:id="rId6"/>
    <p:sldLayoutId id="2147484215" r:id="rId7"/>
    <p:sldLayoutId id="2147484216" r:id="rId8"/>
    <p:sldLayoutId id="2147484217" r:id="rId9"/>
    <p:sldLayoutId id="2147484218" r:id="rId10"/>
    <p:sldLayoutId id="21474842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148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1" r:id="rId1"/>
    <p:sldLayoutId id="2147484222" r:id="rId2"/>
    <p:sldLayoutId id="2147484223" r:id="rId3"/>
    <p:sldLayoutId id="2147484224" r:id="rId4"/>
    <p:sldLayoutId id="2147484225" r:id="rId5"/>
    <p:sldLayoutId id="2147484226" r:id="rId6"/>
    <p:sldLayoutId id="2147484227" r:id="rId7"/>
    <p:sldLayoutId id="2147484228" r:id="rId8"/>
    <p:sldLayoutId id="2147484229" r:id="rId9"/>
    <p:sldLayoutId id="2147484230" r:id="rId10"/>
    <p:sldLayoutId id="21474842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45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3" r:id="rId1"/>
    <p:sldLayoutId id="2147484234" r:id="rId2"/>
    <p:sldLayoutId id="2147484235" r:id="rId3"/>
    <p:sldLayoutId id="2147484236" r:id="rId4"/>
    <p:sldLayoutId id="2147484237" r:id="rId5"/>
    <p:sldLayoutId id="2147484238" r:id="rId6"/>
    <p:sldLayoutId id="2147484239" r:id="rId7"/>
    <p:sldLayoutId id="2147484240" r:id="rId8"/>
    <p:sldLayoutId id="2147484241" r:id="rId9"/>
    <p:sldLayoutId id="2147484242" r:id="rId10"/>
    <p:sldLayoutId id="21474842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2855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45" r:id="rId1"/>
    <p:sldLayoutId id="2147484246" r:id="rId2"/>
    <p:sldLayoutId id="2147484247" r:id="rId3"/>
    <p:sldLayoutId id="2147484248" r:id="rId4"/>
    <p:sldLayoutId id="2147484249" r:id="rId5"/>
    <p:sldLayoutId id="2147484250" r:id="rId6"/>
    <p:sldLayoutId id="2147484251" r:id="rId7"/>
    <p:sldLayoutId id="2147484252" r:id="rId8"/>
    <p:sldLayoutId id="2147484253" r:id="rId9"/>
    <p:sldLayoutId id="2147484254" r:id="rId10"/>
    <p:sldLayoutId id="21474842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19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3235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69" r:id="rId1"/>
    <p:sldLayoutId id="2147484270" r:id="rId2"/>
    <p:sldLayoutId id="2147484271" r:id="rId3"/>
    <p:sldLayoutId id="2147484272" r:id="rId4"/>
    <p:sldLayoutId id="2147484273" r:id="rId5"/>
    <p:sldLayoutId id="2147484274" r:id="rId6"/>
    <p:sldLayoutId id="2147484275" r:id="rId7"/>
    <p:sldLayoutId id="2147484276" r:id="rId8"/>
    <p:sldLayoutId id="2147484277" r:id="rId9"/>
    <p:sldLayoutId id="2147484278" r:id="rId10"/>
    <p:sldLayoutId id="21474842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8162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81" r:id="rId1"/>
    <p:sldLayoutId id="2147484282" r:id="rId2"/>
    <p:sldLayoutId id="2147484283" r:id="rId3"/>
    <p:sldLayoutId id="2147484284" r:id="rId4"/>
    <p:sldLayoutId id="2147484285" r:id="rId5"/>
    <p:sldLayoutId id="2147484286" r:id="rId6"/>
    <p:sldLayoutId id="2147484287" r:id="rId7"/>
    <p:sldLayoutId id="2147484288" r:id="rId8"/>
    <p:sldLayoutId id="2147484289" r:id="rId9"/>
    <p:sldLayoutId id="2147484290" r:id="rId10"/>
    <p:sldLayoutId id="21474842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8600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93" r:id="rId1"/>
    <p:sldLayoutId id="2147484294" r:id="rId2"/>
    <p:sldLayoutId id="2147484295" r:id="rId3"/>
    <p:sldLayoutId id="2147484296" r:id="rId4"/>
    <p:sldLayoutId id="2147484297" r:id="rId5"/>
    <p:sldLayoutId id="2147484298" r:id="rId6"/>
    <p:sldLayoutId id="2147484299" r:id="rId7"/>
    <p:sldLayoutId id="2147484300" r:id="rId8"/>
    <p:sldLayoutId id="2147484301" r:id="rId9"/>
    <p:sldLayoutId id="2147484302" r:id="rId10"/>
    <p:sldLayoutId id="21474843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7090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05" r:id="rId1"/>
    <p:sldLayoutId id="2147484306" r:id="rId2"/>
    <p:sldLayoutId id="2147484307" r:id="rId3"/>
    <p:sldLayoutId id="2147484308" r:id="rId4"/>
    <p:sldLayoutId id="2147484309" r:id="rId5"/>
    <p:sldLayoutId id="2147484310" r:id="rId6"/>
    <p:sldLayoutId id="2147484311" r:id="rId7"/>
    <p:sldLayoutId id="2147484312" r:id="rId8"/>
    <p:sldLayoutId id="2147484313" r:id="rId9"/>
    <p:sldLayoutId id="2147484314" r:id="rId10"/>
    <p:sldLayoutId id="21474843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4058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19" r:id="rId3"/>
    <p:sldLayoutId id="2147484320" r:id="rId4"/>
    <p:sldLayoutId id="2147484321" r:id="rId5"/>
    <p:sldLayoutId id="2147484322" r:id="rId6"/>
    <p:sldLayoutId id="2147484323" r:id="rId7"/>
    <p:sldLayoutId id="2147484324" r:id="rId8"/>
    <p:sldLayoutId id="2147484325" r:id="rId9"/>
    <p:sldLayoutId id="2147484326" r:id="rId10"/>
    <p:sldLayoutId id="21474843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4400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29" r:id="rId1"/>
    <p:sldLayoutId id="2147484330" r:id="rId2"/>
    <p:sldLayoutId id="2147484331" r:id="rId3"/>
    <p:sldLayoutId id="2147484332" r:id="rId4"/>
    <p:sldLayoutId id="2147484333" r:id="rId5"/>
    <p:sldLayoutId id="2147484334" r:id="rId6"/>
    <p:sldLayoutId id="2147484335" r:id="rId7"/>
    <p:sldLayoutId id="2147484336" r:id="rId8"/>
    <p:sldLayoutId id="2147484337" r:id="rId9"/>
    <p:sldLayoutId id="2147484338" r:id="rId10"/>
    <p:sldLayoutId id="21474843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3536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41" r:id="rId1"/>
    <p:sldLayoutId id="2147484342" r:id="rId2"/>
    <p:sldLayoutId id="2147484343" r:id="rId3"/>
    <p:sldLayoutId id="2147484344" r:id="rId4"/>
    <p:sldLayoutId id="2147484345" r:id="rId5"/>
    <p:sldLayoutId id="2147484346" r:id="rId6"/>
    <p:sldLayoutId id="2147484347" r:id="rId7"/>
    <p:sldLayoutId id="2147484348" r:id="rId8"/>
    <p:sldLayoutId id="2147484349" r:id="rId9"/>
    <p:sldLayoutId id="2147484350" r:id="rId10"/>
    <p:sldLayoutId id="21474843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4213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53" r:id="rId1"/>
    <p:sldLayoutId id="2147484354" r:id="rId2"/>
    <p:sldLayoutId id="2147484355" r:id="rId3"/>
    <p:sldLayoutId id="2147484356" r:id="rId4"/>
    <p:sldLayoutId id="2147484357" r:id="rId5"/>
    <p:sldLayoutId id="2147484358" r:id="rId6"/>
    <p:sldLayoutId id="2147484359" r:id="rId7"/>
    <p:sldLayoutId id="2147484360" r:id="rId8"/>
    <p:sldLayoutId id="2147484361" r:id="rId9"/>
    <p:sldLayoutId id="2147484362" r:id="rId10"/>
    <p:sldLayoutId id="21474843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735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5" r:id="rId1"/>
    <p:sldLayoutId id="2147484366" r:id="rId2"/>
    <p:sldLayoutId id="2147484367" r:id="rId3"/>
    <p:sldLayoutId id="2147484368" r:id="rId4"/>
    <p:sldLayoutId id="2147484369" r:id="rId5"/>
    <p:sldLayoutId id="2147484370" r:id="rId6"/>
    <p:sldLayoutId id="2147484371" r:id="rId7"/>
    <p:sldLayoutId id="2147484372" r:id="rId8"/>
    <p:sldLayoutId id="2147484373" r:id="rId9"/>
    <p:sldLayoutId id="2147484374" r:id="rId10"/>
    <p:sldLayoutId id="21474843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09EE6-46DD-413E-A5DC-6387F5F5503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3D993-65A4-45BC-9463-45F06A5A8B76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8286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77" r:id="rId1"/>
    <p:sldLayoutId id="2147484378" r:id="rId2"/>
    <p:sldLayoutId id="2147484379" r:id="rId3"/>
    <p:sldLayoutId id="2147484380" r:id="rId4"/>
    <p:sldLayoutId id="2147484381" r:id="rId5"/>
    <p:sldLayoutId id="2147484382" r:id="rId6"/>
    <p:sldLayoutId id="2147484383" r:id="rId7"/>
    <p:sldLayoutId id="2147484384" r:id="rId8"/>
    <p:sldLayoutId id="2147484385" r:id="rId9"/>
    <p:sldLayoutId id="2147484386" r:id="rId10"/>
    <p:sldLayoutId id="21474843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5831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89" r:id="rId1"/>
    <p:sldLayoutId id="2147484390" r:id="rId2"/>
    <p:sldLayoutId id="2147484391" r:id="rId3"/>
    <p:sldLayoutId id="2147484392" r:id="rId4"/>
    <p:sldLayoutId id="2147484393" r:id="rId5"/>
    <p:sldLayoutId id="2147484394" r:id="rId6"/>
    <p:sldLayoutId id="2147484395" r:id="rId7"/>
    <p:sldLayoutId id="2147484396" r:id="rId8"/>
    <p:sldLayoutId id="2147484397" r:id="rId9"/>
    <p:sldLayoutId id="2147484398" r:id="rId10"/>
    <p:sldLayoutId id="214748439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558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01" r:id="rId1"/>
    <p:sldLayoutId id="2147484402" r:id="rId2"/>
    <p:sldLayoutId id="2147484403" r:id="rId3"/>
    <p:sldLayoutId id="2147484404" r:id="rId4"/>
    <p:sldLayoutId id="2147484405" r:id="rId5"/>
    <p:sldLayoutId id="2147484406" r:id="rId6"/>
    <p:sldLayoutId id="2147484407" r:id="rId7"/>
    <p:sldLayoutId id="2147484408" r:id="rId8"/>
    <p:sldLayoutId id="2147484409" r:id="rId9"/>
    <p:sldLayoutId id="2147484410" r:id="rId10"/>
    <p:sldLayoutId id="214748441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5740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13" r:id="rId1"/>
    <p:sldLayoutId id="2147484414" r:id="rId2"/>
    <p:sldLayoutId id="2147484415" r:id="rId3"/>
    <p:sldLayoutId id="2147484416" r:id="rId4"/>
    <p:sldLayoutId id="2147484417" r:id="rId5"/>
    <p:sldLayoutId id="2147484418" r:id="rId6"/>
    <p:sldLayoutId id="2147484419" r:id="rId7"/>
    <p:sldLayoutId id="2147484420" r:id="rId8"/>
    <p:sldLayoutId id="2147484421" r:id="rId9"/>
    <p:sldLayoutId id="2147484422" r:id="rId10"/>
    <p:sldLayoutId id="214748442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279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25" r:id="rId1"/>
    <p:sldLayoutId id="2147484426" r:id="rId2"/>
    <p:sldLayoutId id="2147484427" r:id="rId3"/>
    <p:sldLayoutId id="2147484428" r:id="rId4"/>
    <p:sldLayoutId id="2147484429" r:id="rId5"/>
    <p:sldLayoutId id="2147484430" r:id="rId6"/>
    <p:sldLayoutId id="2147484431" r:id="rId7"/>
    <p:sldLayoutId id="2147484432" r:id="rId8"/>
    <p:sldLayoutId id="2147484433" r:id="rId9"/>
    <p:sldLayoutId id="2147484434" r:id="rId10"/>
    <p:sldLayoutId id="214748443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1491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37" r:id="rId1"/>
    <p:sldLayoutId id="2147484438" r:id="rId2"/>
    <p:sldLayoutId id="2147484439" r:id="rId3"/>
    <p:sldLayoutId id="2147484440" r:id="rId4"/>
    <p:sldLayoutId id="2147484441" r:id="rId5"/>
    <p:sldLayoutId id="2147484442" r:id="rId6"/>
    <p:sldLayoutId id="2147484443" r:id="rId7"/>
    <p:sldLayoutId id="2147484444" r:id="rId8"/>
    <p:sldLayoutId id="2147484445" r:id="rId9"/>
    <p:sldLayoutId id="2147484446" r:id="rId10"/>
    <p:sldLayoutId id="214748444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20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49" r:id="rId1"/>
    <p:sldLayoutId id="2147484450" r:id="rId2"/>
    <p:sldLayoutId id="2147484451" r:id="rId3"/>
    <p:sldLayoutId id="2147484452" r:id="rId4"/>
    <p:sldLayoutId id="2147484453" r:id="rId5"/>
    <p:sldLayoutId id="2147484454" r:id="rId6"/>
    <p:sldLayoutId id="2147484455" r:id="rId7"/>
    <p:sldLayoutId id="2147484456" r:id="rId8"/>
    <p:sldLayoutId id="2147484457" r:id="rId9"/>
    <p:sldLayoutId id="2147484458" r:id="rId10"/>
    <p:sldLayoutId id="21474844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388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61" r:id="rId1"/>
    <p:sldLayoutId id="2147484462" r:id="rId2"/>
    <p:sldLayoutId id="2147484463" r:id="rId3"/>
    <p:sldLayoutId id="2147484464" r:id="rId4"/>
    <p:sldLayoutId id="2147484465" r:id="rId5"/>
    <p:sldLayoutId id="2147484466" r:id="rId6"/>
    <p:sldLayoutId id="2147484467" r:id="rId7"/>
    <p:sldLayoutId id="2147484468" r:id="rId8"/>
    <p:sldLayoutId id="2147484469" r:id="rId9"/>
    <p:sldLayoutId id="2147484470" r:id="rId10"/>
    <p:sldLayoutId id="21474844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46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1527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5" r:id="rId1"/>
    <p:sldLayoutId id="2147484486" r:id="rId2"/>
    <p:sldLayoutId id="2147484487" r:id="rId3"/>
    <p:sldLayoutId id="2147484488" r:id="rId4"/>
    <p:sldLayoutId id="2147484489" r:id="rId5"/>
    <p:sldLayoutId id="2147484490" r:id="rId6"/>
    <p:sldLayoutId id="2147484491" r:id="rId7"/>
    <p:sldLayoutId id="2147484492" r:id="rId8"/>
    <p:sldLayoutId id="2147484493" r:id="rId9"/>
    <p:sldLayoutId id="2147484494" r:id="rId10"/>
    <p:sldLayoutId id="21474844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502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97" r:id="rId1"/>
    <p:sldLayoutId id="2147484498" r:id="rId2"/>
    <p:sldLayoutId id="2147484499" r:id="rId3"/>
    <p:sldLayoutId id="2147484500" r:id="rId4"/>
    <p:sldLayoutId id="2147484501" r:id="rId5"/>
    <p:sldLayoutId id="2147484502" r:id="rId6"/>
    <p:sldLayoutId id="2147484503" r:id="rId7"/>
    <p:sldLayoutId id="2147484504" r:id="rId8"/>
    <p:sldLayoutId id="2147484505" r:id="rId9"/>
    <p:sldLayoutId id="2147484506" r:id="rId10"/>
    <p:sldLayoutId id="21474845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B7B0E-78EF-4630-9E03-5752186F6ED0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60D43-0A1D-4C81-950C-FA90BAAA1D1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876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9" r:id="rId1"/>
    <p:sldLayoutId id="2147484510" r:id="rId2"/>
    <p:sldLayoutId id="2147484511" r:id="rId3"/>
    <p:sldLayoutId id="2147484512" r:id="rId4"/>
    <p:sldLayoutId id="2147484513" r:id="rId5"/>
    <p:sldLayoutId id="2147484514" r:id="rId6"/>
    <p:sldLayoutId id="2147484515" r:id="rId7"/>
    <p:sldLayoutId id="2147484516" r:id="rId8"/>
    <p:sldLayoutId id="2147484517" r:id="rId9"/>
    <p:sldLayoutId id="2147484518" r:id="rId10"/>
    <p:sldLayoutId id="21474845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616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22" r:id="rId2"/>
    <p:sldLayoutId id="2147484523" r:id="rId3"/>
    <p:sldLayoutId id="2147484524" r:id="rId4"/>
    <p:sldLayoutId id="2147484525" r:id="rId5"/>
    <p:sldLayoutId id="2147484526" r:id="rId6"/>
    <p:sldLayoutId id="2147484527" r:id="rId7"/>
    <p:sldLayoutId id="2147484528" r:id="rId8"/>
    <p:sldLayoutId id="2147484529" r:id="rId9"/>
    <p:sldLayoutId id="2147484530" r:id="rId10"/>
    <p:sldLayoutId id="21474845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0778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33" r:id="rId1"/>
    <p:sldLayoutId id="2147484534" r:id="rId2"/>
    <p:sldLayoutId id="2147484535" r:id="rId3"/>
    <p:sldLayoutId id="2147484536" r:id="rId4"/>
    <p:sldLayoutId id="2147484537" r:id="rId5"/>
    <p:sldLayoutId id="2147484538" r:id="rId6"/>
    <p:sldLayoutId id="2147484539" r:id="rId7"/>
    <p:sldLayoutId id="2147484540" r:id="rId8"/>
    <p:sldLayoutId id="2147484541" r:id="rId9"/>
    <p:sldLayoutId id="2147484542" r:id="rId10"/>
    <p:sldLayoutId id="21474845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444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45" r:id="rId1"/>
    <p:sldLayoutId id="2147484546" r:id="rId2"/>
    <p:sldLayoutId id="2147484547" r:id="rId3"/>
    <p:sldLayoutId id="2147484548" r:id="rId4"/>
    <p:sldLayoutId id="2147484549" r:id="rId5"/>
    <p:sldLayoutId id="2147484550" r:id="rId6"/>
    <p:sldLayoutId id="2147484551" r:id="rId7"/>
    <p:sldLayoutId id="2147484552" r:id="rId8"/>
    <p:sldLayoutId id="2147484553" r:id="rId9"/>
    <p:sldLayoutId id="2147484554" r:id="rId10"/>
    <p:sldLayoutId id="21474845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7894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57" r:id="rId1"/>
    <p:sldLayoutId id="2147484558" r:id="rId2"/>
    <p:sldLayoutId id="2147484559" r:id="rId3"/>
    <p:sldLayoutId id="2147484560" r:id="rId4"/>
    <p:sldLayoutId id="2147484561" r:id="rId5"/>
    <p:sldLayoutId id="2147484562" r:id="rId6"/>
    <p:sldLayoutId id="2147484563" r:id="rId7"/>
    <p:sldLayoutId id="2147484564" r:id="rId8"/>
    <p:sldLayoutId id="2147484565" r:id="rId9"/>
    <p:sldLayoutId id="2147484566" r:id="rId10"/>
    <p:sldLayoutId id="21474845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015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69" r:id="rId1"/>
    <p:sldLayoutId id="2147484570" r:id="rId2"/>
    <p:sldLayoutId id="2147484571" r:id="rId3"/>
    <p:sldLayoutId id="2147484572" r:id="rId4"/>
    <p:sldLayoutId id="2147484573" r:id="rId5"/>
    <p:sldLayoutId id="2147484574" r:id="rId6"/>
    <p:sldLayoutId id="2147484575" r:id="rId7"/>
    <p:sldLayoutId id="2147484576" r:id="rId8"/>
    <p:sldLayoutId id="2147484577" r:id="rId9"/>
    <p:sldLayoutId id="2147484578" r:id="rId10"/>
    <p:sldLayoutId id="21474845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DC65-5C19-4E20-B065-34976382814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83FFA-90D1-449C-BB0D-4B032D70D60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970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1" r:id="rId1"/>
    <p:sldLayoutId id="2147484582" r:id="rId2"/>
    <p:sldLayoutId id="2147484583" r:id="rId3"/>
    <p:sldLayoutId id="2147484584" r:id="rId4"/>
    <p:sldLayoutId id="2147484585" r:id="rId5"/>
    <p:sldLayoutId id="2147484586" r:id="rId6"/>
    <p:sldLayoutId id="2147484587" r:id="rId7"/>
    <p:sldLayoutId id="2147484588" r:id="rId8"/>
    <p:sldLayoutId id="2147484589" r:id="rId9"/>
    <p:sldLayoutId id="2147484590" r:id="rId10"/>
    <p:sldLayoutId id="21474845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5375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93" r:id="rId1"/>
    <p:sldLayoutId id="2147484594" r:id="rId2"/>
    <p:sldLayoutId id="2147484595" r:id="rId3"/>
    <p:sldLayoutId id="2147484596" r:id="rId4"/>
    <p:sldLayoutId id="2147484597" r:id="rId5"/>
    <p:sldLayoutId id="2147484598" r:id="rId6"/>
    <p:sldLayoutId id="2147484599" r:id="rId7"/>
    <p:sldLayoutId id="2147484600" r:id="rId8"/>
    <p:sldLayoutId id="2147484601" r:id="rId9"/>
    <p:sldLayoutId id="2147484602" r:id="rId10"/>
    <p:sldLayoutId id="21474846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1694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05" r:id="rId1"/>
    <p:sldLayoutId id="2147484606" r:id="rId2"/>
    <p:sldLayoutId id="2147484607" r:id="rId3"/>
    <p:sldLayoutId id="2147484608" r:id="rId4"/>
    <p:sldLayoutId id="2147484609" r:id="rId5"/>
    <p:sldLayoutId id="2147484610" r:id="rId6"/>
    <p:sldLayoutId id="2147484611" r:id="rId7"/>
    <p:sldLayoutId id="2147484612" r:id="rId8"/>
    <p:sldLayoutId id="2147484613" r:id="rId9"/>
    <p:sldLayoutId id="2147484614" r:id="rId10"/>
    <p:sldLayoutId id="21474846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8095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17" r:id="rId1"/>
    <p:sldLayoutId id="2147484618" r:id="rId2"/>
    <p:sldLayoutId id="2147484619" r:id="rId3"/>
    <p:sldLayoutId id="2147484620" r:id="rId4"/>
    <p:sldLayoutId id="2147484621" r:id="rId5"/>
    <p:sldLayoutId id="2147484622" r:id="rId6"/>
    <p:sldLayoutId id="2147484623" r:id="rId7"/>
    <p:sldLayoutId id="2147484624" r:id="rId8"/>
    <p:sldLayoutId id="2147484625" r:id="rId9"/>
    <p:sldLayoutId id="2147484626" r:id="rId10"/>
    <p:sldLayoutId id="21474846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29" r:id="rId1"/>
    <p:sldLayoutId id="2147484630" r:id="rId2"/>
    <p:sldLayoutId id="2147484631" r:id="rId3"/>
    <p:sldLayoutId id="2147484632" r:id="rId4"/>
    <p:sldLayoutId id="2147484633" r:id="rId5"/>
    <p:sldLayoutId id="2147484634" r:id="rId6"/>
    <p:sldLayoutId id="2147484635" r:id="rId7"/>
    <p:sldLayoutId id="2147484636" r:id="rId8"/>
    <p:sldLayoutId id="2147484637" r:id="rId9"/>
    <p:sldLayoutId id="2147484638" r:id="rId10"/>
    <p:sldLayoutId id="21474846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033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1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46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47" r:id="rId5"/>
    <p:sldLayoutId id="2147484648" r:id="rId6"/>
    <p:sldLayoutId id="2147484649" r:id="rId7"/>
    <p:sldLayoutId id="2147484650" r:id="rId8"/>
    <p:sldLayoutId id="2147484651" r:id="rId9"/>
    <p:sldLayoutId id="2147484652" r:id="rId10"/>
    <p:sldLayoutId id="214748465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91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55" r:id="rId1"/>
    <p:sldLayoutId id="2147484656" r:id="rId2"/>
    <p:sldLayoutId id="2147484657" r:id="rId3"/>
    <p:sldLayoutId id="2147484658" r:id="rId4"/>
    <p:sldLayoutId id="2147484659" r:id="rId5"/>
    <p:sldLayoutId id="2147484660" r:id="rId6"/>
    <p:sldLayoutId id="2147484661" r:id="rId7"/>
    <p:sldLayoutId id="2147484662" r:id="rId8"/>
    <p:sldLayoutId id="2147484663" r:id="rId9"/>
    <p:sldLayoutId id="2147484664" r:id="rId10"/>
    <p:sldLayoutId id="214748466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1391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67" r:id="rId1"/>
    <p:sldLayoutId id="2147484668" r:id="rId2"/>
    <p:sldLayoutId id="2147484669" r:id="rId3"/>
    <p:sldLayoutId id="2147484670" r:id="rId4"/>
    <p:sldLayoutId id="2147484671" r:id="rId5"/>
    <p:sldLayoutId id="2147484672" r:id="rId6"/>
    <p:sldLayoutId id="2147484673" r:id="rId7"/>
    <p:sldLayoutId id="2147484674" r:id="rId8"/>
    <p:sldLayoutId id="2147484675" r:id="rId9"/>
    <p:sldLayoutId id="2147484676" r:id="rId10"/>
    <p:sldLayoutId id="214748467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6076E-B6DE-4F89-A6AF-AD6DE9DFD26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B2559-305C-4BFE-824A-025AF19AF1F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777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9" r:id="rId1"/>
    <p:sldLayoutId id="2147484680" r:id="rId2"/>
    <p:sldLayoutId id="2147484681" r:id="rId3"/>
    <p:sldLayoutId id="2147484682" r:id="rId4"/>
    <p:sldLayoutId id="2147484683" r:id="rId5"/>
    <p:sldLayoutId id="2147484684" r:id="rId6"/>
    <p:sldLayoutId id="2147484685" r:id="rId7"/>
    <p:sldLayoutId id="2147484686" r:id="rId8"/>
    <p:sldLayoutId id="2147484687" r:id="rId9"/>
    <p:sldLayoutId id="2147484688" r:id="rId10"/>
    <p:sldLayoutId id="214748468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140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91" r:id="rId1"/>
    <p:sldLayoutId id="2147484692" r:id="rId2"/>
    <p:sldLayoutId id="2147484693" r:id="rId3"/>
    <p:sldLayoutId id="2147484694" r:id="rId4"/>
    <p:sldLayoutId id="2147484695" r:id="rId5"/>
    <p:sldLayoutId id="2147484696" r:id="rId6"/>
    <p:sldLayoutId id="2147484697" r:id="rId7"/>
    <p:sldLayoutId id="2147484698" r:id="rId8"/>
    <p:sldLayoutId id="2147484699" r:id="rId9"/>
    <p:sldLayoutId id="2147484700" r:id="rId10"/>
    <p:sldLayoutId id="214748470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46787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03" r:id="rId1"/>
    <p:sldLayoutId id="2147484704" r:id="rId2"/>
    <p:sldLayoutId id="2147484705" r:id="rId3"/>
    <p:sldLayoutId id="2147484706" r:id="rId4"/>
    <p:sldLayoutId id="2147484707" r:id="rId5"/>
    <p:sldLayoutId id="2147484708" r:id="rId6"/>
    <p:sldLayoutId id="2147484709" r:id="rId7"/>
    <p:sldLayoutId id="2147484710" r:id="rId8"/>
    <p:sldLayoutId id="2147484711" r:id="rId9"/>
    <p:sldLayoutId id="2147484712" r:id="rId10"/>
    <p:sldLayoutId id="214748471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06835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15" r:id="rId1"/>
    <p:sldLayoutId id="2147484716" r:id="rId2"/>
    <p:sldLayoutId id="2147484717" r:id="rId3"/>
    <p:sldLayoutId id="2147484718" r:id="rId4"/>
    <p:sldLayoutId id="2147484719" r:id="rId5"/>
    <p:sldLayoutId id="2147484720" r:id="rId6"/>
    <p:sldLayoutId id="2147484721" r:id="rId7"/>
    <p:sldLayoutId id="2147484722" r:id="rId8"/>
    <p:sldLayoutId id="2147484723" r:id="rId9"/>
    <p:sldLayoutId id="2147484724" r:id="rId10"/>
    <p:sldLayoutId id="214748472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4854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27" r:id="rId1"/>
    <p:sldLayoutId id="2147484728" r:id="rId2"/>
    <p:sldLayoutId id="2147484729" r:id="rId3"/>
    <p:sldLayoutId id="2147484730" r:id="rId4"/>
    <p:sldLayoutId id="2147484731" r:id="rId5"/>
    <p:sldLayoutId id="2147484732" r:id="rId6"/>
    <p:sldLayoutId id="2147484733" r:id="rId7"/>
    <p:sldLayoutId id="2147484734" r:id="rId8"/>
    <p:sldLayoutId id="2147484735" r:id="rId9"/>
    <p:sldLayoutId id="2147484736" r:id="rId10"/>
    <p:sldLayoutId id="214748473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51994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739" r:id="rId1"/>
    <p:sldLayoutId id="2147484740" r:id="rId2"/>
    <p:sldLayoutId id="2147484741" r:id="rId3"/>
    <p:sldLayoutId id="2147484742" r:id="rId4"/>
    <p:sldLayoutId id="2147484743" r:id="rId5"/>
    <p:sldLayoutId id="2147484744" r:id="rId6"/>
    <p:sldLayoutId id="2147484745" r:id="rId7"/>
    <p:sldLayoutId id="2147484746" r:id="rId8"/>
    <p:sldLayoutId id="2147484747" r:id="rId9"/>
    <p:sldLayoutId id="2147484748" r:id="rId10"/>
    <p:sldLayoutId id="214748474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779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  <p:sldLayoutId id="2147484753" r:id="rId3"/>
    <p:sldLayoutId id="2147484754" r:id="rId4"/>
    <p:sldLayoutId id="2147484755" r:id="rId5"/>
    <p:sldLayoutId id="2147484756" r:id="rId6"/>
    <p:sldLayoutId id="2147484757" r:id="rId7"/>
    <p:sldLayoutId id="2147484758" r:id="rId8"/>
    <p:sldLayoutId id="2147484759" r:id="rId9"/>
    <p:sldLayoutId id="2147484760" r:id="rId10"/>
    <p:sldLayoutId id="214748476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45B4D-4AA0-4D3C-83DB-F4ACDC216D4B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7661D-753A-42B6-A749-E22A66E5755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71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63" r:id="rId1"/>
    <p:sldLayoutId id="2147484764" r:id="rId2"/>
    <p:sldLayoutId id="2147484765" r:id="rId3"/>
    <p:sldLayoutId id="2147484766" r:id="rId4"/>
    <p:sldLayoutId id="2147484767" r:id="rId5"/>
    <p:sldLayoutId id="2147484768" r:id="rId6"/>
    <p:sldLayoutId id="2147484769" r:id="rId7"/>
    <p:sldLayoutId id="2147484770" r:id="rId8"/>
    <p:sldLayoutId id="2147484771" r:id="rId9"/>
    <p:sldLayoutId id="2147484772" r:id="rId10"/>
    <p:sldLayoutId id="214748477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4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75" r:id="rId1"/>
    <p:sldLayoutId id="2147484776" r:id="rId2"/>
    <p:sldLayoutId id="2147484777" r:id="rId3"/>
    <p:sldLayoutId id="2147484778" r:id="rId4"/>
    <p:sldLayoutId id="2147484779" r:id="rId5"/>
    <p:sldLayoutId id="2147484780" r:id="rId6"/>
    <p:sldLayoutId id="2147484781" r:id="rId7"/>
    <p:sldLayoutId id="2147484782" r:id="rId8"/>
    <p:sldLayoutId id="2147484783" r:id="rId9"/>
    <p:sldLayoutId id="2147484784" r:id="rId10"/>
    <p:sldLayoutId id="214748478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99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7" r:id="rId1"/>
    <p:sldLayoutId id="2147484788" r:id="rId2"/>
    <p:sldLayoutId id="2147484789" r:id="rId3"/>
    <p:sldLayoutId id="2147484790" r:id="rId4"/>
    <p:sldLayoutId id="2147484791" r:id="rId5"/>
    <p:sldLayoutId id="2147484792" r:id="rId6"/>
    <p:sldLayoutId id="2147484793" r:id="rId7"/>
    <p:sldLayoutId id="2147484794" r:id="rId8"/>
    <p:sldLayoutId id="2147484795" r:id="rId9"/>
    <p:sldLayoutId id="2147484796" r:id="rId10"/>
    <p:sldLayoutId id="214748479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B0314-1D7C-4522-85DC-1DBA864E7F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A2CA3-A469-4D22-8DBB-3AF76EB0C5A1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232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9" r:id="rId1"/>
    <p:sldLayoutId id="2147484800" r:id="rId2"/>
    <p:sldLayoutId id="2147484801" r:id="rId3"/>
    <p:sldLayoutId id="2147484802" r:id="rId4"/>
    <p:sldLayoutId id="2147484803" r:id="rId5"/>
    <p:sldLayoutId id="2147484804" r:id="rId6"/>
    <p:sldLayoutId id="2147484805" r:id="rId7"/>
    <p:sldLayoutId id="2147484806" r:id="rId8"/>
    <p:sldLayoutId id="2147484807" r:id="rId9"/>
    <p:sldLayoutId id="2147484808" r:id="rId10"/>
    <p:sldLayoutId id="214748480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3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1" r:id="rId1"/>
    <p:sldLayoutId id="2147484812" r:id="rId2"/>
    <p:sldLayoutId id="2147484813" r:id="rId3"/>
    <p:sldLayoutId id="2147484814" r:id="rId4"/>
    <p:sldLayoutId id="2147484815" r:id="rId5"/>
    <p:sldLayoutId id="2147484816" r:id="rId6"/>
    <p:sldLayoutId id="2147484817" r:id="rId7"/>
    <p:sldLayoutId id="2147484818" r:id="rId8"/>
    <p:sldLayoutId id="2147484819" r:id="rId9"/>
    <p:sldLayoutId id="2147484820" r:id="rId10"/>
    <p:sldLayoutId id="214748482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23" r:id="rId1"/>
    <p:sldLayoutId id="2147484824" r:id="rId2"/>
    <p:sldLayoutId id="2147484825" r:id="rId3"/>
    <p:sldLayoutId id="2147484826" r:id="rId4"/>
    <p:sldLayoutId id="2147484827" r:id="rId5"/>
    <p:sldLayoutId id="2147484828" r:id="rId6"/>
    <p:sldLayoutId id="2147484829" r:id="rId7"/>
    <p:sldLayoutId id="2147484830" r:id="rId8"/>
    <p:sldLayoutId id="2147484831" r:id="rId9"/>
    <p:sldLayoutId id="2147484832" r:id="rId10"/>
    <p:sldLayoutId id="214748483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12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35" r:id="rId1"/>
    <p:sldLayoutId id="2147484836" r:id="rId2"/>
    <p:sldLayoutId id="2147484837" r:id="rId3"/>
    <p:sldLayoutId id="2147484838" r:id="rId4"/>
    <p:sldLayoutId id="2147484839" r:id="rId5"/>
    <p:sldLayoutId id="2147484840" r:id="rId6"/>
    <p:sldLayoutId id="2147484841" r:id="rId7"/>
    <p:sldLayoutId id="2147484842" r:id="rId8"/>
    <p:sldLayoutId id="2147484843" r:id="rId9"/>
    <p:sldLayoutId id="2147484844" r:id="rId10"/>
    <p:sldLayoutId id="214748484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78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47" r:id="rId1"/>
    <p:sldLayoutId id="2147484848" r:id="rId2"/>
    <p:sldLayoutId id="2147484849" r:id="rId3"/>
    <p:sldLayoutId id="2147484850" r:id="rId4"/>
    <p:sldLayoutId id="2147484851" r:id="rId5"/>
    <p:sldLayoutId id="2147484852" r:id="rId6"/>
    <p:sldLayoutId id="2147484853" r:id="rId7"/>
    <p:sldLayoutId id="2147484854" r:id="rId8"/>
    <p:sldLayoutId id="2147484855" r:id="rId9"/>
    <p:sldLayoutId id="2147484856" r:id="rId10"/>
    <p:sldLayoutId id="214748485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06646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859" r:id="rId1"/>
    <p:sldLayoutId id="2147484860" r:id="rId2"/>
    <p:sldLayoutId id="2147484861" r:id="rId3"/>
    <p:sldLayoutId id="2147484862" r:id="rId4"/>
    <p:sldLayoutId id="2147484863" r:id="rId5"/>
    <p:sldLayoutId id="2147484864" r:id="rId6"/>
    <p:sldLayoutId id="2147484865" r:id="rId7"/>
    <p:sldLayoutId id="2147484866" r:id="rId8"/>
    <p:sldLayoutId id="2147484867" r:id="rId9"/>
    <p:sldLayoutId id="2147484868" r:id="rId10"/>
    <p:sldLayoutId id="214748486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37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71" r:id="rId1"/>
    <p:sldLayoutId id="2147484872" r:id="rId2"/>
    <p:sldLayoutId id="2147484873" r:id="rId3"/>
    <p:sldLayoutId id="2147484874" r:id="rId4"/>
    <p:sldLayoutId id="2147484875" r:id="rId5"/>
    <p:sldLayoutId id="2147484876" r:id="rId6"/>
    <p:sldLayoutId id="2147484877" r:id="rId7"/>
    <p:sldLayoutId id="2147484878" r:id="rId8"/>
    <p:sldLayoutId id="2147484879" r:id="rId9"/>
    <p:sldLayoutId id="2147484880" r:id="rId10"/>
    <p:sldLayoutId id="214748488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título del patrón</a:t>
            </a:r>
            <a:endParaRPr lang="es-ES_tradnl" altLang="es-ES_tradnl" smtClean="0"/>
          </a:p>
        </p:txBody>
      </p:sp>
      <p:sp>
        <p:nvSpPr>
          <p:cNvPr id="1741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texto del patrón</a:t>
            </a:r>
          </a:p>
          <a:p>
            <a:pPr lvl="1"/>
            <a:r>
              <a:rPr lang="es-ES" altLang="es-ES_tradnl" smtClean="0"/>
              <a:t>Segundo nivel</a:t>
            </a:r>
          </a:p>
          <a:p>
            <a:pPr lvl="2"/>
            <a:r>
              <a:rPr lang="es-ES" altLang="es-ES_tradnl" smtClean="0"/>
              <a:t>Tercer nivel</a:t>
            </a:r>
          </a:p>
          <a:p>
            <a:pPr lvl="3"/>
            <a:r>
              <a:rPr lang="es-ES" altLang="es-ES_tradnl" smtClean="0"/>
              <a:t>Cuarto nivel</a:t>
            </a:r>
          </a:p>
          <a:p>
            <a:pPr lvl="4"/>
            <a:r>
              <a:rPr lang="es-ES" altLang="es-ES_tradnl" smtClean="0"/>
              <a:t>Quinto nivel</a:t>
            </a:r>
            <a:endParaRPr lang="es-ES_tradnl" alt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BC623F5F-0610-4387-A9CD-AEC776C3B560}" type="datetimeFigureOut">
              <a:rPr lang="es-ES_tradnl">
                <a:cs typeface="Arial" charset="0"/>
              </a:rPr>
              <a:pPr>
                <a:defRPr/>
              </a:pPr>
              <a:t>10/09/2017</a:t>
            </a:fld>
            <a:endParaRPr lang="es-ES_tradnl">
              <a:cs typeface="Arial" charset="0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_tradnl"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1B184F6-F2A9-4853-B595-59886021481C}" type="slidenum">
              <a:rPr lang="es-ES_tradnl">
                <a:cs typeface="Arial" charset="0"/>
              </a:rPr>
              <a:pPr>
                <a:defRPr/>
              </a:pPr>
              <a:t>‹Nº›</a:t>
            </a:fld>
            <a:endParaRPr lang="es-ES_tradnl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811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83" r:id="rId1"/>
    <p:sldLayoutId id="2147484884" r:id="rId2"/>
    <p:sldLayoutId id="2147484885" r:id="rId3"/>
    <p:sldLayoutId id="2147484886" r:id="rId4"/>
    <p:sldLayoutId id="2147484887" r:id="rId5"/>
    <p:sldLayoutId id="2147484888" r:id="rId6"/>
    <p:sldLayoutId id="2147484889" r:id="rId7"/>
    <p:sldLayoutId id="2147484890" r:id="rId8"/>
    <p:sldLayoutId id="2147484891" r:id="rId9"/>
    <p:sldLayoutId id="2147484892" r:id="rId10"/>
    <p:sldLayoutId id="214748489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808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95" r:id="rId1"/>
    <p:sldLayoutId id="2147484896" r:id="rId2"/>
    <p:sldLayoutId id="2147484897" r:id="rId3"/>
    <p:sldLayoutId id="2147484898" r:id="rId4"/>
    <p:sldLayoutId id="2147484899" r:id="rId5"/>
    <p:sldLayoutId id="2147484900" r:id="rId6"/>
    <p:sldLayoutId id="2147484901" r:id="rId7"/>
    <p:sldLayoutId id="2147484902" r:id="rId8"/>
    <p:sldLayoutId id="2147484903" r:id="rId9"/>
    <p:sldLayoutId id="2147484904" r:id="rId10"/>
    <p:sldLayoutId id="214748490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738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07" r:id="rId1"/>
    <p:sldLayoutId id="2147484908" r:id="rId2"/>
    <p:sldLayoutId id="2147484909" r:id="rId3"/>
    <p:sldLayoutId id="2147484910" r:id="rId4"/>
    <p:sldLayoutId id="2147484911" r:id="rId5"/>
    <p:sldLayoutId id="2147484912" r:id="rId6"/>
    <p:sldLayoutId id="2147484913" r:id="rId7"/>
    <p:sldLayoutId id="2147484914" r:id="rId8"/>
    <p:sldLayoutId id="2147484915" r:id="rId9"/>
    <p:sldLayoutId id="2147484916" r:id="rId10"/>
    <p:sldLayoutId id="214748491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226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19" r:id="rId1"/>
    <p:sldLayoutId id="2147484920" r:id="rId2"/>
    <p:sldLayoutId id="2147484921" r:id="rId3"/>
    <p:sldLayoutId id="2147484922" r:id="rId4"/>
    <p:sldLayoutId id="2147484923" r:id="rId5"/>
    <p:sldLayoutId id="2147484924" r:id="rId6"/>
    <p:sldLayoutId id="2147484925" r:id="rId7"/>
    <p:sldLayoutId id="2147484926" r:id="rId8"/>
    <p:sldLayoutId id="2147484927" r:id="rId9"/>
    <p:sldLayoutId id="2147484928" r:id="rId10"/>
    <p:sldLayoutId id="214748492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26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31" r:id="rId1"/>
    <p:sldLayoutId id="2147484932" r:id="rId2"/>
    <p:sldLayoutId id="2147484933" r:id="rId3"/>
    <p:sldLayoutId id="2147484934" r:id="rId4"/>
    <p:sldLayoutId id="2147484935" r:id="rId5"/>
    <p:sldLayoutId id="2147484936" r:id="rId6"/>
    <p:sldLayoutId id="2147484937" r:id="rId7"/>
    <p:sldLayoutId id="2147484938" r:id="rId8"/>
    <p:sldLayoutId id="2147484939" r:id="rId9"/>
    <p:sldLayoutId id="2147484940" r:id="rId10"/>
    <p:sldLayoutId id="214748494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363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43" r:id="rId1"/>
    <p:sldLayoutId id="2147484944" r:id="rId2"/>
    <p:sldLayoutId id="2147484945" r:id="rId3"/>
    <p:sldLayoutId id="2147484946" r:id="rId4"/>
    <p:sldLayoutId id="2147484947" r:id="rId5"/>
    <p:sldLayoutId id="2147484948" r:id="rId6"/>
    <p:sldLayoutId id="2147484949" r:id="rId7"/>
    <p:sldLayoutId id="2147484950" r:id="rId8"/>
    <p:sldLayoutId id="2147484951" r:id="rId9"/>
    <p:sldLayoutId id="2147484952" r:id="rId10"/>
    <p:sldLayoutId id="214748495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88682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955" r:id="rId1"/>
    <p:sldLayoutId id="2147484956" r:id="rId2"/>
    <p:sldLayoutId id="2147484957" r:id="rId3"/>
    <p:sldLayoutId id="2147484958" r:id="rId4"/>
    <p:sldLayoutId id="2147484959" r:id="rId5"/>
    <p:sldLayoutId id="2147484960" r:id="rId6"/>
    <p:sldLayoutId id="2147484961" r:id="rId7"/>
    <p:sldLayoutId id="2147484962" r:id="rId8"/>
    <p:sldLayoutId id="2147484963" r:id="rId9"/>
    <p:sldLayoutId id="2147484964" r:id="rId10"/>
    <p:sldLayoutId id="214748496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99381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967" r:id="rId1"/>
    <p:sldLayoutId id="2147484968" r:id="rId2"/>
    <p:sldLayoutId id="2147484969" r:id="rId3"/>
    <p:sldLayoutId id="2147484970" r:id="rId4"/>
    <p:sldLayoutId id="2147484971" r:id="rId5"/>
    <p:sldLayoutId id="2147484972" r:id="rId6"/>
    <p:sldLayoutId id="2147484973" r:id="rId7"/>
    <p:sldLayoutId id="2147484974" r:id="rId8"/>
    <p:sldLayoutId id="2147484975" r:id="rId9"/>
    <p:sldLayoutId id="2147484976" r:id="rId10"/>
    <p:sldLayoutId id="214748497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8384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979" r:id="rId1"/>
    <p:sldLayoutId id="2147484980" r:id="rId2"/>
    <p:sldLayoutId id="2147484981" r:id="rId3"/>
    <p:sldLayoutId id="2147484982" r:id="rId4"/>
    <p:sldLayoutId id="2147484983" r:id="rId5"/>
    <p:sldLayoutId id="2147484984" r:id="rId6"/>
    <p:sldLayoutId id="2147484985" r:id="rId7"/>
    <p:sldLayoutId id="2147484986" r:id="rId8"/>
    <p:sldLayoutId id="2147484987" r:id="rId9"/>
    <p:sldLayoutId id="2147484988" r:id="rId10"/>
    <p:sldLayoutId id="214748498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80624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A8A69-0C48-4BBF-B87D-9061B60A6C69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6F67B-6337-455E-AB25-D7A04C74B72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858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03" r:id="rId1"/>
    <p:sldLayoutId id="2147485004" r:id="rId2"/>
    <p:sldLayoutId id="2147485005" r:id="rId3"/>
    <p:sldLayoutId id="2147485006" r:id="rId4"/>
    <p:sldLayoutId id="2147485007" r:id="rId5"/>
    <p:sldLayoutId id="2147485008" r:id="rId6"/>
    <p:sldLayoutId id="2147485009" r:id="rId7"/>
    <p:sldLayoutId id="2147485010" r:id="rId8"/>
    <p:sldLayoutId id="2147485011" r:id="rId9"/>
    <p:sldLayoutId id="2147485012" r:id="rId10"/>
    <p:sldLayoutId id="214748501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34490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15" r:id="rId1"/>
    <p:sldLayoutId id="2147485016" r:id="rId2"/>
    <p:sldLayoutId id="2147485017" r:id="rId3"/>
    <p:sldLayoutId id="2147485018" r:id="rId4"/>
    <p:sldLayoutId id="2147485019" r:id="rId5"/>
    <p:sldLayoutId id="2147485020" r:id="rId6"/>
    <p:sldLayoutId id="2147485021" r:id="rId7"/>
    <p:sldLayoutId id="2147485022" r:id="rId8"/>
    <p:sldLayoutId id="2147485023" r:id="rId9"/>
    <p:sldLayoutId id="2147485024" r:id="rId10"/>
    <p:sldLayoutId id="214748502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19740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27" r:id="rId1"/>
    <p:sldLayoutId id="2147485028" r:id="rId2"/>
    <p:sldLayoutId id="2147485029" r:id="rId3"/>
    <p:sldLayoutId id="2147485030" r:id="rId4"/>
    <p:sldLayoutId id="2147485031" r:id="rId5"/>
    <p:sldLayoutId id="2147485032" r:id="rId6"/>
    <p:sldLayoutId id="2147485033" r:id="rId7"/>
    <p:sldLayoutId id="2147485034" r:id="rId8"/>
    <p:sldLayoutId id="2147485035" r:id="rId9"/>
    <p:sldLayoutId id="2147485036" r:id="rId10"/>
    <p:sldLayoutId id="214748503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0E3AB-9CE2-426D-8A6C-143CD1C29C6E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ECD4D-D33B-4364-9399-E34CDFA211B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68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39" r:id="rId1"/>
    <p:sldLayoutId id="2147485040" r:id="rId2"/>
    <p:sldLayoutId id="2147485041" r:id="rId3"/>
    <p:sldLayoutId id="2147485042" r:id="rId4"/>
    <p:sldLayoutId id="2147485043" r:id="rId5"/>
    <p:sldLayoutId id="2147485044" r:id="rId6"/>
    <p:sldLayoutId id="2147485045" r:id="rId7"/>
    <p:sldLayoutId id="2147485046" r:id="rId8"/>
    <p:sldLayoutId id="2147485047" r:id="rId9"/>
    <p:sldLayoutId id="2147485048" r:id="rId10"/>
    <p:sldLayoutId id="214748504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8037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51" r:id="rId1"/>
    <p:sldLayoutId id="2147485052" r:id="rId2"/>
    <p:sldLayoutId id="2147485053" r:id="rId3"/>
    <p:sldLayoutId id="2147485054" r:id="rId4"/>
    <p:sldLayoutId id="2147485055" r:id="rId5"/>
    <p:sldLayoutId id="2147485056" r:id="rId6"/>
    <p:sldLayoutId id="2147485057" r:id="rId7"/>
    <p:sldLayoutId id="2147485058" r:id="rId8"/>
    <p:sldLayoutId id="2147485059" r:id="rId9"/>
    <p:sldLayoutId id="2147485060" r:id="rId10"/>
    <p:sldLayoutId id="214748506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10/09/2017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70790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63" r:id="rId1"/>
    <p:sldLayoutId id="2147485064" r:id="rId2"/>
    <p:sldLayoutId id="2147485065" r:id="rId3"/>
    <p:sldLayoutId id="2147485066" r:id="rId4"/>
    <p:sldLayoutId id="2147485067" r:id="rId5"/>
    <p:sldLayoutId id="2147485068" r:id="rId6"/>
    <p:sldLayoutId id="2147485069" r:id="rId7"/>
    <p:sldLayoutId id="2147485070" r:id="rId8"/>
    <p:sldLayoutId id="2147485071" r:id="rId9"/>
    <p:sldLayoutId id="2147485072" r:id="rId10"/>
    <p:sldLayoutId id="214748507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C0BC6FD-F59E-42A4-B397-24F184CFAD3E}" type="datetimeFigureOut">
              <a:rPr lang="es-ES_tradnl" smtClean="0">
                <a:solidFill>
                  <a:prstClr val="white">
                    <a:shade val="50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C05FA66-C79C-42FC-9947-6A7E3AD0368B}" type="slidenum">
              <a:rPr lang="es-ES_tradnl" smtClean="0">
                <a:solidFill>
                  <a:prstClr val="white">
                    <a:shade val="50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3057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75" r:id="rId1"/>
    <p:sldLayoutId id="2147485076" r:id="rId2"/>
    <p:sldLayoutId id="2147485077" r:id="rId3"/>
    <p:sldLayoutId id="2147485078" r:id="rId4"/>
    <p:sldLayoutId id="2147485079" r:id="rId5"/>
    <p:sldLayoutId id="2147485080" r:id="rId6"/>
    <p:sldLayoutId id="2147485081" r:id="rId7"/>
    <p:sldLayoutId id="2147485082" r:id="rId8"/>
    <p:sldLayoutId id="2147485083" r:id="rId9"/>
    <p:sldLayoutId id="2147485084" r:id="rId10"/>
    <p:sldLayoutId id="214748508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91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35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7" r:id="rId1"/>
    <p:sldLayoutId id="2147485088" r:id="rId2"/>
    <p:sldLayoutId id="2147485089" r:id="rId3"/>
    <p:sldLayoutId id="2147485090" r:id="rId4"/>
    <p:sldLayoutId id="2147485091" r:id="rId5"/>
    <p:sldLayoutId id="2147485092" r:id="rId6"/>
    <p:sldLayoutId id="2147485093" r:id="rId7"/>
    <p:sldLayoutId id="2147485094" r:id="rId8"/>
    <p:sldLayoutId id="2147485095" r:id="rId9"/>
    <p:sldLayoutId id="2147485096" r:id="rId10"/>
    <p:sldLayoutId id="214748509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88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10/09/2017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88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88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7562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99" r:id="rId1"/>
    <p:sldLayoutId id="2147485100" r:id="rId2"/>
    <p:sldLayoutId id="2147485101" r:id="rId3"/>
    <p:sldLayoutId id="2147485102" r:id="rId4"/>
    <p:sldLayoutId id="2147485103" r:id="rId5"/>
    <p:sldLayoutId id="2147485104" r:id="rId6"/>
    <p:sldLayoutId id="2147485105" r:id="rId7"/>
    <p:sldLayoutId id="2147485106" r:id="rId8"/>
    <p:sldLayoutId id="2147485107" r:id="rId9"/>
    <p:sldLayoutId id="2147485108" r:id="rId10"/>
    <p:sldLayoutId id="214748510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91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92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1" r:id="rId1"/>
    <p:sldLayoutId id="2147485112" r:id="rId2"/>
    <p:sldLayoutId id="2147485113" r:id="rId3"/>
    <p:sldLayoutId id="2147485114" r:id="rId4"/>
    <p:sldLayoutId id="2147485115" r:id="rId5"/>
    <p:sldLayoutId id="2147485116" r:id="rId6"/>
    <p:sldLayoutId id="2147485117" r:id="rId7"/>
    <p:sldLayoutId id="2147485118" r:id="rId8"/>
    <p:sldLayoutId id="2147485119" r:id="rId9"/>
    <p:sldLayoutId id="2147485120" r:id="rId10"/>
    <p:sldLayoutId id="214748512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91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804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23" r:id="rId1"/>
    <p:sldLayoutId id="2147485124" r:id="rId2"/>
    <p:sldLayoutId id="2147485125" r:id="rId3"/>
    <p:sldLayoutId id="2147485126" r:id="rId4"/>
    <p:sldLayoutId id="2147485127" r:id="rId5"/>
    <p:sldLayoutId id="2147485128" r:id="rId6"/>
    <p:sldLayoutId id="2147485129" r:id="rId7"/>
    <p:sldLayoutId id="2147485130" r:id="rId8"/>
    <p:sldLayoutId id="2147485131" r:id="rId9"/>
    <p:sldLayoutId id="2147485132" r:id="rId10"/>
    <p:sldLayoutId id="214748513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91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70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5" r:id="rId1"/>
    <p:sldLayoutId id="2147485136" r:id="rId2"/>
    <p:sldLayoutId id="2147485137" r:id="rId3"/>
    <p:sldLayoutId id="2147485138" r:id="rId4"/>
    <p:sldLayoutId id="2147485139" r:id="rId5"/>
    <p:sldLayoutId id="2147485140" r:id="rId6"/>
    <p:sldLayoutId id="2147485141" r:id="rId7"/>
    <p:sldLayoutId id="2147485142" r:id="rId8"/>
    <p:sldLayoutId id="2147485143" r:id="rId9"/>
    <p:sldLayoutId id="2147485144" r:id="rId10"/>
    <p:sldLayoutId id="214748514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10/09/2017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91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099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7" r:id="rId1"/>
    <p:sldLayoutId id="2147485148" r:id="rId2"/>
    <p:sldLayoutId id="2147485149" r:id="rId3"/>
    <p:sldLayoutId id="2147485150" r:id="rId4"/>
    <p:sldLayoutId id="2147485151" r:id="rId5"/>
    <p:sldLayoutId id="2147485152" r:id="rId6"/>
    <p:sldLayoutId id="2147485153" r:id="rId7"/>
    <p:sldLayoutId id="2147485154" r:id="rId8"/>
    <p:sldLayoutId id="2147485155" r:id="rId9"/>
    <p:sldLayoutId id="2147485156" r:id="rId10"/>
    <p:sldLayoutId id="214748515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título del patrón</a:t>
            </a:r>
            <a:endParaRPr lang="es-ES_tradnl" altLang="es-ES_tradnl" smtClean="0"/>
          </a:p>
        </p:txBody>
      </p:sp>
      <p:sp>
        <p:nvSpPr>
          <p:cNvPr id="819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texto del patrón</a:t>
            </a:r>
          </a:p>
          <a:p>
            <a:pPr lvl="1"/>
            <a:r>
              <a:rPr lang="es-ES" altLang="es-ES_tradnl" smtClean="0"/>
              <a:t>Segundo nivel</a:t>
            </a:r>
          </a:p>
          <a:p>
            <a:pPr lvl="2"/>
            <a:r>
              <a:rPr lang="es-ES" altLang="es-ES_tradnl" smtClean="0"/>
              <a:t>Tercer nivel</a:t>
            </a:r>
          </a:p>
          <a:p>
            <a:pPr lvl="3"/>
            <a:r>
              <a:rPr lang="es-ES" altLang="es-ES_tradnl" smtClean="0"/>
              <a:t>Cuarto nivel</a:t>
            </a:r>
          </a:p>
          <a:p>
            <a:pPr lvl="4"/>
            <a:r>
              <a:rPr lang="es-ES" altLang="es-ES_tradnl" smtClean="0"/>
              <a:t>Quinto nivel</a:t>
            </a:r>
            <a:endParaRPr lang="es-ES_tradnl" alt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9153BB87-AE8E-483B-ACDC-CC2CF3405D9D}" type="datetimeFigureOut">
              <a:rPr lang="es-ES_tradnl" smtClean="0"/>
              <a:t>10/09/2017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fld id="{B4D22D91-A5D7-4F8F-B75F-3E696E0BB79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852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71" r:id="rId1"/>
    <p:sldLayoutId id="2147485172" r:id="rId2"/>
    <p:sldLayoutId id="2147485173" r:id="rId3"/>
    <p:sldLayoutId id="2147485174" r:id="rId4"/>
    <p:sldLayoutId id="2147485175" r:id="rId5"/>
    <p:sldLayoutId id="2147485176" r:id="rId6"/>
    <p:sldLayoutId id="2147485177" r:id="rId7"/>
    <p:sldLayoutId id="2147485178" r:id="rId8"/>
    <p:sldLayoutId id="2147485179" r:id="rId9"/>
    <p:sldLayoutId id="2147485180" r:id="rId10"/>
    <p:sldLayoutId id="2147485181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96685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1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1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1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1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1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2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gCfqv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148899" y="267494"/>
            <a:ext cx="484619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6600" b="1" cap="all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KB3ZebraPatch" panose="02000500000000000000" pitchFamily="2" charset="0"/>
              </a:rPr>
              <a:t>Palacio</a:t>
            </a:r>
            <a:endParaRPr lang="es-ES" sz="6600" b="1" cap="all" spc="0" dirty="0">
              <a:ln w="0"/>
              <a:solidFill>
                <a:schemeClr val="bg1">
                  <a:lumMod val="9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KB3ZebraPatch" panose="02000500000000000000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847278" y="2110085"/>
            <a:ext cx="144943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6600" b="1" cap="all" dirty="0" smtClean="0">
                <a:ln w="0"/>
                <a:solidFill>
                  <a:schemeClr val="bg1">
                    <a:lumMod val="9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KB3ZebraPatch" panose="02000500000000000000" pitchFamily="2" charset="0"/>
              </a:rPr>
              <a:t>de</a:t>
            </a:r>
            <a:endParaRPr lang="es-ES" sz="6600" b="1" cap="all" spc="0" dirty="0">
              <a:ln w="0"/>
              <a:solidFill>
                <a:schemeClr val="bg1">
                  <a:lumMod val="9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KB3ZebraPatch" panose="02000500000000000000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822687" y="3232596"/>
            <a:ext cx="549862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6600" b="1" cap="all" spc="0" dirty="0" err="1" smtClean="0">
                <a:ln w="0"/>
                <a:solidFill>
                  <a:schemeClr val="bg1">
                    <a:lumMod val="9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KB3ZebraPatch" panose="02000500000000000000" pitchFamily="2" charset="0"/>
              </a:rPr>
              <a:t>blenheim</a:t>
            </a:r>
            <a:endParaRPr lang="es-ES" sz="6600" b="1" cap="all" spc="0" dirty="0">
              <a:ln w="0"/>
              <a:solidFill>
                <a:schemeClr val="bg1">
                  <a:lumMod val="9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KB3ZebraPatch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800427"/>
      </p:ext>
    </p:extLst>
  </p:cSld>
  <p:clrMapOvr>
    <a:masterClrMapping/>
  </p:clrMapOvr>
  <p:transition spd="slow" advTm="5000">
    <p:sndAc>
      <p:stSnd>
        <p:snd r:embed="rId3" name="Princess Diana Funeral - Elton John - Candle In The Wind (Goodbye Englands Ros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16200000">
            <a:off x="37055" y="370555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5" name="4 Forma libre"/>
          <p:cNvSpPr/>
          <p:nvPr/>
        </p:nvSpPr>
        <p:spPr>
          <a:xfrm rot="16200000">
            <a:off x="872387" y="559538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6" name="5 Forma libre"/>
          <p:cNvSpPr/>
          <p:nvPr/>
        </p:nvSpPr>
        <p:spPr>
          <a:xfrm rot="16200000">
            <a:off x="1812311" y="808969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7" name="6 Forma libre"/>
          <p:cNvSpPr/>
          <p:nvPr/>
        </p:nvSpPr>
        <p:spPr>
          <a:xfrm rot="16200000">
            <a:off x="2723976" y="1043855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7 Forma libre"/>
          <p:cNvSpPr/>
          <p:nvPr/>
        </p:nvSpPr>
        <p:spPr>
          <a:xfrm rot="16200000" flipH="1" flipV="1">
            <a:off x="3880146" y="2962843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9" name="8 Forma libre"/>
          <p:cNvSpPr/>
          <p:nvPr/>
        </p:nvSpPr>
        <p:spPr>
          <a:xfrm rot="16200000" flipH="1" flipV="1">
            <a:off x="4715478" y="3151826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H="1" flipV="1">
            <a:off x="5721362" y="3394891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H="1" flipV="1">
            <a:off x="6633027" y="3610910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2" name="11 Forma libre"/>
          <p:cNvSpPr/>
          <p:nvPr/>
        </p:nvSpPr>
        <p:spPr>
          <a:xfrm rot="5400000" flipH="1">
            <a:off x="3909987" y="1043855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3" name="12 Forma libre"/>
          <p:cNvSpPr/>
          <p:nvPr/>
        </p:nvSpPr>
        <p:spPr>
          <a:xfrm rot="5400000" flipH="1">
            <a:off x="4768604" y="603562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4" name="13 Forma libre"/>
          <p:cNvSpPr/>
          <p:nvPr/>
        </p:nvSpPr>
        <p:spPr>
          <a:xfrm rot="5400000" flipH="1">
            <a:off x="5709266" y="532620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5" name="14 Forma libre"/>
          <p:cNvSpPr/>
          <p:nvPr/>
        </p:nvSpPr>
        <p:spPr>
          <a:xfrm rot="5400000" flipH="1">
            <a:off x="6674566" y="372553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6" name="15 Forma libre"/>
          <p:cNvSpPr/>
          <p:nvPr/>
        </p:nvSpPr>
        <p:spPr>
          <a:xfrm rot="5400000" flipV="1">
            <a:off x="2768187" y="3112344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7" name="16 Forma libre"/>
          <p:cNvSpPr/>
          <p:nvPr/>
        </p:nvSpPr>
        <p:spPr>
          <a:xfrm rot="5400000" flipV="1">
            <a:off x="1902622" y="3162013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8" name="17 Forma libre"/>
          <p:cNvSpPr/>
          <p:nvPr/>
        </p:nvSpPr>
        <p:spPr>
          <a:xfrm rot="5400000" flipV="1">
            <a:off x="1004307" y="3327003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9" name="18 Forma libre"/>
          <p:cNvSpPr/>
          <p:nvPr/>
        </p:nvSpPr>
        <p:spPr>
          <a:xfrm rot="5400000" flipV="1">
            <a:off x="62157" y="3617583"/>
            <a:ext cx="2366358" cy="1008110"/>
          </a:xfrm>
          <a:custGeom>
            <a:avLst/>
            <a:gdLst/>
            <a:ahLst/>
            <a:cxnLst/>
            <a:rect l="l" t="t" r="r" b="b"/>
            <a:pathLst>
              <a:path w="6756052" h="3773190">
                <a:moveTo>
                  <a:pt x="5738709" y="2353"/>
                </a:moveTo>
                <a:cubicBezTo>
                  <a:pt x="5748107" y="-748"/>
                  <a:pt x="5757062" y="-872"/>
                  <a:pt x="5765396" y="2502"/>
                </a:cubicBezTo>
                <a:cubicBezTo>
                  <a:pt x="5832071" y="29490"/>
                  <a:pt x="5914621" y="339052"/>
                  <a:pt x="5936846" y="488277"/>
                </a:cubicBezTo>
                <a:cubicBezTo>
                  <a:pt x="5959071" y="637502"/>
                  <a:pt x="5938433" y="767677"/>
                  <a:pt x="5917796" y="897852"/>
                </a:cubicBezTo>
                <a:cubicBezTo>
                  <a:pt x="5897159" y="1028027"/>
                  <a:pt x="5808259" y="1232815"/>
                  <a:pt x="5813021" y="1269327"/>
                </a:cubicBezTo>
                <a:cubicBezTo>
                  <a:pt x="5817784" y="1305840"/>
                  <a:pt x="5860646" y="1167727"/>
                  <a:pt x="5946371" y="1116927"/>
                </a:cubicBezTo>
                <a:cubicBezTo>
                  <a:pt x="6032096" y="1066127"/>
                  <a:pt x="6192434" y="981989"/>
                  <a:pt x="6327371" y="964527"/>
                </a:cubicBezTo>
                <a:cubicBezTo>
                  <a:pt x="6462308" y="947065"/>
                  <a:pt x="6760759" y="956590"/>
                  <a:pt x="6755996" y="1012152"/>
                </a:cubicBezTo>
                <a:cubicBezTo>
                  <a:pt x="6751234" y="1067715"/>
                  <a:pt x="6424208" y="1209002"/>
                  <a:pt x="6298796" y="1297902"/>
                </a:cubicBezTo>
                <a:cubicBezTo>
                  <a:pt x="6173384" y="1386802"/>
                  <a:pt x="6113058" y="1407440"/>
                  <a:pt x="6003521" y="1545552"/>
                </a:cubicBezTo>
                <a:cubicBezTo>
                  <a:pt x="5893984" y="1683664"/>
                  <a:pt x="5814608" y="1913852"/>
                  <a:pt x="5641571" y="2126577"/>
                </a:cubicBezTo>
                <a:cubicBezTo>
                  <a:pt x="5468534" y="2339302"/>
                  <a:pt x="5224059" y="2659977"/>
                  <a:pt x="4965296" y="2821902"/>
                </a:cubicBezTo>
                <a:cubicBezTo>
                  <a:pt x="4706533" y="2983827"/>
                  <a:pt x="4411258" y="3058440"/>
                  <a:pt x="4088996" y="3098127"/>
                </a:cubicBezTo>
                <a:cubicBezTo>
                  <a:pt x="3766734" y="3137814"/>
                  <a:pt x="3384146" y="3117177"/>
                  <a:pt x="3031721" y="3060027"/>
                </a:cubicBezTo>
                <a:cubicBezTo>
                  <a:pt x="2679296" y="3002877"/>
                  <a:pt x="2277658" y="2856827"/>
                  <a:pt x="1974446" y="2755227"/>
                </a:cubicBezTo>
                <a:cubicBezTo>
                  <a:pt x="1671234" y="2653627"/>
                  <a:pt x="1461683" y="2547265"/>
                  <a:pt x="1212446" y="2450427"/>
                </a:cubicBezTo>
                <a:cubicBezTo>
                  <a:pt x="1109449" y="2410410"/>
                  <a:pt x="999675" y="2368494"/>
                  <a:pt x="892495" y="2328146"/>
                </a:cubicBezTo>
                <a:cubicBezTo>
                  <a:pt x="720487" y="2528807"/>
                  <a:pt x="567500" y="2748576"/>
                  <a:pt x="428947" y="2972282"/>
                </a:cubicBezTo>
                <a:cubicBezTo>
                  <a:pt x="276547" y="3218344"/>
                  <a:pt x="9847" y="3797782"/>
                  <a:pt x="322" y="3772382"/>
                </a:cubicBezTo>
                <a:cubicBezTo>
                  <a:pt x="-9203" y="3746982"/>
                  <a:pt x="193997" y="3154844"/>
                  <a:pt x="371797" y="2819882"/>
                </a:cubicBezTo>
                <a:cubicBezTo>
                  <a:pt x="463812" y="2646533"/>
                  <a:pt x="578361" y="2448524"/>
                  <a:pt x="703393" y="2257199"/>
                </a:cubicBezTo>
                <a:cubicBezTo>
                  <a:pt x="621381" y="2226540"/>
                  <a:pt x="544874" y="2198295"/>
                  <a:pt x="479021" y="2174202"/>
                </a:cubicBezTo>
                <a:cubicBezTo>
                  <a:pt x="283759" y="2102765"/>
                  <a:pt x="90083" y="2075777"/>
                  <a:pt x="40871" y="2021802"/>
                </a:cubicBezTo>
                <a:cubicBezTo>
                  <a:pt x="-8341" y="1967827"/>
                  <a:pt x="142471" y="1875752"/>
                  <a:pt x="183746" y="1850352"/>
                </a:cubicBezTo>
                <a:cubicBezTo>
                  <a:pt x="225021" y="1824952"/>
                  <a:pt x="137709" y="1817015"/>
                  <a:pt x="288521" y="1869402"/>
                </a:cubicBezTo>
                <a:cubicBezTo>
                  <a:pt x="398095" y="1907464"/>
                  <a:pt x="608234" y="1983238"/>
                  <a:pt x="833056" y="2067571"/>
                </a:cubicBezTo>
                <a:cubicBezTo>
                  <a:pt x="908987" y="1957115"/>
                  <a:pt x="988356" y="1853604"/>
                  <a:pt x="1067122" y="1762607"/>
                </a:cubicBezTo>
                <a:cubicBezTo>
                  <a:pt x="1322709" y="1467332"/>
                  <a:pt x="1616397" y="1230795"/>
                  <a:pt x="1905322" y="1048232"/>
                </a:cubicBezTo>
                <a:cubicBezTo>
                  <a:pt x="2194247" y="865669"/>
                  <a:pt x="2522860" y="735494"/>
                  <a:pt x="2800672" y="667232"/>
                </a:cubicBezTo>
                <a:cubicBezTo>
                  <a:pt x="3078484" y="598970"/>
                  <a:pt x="3329310" y="602144"/>
                  <a:pt x="3572197" y="638657"/>
                </a:cubicBezTo>
                <a:cubicBezTo>
                  <a:pt x="3815085" y="675169"/>
                  <a:pt x="4059560" y="765657"/>
                  <a:pt x="4257997" y="886307"/>
                </a:cubicBezTo>
                <a:cubicBezTo>
                  <a:pt x="4456435" y="1006957"/>
                  <a:pt x="4664397" y="1165707"/>
                  <a:pt x="4762822" y="1362557"/>
                </a:cubicBezTo>
                <a:cubicBezTo>
                  <a:pt x="4861247" y="1559407"/>
                  <a:pt x="4908872" y="1846745"/>
                  <a:pt x="4848547" y="2067407"/>
                </a:cubicBezTo>
                <a:cubicBezTo>
                  <a:pt x="4788222" y="2288069"/>
                  <a:pt x="4592959" y="2556357"/>
                  <a:pt x="4400872" y="2686532"/>
                </a:cubicBezTo>
                <a:cubicBezTo>
                  <a:pt x="4208785" y="2816707"/>
                  <a:pt x="3908747" y="2859569"/>
                  <a:pt x="3696022" y="2848457"/>
                </a:cubicBezTo>
                <a:cubicBezTo>
                  <a:pt x="3483297" y="2837345"/>
                  <a:pt x="3254697" y="2724632"/>
                  <a:pt x="3124522" y="2619857"/>
                </a:cubicBezTo>
                <a:cubicBezTo>
                  <a:pt x="2994347" y="2515082"/>
                  <a:pt x="2940372" y="2357920"/>
                  <a:pt x="2914972" y="2219807"/>
                </a:cubicBezTo>
                <a:cubicBezTo>
                  <a:pt x="2889572" y="2081694"/>
                  <a:pt x="2919735" y="1921357"/>
                  <a:pt x="2972122" y="1791182"/>
                </a:cubicBezTo>
                <a:cubicBezTo>
                  <a:pt x="3024510" y="1661007"/>
                  <a:pt x="3107060" y="1513369"/>
                  <a:pt x="3229297" y="1438757"/>
                </a:cubicBezTo>
                <a:cubicBezTo>
                  <a:pt x="3351535" y="1364144"/>
                  <a:pt x="3659509" y="1349857"/>
                  <a:pt x="3705547" y="1343507"/>
                </a:cubicBezTo>
                <a:lnTo>
                  <a:pt x="3713166" y="1342902"/>
                </a:lnTo>
                <a:cubicBezTo>
                  <a:pt x="3709888" y="1345442"/>
                  <a:pt x="3569419" y="1374265"/>
                  <a:pt x="3505522" y="1400657"/>
                </a:cubicBezTo>
                <a:cubicBezTo>
                  <a:pt x="3432497" y="1430819"/>
                  <a:pt x="3335659" y="1460982"/>
                  <a:pt x="3267397" y="1524482"/>
                </a:cubicBezTo>
                <a:cubicBezTo>
                  <a:pt x="3199135" y="1587982"/>
                  <a:pt x="3127697" y="1675294"/>
                  <a:pt x="3095947" y="1781657"/>
                </a:cubicBezTo>
                <a:cubicBezTo>
                  <a:pt x="3064197" y="1888019"/>
                  <a:pt x="3043560" y="2048357"/>
                  <a:pt x="3076897" y="2162657"/>
                </a:cubicBezTo>
                <a:cubicBezTo>
                  <a:pt x="3110235" y="2276957"/>
                  <a:pt x="3208660" y="2394432"/>
                  <a:pt x="3295972" y="2467457"/>
                </a:cubicBezTo>
                <a:cubicBezTo>
                  <a:pt x="3383285" y="2540482"/>
                  <a:pt x="3465835" y="2591282"/>
                  <a:pt x="3600772" y="2600807"/>
                </a:cubicBezTo>
                <a:cubicBezTo>
                  <a:pt x="3735709" y="2610332"/>
                  <a:pt x="3967485" y="2586519"/>
                  <a:pt x="4105597" y="2524607"/>
                </a:cubicBezTo>
                <a:cubicBezTo>
                  <a:pt x="4243710" y="2462694"/>
                  <a:pt x="4354835" y="2342044"/>
                  <a:pt x="4429447" y="2229332"/>
                </a:cubicBezTo>
                <a:cubicBezTo>
                  <a:pt x="4504059" y="2116620"/>
                  <a:pt x="4572322" y="1999144"/>
                  <a:pt x="4553272" y="1848332"/>
                </a:cubicBezTo>
                <a:cubicBezTo>
                  <a:pt x="4534222" y="1697519"/>
                  <a:pt x="4467547" y="1467332"/>
                  <a:pt x="4315147" y="1324457"/>
                </a:cubicBezTo>
                <a:cubicBezTo>
                  <a:pt x="4162747" y="1181582"/>
                  <a:pt x="3865885" y="1048232"/>
                  <a:pt x="3638872" y="991082"/>
                </a:cubicBezTo>
                <a:cubicBezTo>
                  <a:pt x="3411860" y="933932"/>
                  <a:pt x="3183259" y="945045"/>
                  <a:pt x="2953072" y="981557"/>
                </a:cubicBezTo>
                <a:cubicBezTo>
                  <a:pt x="2722885" y="1018069"/>
                  <a:pt x="2486347" y="1095857"/>
                  <a:pt x="2257747" y="1210157"/>
                </a:cubicBezTo>
                <a:cubicBezTo>
                  <a:pt x="2029147" y="1324457"/>
                  <a:pt x="1800547" y="1491144"/>
                  <a:pt x="1581472" y="1667357"/>
                </a:cubicBezTo>
                <a:cubicBezTo>
                  <a:pt x="1402237" y="1811525"/>
                  <a:pt x="1217689" y="1975881"/>
                  <a:pt x="1052120" y="2150778"/>
                </a:cubicBezTo>
                <a:lnTo>
                  <a:pt x="1088621" y="2164677"/>
                </a:lnTo>
                <a:cubicBezTo>
                  <a:pt x="1396596" y="2283740"/>
                  <a:pt x="1802996" y="2475827"/>
                  <a:pt x="2136371" y="2583777"/>
                </a:cubicBezTo>
                <a:cubicBezTo>
                  <a:pt x="2469746" y="2691727"/>
                  <a:pt x="2799946" y="2766340"/>
                  <a:pt x="3088871" y="2812377"/>
                </a:cubicBezTo>
                <a:cubicBezTo>
                  <a:pt x="3377796" y="2858414"/>
                  <a:pt x="3638146" y="2882227"/>
                  <a:pt x="3869921" y="2860002"/>
                </a:cubicBezTo>
                <a:cubicBezTo>
                  <a:pt x="4101696" y="2837777"/>
                  <a:pt x="4306484" y="2783802"/>
                  <a:pt x="4479521" y="2679027"/>
                </a:cubicBezTo>
                <a:cubicBezTo>
                  <a:pt x="4652558" y="2574252"/>
                  <a:pt x="4822421" y="2420264"/>
                  <a:pt x="4908146" y="2231352"/>
                </a:cubicBezTo>
                <a:cubicBezTo>
                  <a:pt x="4993871" y="2042440"/>
                  <a:pt x="5003396" y="1751927"/>
                  <a:pt x="4993871" y="1545552"/>
                </a:cubicBezTo>
                <a:cubicBezTo>
                  <a:pt x="4984346" y="1339177"/>
                  <a:pt x="4933546" y="1182014"/>
                  <a:pt x="4850996" y="993102"/>
                </a:cubicBezTo>
                <a:cubicBezTo>
                  <a:pt x="4768446" y="804190"/>
                  <a:pt x="4589058" y="532727"/>
                  <a:pt x="4498571" y="412077"/>
                </a:cubicBezTo>
                <a:cubicBezTo>
                  <a:pt x="4408084" y="291427"/>
                  <a:pt x="4308071" y="293014"/>
                  <a:pt x="4308071" y="269202"/>
                </a:cubicBezTo>
                <a:cubicBezTo>
                  <a:pt x="4308071" y="245390"/>
                  <a:pt x="4384271" y="234277"/>
                  <a:pt x="4498571" y="269202"/>
                </a:cubicBezTo>
                <a:cubicBezTo>
                  <a:pt x="4612871" y="304127"/>
                  <a:pt x="4858934" y="383502"/>
                  <a:pt x="4993871" y="478752"/>
                </a:cubicBezTo>
                <a:cubicBezTo>
                  <a:pt x="5128808" y="574002"/>
                  <a:pt x="5225646" y="729577"/>
                  <a:pt x="5308196" y="840702"/>
                </a:cubicBezTo>
                <a:cubicBezTo>
                  <a:pt x="5390746" y="951827"/>
                  <a:pt x="5468534" y="1131215"/>
                  <a:pt x="5489171" y="1145502"/>
                </a:cubicBezTo>
                <a:cubicBezTo>
                  <a:pt x="5509808" y="1159789"/>
                  <a:pt x="5424083" y="1062952"/>
                  <a:pt x="5432021" y="926427"/>
                </a:cubicBezTo>
                <a:cubicBezTo>
                  <a:pt x="5439958" y="789902"/>
                  <a:pt x="5481234" y="480339"/>
                  <a:pt x="5536796" y="326352"/>
                </a:cubicBezTo>
                <a:cubicBezTo>
                  <a:pt x="5585413" y="191613"/>
                  <a:pt x="5672924" y="24057"/>
                  <a:pt x="5738709" y="2353"/>
                </a:cubicBezTo>
                <a:close/>
              </a:path>
            </a:pathLst>
          </a:custGeom>
          <a:solidFill>
            <a:srgbClr val="4F81BD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clear">
            <a:bevelT w="1079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20" name="19 Imagen" descr="AAgCi2j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387"/>
            <a:ext cx="9144000" cy="516427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01819762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250"/>
                            </p:stCondLst>
                            <p:childTnLst>
                              <p:par>
                                <p:cTn id="13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flipH="1">
            <a:off x="3851920" y="2544180"/>
            <a:ext cx="1440160" cy="2873332"/>
          </a:xfrm>
          <a:custGeom>
            <a:avLst/>
            <a:gdLst>
              <a:gd name="connsiteX0" fmla="*/ 530487 w 1565166"/>
              <a:gd name="connsiteY0" fmla="*/ 937984 h 2497558"/>
              <a:gd name="connsiteX1" fmla="*/ 396788 w 1565166"/>
              <a:gd name="connsiteY1" fmla="*/ 1070053 h 2497558"/>
              <a:gd name="connsiteX2" fmla="*/ 362548 w 1565166"/>
              <a:gd name="connsiteY2" fmla="*/ 1668439 h 2497558"/>
              <a:gd name="connsiteX3" fmla="*/ 530487 w 1565166"/>
              <a:gd name="connsiteY3" fmla="*/ 937984 h 2497558"/>
              <a:gd name="connsiteX4" fmla="*/ 1034679 w 1565166"/>
              <a:gd name="connsiteY4" fmla="*/ 937983 h 2497558"/>
              <a:gd name="connsiteX5" fmla="*/ 1202618 w 1565166"/>
              <a:gd name="connsiteY5" fmla="*/ 1668438 h 2497558"/>
              <a:gd name="connsiteX6" fmla="*/ 1168378 w 1565166"/>
              <a:gd name="connsiteY6" fmla="*/ 1070052 h 2497558"/>
              <a:gd name="connsiteX7" fmla="*/ 1034679 w 1565166"/>
              <a:gd name="connsiteY7" fmla="*/ 937983 h 2497558"/>
              <a:gd name="connsiteX8" fmla="*/ 691557 w 1565166"/>
              <a:gd name="connsiteY8" fmla="*/ 411487 h 2497558"/>
              <a:gd name="connsiteX9" fmla="*/ 354048 w 1565166"/>
              <a:gd name="connsiteY9" fmla="*/ 959328 h 2497558"/>
              <a:gd name="connsiteX10" fmla="*/ 341004 w 1565166"/>
              <a:gd name="connsiteY10" fmla="*/ 887587 h 2497558"/>
              <a:gd name="connsiteX11" fmla="*/ 204044 w 1565166"/>
              <a:gd name="connsiteY11" fmla="*/ 1011503 h 2497558"/>
              <a:gd name="connsiteX12" fmla="*/ 305134 w 1565166"/>
              <a:gd name="connsiteY12" fmla="*/ 1415863 h 2497558"/>
              <a:gd name="connsiteX13" fmla="*/ 583946 w 1565166"/>
              <a:gd name="connsiteY13" fmla="*/ 840303 h 2497558"/>
              <a:gd name="connsiteX14" fmla="*/ 581708 w 1565166"/>
              <a:gd name="connsiteY14" fmla="*/ 1200460 h 2497558"/>
              <a:gd name="connsiteX15" fmla="*/ 579349 w 1565166"/>
              <a:gd name="connsiteY15" fmla="*/ 1200286 h 2497558"/>
              <a:gd name="connsiteX16" fmla="*/ 269892 w 1565166"/>
              <a:gd name="connsiteY16" fmla="*/ 2497558 h 2497558"/>
              <a:gd name="connsiteX17" fmla="*/ 764237 w 1565166"/>
              <a:gd name="connsiteY17" fmla="*/ 1241422 h 2497558"/>
              <a:gd name="connsiteX18" fmla="*/ 766560 w 1565166"/>
              <a:gd name="connsiteY18" fmla="*/ 1241401 h 2497558"/>
              <a:gd name="connsiteX19" fmla="*/ 691557 w 1565166"/>
              <a:gd name="connsiteY19" fmla="*/ 411487 h 2497558"/>
              <a:gd name="connsiteX20" fmla="*/ 873609 w 1565166"/>
              <a:gd name="connsiteY20" fmla="*/ 411486 h 2497558"/>
              <a:gd name="connsiteX21" fmla="*/ 798606 w 1565166"/>
              <a:gd name="connsiteY21" fmla="*/ 1241400 h 2497558"/>
              <a:gd name="connsiteX22" fmla="*/ 800929 w 1565166"/>
              <a:gd name="connsiteY22" fmla="*/ 1241421 h 2497558"/>
              <a:gd name="connsiteX23" fmla="*/ 1295274 w 1565166"/>
              <a:gd name="connsiteY23" fmla="*/ 2497557 h 2497558"/>
              <a:gd name="connsiteX24" fmla="*/ 985817 w 1565166"/>
              <a:gd name="connsiteY24" fmla="*/ 1200285 h 2497558"/>
              <a:gd name="connsiteX25" fmla="*/ 983458 w 1565166"/>
              <a:gd name="connsiteY25" fmla="*/ 1200459 h 2497558"/>
              <a:gd name="connsiteX26" fmla="*/ 981220 w 1565166"/>
              <a:gd name="connsiteY26" fmla="*/ 840302 h 2497558"/>
              <a:gd name="connsiteX27" fmla="*/ 1260032 w 1565166"/>
              <a:gd name="connsiteY27" fmla="*/ 1415862 h 2497558"/>
              <a:gd name="connsiteX28" fmla="*/ 1361122 w 1565166"/>
              <a:gd name="connsiteY28" fmla="*/ 1011502 h 2497558"/>
              <a:gd name="connsiteX29" fmla="*/ 1224162 w 1565166"/>
              <a:gd name="connsiteY29" fmla="*/ 887586 h 2497558"/>
              <a:gd name="connsiteX30" fmla="*/ 1211118 w 1565166"/>
              <a:gd name="connsiteY30" fmla="*/ 959327 h 2497558"/>
              <a:gd name="connsiteX31" fmla="*/ 873609 w 1565166"/>
              <a:gd name="connsiteY31" fmla="*/ 411486 h 2497558"/>
              <a:gd name="connsiteX32" fmla="*/ 386658 w 1565166"/>
              <a:gd name="connsiteY32" fmla="*/ 266374 h 2497558"/>
              <a:gd name="connsiteX33" fmla="*/ 217088 w 1565166"/>
              <a:gd name="connsiteY33" fmla="*/ 804433 h 2497558"/>
              <a:gd name="connsiteX34" fmla="*/ 336113 w 1565166"/>
              <a:gd name="connsiteY34" fmla="*/ 695190 h 2497558"/>
              <a:gd name="connsiteX35" fmla="*/ 386658 w 1565166"/>
              <a:gd name="connsiteY35" fmla="*/ 266374 h 2497558"/>
              <a:gd name="connsiteX36" fmla="*/ 1178508 w 1565166"/>
              <a:gd name="connsiteY36" fmla="*/ 266373 h 2497558"/>
              <a:gd name="connsiteX37" fmla="*/ 1229053 w 1565166"/>
              <a:gd name="connsiteY37" fmla="*/ 695189 h 2497558"/>
              <a:gd name="connsiteX38" fmla="*/ 1348078 w 1565166"/>
              <a:gd name="connsiteY38" fmla="*/ 804432 h 2497558"/>
              <a:gd name="connsiteX39" fmla="*/ 1178508 w 1565166"/>
              <a:gd name="connsiteY39" fmla="*/ 266373 h 2497558"/>
              <a:gd name="connsiteX40" fmla="*/ 409832 w 1565166"/>
              <a:gd name="connsiteY40" fmla="*/ 3719 h 2497558"/>
              <a:gd name="connsiteX41" fmla="*/ 69062 w 1565166"/>
              <a:gd name="connsiteY41" fmla="*/ 501016 h 2497558"/>
              <a:gd name="connsiteX42" fmla="*/ 72323 w 1565166"/>
              <a:gd name="connsiteY42" fmla="*/ 1251036 h 2497558"/>
              <a:gd name="connsiteX43" fmla="*/ 321729 w 1565166"/>
              <a:gd name="connsiteY43" fmla="*/ 888407 h 2497558"/>
              <a:gd name="connsiteX44" fmla="*/ 321786 w 1565166"/>
              <a:gd name="connsiteY44" fmla="*/ 890700 h 2497558"/>
              <a:gd name="connsiteX45" fmla="*/ 388636 w 1565166"/>
              <a:gd name="connsiteY45" fmla="*/ 828742 h 2497558"/>
              <a:gd name="connsiteX46" fmla="*/ 398419 w 1565166"/>
              <a:gd name="connsiteY46" fmla="*/ 887439 h 2497558"/>
              <a:gd name="connsiteX47" fmla="*/ 540270 w 1565166"/>
              <a:gd name="connsiteY47" fmla="*/ 734174 h 2497558"/>
              <a:gd name="connsiteX48" fmla="*/ 481573 w 1565166"/>
              <a:gd name="connsiteY48" fmla="*/ 442318 h 2497558"/>
              <a:gd name="connsiteX49" fmla="*/ 339795 w 1565166"/>
              <a:gd name="connsiteY49" fmla="*/ 746754 h 2497558"/>
              <a:gd name="connsiteX50" fmla="*/ 339721 w 1565166"/>
              <a:gd name="connsiteY50" fmla="*/ 743957 h 2497558"/>
              <a:gd name="connsiteX51" fmla="*/ 328302 w 1565166"/>
              <a:gd name="connsiteY51" fmla="*/ 754074 h 2497558"/>
              <a:gd name="connsiteX52" fmla="*/ 318525 w 1565166"/>
              <a:gd name="connsiteY52" fmla="*/ 760262 h 2497558"/>
              <a:gd name="connsiteX53" fmla="*/ 318586 w 1565166"/>
              <a:gd name="connsiteY53" fmla="*/ 762682 h 2497558"/>
              <a:gd name="connsiteX54" fmla="*/ 153847 w 1565166"/>
              <a:gd name="connsiteY54" fmla="*/ 908635 h 2497558"/>
              <a:gd name="connsiteX55" fmla="*/ 409832 w 1565166"/>
              <a:gd name="connsiteY55" fmla="*/ 3719 h 2497558"/>
              <a:gd name="connsiteX56" fmla="*/ 1140465 w 1565166"/>
              <a:gd name="connsiteY56" fmla="*/ 0 h 2497558"/>
              <a:gd name="connsiteX57" fmla="*/ 1411319 w 1565166"/>
              <a:gd name="connsiteY57" fmla="*/ 908634 h 2497558"/>
              <a:gd name="connsiteX58" fmla="*/ 1246580 w 1565166"/>
              <a:gd name="connsiteY58" fmla="*/ 762681 h 2497558"/>
              <a:gd name="connsiteX59" fmla="*/ 1246641 w 1565166"/>
              <a:gd name="connsiteY59" fmla="*/ 760261 h 2497558"/>
              <a:gd name="connsiteX60" fmla="*/ 1236864 w 1565166"/>
              <a:gd name="connsiteY60" fmla="*/ 754073 h 2497558"/>
              <a:gd name="connsiteX61" fmla="*/ 1225445 w 1565166"/>
              <a:gd name="connsiteY61" fmla="*/ 743956 h 2497558"/>
              <a:gd name="connsiteX62" fmla="*/ 1225371 w 1565166"/>
              <a:gd name="connsiteY62" fmla="*/ 746753 h 2497558"/>
              <a:gd name="connsiteX63" fmla="*/ 1083593 w 1565166"/>
              <a:gd name="connsiteY63" fmla="*/ 442317 h 2497558"/>
              <a:gd name="connsiteX64" fmla="*/ 1024896 w 1565166"/>
              <a:gd name="connsiteY64" fmla="*/ 734173 h 2497558"/>
              <a:gd name="connsiteX65" fmla="*/ 1166747 w 1565166"/>
              <a:gd name="connsiteY65" fmla="*/ 887438 h 2497558"/>
              <a:gd name="connsiteX66" fmla="*/ 1176530 w 1565166"/>
              <a:gd name="connsiteY66" fmla="*/ 828741 h 2497558"/>
              <a:gd name="connsiteX67" fmla="*/ 1243380 w 1565166"/>
              <a:gd name="connsiteY67" fmla="*/ 890699 h 2497558"/>
              <a:gd name="connsiteX68" fmla="*/ 1243437 w 1565166"/>
              <a:gd name="connsiteY68" fmla="*/ 888406 h 2497558"/>
              <a:gd name="connsiteX69" fmla="*/ 1492843 w 1565166"/>
              <a:gd name="connsiteY69" fmla="*/ 1251035 h 2497558"/>
              <a:gd name="connsiteX70" fmla="*/ 1496104 w 1565166"/>
              <a:gd name="connsiteY70" fmla="*/ 501015 h 2497558"/>
              <a:gd name="connsiteX71" fmla="*/ 1140465 w 1565166"/>
              <a:gd name="connsiteY71" fmla="*/ 0 h 2497558"/>
              <a:gd name="connsiteX0" fmla="*/ 530487 w 1565166"/>
              <a:gd name="connsiteY0" fmla="*/ 941701 h 2501275"/>
              <a:gd name="connsiteX1" fmla="*/ 396788 w 1565166"/>
              <a:gd name="connsiteY1" fmla="*/ 1073770 h 2501275"/>
              <a:gd name="connsiteX2" fmla="*/ 362548 w 1565166"/>
              <a:gd name="connsiteY2" fmla="*/ 1672156 h 2501275"/>
              <a:gd name="connsiteX3" fmla="*/ 530487 w 1565166"/>
              <a:gd name="connsiteY3" fmla="*/ 941701 h 2501275"/>
              <a:gd name="connsiteX4" fmla="*/ 1034679 w 1565166"/>
              <a:gd name="connsiteY4" fmla="*/ 941700 h 2501275"/>
              <a:gd name="connsiteX5" fmla="*/ 1202618 w 1565166"/>
              <a:gd name="connsiteY5" fmla="*/ 1672155 h 2501275"/>
              <a:gd name="connsiteX6" fmla="*/ 1168378 w 1565166"/>
              <a:gd name="connsiteY6" fmla="*/ 1073769 h 2501275"/>
              <a:gd name="connsiteX7" fmla="*/ 1034679 w 1565166"/>
              <a:gd name="connsiteY7" fmla="*/ 941700 h 2501275"/>
              <a:gd name="connsiteX8" fmla="*/ 691557 w 1565166"/>
              <a:gd name="connsiteY8" fmla="*/ 415204 h 2501275"/>
              <a:gd name="connsiteX9" fmla="*/ 354048 w 1565166"/>
              <a:gd name="connsiteY9" fmla="*/ 963045 h 2501275"/>
              <a:gd name="connsiteX10" fmla="*/ 341004 w 1565166"/>
              <a:gd name="connsiteY10" fmla="*/ 891304 h 2501275"/>
              <a:gd name="connsiteX11" fmla="*/ 204044 w 1565166"/>
              <a:gd name="connsiteY11" fmla="*/ 1015220 h 2501275"/>
              <a:gd name="connsiteX12" fmla="*/ 305134 w 1565166"/>
              <a:gd name="connsiteY12" fmla="*/ 1419580 h 2501275"/>
              <a:gd name="connsiteX13" fmla="*/ 583946 w 1565166"/>
              <a:gd name="connsiteY13" fmla="*/ 844020 h 2501275"/>
              <a:gd name="connsiteX14" fmla="*/ 581708 w 1565166"/>
              <a:gd name="connsiteY14" fmla="*/ 1204177 h 2501275"/>
              <a:gd name="connsiteX15" fmla="*/ 579349 w 1565166"/>
              <a:gd name="connsiteY15" fmla="*/ 1204003 h 2501275"/>
              <a:gd name="connsiteX16" fmla="*/ 269892 w 1565166"/>
              <a:gd name="connsiteY16" fmla="*/ 2501275 h 2501275"/>
              <a:gd name="connsiteX17" fmla="*/ 764237 w 1565166"/>
              <a:gd name="connsiteY17" fmla="*/ 1245139 h 2501275"/>
              <a:gd name="connsiteX18" fmla="*/ 766560 w 1565166"/>
              <a:gd name="connsiteY18" fmla="*/ 1245118 h 2501275"/>
              <a:gd name="connsiteX19" fmla="*/ 691557 w 1565166"/>
              <a:gd name="connsiteY19" fmla="*/ 415204 h 2501275"/>
              <a:gd name="connsiteX20" fmla="*/ 873609 w 1565166"/>
              <a:gd name="connsiteY20" fmla="*/ 415203 h 2501275"/>
              <a:gd name="connsiteX21" fmla="*/ 798606 w 1565166"/>
              <a:gd name="connsiteY21" fmla="*/ 1245117 h 2501275"/>
              <a:gd name="connsiteX22" fmla="*/ 800929 w 1565166"/>
              <a:gd name="connsiteY22" fmla="*/ 1245138 h 2501275"/>
              <a:gd name="connsiteX23" fmla="*/ 1295274 w 1565166"/>
              <a:gd name="connsiteY23" fmla="*/ 2501274 h 2501275"/>
              <a:gd name="connsiteX24" fmla="*/ 985817 w 1565166"/>
              <a:gd name="connsiteY24" fmla="*/ 1204002 h 2501275"/>
              <a:gd name="connsiteX25" fmla="*/ 983458 w 1565166"/>
              <a:gd name="connsiteY25" fmla="*/ 1204176 h 2501275"/>
              <a:gd name="connsiteX26" fmla="*/ 981220 w 1565166"/>
              <a:gd name="connsiteY26" fmla="*/ 844019 h 2501275"/>
              <a:gd name="connsiteX27" fmla="*/ 1260032 w 1565166"/>
              <a:gd name="connsiteY27" fmla="*/ 1419579 h 2501275"/>
              <a:gd name="connsiteX28" fmla="*/ 1361122 w 1565166"/>
              <a:gd name="connsiteY28" fmla="*/ 1015219 h 2501275"/>
              <a:gd name="connsiteX29" fmla="*/ 1224162 w 1565166"/>
              <a:gd name="connsiteY29" fmla="*/ 891303 h 2501275"/>
              <a:gd name="connsiteX30" fmla="*/ 1211118 w 1565166"/>
              <a:gd name="connsiteY30" fmla="*/ 963044 h 2501275"/>
              <a:gd name="connsiteX31" fmla="*/ 873609 w 1565166"/>
              <a:gd name="connsiteY31" fmla="*/ 415203 h 2501275"/>
              <a:gd name="connsiteX32" fmla="*/ 386658 w 1565166"/>
              <a:gd name="connsiteY32" fmla="*/ 270091 h 2501275"/>
              <a:gd name="connsiteX33" fmla="*/ 217088 w 1565166"/>
              <a:gd name="connsiteY33" fmla="*/ 808150 h 2501275"/>
              <a:gd name="connsiteX34" fmla="*/ 336113 w 1565166"/>
              <a:gd name="connsiteY34" fmla="*/ 698907 h 2501275"/>
              <a:gd name="connsiteX35" fmla="*/ 386658 w 1565166"/>
              <a:gd name="connsiteY35" fmla="*/ 270091 h 2501275"/>
              <a:gd name="connsiteX36" fmla="*/ 1178508 w 1565166"/>
              <a:gd name="connsiteY36" fmla="*/ 270090 h 2501275"/>
              <a:gd name="connsiteX37" fmla="*/ 1229053 w 1565166"/>
              <a:gd name="connsiteY37" fmla="*/ 698906 h 2501275"/>
              <a:gd name="connsiteX38" fmla="*/ 1348078 w 1565166"/>
              <a:gd name="connsiteY38" fmla="*/ 808149 h 2501275"/>
              <a:gd name="connsiteX39" fmla="*/ 1178508 w 1565166"/>
              <a:gd name="connsiteY39" fmla="*/ 270090 h 2501275"/>
              <a:gd name="connsiteX40" fmla="*/ 409832 w 1565166"/>
              <a:gd name="connsiteY40" fmla="*/ 7436 h 2501275"/>
              <a:gd name="connsiteX41" fmla="*/ 69062 w 1565166"/>
              <a:gd name="connsiteY41" fmla="*/ 504733 h 2501275"/>
              <a:gd name="connsiteX42" fmla="*/ 72323 w 1565166"/>
              <a:gd name="connsiteY42" fmla="*/ 1254753 h 2501275"/>
              <a:gd name="connsiteX43" fmla="*/ 321729 w 1565166"/>
              <a:gd name="connsiteY43" fmla="*/ 892124 h 2501275"/>
              <a:gd name="connsiteX44" fmla="*/ 321786 w 1565166"/>
              <a:gd name="connsiteY44" fmla="*/ 894417 h 2501275"/>
              <a:gd name="connsiteX45" fmla="*/ 388636 w 1565166"/>
              <a:gd name="connsiteY45" fmla="*/ 832459 h 2501275"/>
              <a:gd name="connsiteX46" fmla="*/ 398419 w 1565166"/>
              <a:gd name="connsiteY46" fmla="*/ 891156 h 2501275"/>
              <a:gd name="connsiteX47" fmla="*/ 540270 w 1565166"/>
              <a:gd name="connsiteY47" fmla="*/ 737891 h 2501275"/>
              <a:gd name="connsiteX48" fmla="*/ 481573 w 1565166"/>
              <a:gd name="connsiteY48" fmla="*/ 446035 h 2501275"/>
              <a:gd name="connsiteX49" fmla="*/ 339795 w 1565166"/>
              <a:gd name="connsiteY49" fmla="*/ 750471 h 2501275"/>
              <a:gd name="connsiteX50" fmla="*/ 339721 w 1565166"/>
              <a:gd name="connsiteY50" fmla="*/ 747674 h 2501275"/>
              <a:gd name="connsiteX51" fmla="*/ 328302 w 1565166"/>
              <a:gd name="connsiteY51" fmla="*/ 757791 h 2501275"/>
              <a:gd name="connsiteX52" fmla="*/ 318525 w 1565166"/>
              <a:gd name="connsiteY52" fmla="*/ 763979 h 2501275"/>
              <a:gd name="connsiteX53" fmla="*/ 318586 w 1565166"/>
              <a:gd name="connsiteY53" fmla="*/ 766399 h 2501275"/>
              <a:gd name="connsiteX54" fmla="*/ 153847 w 1565166"/>
              <a:gd name="connsiteY54" fmla="*/ 912352 h 2501275"/>
              <a:gd name="connsiteX55" fmla="*/ 409832 w 1565166"/>
              <a:gd name="connsiteY55" fmla="*/ 7436 h 2501275"/>
              <a:gd name="connsiteX56" fmla="*/ 1125597 w 1565166"/>
              <a:gd name="connsiteY56" fmla="*/ 0 h 2501275"/>
              <a:gd name="connsiteX57" fmla="*/ 1411319 w 1565166"/>
              <a:gd name="connsiteY57" fmla="*/ 912351 h 2501275"/>
              <a:gd name="connsiteX58" fmla="*/ 1246580 w 1565166"/>
              <a:gd name="connsiteY58" fmla="*/ 766398 h 2501275"/>
              <a:gd name="connsiteX59" fmla="*/ 1246641 w 1565166"/>
              <a:gd name="connsiteY59" fmla="*/ 763978 h 2501275"/>
              <a:gd name="connsiteX60" fmla="*/ 1236864 w 1565166"/>
              <a:gd name="connsiteY60" fmla="*/ 757790 h 2501275"/>
              <a:gd name="connsiteX61" fmla="*/ 1225445 w 1565166"/>
              <a:gd name="connsiteY61" fmla="*/ 747673 h 2501275"/>
              <a:gd name="connsiteX62" fmla="*/ 1225371 w 1565166"/>
              <a:gd name="connsiteY62" fmla="*/ 750470 h 2501275"/>
              <a:gd name="connsiteX63" fmla="*/ 1083593 w 1565166"/>
              <a:gd name="connsiteY63" fmla="*/ 446034 h 2501275"/>
              <a:gd name="connsiteX64" fmla="*/ 1024896 w 1565166"/>
              <a:gd name="connsiteY64" fmla="*/ 737890 h 2501275"/>
              <a:gd name="connsiteX65" fmla="*/ 1166747 w 1565166"/>
              <a:gd name="connsiteY65" fmla="*/ 891155 h 2501275"/>
              <a:gd name="connsiteX66" fmla="*/ 1176530 w 1565166"/>
              <a:gd name="connsiteY66" fmla="*/ 832458 h 2501275"/>
              <a:gd name="connsiteX67" fmla="*/ 1243380 w 1565166"/>
              <a:gd name="connsiteY67" fmla="*/ 894416 h 2501275"/>
              <a:gd name="connsiteX68" fmla="*/ 1243437 w 1565166"/>
              <a:gd name="connsiteY68" fmla="*/ 892123 h 2501275"/>
              <a:gd name="connsiteX69" fmla="*/ 1492843 w 1565166"/>
              <a:gd name="connsiteY69" fmla="*/ 1254752 h 2501275"/>
              <a:gd name="connsiteX70" fmla="*/ 1496104 w 1565166"/>
              <a:gd name="connsiteY70" fmla="*/ 504732 h 2501275"/>
              <a:gd name="connsiteX71" fmla="*/ 1125597 w 1565166"/>
              <a:gd name="connsiteY71" fmla="*/ 0 h 2501275"/>
              <a:gd name="connsiteX0" fmla="*/ 530487 w 1565166"/>
              <a:gd name="connsiteY0" fmla="*/ 1488111 h 3047685"/>
              <a:gd name="connsiteX1" fmla="*/ 396788 w 1565166"/>
              <a:gd name="connsiteY1" fmla="*/ 1620180 h 3047685"/>
              <a:gd name="connsiteX2" fmla="*/ 362548 w 1565166"/>
              <a:gd name="connsiteY2" fmla="*/ 2218566 h 3047685"/>
              <a:gd name="connsiteX3" fmla="*/ 530487 w 1565166"/>
              <a:gd name="connsiteY3" fmla="*/ 1488111 h 3047685"/>
              <a:gd name="connsiteX4" fmla="*/ 1034679 w 1565166"/>
              <a:gd name="connsiteY4" fmla="*/ 1488110 h 3047685"/>
              <a:gd name="connsiteX5" fmla="*/ 1202618 w 1565166"/>
              <a:gd name="connsiteY5" fmla="*/ 2218565 h 3047685"/>
              <a:gd name="connsiteX6" fmla="*/ 1168378 w 1565166"/>
              <a:gd name="connsiteY6" fmla="*/ 1620179 h 3047685"/>
              <a:gd name="connsiteX7" fmla="*/ 1034679 w 1565166"/>
              <a:gd name="connsiteY7" fmla="*/ 1488110 h 3047685"/>
              <a:gd name="connsiteX8" fmla="*/ 691557 w 1565166"/>
              <a:gd name="connsiteY8" fmla="*/ 961614 h 3047685"/>
              <a:gd name="connsiteX9" fmla="*/ 354048 w 1565166"/>
              <a:gd name="connsiteY9" fmla="*/ 1509455 h 3047685"/>
              <a:gd name="connsiteX10" fmla="*/ 341004 w 1565166"/>
              <a:gd name="connsiteY10" fmla="*/ 1437714 h 3047685"/>
              <a:gd name="connsiteX11" fmla="*/ 204044 w 1565166"/>
              <a:gd name="connsiteY11" fmla="*/ 1561630 h 3047685"/>
              <a:gd name="connsiteX12" fmla="*/ 305134 w 1565166"/>
              <a:gd name="connsiteY12" fmla="*/ 1965990 h 3047685"/>
              <a:gd name="connsiteX13" fmla="*/ 583946 w 1565166"/>
              <a:gd name="connsiteY13" fmla="*/ 1390430 h 3047685"/>
              <a:gd name="connsiteX14" fmla="*/ 581708 w 1565166"/>
              <a:gd name="connsiteY14" fmla="*/ 1750587 h 3047685"/>
              <a:gd name="connsiteX15" fmla="*/ 579349 w 1565166"/>
              <a:gd name="connsiteY15" fmla="*/ 1750413 h 3047685"/>
              <a:gd name="connsiteX16" fmla="*/ 269892 w 1565166"/>
              <a:gd name="connsiteY16" fmla="*/ 3047685 h 3047685"/>
              <a:gd name="connsiteX17" fmla="*/ 764237 w 1565166"/>
              <a:gd name="connsiteY17" fmla="*/ 1791549 h 3047685"/>
              <a:gd name="connsiteX18" fmla="*/ 766560 w 1565166"/>
              <a:gd name="connsiteY18" fmla="*/ 1791528 h 3047685"/>
              <a:gd name="connsiteX19" fmla="*/ 691557 w 1565166"/>
              <a:gd name="connsiteY19" fmla="*/ 961614 h 3047685"/>
              <a:gd name="connsiteX20" fmla="*/ 873609 w 1565166"/>
              <a:gd name="connsiteY20" fmla="*/ 961613 h 3047685"/>
              <a:gd name="connsiteX21" fmla="*/ 798606 w 1565166"/>
              <a:gd name="connsiteY21" fmla="*/ 1791527 h 3047685"/>
              <a:gd name="connsiteX22" fmla="*/ 800929 w 1565166"/>
              <a:gd name="connsiteY22" fmla="*/ 1791548 h 3047685"/>
              <a:gd name="connsiteX23" fmla="*/ 1295274 w 1565166"/>
              <a:gd name="connsiteY23" fmla="*/ 3047684 h 3047685"/>
              <a:gd name="connsiteX24" fmla="*/ 985817 w 1565166"/>
              <a:gd name="connsiteY24" fmla="*/ 1750412 h 3047685"/>
              <a:gd name="connsiteX25" fmla="*/ 983458 w 1565166"/>
              <a:gd name="connsiteY25" fmla="*/ 1750586 h 3047685"/>
              <a:gd name="connsiteX26" fmla="*/ 981220 w 1565166"/>
              <a:gd name="connsiteY26" fmla="*/ 1390429 h 3047685"/>
              <a:gd name="connsiteX27" fmla="*/ 1260032 w 1565166"/>
              <a:gd name="connsiteY27" fmla="*/ 1965989 h 3047685"/>
              <a:gd name="connsiteX28" fmla="*/ 1361122 w 1565166"/>
              <a:gd name="connsiteY28" fmla="*/ 1561629 h 3047685"/>
              <a:gd name="connsiteX29" fmla="*/ 1224162 w 1565166"/>
              <a:gd name="connsiteY29" fmla="*/ 1437713 h 3047685"/>
              <a:gd name="connsiteX30" fmla="*/ 1211118 w 1565166"/>
              <a:gd name="connsiteY30" fmla="*/ 1509454 h 3047685"/>
              <a:gd name="connsiteX31" fmla="*/ 873609 w 1565166"/>
              <a:gd name="connsiteY31" fmla="*/ 961613 h 3047685"/>
              <a:gd name="connsiteX32" fmla="*/ 386658 w 1565166"/>
              <a:gd name="connsiteY32" fmla="*/ 816501 h 3047685"/>
              <a:gd name="connsiteX33" fmla="*/ 217088 w 1565166"/>
              <a:gd name="connsiteY33" fmla="*/ 1354560 h 3047685"/>
              <a:gd name="connsiteX34" fmla="*/ 336113 w 1565166"/>
              <a:gd name="connsiteY34" fmla="*/ 1245317 h 3047685"/>
              <a:gd name="connsiteX35" fmla="*/ 386658 w 1565166"/>
              <a:gd name="connsiteY35" fmla="*/ 816501 h 3047685"/>
              <a:gd name="connsiteX36" fmla="*/ 1178508 w 1565166"/>
              <a:gd name="connsiteY36" fmla="*/ 816500 h 3047685"/>
              <a:gd name="connsiteX37" fmla="*/ 1229053 w 1565166"/>
              <a:gd name="connsiteY37" fmla="*/ 1245316 h 3047685"/>
              <a:gd name="connsiteX38" fmla="*/ 1348078 w 1565166"/>
              <a:gd name="connsiteY38" fmla="*/ 1354559 h 3047685"/>
              <a:gd name="connsiteX39" fmla="*/ 1178508 w 1565166"/>
              <a:gd name="connsiteY39" fmla="*/ 816500 h 3047685"/>
              <a:gd name="connsiteX40" fmla="*/ 409832 w 1565166"/>
              <a:gd name="connsiteY40" fmla="*/ 553846 h 3047685"/>
              <a:gd name="connsiteX41" fmla="*/ 69062 w 1565166"/>
              <a:gd name="connsiteY41" fmla="*/ 1051143 h 3047685"/>
              <a:gd name="connsiteX42" fmla="*/ 72323 w 1565166"/>
              <a:gd name="connsiteY42" fmla="*/ 1801163 h 3047685"/>
              <a:gd name="connsiteX43" fmla="*/ 321729 w 1565166"/>
              <a:gd name="connsiteY43" fmla="*/ 1438534 h 3047685"/>
              <a:gd name="connsiteX44" fmla="*/ 321786 w 1565166"/>
              <a:gd name="connsiteY44" fmla="*/ 1440827 h 3047685"/>
              <a:gd name="connsiteX45" fmla="*/ 388636 w 1565166"/>
              <a:gd name="connsiteY45" fmla="*/ 1378869 h 3047685"/>
              <a:gd name="connsiteX46" fmla="*/ 398419 w 1565166"/>
              <a:gd name="connsiteY46" fmla="*/ 1437566 h 3047685"/>
              <a:gd name="connsiteX47" fmla="*/ 540270 w 1565166"/>
              <a:gd name="connsiteY47" fmla="*/ 1284301 h 3047685"/>
              <a:gd name="connsiteX48" fmla="*/ 481573 w 1565166"/>
              <a:gd name="connsiteY48" fmla="*/ 992445 h 3047685"/>
              <a:gd name="connsiteX49" fmla="*/ 339795 w 1565166"/>
              <a:gd name="connsiteY49" fmla="*/ 1296881 h 3047685"/>
              <a:gd name="connsiteX50" fmla="*/ 339721 w 1565166"/>
              <a:gd name="connsiteY50" fmla="*/ 1294084 h 3047685"/>
              <a:gd name="connsiteX51" fmla="*/ 328302 w 1565166"/>
              <a:gd name="connsiteY51" fmla="*/ 1304201 h 3047685"/>
              <a:gd name="connsiteX52" fmla="*/ 318525 w 1565166"/>
              <a:gd name="connsiteY52" fmla="*/ 1310389 h 3047685"/>
              <a:gd name="connsiteX53" fmla="*/ 318586 w 1565166"/>
              <a:gd name="connsiteY53" fmla="*/ 1312809 h 3047685"/>
              <a:gd name="connsiteX54" fmla="*/ 153847 w 1565166"/>
              <a:gd name="connsiteY54" fmla="*/ 1458762 h 3047685"/>
              <a:gd name="connsiteX55" fmla="*/ 409832 w 1565166"/>
              <a:gd name="connsiteY55" fmla="*/ 553846 h 3047685"/>
              <a:gd name="connsiteX56" fmla="*/ 787343 w 1565166"/>
              <a:gd name="connsiteY56" fmla="*/ 0 h 3047685"/>
              <a:gd name="connsiteX57" fmla="*/ 1411319 w 1565166"/>
              <a:gd name="connsiteY57" fmla="*/ 1458761 h 3047685"/>
              <a:gd name="connsiteX58" fmla="*/ 1246580 w 1565166"/>
              <a:gd name="connsiteY58" fmla="*/ 1312808 h 3047685"/>
              <a:gd name="connsiteX59" fmla="*/ 1246641 w 1565166"/>
              <a:gd name="connsiteY59" fmla="*/ 1310388 h 3047685"/>
              <a:gd name="connsiteX60" fmla="*/ 1236864 w 1565166"/>
              <a:gd name="connsiteY60" fmla="*/ 1304200 h 3047685"/>
              <a:gd name="connsiteX61" fmla="*/ 1225445 w 1565166"/>
              <a:gd name="connsiteY61" fmla="*/ 1294083 h 3047685"/>
              <a:gd name="connsiteX62" fmla="*/ 1225371 w 1565166"/>
              <a:gd name="connsiteY62" fmla="*/ 1296880 h 3047685"/>
              <a:gd name="connsiteX63" fmla="*/ 1083593 w 1565166"/>
              <a:gd name="connsiteY63" fmla="*/ 992444 h 3047685"/>
              <a:gd name="connsiteX64" fmla="*/ 1024896 w 1565166"/>
              <a:gd name="connsiteY64" fmla="*/ 1284300 h 3047685"/>
              <a:gd name="connsiteX65" fmla="*/ 1166747 w 1565166"/>
              <a:gd name="connsiteY65" fmla="*/ 1437565 h 3047685"/>
              <a:gd name="connsiteX66" fmla="*/ 1176530 w 1565166"/>
              <a:gd name="connsiteY66" fmla="*/ 1378868 h 3047685"/>
              <a:gd name="connsiteX67" fmla="*/ 1243380 w 1565166"/>
              <a:gd name="connsiteY67" fmla="*/ 1440826 h 3047685"/>
              <a:gd name="connsiteX68" fmla="*/ 1243437 w 1565166"/>
              <a:gd name="connsiteY68" fmla="*/ 1438533 h 3047685"/>
              <a:gd name="connsiteX69" fmla="*/ 1492843 w 1565166"/>
              <a:gd name="connsiteY69" fmla="*/ 1801162 h 3047685"/>
              <a:gd name="connsiteX70" fmla="*/ 1496104 w 1565166"/>
              <a:gd name="connsiteY70" fmla="*/ 1051142 h 3047685"/>
              <a:gd name="connsiteX71" fmla="*/ 787343 w 1565166"/>
              <a:gd name="connsiteY71" fmla="*/ 0 h 3047685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612762 w 1647441"/>
              <a:gd name="connsiteY0" fmla="*/ 1506695 h 3121874"/>
              <a:gd name="connsiteX1" fmla="*/ 479063 w 1647441"/>
              <a:gd name="connsiteY1" fmla="*/ 1638764 h 3121874"/>
              <a:gd name="connsiteX2" fmla="*/ 444823 w 1647441"/>
              <a:gd name="connsiteY2" fmla="*/ 2237150 h 3121874"/>
              <a:gd name="connsiteX3" fmla="*/ 612762 w 1647441"/>
              <a:gd name="connsiteY3" fmla="*/ 1506695 h 3121874"/>
              <a:gd name="connsiteX4" fmla="*/ 1116954 w 1647441"/>
              <a:gd name="connsiteY4" fmla="*/ 1506694 h 3121874"/>
              <a:gd name="connsiteX5" fmla="*/ 1284893 w 1647441"/>
              <a:gd name="connsiteY5" fmla="*/ 2237149 h 3121874"/>
              <a:gd name="connsiteX6" fmla="*/ 1250653 w 1647441"/>
              <a:gd name="connsiteY6" fmla="*/ 1638763 h 3121874"/>
              <a:gd name="connsiteX7" fmla="*/ 1116954 w 1647441"/>
              <a:gd name="connsiteY7" fmla="*/ 1506694 h 3121874"/>
              <a:gd name="connsiteX8" fmla="*/ 773832 w 1647441"/>
              <a:gd name="connsiteY8" fmla="*/ 980198 h 3121874"/>
              <a:gd name="connsiteX9" fmla="*/ 436323 w 1647441"/>
              <a:gd name="connsiteY9" fmla="*/ 1528039 h 3121874"/>
              <a:gd name="connsiteX10" fmla="*/ 423279 w 1647441"/>
              <a:gd name="connsiteY10" fmla="*/ 1456298 h 3121874"/>
              <a:gd name="connsiteX11" fmla="*/ 286319 w 1647441"/>
              <a:gd name="connsiteY11" fmla="*/ 1580214 h 3121874"/>
              <a:gd name="connsiteX12" fmla="*/ 387409 w 1647441"/>
              <a:gd name="connsiteY12" fmla="*/ 1984574 h 3121874"/>
              <a:gd name="connsiteX13" fmla="*/ 666221 w 1647441"/>
              <a:gd name="connsiteY13" fmla="*/ 1409014 h 3121874"/>
              <a:gd name="connsiteX14" fmla="*/ 663983 w 1647441"/>
              <a:gd name="connsiteY14" fmla="*/ 1769171 h 3121874"/>
              <a:gd name="connsiteX15" fmla="*/ 661624 w 1647441"/>
              <a:gd name="connsiteY15" fmla="*/ 1768997 h 3121874"/>
              <a:gd name="connsiteX16" fmla="*/ 0 w 1647441"/>
              <a:gd name="connsiteY16" fmla="*/ 3121874 h 3121874"/>
              <a:gd name="connsiteX17" fmla="*/ 846512 w 1647441"/>
              <a:gd name="connsiteY17" fmla="*/ 1810133 h 3121874"/>
              <a:gd name="connsiteX18" fmla="*/ 848835 w 1647441"/>
              <a:gd name="connsiteY18" fmla="*/ 1810112 h 3121874"/>
              <a:gd name="connsiteX19" fmla="*/ 773832 w 1647441"/>
              <a:gd name="connsiteY19" fmla="*/ 980198 h 3121874"/>
              <a:gd name="connsiteX20" fmla="*/ 955884 w 1647441"/>
              <a:gd name="connsiteY20" fmla="*/ 980197 h 3121874"/>
              <a:gd name="connsiteX21" fmla="*/ 880881 w 1647441"/>
              <a:gd name="connsiteY21" fmla="*/ 1810111 h 3121874"/>
              <a:gd name="connsiteX22" fmla="*/ 883204 w 1647441"/>
              <a:gd name="connsiteY22" fmla="*/ 1810132 h 3121874"/>
              <a:gd name="connsiteX23" fmla="*/ 1377549 w 1647441"/>
              <a:gd name="connsiteY23" fmla="*/ 3066268 h 3121874"/>
              <a:gd name="connsiteX24" fmla="*/ 1068092 w 1647441"/>
              <a:gd name="connsiteY24" fmla="*/ 1768996 h 3121874"/>
              <a:gd name="connsiteX25" fmla="*/ 1065733 w 1647441"/>
              <a:gd name="connsiteY25" fmla="*/ 1769170 h 3121874"/>
              <a:gd name="connsiteX26" fmla="*/ 1063495 w 1647441"/>
              <a:gd name="connsiteY26" fmla="*/ 1409013 h 3121874"/>
              <a:gd name="connsiteX27" fmla="*/ 1342307 w 1647441"/>
              <a:gd name="connsiteY27" fmla="*/ 1984573 h 3121874"/>
              <a:gd name="connsiteX28" fmla="*/ 1443397 w 1647441"/>
              <a:gd name="connsiteY28" fmla="*/ 1580213 h 3121874"/>
              <a:gd name="connsiteX29" fmla="*/ 1306437 w 1647441"/>
              <a:gd name="connsiteY29" fmla="*/ 1456297 h 3121874"/>
              <a:gd name="connsiteX30" fmla="*/ 1293393 w 1647441"/>
              <a:gd name="connsiteY30" fmla="*/ 1528038 h 3121874"/>
              <a:gd name="connsiteX31" fmla="*/ 955884 w 1647441"/>
              <a:gd name="connsiteY31" fmla="*/ 980197 h 3121874"/>
              <a:gd name="connsiteX32" fmla="*/ 468933 w 1647441"/>
              <a:gd name="connsiteY32" fmla="*/ 835085 h 3121874"/>
              <a:gd name="connsiteX33" fmla="*/ 299363 w 1647441"/>
              <a:gd name="connsiteY33" fmla="*/ 1373144 h 3121874"/>
              <a:gd name="connsiteX34" fmla="*/ 418388 w 1647441"/>
              <a:gd name="connsiteY34" fmla="*/ 1263901 h 3121874"/>
              <a:gd name="connsiteX35" fmla="*/ 468933 w 1647441"/>
              <a:gd name="connsiteY35" fmla="*/ 835085 h 3121874"/>
              <a:gd name="connsiteX36" fmla="*/ 1260783 w 1647441"/>
              <a:gd name="connsiteY36" fmla="*/ 835084 h 3121874"/>
              <a:gd name="connsiteX37" fmla="*/ 1311328 w 1647441"/>
              <a:gd name="connsiteY37" fmla="*/ 1263900 h 3121874"/>
              <a:gd name="connsiteX38" fmla="*/ 1430353 w 1647441"/>
              <a:gd name="connsiteY38" fmla="*/ 1373143 h 3121874"/>
              <a:gd name="connsiteX39" fmla="*/ 1260783 w 1647441"/>
              <a:gd name="connsiteY39" fmla="*/ 835084 h 3121874"/>
              <a:gd name="connsiteX40" fmla="*/ 852663 w 1647441"/>
              <a:gd name="connsiteY40" fmla="*/ 0 h 3121874"/>
              <a:gd name="connsiteX41" fmla="*/ 151337 w 1647441"/>
              <a:gd name="connsiteY41" fmla="*/ 1069727 h 3121874"/>
              <a:gd name="connsiteX42" fmla="*/ 154598 w 1647441"/>
              <a:gd name="connsiteY42" fmla="*/ 1819747 h 3121874"/>
              <a:gd name="connsiteX43" fmla="*/ 404004 w 1647441"/>
              <a:gd name="connsiteY43" fmla="*/ 1457118 h 3121874"/>
              <a:gd name="connsiteX44" fmla="*/ 404061 w 1647441"/>
              <a:gd name="connsiteY44" fmla="*/ 1459411 h 3121874"/>
              <a:gd name="connsiteX45" fmla="*/ 470911 w 1647441"/>
              <a:gd name="connsiteY45" fmla="*/ 1397453 h 3121874"/>
              <a:gd name="connsiteX46" fmla="*/ 480694 w 1647441"/>
              <a:gd name="connsiteY46" fmla="*/ 1456150 h 3121874"/>
              <a:gd name="connsiteX47" fmla="*/ 622545 w 1647441"/>
              <a:gd name="connsiteY47" fmla="*/ 1302885 h 3121874"/>
              <a:gd name="connsiteX48" fmla="*/ 563848 w 1647441"/>
              <a:gd name="connsiteY48" fmla="*/ 1011029 h 3121874"/>
              <a:gd name="connsiteX49" fmla="*/ 422070 w 1647441"/>
              <a:gd name="connsiteY49" fmla="*/ 1315465 h 3121874"/>
              <a:gd name="connsiteX50" fmla="*/ 421996 w 1647441"/>
              <a:gd name="connsiteY50" fmla="*/ 1312668 h 3121874"/>
              <a:gd name="connsiteX51" fmla="*/ 410577 w 1647441"/>
              <a:gd name="connsiteY51" fmla="*/ 1322785 h 3121874"/>
              <a:gd name="connsiteX52" fmla="*/ 400800 w 1647441"/>
              <a:gd name="connsiteY52" fmla="*/ 1328973 h 3121874"/>
              <a:gd name="connsiteX53" fmla="*/ 400861 w 1647441"/>
              <a:gd name="connsiteY53" fmla="*/ 1331393 h 3121874"/>
              <a:gd name="connsiteX54" fmla="*/ 236122 w 1647441"/>
              <a:gd name="connsiteY54" fmla="*/ 1477346 h 3121874"/>
              <a:gd name="connsiteX55" fmla="*/ 852663 w 1647441"/>
              <a:gd name="connsiteY55" fmla="*/ 0 h 3121874"/>
              <a:gd name="connsiteX56" fmla="*/ 869618 w 1647441"/>
              <a:gd name="connsiteY56" fmla="*/ 18584 h 3121874"/>
              <a:gd name="connsiteX57" fmla="*/ 1493594 w 1647441"/>
              <a:gd name="connsiteY57" fmla="*/ 1477345 h 3121874"/>
              <a:gd name="connsiteX58" fmla="*/ 1328855 w 1647441"/>
              <a:gd name="connsiteY58" fmla="*/ 1331392 h 3121874"/>
              <a:gd name="connsiteX59" fmla="*/ 1328916 w 1647441"/>
              <a:gd name="connsiteY59" fmla="*/ 1328972 h 3121874"/>
              <a:gd name="connsiteX60" fmla="*/ 1319139 w 1647441"/>
              <a:gd name="connsiteY60" fmla="*/ 1322784 h 3121874"/>
              <a:gd name="connsiteX61" fmla="*/ 1307720 w 1647441"/>
              <a:gd name="connsiteY61" fmla="*/ 1312667 h 3121874"/>
              <a:gd name="connsiteX62" fmla="*/ 1307646 w 1647441"/>
              <a:gd name="connsiteY62" fmla="*/ 1315464 h 3121874"/>
              <a:gd name="connsiteX63" fmla="*/ 1165868 w 1647441"/>
              <a:gd name="connsiteY63" fmla="*/ 1011028 h 3121874"/>
              <a:gd name="connsiteX64" fmla="*/ 1107171 w 1647441"/>
              <a:gd name="connsiteY64" fmla="*/ 1302884 h 3121874"/>
              <a:gd name="connsiteX65" fmla="*/ 1249022 w 1647441"/>
              <a:gd name="connsiteY65" fmla="*/ 1456149 h 3121874"/>
              <a:gd name="connsiteX66" fmla="*/ 1258805 w 1647441"/>
              <a:gd name="connsiteY66" fmla="*/ 1397452 h 3121874"/>
              <a:gd name="connsiteX67" fmla="*/ 1325655 w 1647441"/>
              <a:gd name="connsiteY67" fmla="*/ 1459410 h 3121874"/>
              <a:gd name="connsiteX68" fmla="*/ 1325712 w 1647441"/>
              <a:gd name="connsiteY68" fmla="*/ 1457117 h 3121874"/>
              <a:gd name="connsiteX69" fmla="*/ 1575118 w 1647441"/>
              <a:gd name="connsiteY69" fmla="*/ 1819746 h 3121874"/>
              <a:gd name="connsiteX70" fmla="*/ 1578379 w 1647441"/>
              <a:gd name="connsiteY70" fmla="*/ 1069726 h 3121874"/>
              <a:gd name="connsiteX71" fmla="*/ 869618 w 1647441"/>
              <a:gd name="connsiteY71" fmla="*/ 18584 h 3121874"/>
              <a:gd name="connsiteX0" fmla="*/ 612762 w 1667932"/>
              <a:gd name="connsiteY0" fmla="*/ 1506695 h 3165122"/>
              <a:gd name="connsiteX1" fmla="*/ 479063 w 1667932"/>
              <a:gd name="connsiteY1" fmla="*/ 1638764 h 3165122"/>
              <a:gd name="connsiteX2" fmla="*/ 444823 w 1667932"/>
              <a:gd name="connsiteY2" fmla="*/ 2237150 h 3165122"/>
              <a:gd name="connsiteX3" fmla="*/ 612762 w 1667932"/>
              <a:gd name="connsiteY3" fmla="*/ 1506695 h 3165122"/>
              <a:gd name="connsiteX4" fmla="*/ 1116954 w 1667932"/>
              <a:gd name="connsiteY4" fmla="*/ 1506694 h 3165122"/>
              <a:gd name="connsiteX5" fmla="*/ 1284893 w 1667932"/>
              <a:gd name="connsiteY5" fmla="*/ 2237149 h 3165122"/>
              <a:gd name="connsiteX6" fmla="*/ 1250653 w 1667932"/>
              <a:gd name="connsiteY6" fmla="*/ 1638763 h 3165122"/>
              <a:gd name="connsiteX7" fmla="*/ 1116954 w 1667932"/>
              <a:gd name="connsiteY7" fmla="*/ 1506694 h 3165122"/>
              <a:gd name="connsiteX8" fmla="*/ 773832 w 1667932"/>
              <a:gd name="connsiteY8" fmla="*/ 980198 h 3165122"/>
              <a:gd name="connsiteX9" fmla="*/ 436323 w 1667932"/>
              <a:gd name="connsiteY9" fmla="*/ 1528039 h 3165122"/>
              <a:gd name="connsiteX10" fmla="*/ 423279 w 1667932"/>
              <a:gd name="connsiteY10" fmla="*/ 1456298 h 3165122"/>
              <a:gd name="connsiteX11" fmla="*/ 286319 w 1667932"/>
              <a:gd name="connsiteY11" fmla="*/ 1580214 h 3165122"/>
              <a:gd name="connsiteX12" fmla="*/ 387409 w 1667932"/>
              <a:gd name="connsiteY12" fmla="*/ 1984574 h 3165122"/>
              <a:gd name="connsiteX13" fmla="*/ 666221 w 1667932"/>
              <a:gd name="connsiteY13" fmla="*/ 1409014 h 3165122"/>
              <a:gd name="connsiteX14" fmla="*/ 663983 w 1667932"/>
              <a:gd name="connsiteY14" fmla="*/ 1769171 h 3165122"/>
              <a:gd name="connsiteX15" fmla="*/ 661624 w 1667932"/>
              <a:gd name="connsiteY15" fmla="*/ 1768997 h 3165122"/>
              <a:gd name="connsiteX16" fmla="*/ 0 w 1667932"/>
              <a:gd name="connsiteY16" fmla="*/ 3121874 h 3165122"/>
              <a:gd name="connsiteX17" fmla="*/ 846512 w 1667932"/>
              <a:gd name="connsiteY17" fmla="*/ 1810133 h 3165122"/>
              <a:gd name="connsiteX18" fmla="*/ 848835 w 1667932"/>
              <a:gd name="connsiteY18" fmla="*/ 1810112 h 3165122"/>
              <a:gd name="connsiteX19" fmla="*/ 773832 w 1667932"/>
              <a:gd name="connsiteY19" fmla="*/ 980198 h 3165122"/>
              <a:gd name="connsiteX20" fmla="*/ 955884 w 1667932"/>
              <a:gd name="connsiteY20" fmla="*/ 980197 h 3165122"/>
              <a:gd name="connsiteX21" fmla="*/ 880881 w 1667932"/>
              <a:gd name="connsiteY21" fmla="*/ 1810111 h 3165122"/>
              <a:gd name="connsiteX22" fmla="*/ 883204 w 1667932"/>
              <a:gd name="connsiteY22" fmla="*/ 1810132 h 3165122"/>
              <a:gd name="connsiteX23" fmla="*/ 1667932 w 1667932"/>
              <a:gd name="connsiteY23" fmla="*/ 3165122 h 3165122"/>
              <a:gd name="connsiteX24" fmla="*/ 1068092 w 1667932"/>
              <a:gd name="connsiteY24" fmla="*/ 1768996 h 3165122"/>
              <a:gd name="connsiteX25" fmla="*/ 1065733 w 1667932"/>
              <a:gd name="connsiteY25" fmla="*/ 1769170 h 3165122"/>
              <a:gd name="connsiteX26" fmla="*/ 1063495 w 1667932"/>
              <a:gd name="connsiteY26" fmla="*/ 1409013 h 3165122"/>
              <a:gd name="connsiteX27" fmla="*/ 1342307 w 1667932"/>
              <a:gd name="connsiteY27" fmla="*/ 1984573 h 3165122"/>
              <a:gd name="connsiteX28" fmla="*/ 1443397 w 1667932"/>
              <a:gd name="connsiteY28" fmla="*/ 1580213 h 3165122"/>
              <a:gd name="connsiteX29" fmla="*/ 1306437 w 1667932"/>
              <a:gd name="connsiteY29" fmla="*/ 1456297 h 3165122"/>
              <a:gd name="connsiteX30" fmla="*/ 1293393 w 1667932"/>
              <a:gd name="connsiteY30" fmla="*/ 1528038 h 3165122"/>
              <a:gd name="connsiteX31" fmla="*/ 955884 w 1667932"/>
              <a:gd name="connsiteY31" fmla="*/ 980197 h 3165122"/>
              <a:gd name="connsiteX32" fmla="*/ 468933 w 1667932"/>
              <a:gd name="connsiteY32" fmla="*/ 835085 h 3165122"/>
              <a:gd name="connsiteX33" fmla="*/ 299363 w 1667932"/>
              <a:gd name="connsiteY33" fmla="*/ 1373144 h 3165122"/>
              <a:gd name="connsiteX34" fmla="*/ 418388 w 1667932"/>
              <a:gd name="connsiteY34" fmla="*/ 1263901 h 3165122"/>
              <a:gd name="connsiteX35" fmla="*/ 468933 w 1667932"/>
              <a:gd name="connsiteY35" fmla="*/ 835085 h 3165122"/>
              <a:gd name="connsiteX36" fmla="*/ 1260783 w 1667932"/>
              <a:gd name="connsiteY36" fmla="*/ 835084 h 3165122"/>
              <a:gd name="connsiteX37" fmla="*/ 1311328 w 1667932"/>
              <a:gd name="connsiteY37" fmla="*/ 1263900 h 3165122"/>
              <a:gd name="connsiteX38" fmla="*/ 1430353 w 1667932"/>
              <a:gd name="connsiteY38" fmla="*/ 1373143 h 3165122"/>
              <a:gd name="connsiteX39" fmla="*/ 1260783 w 1667932"/>
              <a:gd name="connsiteY39" fmla="*/ 835084 h 3165122"/>
              <a:gd name="connsiteX40" fmla="*/ 852663 w 1667932"/>
              <a:gd name="connsiteY40" fmla="*/ 0 h 3165122"/>
              <a:gd name="connsiteX41" fmla="*/ 151337 w 1667932"/>
              <a:gd name="connsiteY41" fmla="*/ 1069727 h 3165122"/>
              <a:gd name="connsiteX42" fmla="*/ 154598 w 1667932"/>
              <a:gd name="connsiteY42" fmla="*/ 1819747 h 3165122"/>
              <a:gd name="connsiteX43" fmla="*/ 404004 w 1667932"/>
              <a:gd name="connsiteY43" fmla="*/ 1457118 h 3165122"/>
              <a:gd name="connsiteX44" fmla="*/ 404061 w 1667932"/>
              <a:gd name="connsiteY44" fmla="*/ 1459411 h 3165122"/>
              <a:gd name="connsiteX45" fmla="*/ 470911 w 1667932"/>
              <a:gd name="connsiteY45" fmla="*/ 1397453 h 3165122"/>
              <a:gd name="connsiteX46" fmla="*/ 480694 w 1667932"/>
              <a:gd name="connsiteY46" fmla="*/ 1456150 h 3165122"/>
              <a:gd name="connsiteX47" fmla="*/ 622545 w 1667932"/>
              <a:gd name="connsiteY47" fmla="*/ 1302885 h 3165122"/>
              <a:gd name="connsiteX48" fmla="*/ 563848 w 1667932"/>
              <a:gd name="connsiteY48" fmla="*/ 1011029 h 3165122"/>
              <a:gd name="connsiteX49" fmla="*/ 422070 w 1667932"/>
              <a:gd name="connsiteY49" fmla="*/ 1315465 h 3165122"/>
              <a:gd name="connsiteX50" fmla="*/ 421996 w 1667932"/>
              <a:gd name="connsiteY50" fmla="*/ 1312668 h 3165122"/>
              <a:gd name="connsiteX51" fmla="*/ 410577 w 1667932"/>
              <a:gd name="connsiteY51" fmla="*/ 1322785 h 3165122"/>
              <a:gd name="connsiteX52" fmla="*/ 400800 w 1667932"/>
              <a:gd name="connsiteY52" fmla="*/ 1328973 h 3165122"/>
              <a:gd name="connsiteX53" fmla="*/ 400861 w 1667932"/>
              <a:gd name="connsiteY53" fmla="*/ 1331393 h 3165122"/>
              <a:gd name="connsiteX54" fmla="*/ 236122 w 1667932"/>
              <a:gd name="connsiteY54" fmla="*/ 1477346 h 3165122"/>
              <a:gd name="connsiteX55" fmla="*/ 852663 w 1667932"/>
              <a:gd name="connsiteY55" fmla="*/ 0 h 3165122"/>
              <a:gd name="connsiteX56" fmla="*/ 869618 w 1667932"/>
              <a:gd name="connsiteY56" fmla="*/ 18584 h 3165122"/>
              <a:gd name="connsiteX57" fmla="*/ 1493594 w 1667932"/>
              <a:gd name="connsiteY57" fmla="*/ 1477345 h 3165122"/>
              <a:gd name="connsiteX58" fmla="*/ 1328855 w 1667932"/>
              <a:gd name="connsiteY58" fmla="*/ 1331392 h 3165122"/>
              <a:gd name="connsiteX59" fmla="*/ 1328916 w 1667932"/>
              <a:gd name="connsiteY59" fmla="*/ 1328972 h 3165122"/>
              <a:gd name="connsiteX60" fmla="*/ 1319139 w 1667932"/>
              <a:gd name="connsiteY60" fmla="*/ 1322784 h 3165122"/>
              <a:gd name="connsiteX61" fmla="*/ 1307720 w 1667932"/>
              <a:gd name="connsiteY61" fmla="*/ 1312667 h 3165122"/>
              <a:gd name="connsiteX62" fmla="*/ 1307646 w 1667932"/>
              <a:gd name="connsiteY62" fmla="*/ 1315464 h 3165122"/>
              <a:gd name="connsiteX63" fmla="*/ 1165868 w 1667932"/>
              <a:gd name="connsiteY63" fmla="*/ 1011028 h 3165122"/>
              <a:gd name="connsiteX64" fmla="*/ 1107171 w 1667932"/>
              <a:gd name="connsiteY64" fmla="*/ 1302884 h 3165122"/>
              <a:gd name="connsiteX65" fmla="*/ 1249022 w 1667932"/>
              <a:gd name="connsiteY65" fmla="*/ 1456149 h 3165122"/>
              <a:gd name="connsiteX66" fmla="*/ 1258805 w 1667932"/>
              <a:gd name="connsiteY66" fmla="*/ 1397452 h 3165122"/>
              <a:gd name="connsiteX67" fmla="*/ 1325655 w 1667932"/>
              <a:gd name="connsiteY67" fmla="*/ 1459410 h 3165122"/>
              <a:gd name="connsiteX68" fmla="*/ 1325712 w 1667932"/>
              <a:gd name="connsiteY68" fmla="*/ 1457117 h 3165122"/>
              <a:gd name="connsiteX69" fmla="*/ 1575118 w 1667932"/>
              <a:gd name="connsiteY69" fmla="*/ 1819746 h 3165122"/>
              <a:gd name="connsiteX70" fmla="*/ 1578379 w 1667932"/>
              <a:gd name="connsiteY70" fmla="*/ 1069726 h 3165122"/>
              <a:gd name="connsiteX71" fmla="*/ 869618 w 1667932"/>
              <a:gd name="connsiteY71" fmla="*/ 18584 h 316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7932" h="3165122">
                <a:moveTo>
                  <a:pt x="612762" y="1506695"/>
                </a:moveTo>
                <a:lnTo>
                  <a:pt x="479063" y="1638764"/>
                </a:lnTo>
                <a:cubicBezTo>
                  <a:pt x="498629" y="1908337"/>
                  <a:pt x="470911" y="2055623"/>
                  <a:pt x="444823" y="2237150"/>
                </a:cubicBezTo>
                <a:cubicBezTo>
                  <a:pt x="655698" y="1996926"/>
                  <a:pt x="618741" y="1605067"/>
                  <a:pt x="612762" y="1506695"/>
                </a:cubicBezTo>
                <a:close/>
                <a:moveTo>
                  <a:pt x="1116954" y="1506694"/>
                </a:moveTo>
                <a:cubicBezTo>
                  <a:pt x="1110975" y="1605066"/>
                  <a:pt x="1074018" y="1996925"/>
                  <a:pt x="1284893" y="2237149"/>
                </a:cubicBezTo>
                <a:cubicBezTo>
                  <a:pt x="1258805" y="2055622"/>
                  <a:pt x="1231087" y="1908336"/>
                  <a:pt x="1250653" y="1638763"/>
                </a:cubicBezTo>
                <a:lnTo>
                  <a:pt x="1116954" y="1506694"/>
                </a:lnTo>
                <a:close/>
                <a:moveTo>
                  <a:pt x="773832" y="980198"/>
                </a:moveTo>
                <a:cubicBezTo>
                  <a:pt x="731440" y="1125311"/>
                  <a:pt x="775463" y="1232922"/>
                  <a:pt x="436323" y="1528039"/>
                </a:cubicBezTo>
                <a:lnTo>
                  <a:pt x="423279" y="1456298"/>
                </a:lnTo>
                <a:lnTo>
                  <a:pt x="286319" y="1580214"/>
                </a:lnTo>
                <a:cubicBezTo>
                  <a:pt x="293928" y="1635107"/>
                  <a:pt x="268927" y="1791090"/>
                  <a:pt x="387409" y="1984574"/>
                </a:cubicBezTo>
                <a:cubicBezTo>
                  <a:pt x="421649" y="1919898"/>
                  <a:pt x="266753" y="1785112"/>
                  <a:pt x="666221" y="1409014"/>
                </a:cubicBezTo>
                <a:cubicBezTo>
                  <a:pt x="675455" y="1529064"/>
                  <a:pt x="666435" y="1649114"/>
                  <a:pt x="663983" y="1769171"/>
                </a:cubicBezTo>
                <a:lnTo>
                  <a:pt x="661624" y="1768997"/>
                </a:lnTo>
                <a:cubicBezTo>
                  <a:pt x="610922" y="2428706"/>
                  <a:pt x="104901" y="2766377"/>
                  <a:pt x="0" y="3121874"/>
                </a:cubicBezTo>
                <a:cubicBezTo>
                  <a:pt x="396434" y="2594421"/>
                  <a:pt x="809725" y="2066705"/>
                  <a:pt x="846512" y="1810133"/>
                </a:cubicBezTo>
                <a:lnTo>
                  <a:pt x="848835" y="1810112"/>
                </a:lnTo>
                <a:cubicBezTo>
                  <a:pt x="866226" y="1546518"/>
                  <a:pt x="895031" y="1224226"/>
                  <a:pt x="773832" y="980198"/>
                </a:cubicBezTo>
                <a:close/>
                <a:moveTo>
                  <a:pt x="955884" y="980197"/>
                </a:moveTo>
                <a:cubicBezTo>
                  <a:pt x="834685" y="1224225"/>
                  <a:pt x="863490" y="1546517"/>
                  <a:pt x="880881" y="1810111"/>
                </a:cubicBezTo>
                <a:lnTo>
                  <a:pt x="883204" y="1810132"/>
                </a:lnTo>
                <a:cubicBezTo>
                  <a:pt x="919991" y="2066704"/>
                  <a:pt x="1271498" y="2637669"/>
                  <a:pt x="1667932" y="3165122"/>
                </a:cubicBezTo>
                <a:cubicBezTo>
                  <a:pt x="1563031" y="2809625"/>
                  <a:pt x="1118794" y="2428705"/>
                  <a:pt x="1068092" y="1768996"/>
                </a:cubicBezTo>
                <a:lnTo>
                  <a:pt x="1065733" y="1769170"/>
                </a:lnTo>
                <a:cubicBezTo>
                  <a:pt x="1063281" y="1649113"/>
                  <a:pt x="1054261" y="1529063"/>
                  <a:pt x="1063495" y="1409013"/>
                </a:cubicBezTo>
                <a:cubicBezTo>
                  <a:pt x="1462963" y="1785111"/>
                  <a:pt x="1308067" y="1919897"/>
                  <a:pt x="1342307" y="1984573"/>
                </a:cubicBezTo>
                <a:cubicBezTo>
                  <a:pt x="1460789" y="1791089"/>
                  <a:pt x="1435788" y="1635106"/>
                  <a:pt x="1443397" y="1580213"/>
                </a:cubicBezTo>
                <a:lnTo>
                  <a:pt x="1306437" y="1456297"/>
                </a:lnTo>
                <a:lnTo>
                  <a:pt x="1293393" y="1528038"/>
                </a:lnTo>
                <a:cubicBezTo>
                  <a:pt x="954253" y="1232921"/>
                  <a:pt x="998276" y="1125310"/>
                  <a:pt x="955884" y="980197"/>
                </a:cubicBezTo>
                <a:close/>
                <a:moveTo>
                  <a:pt x="468933" y="835085"/>
                </a:moveTo>
                <a:cubicBezTo>
                  <a:pt x="311320" y="1058461"/>
                  <a:pt x="313494" y="1270423"/>
                  <a:pt x="299363" y="1373144"/>
                </a:cubicBezTo>
                <a:lnTo>
                  <a:pt x="418388" y="1263901"/>
                </a:lnTo>
                <a:cubicBezTo>
                  <a:pt x="415670" y="1215531"/>
                  <a:pt x="398279" y="1121506"/>
                  <a:pt x="468933" y="835085"/>
                </a:cubicBezTo>
                <a:close/>
                <a:moveTo>
                  <a:pt x="1260783" y="835084"/>
                </a:moveTo>
                <a:cubicBezTo>
                  <a:pt x="1331437" y="1121505"/>
                  <a:pt x="1314046" y="1215530"/>
                  <a:pt x="1311328" y="1263900"/>
                </a:cubicBezTo>
                <a:lnTo>
                  <a:pt x="1430353" y="1373143"/>
                </a:lnTo>
                <a:cubicBezTo>
                  <a:pt x="1416222" y="1270422"/>
                  <a:pt x="1418396" y="1058460"/>
                  <a:pt x="1260783" y="835084"/>
                </a:cubicBezTo>
                <a:close/>
                <a:moveTo>
                  <a:pt x="852663" y="0"/>
                </a:moveTo>
                <a:cubicBezTo>
                  <a:pt x="675484" y="115220"/>
                  <a:pt x="222534" y="899070"/>
                  <a:pt x="151337" y="1069727"/>
                </a:cubicBezTo>
                <a:cubicBezTo>
                  <a:pt x="116553" y="1207230"/>
                  <a:pt x="13290" y="1478433"/>
                  <a:pt x="154598" y="1819747"/>
                </a:cubicBezTo>
                <a:cubicBezTo>
                  <a:pt x="180805" y="1590936"/>
                  <a:pt x="310766" y="1541590"/>
                  <a:pt x="404004" y="1457118"/>
                </a:cubicBezTo>
                <a:cubicBezTo>
                  <a:pt x="404023" y="1457882"/>
                  <a:pt x="404042" y="1458647"/>
                  <a:pt x="404061" y="1459411"/>
                </a:cubicBezTo>
                <a:lnTo>
                  <a:pt x="470911" y="1397453"/>
                </a:lnTo>
                <a:lnTo>
                  <a:pt x="480694" y="1456150"/>
                </a:lnTo>
                <a:lnTo>
                  <a:pt x="622545" y="1302885"/>
                </a:lnTo>
                <a:cubicBezTo>
                  <a:pt x="609501" y="1205600"/>
                  <a:pt x="627436" y="1132772"/>
                  <a:pt x="563848" y="1011029"/>
                </a:cubicBezTo>
                <a:cubicBezTo>
                  <a:pt x="541958" y="1098079"/>
                  <a:pt x="521499" y="1243777"/>
                  <a:pt x="422070" y="1315465"/>
                </a:cubicBezTo>
                <a:cubicBezTo>
                  <a:pt x="422045" y="1314533"/>
                  <a:pt x="422021" y="1313600"/>
                  <a:pt x="421996" y="1312668"/>
                </a:cubicBezTo>
                <a:lnTo>
                  <a:pt x="410577" y="1322785"/>
                </a:lnTo>
                <a:cubicBezTo>
                  <a:pt x="407526" y="1325130"/>
                  <a:pt x="404203" y="1327091"/>
                  <a:pt x="400800" y="1328973"/>
                </a:cubicBezTo>
                <a:cubicBezTo>
                  <a:pt x="400820" y="1329780"/>
                  <a:pt x="400841" y="1330586"/>
                  <a:pt x="400861" y="1331393"/>
                </a:cubicBezTo>
                <a:lnTo>
                  <a:pt x="236122" y="1477346"/>
                </a:lnTo>
                <a:cubicBezTo>
                  <a:pt x="225252" y="1164294"/>
                  <a:pt x="413095" y="587078"/>
                  <a:pt x="852663" y="0"/>
                </a:cubicBezTo>
                <a:close/>
                <a:moveTo>
                  <a:pt x="869618" y="18584"/>
                </a:moveTo>
                <a:cubicBezTo>
                  <a:pt x="1234844" y="497866"/>
                  <a:pt x="1504464" y="1164293"/>
                  <a:pt x="1493594" y="1477345"/>
                </a:cubicBezTo>
                <a:lnTo>
                  <a:pt x="1328855" y="1331392"/>
                </a:lnTo>
                <a:cubicBezTo>
                  <a:pt x="1328875" y="1330585"/>
                  <a:pt x="1328896" y="1329779"/>
                  <a:pt x="1328916" y="1328972"/>
                </a:cubicBezTo>
                <a:cubicBezTo>
                  <a:pt x="1325513" y="1327090"/>
                  <a:pt x="1322190" y="1325129"/>
                  <a:pt x="1319139" y="1322784"/>
                </a:cubicBezTo>
                <a:lnTo>
                  <a:pt x="1307720" y="1312667"/>
                </a:lnTo>
                <a:cubicBezTo>
                  <a:pt x="1307695" y="1313599"/>
                  <a:pt x="1307671" y="1314532"/>
                  <a:pt x="1307646" y="1315464"/>
                </a:cubicBezTo>
                <a:cubicBezTo>
                  <a:pt x="1208217" y="1243776"/>
                  <a:pt x="1187758" y="1098078"/>
                  <a:pt x="1165868" y="1011028"/>
                </a:cubicBezTo>
                <a:cubicBezTo>
                  <a:pt x="1102280" y="1132771"/>
                  <a:pt x="1120215" y="1205599"/>
                  <a:pt x="1107171" y="1302884"/>
                </a:cubicBezTo>
                <a:lnTo>
                  <a:pt x="1249022" y="1456149"/>
                </a:lnTo>
                <a:lnTo>
                  <a:pt x="1258805" y="1397452"/>
                </a:lnTo>
                <a:lnTo>
                  <a:pt x="1325655" y="1459410"/>
                </a:lnTo>
                <a:cubicBezTo>
                  <a:pt x="1325674" y="1458646"/>
                  <a:pt x="1325693" y="1457881"/>
                  <a:pt x="1325712" y="1457117"/>
                </a:cubicBezTo>
                <a:cubicBezTo>
                  <a:pt x="1418950" y="1541589"/>
                  <a:pt x="1548911" y="1590935"/>
                  <a:pt x="1575118" y="1819746"/>
                </a:cubicBezTo>
                <a:cubicBezTo>
                  <a:pt x="1716426" y="1478432"/>
                  <a:pt x="1613163" y="1207229"/>
                  <a:pt x="1578379" y="1069726"/>
                </a:cubicBezTo>
                <a:cubicBezTo>
                  <a:pt x="1507182" y="899069"/>
                  <a:pt x="1046797" y="133804"/>
                  <a:pt x="869618" y="18584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 bwMode="auto">
          <a:xfrm flipH="1" flipV="1">
            <a:off x="3851920" y="-308570"/>
            <a:ext cx="1440160" cy="2873332"/>
          </a:xfrm>
          <a:custGeom>
            <a:avLst/>
            <a:gdLst>
              <a:gd name="connsiteX0" fmla="*/ 530487 w 1565166"/>
              <a:gd name="connsiteY0" fmla="*/ 937984 h 2497558"/>
              <a:gd name="connsiteX1" fmla="*/ 396788 w 1565166"/>
              <a:gd name="connsiteY1" fmla="*/ 1070053 h 2497558"/>
              <a:gd name="connsiteX2" fmla="*/ 362548 w 1565166"/>
              <a:gd name="connsiteY2" fmla="*/ 1668439 h 2497558"/>
              <a:gd name="connsiteX3" fmla="*/ 530487 w 1565166"/>
              <a:gd name="connsiteY3" fmla="*/ 937984 h 2497558"/>
              <a:gd name="connsiteX4" fmla="*/ 1034679 w 1565166"/>
              <a:gd name="connsiteY4" fmla="*/ 937983 h 2497558"/>
              <a:gd name="connsiteX5" fmla="*/ 1202618 w 1565166"/>
              <a:gd name="connsiteY5" fmla="*/ 1668438 h 2497558"/>
              <a:gd name="connsiteX6" fmla="*/ 1168378 w 1565166"/>
              <a:gd name="connsiteY6" fmla="*/ 1070052 h 2497558"/>
              <a:gd name="connsiteX7" fmla="*/ 1034679 w 1565166"/>
              <a:gd name="connsiteY7" fmla="*/ 937983 h 2497558"/>
              <a:gd name="connsiteX8" fmla="*/ 691557 w 1565166"/>
              <a:gd name="connsiteY8" fmla="*/ 411487 h 2497558"/>
              <a:gd name="connsiteX9" fmla="*/ 354048 w 1565166"/>
              <a:gd name="connsiteY9" fmla="*/ 959328 h 2497558"/>
              <a:gd name="connsiteX10" fmla="*/ 341004 w 1565166"/>
              <a:gd name="connsiteY10" fmla="*/ 887587 h 2497558"/>
              <a:gd name="connsiteX11" fmla="*/ 204044 w 1565166"/>
              <a:gd name="connsiteY11" fmla="*/ 1011503 h 2497558"/>
              <a:gd name="connsiteX12" fmla="*/ 305134 w 1565166"/>
              <a:gd name="connsiteY12" fmla="*/ 1415863 h 2497558"/>
              <a:gd name="connsiteX13" fmla="*/ 583946 w 1565166"/>
              <a:gd name="connsiteY13" fmla="*/ 840303 h 2497558"/>
              <a:gd name="connsiteX14" fmla="*/ 581708 w 1565166"/>
              <a:gd name="connsiteY14" fmla="*/ 1200460 h 2497558"/>
              <a:gd name="connsiteX15" fmla="*/ 579349 w 1565166"/>
              <a:gd name="connsiteY15" fmla="*/ 1200286 h 2497558"/>
              <a:gd name="connsiteX16" fmla="*/ 269892 w 1565166"/>
              <a:gd name="connsiteY16" fmla="*/ 2497558 h 2497558"/>
              <a:gd name="connsiteX17" fmla="*/ 764237 w 1565166"/>
              <a:gd name="connsiteY17" fmla="*/ 1241422 h 2497558"/>
              <a:gd name="connsiteX18" fmla="*/ 766560 w 1565166"/>
              <a:gd name="connsiteY18" fmla="*/ 1241401 h 2497558"/>
              <a:gd name="connsiteX19" fmla="*/ 691557 w 1565166"/>
              <a:gd name="connsiteY19" fmla="*/ 411487 h 2497558"/>
              <a:gd name="connsiteX20" fmla="*/ 873609 w 1565166"/>
              <a:gd name="connsiteY20" fmla="*/ 411486 h 2497558"/>
              <a:gd name="connsiteX21" fmla="*/ 798606 w 1565166"/>
              <a:gd name="connsiteY21" fmla="*/ 1241400 h 2497558"/>
              <a:gd name="connsiteX22" fmla="*/ 800929 w 1565166"/>
              <a:gd name="connsiteY22" fmla="*/ 1241421 h 2497558"/>
              <a:gd name="connsiteX23" fmla="*/ 1295274 w 1565166"/>
              <a:gd name="connsiteY23" fmla="*/ 2497557 h 2497558"/>
              <a:gd name="connsiteX24" fmla="*/ 985817 w 1565166"/>
              <a:gd name="connsiteY24" fmla="*/ 1200285 h 2497558"/>
              <a:gd name="connsiteX25" fmla="*/ 983458 w 1565166"/>
              <a:gd name="connsiteY25" fmla="*/ 1200459 h 2497558"/>
              <a:gd name="connsiteX26" fmla="*/ 981220 w 1565166"/>
              <a:gd name="connsiteY26" fmla="*/ 840302 h 2497558"/>
              <a:gd name="connsiteX27" fmla="*/ 1260032 w 1565166"/>
              <a:gd name="connsiteY27" fmla="*/ 1415862 h 2497558"/>
              <a:gd name="connsiteX28" fmla="*/ 1361122 w 1565166"/>
              <a:gd name="connsiteY28" fmla="*/ 1011502 h 2497558"/>
              <a:gd name="connsiteX29" fmla="*/ 1224162 w 1565166"/>
              <a:gd name="connsiteY29" fmla="*/ 887586 h 2497558"/>
              <a:gd name="connsiteX30" fmla="*/ 1211118 w 1565166"/>
              <a:gd name="connsiteY30" fmla="*/ 959327 h 2497558"/>
              <a:gd name="connsiteX31" fmla="*/ 873609 w 1565166"/>
              <a:gd name="connsiteY31" fmla="*/ 411486 h 2497558"/>
              <a:gd name="connsiteX32" fmla="*/ 386658 w 1565166"/>
              <a:gd name="connsiteY32" fmla="*/ 266374 h 2497558"/>
              <a:gd name="connsiteX33" fmla="*/ 217088 w 1565166"/>
              <a:gd name="connsiteY33" fmla="*/ 804433 h 2497558"/>
              <a:gd name="connsiteX34" fmla="*/ 336113 w 1565166"/>
              <a:gd name="connsiteY34" fmla="*/ 695190 h 2497558"/>
              <a:gd name="connsiteX35" fmla="*/ 386658 w 1565166"/>
              <a:gd name="connsiteY35" fmla="*/ 266374 h 2497558"/>
              <a:gd name="connsiteX36" fmla="*/ 1178508 w 1565166"/>
              <a:gd name="connsiteY36" fmla="*/ 266373 h 2497558"/>
              <a:gd name="connsiteX37" fmla="*/ 1229053 w 1565166"/>
              <a:gd name="connsiteY37" fmla="*/ 695189 h 2497558"/>
              <a:gd name="connsiteX38" fmla="*/ 1348078 w 1565166"/>
              <a:gd name="connsiteY38" fmla="*/ 804432 h 2497558"/>
              <a:gd name="connsiteX39" fmla="*/ 1178508 w 1565166"/>
              <a:gd name="connsiteY39" fmla="*/ 266373 h 2497558"/>
              <a:gd name="connsiteX40" fmla="*/ 409832 w 1565166"/>
              <a:gd name="connsiteY40" fmla="*/ 3719 h 2497558"/>
              <a:gd name="connsiteX41" fmla="*/ 69062 w 1565166"/>
              <a:gd name="connsiteY41" fmla="*/ 501016 h 2497558"/>
              <a:gd name="connsiteX42" fmla="*/ 72323 w 1565166"/>
              <a:gd name="connsiteY42" fmla="*/ 1251036 h 2497558"/>
              <a:gd name="connsiteX43" fmla="*/ 321729 w 1565166"/>
              <a:gd name="connsiteY43" fmla="*/ 888407 h 2497558"/>
              <a:gd name="connsiteX44" fmla="*/ 321786 w 1565166"/>
              <a:gd name="connsiteY44" fmla="*/ 890700 h 2497558"/>
              <a:gd name="connsiteX45" fmla="*/ 388636 w 1565166"/>
              <a:gd name="connsiteY45" fmla="*/ 828742 h 2497558"/>
              <a:gd name="connsiteX46" fmla="*/ 398419 w 1565166"/>
              <a:gd name="connsiteY46" fmla="*/ 887439 h 2497558"/>
              <a:gd name="connsiteX47" fmla="*/ 540270 w 1565166"/>
              <a:gd name="connsiteY47" fmla="*/ 734174 h 2497558"/>
              <a:gd name="connsiteX48" fmla="*/ 481573 w 1565166"/>
              <a:gd name="connsiteY48" fmla="*/ 442318 h 2497558"/>
              <a:gd name="connsiteX49" fmla="*/ 339795 w 1565166"/>
              <a:gd name="connsiteY49" fmla="*/ 746754 h 2497558"/>
              <a:gd name="connsiteX50" fmla="*/ 339721 w 1565166"/>
              <a:gd name="connsiteY50" fmla="*/ 743957 h 2497558"/>
              <a:gd name="connsiteX51" fmla="*/ 328302 w 1565166"/>
              <a:gd name="connsiteY51" fmla="*/ 754074 h 2497558"/>
              <a:gd name="connsiteX52" fmla="*/ 318525 w 1565166"/>
              <a:gd name="connsiteY52" fmla="*/ 760262 h 2497558"/>
              <a:gd name="connsiteX53" fmla="*/ 318586 w 1565166"/>
              <a:gd name="connsiteY53" fmla="*/ 762682 h 2497558"/>
              <a:gd name="connsiteX54" fmla="*/ 153847 w 1565166"/>
              <a:gd name="connsiteY54" fmla="*/ 908635 h 2497558"/>
              <a:gd name="connsiteX55" fmla="*/ 409832 w 1565166"/>
              <a:gd name="connsiteY55" fmla="*/ 3719 h 2497558"/>
              <a:gd name="connsiteX56" fmla="*/ 1140465 w 1565166"/>
              <a:gd name="connsiteY56" fmla="*/ 0 h 2497558"/>
              <a:gd name="connsiteX57" fmla="*/ 1411319 w 1565166"/>
              <a:gd name="connsiteY57" fmla="*/ 908634 h 2497558"/>
              <a:gd name="connsiteX58" fmla="*/ 1246580 w 1565166"/>
              <a:gd name="connsiteY58" fmla="*/ 762681 h 2497558"/>
              <a:gd name="connsiteX59" fmla="*/ 1246641 w 1565166"/>
              <a:gd name="connsiteY59" fmla="*/ 760261 h 2497558"/>
              <a:gd name="connsiteX60" fmla="*/ 1236864 w 1565166"/>
              <a:gd name="connsiteY60" fmla="*/ 754073 h 2497558"/>
              <a:gd name="connsiteX61" fmla="*/ 1225445 w 1565166"/>
              <a:gd name="connsiteY61" fmla="*/ 743956 h 2497558"/>
              <a:gd name="connsiteX62" fmla="*/ 1225371 w 1565166"/>
              <a:gd name="connsiteY62" fmla="*/ 746753 h 2497558"/>
              <a:gd name="connsiteX63" fmla="*/ 1083593 w 1565166"/>
              <a:gd name="connsiteY63" fmla="*/ 442317 h 2497558"/>
              <a:gd name="connsiteX64" fmla="*/ 1024896 w 1565166"/>
              <a:gd name="connsiteY64" fmla="*/ 734173 h 2497558"/>
              <a:gd name="connsiteX65" fmla="*/ 1166747 w 1565166"/>
              <a:gd name="connsiteY65" fmla="*/ 887438 h 2497558"/>
              <a:gd name="connsiteX66" fmla="*/ 1176530 w 1565166"/>
              <a:gd name="connsiteY66" fmla="*/ 828741 h 2497558"/>
              <a:gd name="connsiteX67" fmla="*/ 1243380 w 1565166"/>
              <a:gd name="connsiteY67" fmla="*/ 890699 h 2497558"/>
              <a:gd name="connsiteX68" fmla="*/ 1243437 w 1565166"/>
              <a:gd name="connsiteY68" fmla="*/ 888406 h 2497558"/>
              <a:gd name="connsiteX69" fmla="*/ 1492843 w 1565166"/>
              <a:gd name="connsiteY69" fmla="*/ 1251035 h 2497558"/>
              <a:gd name="connsiteX70" fmla="*/ 1496104 w 1565166"/>
              <a:gd name="connsiteY70" fmla="*/ 501015 h 2497558"/>
              <a:gd name="connsiteX71" fmla="*/ 1140465 w 1565166"/>
              <a:gd name="connsiteY71" fmla="*/ 0 h 2497558"/>
              <a:gd name="connsiteX0" fmla="*/ 530487 w 1565166"/>
              <a:gd name="connsiteY0" fmla="*/ 941701 h 2501275"/>
              <a:gd name="connsiteX1" fmla="*/ 396788 w 1565166"/>
              <a:gd name="connsiteY1" fmla="*/ 1073770 h 2501275"/>
              <a:gd name="connsiteX2" fmla="*/ 362548 w 1565166"/>
              <a:gd name="connsiteY2" fmla="*/ 1672156 h 2501275"/>
              <a:gd name="connsiteX3" fmla="*/ 530487 w 1565166"/>
              <a:gd name="connsiteY3" fmla="*/ 941701 h 2501275"/>
              <a:gd name="connsiteX4" fmla="*/ 1034679 w 1565166"/>
              <a:gd name="connsiteY4" fmla="*/ 941700 h 2501275"/>
              <a:gd name="connsiteX5" fmla="*/ 1202618 w 1565166"/>
              <a:gd name="connsiteY5" fmla="*/ 1672155 h 2501275"/>
              <a:gd name="connsiteX6" fmla="*/ 1168378 w 1565166"/>
              <a:gd name="connsiteY6" fmla="*/ 1073769 h 2501275"/>
              <a:gd name="connsiteX7" fmla="*/ 1034679 w 1565166"/>
              <a:gd name="connsiteY7" fmla="*/ 941700 h 2501275"/>
              <a:gd name="connsiteX8" fmla="*/ 691557 w 1565166"/>
              <a:gd name="connsiteY8" fmla="*/ 415204 h 2501275"/>
              <a:gd name="connsiteX9" fmla="*/ 354048 w 1565166"/>
              <a:gd name="connsiteY9" fmla="*/ 963045 h 2501275"/>
              <a:gd name="connsiteX10" fmla="*/ 341004 w 1565166"/>
              <a:gd name="connsiteY10" fmla="*/ 891304 h 2501275"/>
              <a:gd name="connsiteX11" fmla="*/ 204044 w 1565166"/>
              <a:gd name="connsiteY11" fmla="*/ 1015220 h 2501275"/>
              <a:gd name="connsiteX12" fmla="*/ 305134 w 1565166"/>
              <a:gd name="connsiteY12" fmla="*/ 1419580 h 2501275"/>
              <a:gd name="connsiteX13" fmla="*/ 583946 w 1565166"/>
              <a:gd name="connsiteY13" fmla="*/ 844020 h 2501275"/>
              <a:gd name="connsiteX14" fmla="*/ 581708 w 1565166"/>
              <a:gd name="connsiteY14" fmla="*/ 1204177 h 2501275"/>
              <a:gd name="connsiteX15" fmla="*/ 579349 w 1565166"/>
              <a:gd name="connsiteY15" fmla="*/ 1204003 h 2501275"/>
              <a:gd name="connsiteX16" fmla="*/ 269892 w 1565166"/>
              <a:gd name="connsiteY16" fmla="*/ 2501275 h 2501275"/>
              <a:gd name="connsiteX17" fmla="*/ 764237 w 1565166"/>
              <a:gd name="connsiteY17" fmla="*/ 1245139 h 2501275"/>
              <a:gd name="connsiteX18" fmla="*/ 766560 w 1565166"/>
              <a:gd name="connsiteY18" fmla="*/ 1245118 h 2501275"/>
              <a:gd name="connsiteX19" fmla="*/ 691557 w 1565166"/>
              <a:gd name="connsiteY19" fmla="*/ 415204 h 2501275"/>
              <a:gd name="connsiteX20" fmla="*/ 873609 w 1565166"/>
              <a:gd name="connsiteY20" fmla="*/ 415203 h 2501275"/>
              <a:gd name="connsiteX21" fmla="*/ 798606 w 1565166"/>
              <a:gd name="connsiteY21" fmla="*/ 1245117 h 2501275"/>
              <a:gd name="connsiteX22" fmla="*/ 800929 w 1565166"/>
              <a:gd name="connsiteY22" fmla="*/ 1245138 h 2501275"/>
              <a:gd name="connsiteX23" fmla="*/ 1295274 w 1565166"/>
              <a:gd name="connsiteY23" fmla="*/ 2501274 h 2501275"/>
              <a:gd name="connsiteX24" fmla="*/ 985817 w 1565166"/>
              <a:gd name="connsiteY24" fmla="*/ 1204002 h 2501275"/>
              <a:gd name="connsiteX25" fmla="*/ 983458 w 1565166"/>
              <a:gd name="connsiteY25" fmla="*/ 1204176 h 2501275"/>
              <a:gd name="connsiteX26" fmla="*/ 981220 w 1565166"/>
              <a:gd name="connsiteY26" fmla="*/ 844019 h 2501275"/>
              <a:gd name="connsiteX27" fmla="*/ 1260032 w 1565166"/>
              <a:gd name="connsiteY27" fmla="*/ 1419579 h 2501275"/>
              <a:gd name="connsiteX28" fmla="*/ 1361122 w 1565166"/>
              <a:gd name="connsiteY28" fmla="*/ 1015219 h 2501275"/>
              <a:gd name="connsiteX29" fmla="*/ 1224162 w 1565166"/>
              <a:gd name="connsiteY29" fmla="*/ 891303 h 2501275"/>
              <a:gd name="connsiteX30" fmla="*/ 1211118 w 1565166"/>
              <a:gd name="connsiteY30" fmla="*/ 963044 h 2501275"/>
              <a:gd name="connsiteX31" fmla="*/ 873609 w 1565166"/>
              <a:gd name="connsiteY31" fmla="*/ 415203 h 2501275"/>
              <a:gd name="connsiteX32" fmla="*/ 386658 w 1565166"/>
              <a:gd name="connsiteY32" fmla="*/ 270091 h 2501275"/>
              <a:gd name="connsiteX33" fmla="*/ 217088 w 1565166"/>
              <a:gd name="connsiteY33" fmla="*/ 808150 h 2501275"/>
              <a:gd name="connsiteX34" fmla="*/ 336113 w 1565166"/>
              <a:gd name="connsiteY34" fmla="*/ 698907 h 2501275"/>
              <a:gd name="connsiteX35" fmla="*/ 386658 w 1565166"/>
              <a:gd name="connsiteY35" fmla="*/ 270091 h 2501275"/>
              <a:gd name="connsiteX36" fmla="*/ 1178508 w 1565166"/>
              <a:gd name="connsiteY36" fmla="*/ 270090 h 2501275"/>
              <a:gd name="connsiteX37" fmla="*/ 1229053 w 1565166"/>
              <a:gd name="connsiteY37" fmla="*/ 698906 h 2501275"/>
              <a:gd name="connsiteX38" fmla="*/ 1348078 w 1565166"/>
              <a:gd name="connsiteY38" fmla="*/ 808149 h 2501275"/>
              <a:gd name="connsiteX39" fmla="*/ 1178508 w 1565166"/>
              <a:gd name="connsiteY39" fmla="*/ 270090 h 2501275"/>
              <a:gd name="connsiteX40" fmla="*/ 409832 w 1565166"/>
              <a:gd name="connsiteY40" fmla="*/ 7436 h 2501275"/>
              <a:gd name="connsiteX41" fmla="*/ 69062 w 1565166"/>
              <a:gd name="connsiteY41" fmla="*/ 504733 h 2501275"/>
              <a:gd name="connsiteX42" fmla="*/ 72323 w 1565166"/>
              <a:gd name="connsiteY42" fmla="*/ 1254753 h 2501275"/>
              <a:gd name="connsiteX43" fmla="*/ 321729 w 1565166"/>
              <a:gd name="connsiteY43" fmla="*/ 892124 h 2501275"/>
              <a:gd name="connsiteX44" fmla="*/ 321786 w 1565166"/>
              <a:gd name="connsiteY44" fmla="*/ 894417 h 2501275"/>
              <a:gd name="connsiteX45" fmla="*/ 388636 w 1565166"/>
              <a:gd name="connsiteY45" fmla="*/ 832459 h 2501275"/>
              <a:gd name="connsiteX46" fmla="*/ 398419 w 1565166"/>
              <a:gd name="connsiteY46" fmla="*/ 891156 h 2501275"/>
              <a:gd name="connsiteX47" fmla="*/ 540270 w 1565166"/>
              <a:gd name="connsiteY47" fmla="*/ 737891 h 2501275"/>
              <a:gd name="connsiteX48" fmla="*/ 481573 w 1565166"/>
              <a:gd name="connsiteY48" fmla="*/ 446035 h 2501275"/>
              <a:gd name="connsiteX49" fmla="*/ 339795 w 1565166"/>
              <a:gd name="connsiteY49" fmla="*/ 750471 h 2501275"/>
              <a:gd name="connsiteX50" fmla="*/ 339721 w 1565166"/>
              <a:gd name="connsiteY50" fmla="*/ 747674 h 2501275"/>
              <a:gd name="connsiteX51" fmla="*/ 328302 w 1565166"/>
              <a:gd name="connsiteY51" fmla="*/ 757791 h 2501275"/>
              <a:gd name="connsiteX52" fmla="*/ 318525 w 1565166"/>
              <a:gd name="connsiteY52" fmla="*/ 763979 h 2501275"/>
              <a:gd name="connsiteX53" fmla="*/ 318586 w 1565166"/>
              <a:gd name="connsiteY53" fmla="*/ 766399 h 2501275"/>
              <a:gd name="connsiteX54" fmla="*/ 153847 w 1565166"/>
              <a:gd name="connsiteY54" fmla="*/ 912352 h 2501275"/>
              <a:gd name="connsiteX55" fmla="*/ 409832 w 1565166"/>
              <a:gd name="connsiteY55" fmla="*/ 7436 h 2501275"/>
              <a:gd name="connsiteX56" fmla="*/ 1125597 w 1565166"/>
              <a:gd name="connsiteY56" fmla="*/ 0 h 2501275"/>
              <a:gd name="connsiteX57" fmla="*/ 1411319 w 1565166"/>
              <a:gd name="connsiteY57" fmla="*/ 912351 h 2501275"/>
              <a:gd name="connsiteX58" fmla="*/ 1246580 w 1565166"/>
              <a:gd name="connsiteY58" fmla="*/ 766398 h 2501275"/>
              <a:gd name="connsiteX59" fmla="*/ 1246641 w 1565166"/>
              <a:gd name="connsiteY59" fmla="*/ 763978 h 2501275"/>
              <a:gd name="connsiteX60" fmla="*/ 1236864 w 1565166"/>
              <a:gd name="connsiteY60" fmla="*/ 757790 h 2501275"/>
              <a:gd name="connsiteX61" fmla="*/ 1225445 w 1565166"/>
              <a:gd name="connsiteY61" fmla="*/ 747673 h 2501275"/>
              <a:gd name="connsiteX62" fmla="*/ 1225371 w 1565166"/>
              <a:gd name="connsiteY62" fmla="*/ 750470 h 2501275"/>
              <a:gd name="connsiteX63" fmla="*/ 1083593 w 1565166"/>
              <a:gd name="connsiteY63" fmla="*/ 446034 h 2501275"/>
              <a:gd name="connsiteX64" fmla="*/ 1024896 w 1565166"/>
              <a:gd name="connsiteY64" fmla="*/ 737890 h 2501275"/>
              <a:gd name="connsiteX65" fmla="*/ 1166747 w 1565166"/>
              <a:gd name="connsiteY65" fmla="*/ 891155 h 2501275"/>
              <a:gd name="connsiteX66" fmla="*/ 1176530 w 1565166"/>
              <a:gd name="connsiteY66" fmla="*/ 832458 h 2501275"/>
              <a:gd name="connsiteX67" fmla="*/ 1243380 w 1565166"/>
              <a:gd name="connsiteY67" fmla="*/ 894416 h 2501275"/>
              <a:gd name="connsiteX68" fmla="*/ 1243437 w 1565166"/>
              <a:gd name="connsiteY68" fmla="*/ 892123 h 2501275"/>
              <a:gd name="connsiteX69" fmla="*/ 1492843 w 1565166"/>
              <a:gd name="connsiteY69" fmla="*/ 1254752 h 2501275"/>
              <a:gd name="connsiteX70" fmla="*/ 1496104 w 1565166"/>
              <a:gd name="connsiteY70" fmla="*/ 504732 h 2501275"/>
              <a:gd name="connsiteX71" fmla="*/ 1125597 w 1565166"/>
              <a:gd name="connsiteY71" fmla="*/ 0 h 2501275"/>
              <a:gd name="connsiteX0" fmla="*/ 530487 w 1565166"/>
              <a:gd name="connsiteY0" fmla="*/ 1488111 h 3047685"/>
              <a:gd name="connsiteX1" fmla="*/ 396788 w 1565166"/>
              <a:gd name="connsiteY1" fmla="*/ 1620180 h 3047685"/>
              <a:gd name="connsiteX2" fmla="*/ 362548 w 1565166"/>
              <a:gd name="connsiteY2" fmla="*/ 2218566 h 3047685"/>
              <a:gd name="connsiteX3" fmla="*/ 530487 w 1565166"/>
              <a:gd name="connsiteY3" fmla="*/ 1488111 h 3047685"/>
              <a:gd name="connsiteX4" fmla="*/ 1034679 w 1565166"/>
              <a:gd name="connsiteY4" fmla="*/ 1488110 h 3047685"/>
              <a:gd name="connsiteX5" fmla="*/ 1202618 w 1565166"/>
              <a:gd name="connsiteY5" fmla="*/ 2218565 h 3047685"/>
              <a:gd name="connsiteX6" fmla="*/ 1168378 w 1565166"/>
              <a:gd name="connsiteY6" fmla="*/ 1620179 h 3047685"/>
              <a:gd name="connsiteX7" fmla="*/ 1034679 w 1565166"/>
              <a:gd name="connsiteY7" fmla="*/ 1488110 h 3047685"/>
              <a:gd name="connsiteX8" fmla="*/ 691557 w 1565166"/>
              <a:gd name="connsiteY8" fmla="*/ 961614 h 3047685"/>
              <a:gd name="connsiteX9" fmla="*/ 354048 w 1565166"/>
              <a:gd name="connsiteY9" fmla="*/ 1509455 h 3047685"/>
              <a:gd name="connsiteX10" fmla="*/ 341004 w 1565166"/>
              <a:gd name="connsiteY10" fmla="*/ 1437714 h 3047685"/>
              <a:gd name="connsiteX11" fmla="*/ 204044 w 1565166"/>
              <a:gd name="connsiteY11" fmla="*/ 1561630 h 3047685"/>
              <a:gd name="connsiteX12" fmla="*/ 305134 w 1565166"/>
              <a:gd name="connsiteY12" fmla="*/ 1965990 h 3047685"/>
              <a:gd name="connsiteX13" fmla="*/ 583946 w 1565166"/>
              <a:gd name="connsiteY13" fmla="*/ 1390430 h 3047685"/>
              <a:gd name="connsiteX14" fmla="*/ 581708 w 1565166"/>
              <a:gd name="connsiteY14" fmla="*/ 1750587 h 3047685"/>
              <a:gd name="connsiteX15" fmla="*/ 579349 w 1565166"/>
              <a:gd name="connsiteY15" fmla="*/ 1750413 h 3047685"/>
              <a:gd name="connsiteX16" fmla="*/ 269892 w 1565166"/>
              <a:gd name="connsiteY16" fmla="*/ 3047685 h 3047685"/>
              <a:gd name="connsiteX17" fmla="*/ 764237 w 1565166"/>
              <a:gd name="connsiteY17" fmla="*/ 1791549 h 3047685"/>
              <a:gd name="connsiteX18" fmla="*/ 766560 w 1565166"/>
              <a:gd name="connsiteY18" fmla="*/ 1791528 h 3047685"/>
              <a:gd name="connsiteX19" fmla="*/ 691557 w 1565166"/>
              <a:gd name="connsiteY19" fmla="*/ 961614 h 3047685"/>
              <a:gd name="connsiteX20" fmla="*/ 873609 w 1565166"/>
              <a:gd name="connsiteY20" fmla="*/ 961613 h 3047685"/>
              <a:gd name="connsiteX21" fmla="*/ 798606 w 1565166"/>
              <a:gd name="connsiteY21" fmla="*/ 1791527 h 3047685"/>
              <a:gd name="connsiteX22" fmla="*/ 800929 w 1565166"/>
              <a:gd name="connsiteY22" fmla="*/ 1791548 h 3047685"/>
              <a:gd name="connsiteX23" fmla="*/ 1295274 w 1565166"/>
              <a:gd name="connsiteY23" fmla="*/ 3047684 h 3047685"/>
              <a:gd name="connsiteX24" fmla="*/ 985817 w 1565166"/>
              <a:gd name="connsiteY24" fmla="*/ 1750412 h 3047685"/>
              <a:gd name="connsiteX25" fmla="*/ 983458 w 1565166"/>
              <a:gd name="connsiteY25" fmla="*/ 1750586 h 3047685"/>
              <a:gd name="connsiteX26" fmla="*/ 981220 w 1565166"/>
              <a:gd name="connsiteY26" fmla="*/ 1390429 h 3047685"/>
              <a:gd name="connsiteX27" fmla="*/ 1260032 w 1565166"/>
              <a:gd name="connsiteY27" fmla="*/ 1965989 h 3047685"/>
              <a:gd name="connsiteX28" fmla="*/ 1361122 w 1565166"/>
              <a:gd name="connsiteY28" fmla="*/ 1561629 h 3047685"/>
              <a:gd name="connsiteX29" fmla="*/ 1224162 w 1565166"/>
              <a:gd name="connsiteY29" fmla="*/ 1437713 h 3047685"/>
              <a:gd name="connsiteX30" fmla="*/ 1211118 w 1565166"/>
              <a:gd name="connsiteY30" fmla="*/ 1509454 h 3047685"/>
              <a:gd name="connsiteX31" fmla="*/ 873609 w 1565166"/>
              <a:gd name="connsiteY31" fmla="*/ 961613 h 3047685"/>
              <a:gd name="connsiteX32" fmla="*/ 386658 w 1565166"/>
              <a:gd name="connsiteY32" fmla="*/ 816501 h 3047685"/>
              <a:gd name="connsiteX33" fmla="*/ 217088 w 1565166"/>
              <a:gd name="connsiteY33" fmla="*/ 1354560 h 3047685"/>
              <a:gd name="connsiteX34" fmla="*/ 336113 w 1565166"/>
              <a:gd name="connsiteY34" fmla="*/ 1245317 h 3047685"/>
              <a:gd name="connsiteX35" fmla="*/ 386658 w 1565166"/>
              <a:gd name="connsiteY35" fmla="*/ 816501 h 3047685"/>
              <a:gd name="connsiteX36" fmla="*/ 1178508 w 1565166"/>
              <a:gd name="connsiteY36" fmla="*/ 816500 h 3047685"/>
              <a:gd name="connsiteX37" fmla="*/ 1229053 w 1565166"/>
              <a:gd name="connsiteY37" fmla="*/ 1245316 h 3047685"/>
              <a:gd name="connsiteX38" fmla="*/ 1348078 w 1565166"/>
              <a:gd name="connsiteY38" fmla="*/ 1354559 h 3047685"/>
              <a:gd name="connsiteX39" fmla="*/ 1178508 w 1565166"/>
              <a:gd name="connsiteY39" fmla="*/ 816500 h 3047685"/>
              <a:gd name="connsiteX40" fmla="*/ 409832 w 1565166"/>
              <a:gd name="connsiteY40" fmla="*/ 553846 h 3047685"/>
              <a:gd name="connsiteX41" fmla="*/ 69062 w 1565166"/>
              <a:gd name="connsiteY41" fmla="*/ 1051143 h 3047685"/>
              <a:gd name="connsiteX42" fmla="*/ 72323 w 1565166"/>
              <a:gd name="connsiteY42" fmla="*/ 1801163 h 3047685"/>
              <a:gd name="connsiteX43" fmla="*/ 321729 w 1565166"/>
              <a:gd name="connsiteY43" fmla="*/ 1438534 h 3047685"/>
              <a:gd name="connsiteX44" fmla="*/ 321786 w 1565166"/>
              <a:gd name="connsiteY44" fmla="*/ 1440827 h 3047685"/>
              <a:gd name="connsiteX45" fmla="*/ 388636 w 1565166"/>
              <a:gd name="connsiteY45" fmla="*/ 1378869 h 3047685"/>
              <a:gd name="connsiteX46" fmla="*/ 398419 w 1565166"/>
              <a:gd name="connsiteY46" fmla="*/ 1437566 h 3047685"/>
              <a:gd name="connsiteX47" fmla="*/ 540270 w 1565166"/>
              <a:gd name="connsiteY47" fmla="*/ 1284301 h 3047685"/>
              <a:gd name="connsiteX48" fmla="*/ 481573 w 1565166"/>
              <a:gd name="connsiteY48" fmla="*/ 992445 h 3047685"/>
              <a:gd name="connsiteX49" fmla="*/ 339795 w 1565166"/>
              <a:gd name="connsiteY49" fmla="*/ 1296881 h 3047685"/>
              <a:gd name="connsiteX50" fmla="*/ 339721 w 1565166"/>
              <a:gd name="connsiteY50" fmla="*/ 1294084 h 3047685"/>
              <a:gd name="connsiteX51" fmla="*/ 328302 w 1565166"/>
              <a:gd name="connsiteY51" fmla="*/ 1304201 h 3047685"/>
              <a:gd name="connsiteX52" fmla="*/ 318525 w 1565166"/>
              <a:gd name="connsiteY52" fmla="*/ 1310389 h 3047685"/>
              <a:gd name="connsiteX53" fmla="*/ 318586 w 1565166"/>
              <a:gd name="connsiteY53" fmla="*/ 1312809 h 3047685"/>
              <a:gd name="connsiteX54" fmla="*/ 153847 w 1565166"/>
              <a:gd name="connsiteY54" fmla="*/ 1458762 h 3047685"/>
              <a:gd name="connsiteX55" fmla="*/ 409832 w 1565166"/>
              <a:gd name="connsiteY55" fmla="*/ 553846 h 3047685"/>
              <a:gd name="connsiteX56" fmla="*/ 787343 w 1565166"/>
              <a:gd name="connsiteY56" fmla="*/ 0 h 3047685"/>
              <a:gd name="connsiteX57" fmla="*/ 1411319 w 1565166"/>
              <a:gd name="connsiteY57" fmla="*/ 1458761 h 3047685"/>
              <a:gd name="connsiteX58" fmla="*/ 1246580 w 1565166"/>
              <a:gd name="connsiteY58" fmla="*/ 1312808 h 3047685"/>
              <a:gd name="connsiteX59" fmla="*/ 1246641 w 1565166"/>
              <a:gd name="connsiteY59" fmla="*/ 1310388 h 3047685"/>
              <a:gd name="connsiteX60" fmla="*/ 1236864 w 1565166"/>
              <a:gd name="connsiteY60" fmla="*/ 1304200 h 3047685"/>
              <a:gd name="connsiteX61" fmla="*/ 1225445 w 1565166"/>
              <a:gd name="connsiteY61" fmla="*/ 1294083 h 3047685"/>
              <a:gd name="connsiteX62" fmla="*/ 1225371 w 1565166"/>
              <a:gd name="connsiteY62" fmla="*/ 1296880 h 3047685"/>
              <a:gd name="connsiteX63" fmla="*/ 1083593 w 1565166"/>
              <a:gd name="connsiteY63" fmla="*/ 992444 h 3047685"/>
              <a:gd name="connsiteX64" fmla="*/ 1024896 w 1565166"/>
              <a:gd name="connsiteY64" fmla="*/ 1284300 h 3047685"/>
              <a:gd name="connsiteX65" fmla="*/ 1166747 w 1565166"/>
              <a:gd name="connsiteY65" fmla="*/ 1437565 h 3047685"/>
              <a:gd name="connsiteX66" fmla="*/ 1176530 w 1565166"/>
              <a:gd name="connsiteY66" fmla="*/ 1378868 h 3047685"/>
              <a:gd name="connsiteX67" fmla="*/ 1243380 w 1565166"/>
              <a:gd name="connsiteY67" fmla="*/ 1440826 h 3047685"/>
              <a:gd name="connsiteX68" fmla="*/ 1243437 w 1565166"/>
              <a:gd name="connsiteY68" fmla="*/ 1438533 h 3047685"/>
              <a:gd name="connsiteX69" fmla="*/ 1492843 w 1565166"/>
              <a:gd name="connsiteY69" fmla="*/ 1801162 h 3047685"/>
              <a:gd name="connsiteX70" fmla="*/ 1496104 w 1565166"/>
              <a:gd name="connsiteY70" fmla="*/ 1051142 h 3047685"/>
              <a:gd name="connsiteX71" fmla="*/ 787343 w 1565166"/>
              <a:gd name="connsiteY71" fmla="*/ 0 h 3047685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612762 w 1647441"/>
              <a:gd name="connsiteY0" fmla="*/ 1506695 h 3121874"/>
              <a:gd name="connsiteX1" fmla="*/ 479063 w 1647441"/>
              <a:gd name="connsiteY1" fmla="*/ 1638764 h 3121874"/>
              <a:gd name="connsiteX2" fmla="*/ 444823 w 1647441"/>
              <a:gd name="connsiteY2" fmla="*/ 2237150 h 3121874"/>
              <a:gd name="connsiteX3" fmla="*/ 612762 w 1647441"/>
              <a:gd name="connsiteY3" fmla="*/ 1506695 h 3121874"/>
              <a:gd name="connsiteX4" fmla="*/ 1116954 w 1647441"/>
              <a:gd name="connsiteY4" fmla="*/ 1506694 h 3121874"/>
              <a:gd name="connsiteX5" fmla="*/ 1284893 w 1647441"/>
              <a:gd name="connsiteY5" fmla="*/ 2237149 h 3121874"/>
              <a:gd name="connsiteX6" fmla="*/ 1250653 w 1647441"/>
              <a:gd name="connsiteY6" fmla="*/ 1638763 h 3121874"/>
              <a:gd name="connsiteX7" fmla="*/ 1116954 w 1647441"/>
              <a:gd name="connsiteY7" fmla="*/ 1506694 h 3121874"/>
              <a:gd name="connsiteX8" fmla="*/ 773832 w 1647441"/>
              <a:gd name="connsiteY8" fmla="*/ 980198 h 3121874"/>
              <a:gd name="connsiteX9" fmla="*/ 436323 w 1647441"/>
              <a:gd name="connsiteY9" fmla="*/ 1528039 h 3121874"/>
              <a:gd name="connsiteX10" fmla="*/ 423279 w 1647441"/>
              <a:gd name="connsiteY10" fmla="*/ 1456298 h 3121874"/>
              <a:gd name="connsiteX11" fmla="*/ 286319 w 1647441"/>
              <a:gd name="connsiteY11" fmla="*/ 1580214 h 3121874"/>
              <a:gd name="connsiteX12" fmla="*/ 387409 w 1647441"/>
              <a:gd name="connsiteY12" fmla="*/ 1984574 h 3121874"/>
              <a:gd name="connsiteX13" fmla="*/ 666221 w 1647441"/>
              <a:gd name="connsiteY13" fmla="*/ 1409014 h 3121874"/>
              <a:gd name="connsiteX14" fmla="*/ 663983 w 1647441"/>
              <a:gd name="connsiteY14" fmla="*/ 1769171 h 3121874"/>
              <a:gd name="connsiteX15" fmla="*/ 661624 w 1647441"/>
              <a:gd name="connsiteY15" fmla="*/ 1768997 h 3121874"/>
              <a:gd name="connsiteX16" fmla="*/ 0 w 1647441"/>
              <a:gd name="connsiteY16" fmla="*/ 3121874 h 3121874"/>
              <a:gd name="connsiteX17" fmla="*/ 846512 w 1647441"/>
              <a:gd name="connsiteY17" fmla="*/ 1810133 h 3121874"/>
              <a:gd name="connsiteX18" fmla="*/ 848835 w 1647441"/>
              <a:gd name="connsiteY18" fmla="*/ 1810112 h 3121874"/>
              <a:gd name="connsiteX19" fmla="*/ 773832 w 1647441"/>
              <a:gd name="connsiteY19" fmla="*/ 980198 h 3121874"/>
              <a:gd name="connsiteX20" fmla="*/ 955884 w 1647441"/>
              <a:gd name="connsiteY20" fmla="*/ 980197 h 3121874"/>
              <a:gd name="connsiteX21" fmla="*/ 880881 w 1647441"/>
              <a:gd name="connsiteY21" fmla="*/ 1810111 h 3121874"/>
              <a:gd name="connsiteX22" fmla="*/ 883204 w 1647441"/>
              <a:gd name="connsiteY22" fmla="*/ 1810132 h 3121874"/>
              <a:gd name="connsiteX23" fmla="*/ 1377549 w 1647441"/>
              <a:gd name="connsiteY23" fmla="*/ 3066268 h 3121874"/>
              <a:gd name="connsiteX24" fmla="*/ 1068092 w 1647441"/>
              <a:gd name="connsiteY24" fmla="*/ 1768996 h 3121874"/>
              <a:gd name="connsiteX25" fmla="*/ 1065733 w 1647441"/>
              <a:gd name="connsiteY25" fmla="*/ 1769170 h 3121874"/>
              <a:gd name="connsiteX26" fmla="*/ 1063495 w 1647441"/>
              <a:gd name="connsiteY26" fmla="*/ 1409013 h 3121874"/>
              <a:gd name="connsiteX27" fmla="*/ 1342307 w 1647441"/>
              <a:gd name="connsiteY27" fmla="*/ 1984573 h 3121874"/>
              <a:gd name="connsiteX28" fmla="*/ 1443397 w 1647441"/>
              <a:gd name="connsiteY28" fmla="*/ 1580213 h 3121874"/>
              <a:gd name="connsiteX29" fmla="*/ 1306437 w 1647441"/>
              <a:gd name="connsiteY29" fmla="*/ 1456297 h 3121874"/>
              <a:gd name="connsiteX30" fmla="*/ 1293393 w 1647441"/>
              <a:gd name="connsiteY30" fmla="*/ 1528038 h 3121874"/>
              <a:gd name="connsiteX31" fmla="*/ 955884 w 1647441"/>
              <a:gd name="connsiteY31" fmla="*/ 980197 h 3121874"/>
              <a:gd name="connsiteX32" fmla="*/ 468933 w 1647441"/>
              <a:gd name="connsiteY32" fmla="*/ 835085 h 3121874"/>
              <a:gd name="connsiteX33" fmla="*/ 299363 w 1647441"/>
              <a:gd name="connsiteY33" fmla="*/ 1373144 h 3121874"/>
              <a:gd name="connsiteX34" fmla="*/ 418388 w 1647441"/>
              <a:gd name="connsiteY34" fmla="*/ 1263901 h 3121874"/>
              <a:gd name="connsiteX35" fmla="*/ 468933 w 1647441"/>
              <a:gd name="connsiteY35" fmla="*/ 835085 h 3121874"/>
              <a:gd name="connsiteX36" fmla="*/ 1260783 w 1647441"/>
              <a:gd name="connsiteY36" fmla="*/ 835084 h 3121874"/>
              <a:gd name="connsiteX37" fmla="*/ 1311328 w 1647441"/>
              <a:gd name="connsiteY37" fmla="*/ 1263900 h 3121874"/>
              <a:gd name="connsiteX38" fmla="*/ 1430353 w 1647441"/>
              <a:gd name="connsiteY38" fmla="*/ 1373143 h 3121874"/>
              <a:gd name="connsiteX39" fmla="*/ 1260783 w 1647441"/>
              <a:gd name="connsiteY39" fmla="*/ 835084 h 3121874"/>
              <a:gd name="connsiteX40" fmla="*/ 852663 w 1647441"/>
              <a:gd name="connsiteY40" fmla="*/ 0 h 3121874"/>
              <a:gd name="connsiteX41" fmla="*/ 151337 w 1647441"/>
              <a:gd name="connsiteY41" fmla="*/ 1069727 h 3121874"/>
              <a:gd name="connsiteX42" fmla="*/ 154598 w 1647441"/>
              <a:gd name="connsiteY42" fmla="*/ 1819747 h 3121874"/>
              <a:gd name="connsiteX43" fmla="*/ 404004 w 1647441"/>
              <a:gd name="connsiteY43" fmla="*/ 1457118 h 3121874"/>
              <a:gd name="connsiteX44" fmla="*/ 404061 w 1647441"/>
              <a:gd name="connsiteY44" fmla="*/ 1459411 h 3121874"/>
              <a:gd name="connsiteX45" fmla="*/ 470911 w 1647441"/>
              <a:gd name="connsiteY45" fmla="*/ 1397453 h 3121874"/>
              <a:gd name="connsiteX46" fmla="*/ 480694 w 1647441"/>
              <a:gd name="connsiteY46" fmla="*/ 1456150 h 3121874"/>
              <a:gd name="connsiteX47" fmla="*/ 622545 w 1647441"/>
              <a:gd name="connsiteY47" fmla="*/ 1302885 h 3121874"/>
              <a:gd name="connsiteX48" fmla="*/ 563848 w 1647441"/>
              <a:gd name="connsiteY48" fmla="*/ 1011029 h 3121874"/>
              <a:gd name="connsiteX49" fmla="*/ 422070 w 1647441"/>
              <a:gd name="connsiteY49" fmla="*/ 1315465 h 3121874"/>
              <a:gd name="connsiteX50" fmla="*/ 421996 w 1647441"/>
              <a:gd name="connsiteY50" fmla="*/ 1312668 h 3121874"/>
              <a:gd name="connsiteX51" fmla="*/ 410577 w 1647441"/>
              <a:gd name="connsiteY51" fmla="*/ 1322785 h 3121874"/>
              <a:gd name="connsiteX52" fmla="*/ 400800 w 1647441"/>
              <a:gd name="connsiteY52" fmla="*/ 1328973 h 3121874"/>
              <a:gd name="connsiteX53" fmla="*/ 400861 w 1647441"/>
              <a:gd name="connsiteY53" fmla="*/ 1331393 h 3121874"/>
              <a:gd name="connsiteX54" fmla="*/ 236122 w 1647441"/>
              <a:gd name="connsiteY54" fmla="*/ 1477346 h 3121874"/>
              <a:gd name="connsiteX55" fmla="*/ 852663 w 1647441"/>
              <a:gd name="connsiteY55" fmla="*/ 0 h 3121874"/>
              <a:gd name="connsiteX56" fmla="*/ 869618 w 1647441"/>
              <a:gd name="connsiteY56" fmla="*/ 18584 h 3121874"/>
              <a:gd name="connsiteX57" fmla="*/ 1493594 w 1647441"/>
              <a:gd name="connsiteY57" fmla="*/ 1477345 h 3121874"/>
              <a:gd name="connsiteX58" fmla="*/ 1328855 w 1647441"/>
              <a:gd name="connsiteY58" fmla="*/ 1331392 h 3121874"/>
              <a:gd name="connsiteX59" fmla="*/ 1328916 w 1647441"/>
              <a:gd name="connsiteY59" fmla="*/ 1328972 h 3121874"/>
              <a:gd name="connsiteX60" fmla="*/ 1319139 w 1647441"/>
              <a:gd name="connsiteY60" fmla="*/ 1322784 h 3121874"/>
              <a:gd name="connsiteX61" fmla="*/ 1307720 w 1647441"/>
              <a:gd name="connsiteY61" fmla="*/ 1312667 h 3121874"/>
              <a:gd name="connsiteX62" fmla="*/ 1307646 w 1647441"/>
              <a:gd name="connsiteY62" fmla="*/ 1315464 h 3121874"/>
              <a:gd name="connsiteX63" fmla="*/ 1165868 w 1647441"/>
              <a:gd name="connsiteY63" fmla="*/ 1011028 h 3121874"/>
              <a:gd name="connsiteX64" fmla="*/ 1107171 w 1647441"/>
              <a:gd name="connsiteY64" fmla="*/ 1302884 h 3121874"/>
              <a:gd name="connsiteX65" fmla="*/ 1249022 w 1647441"/>
              <a:gd name="connsiteY65" fmla="*/ 1456149 h 3121874"/>
              <a:gd name="connsiteX66" fmla="*/ 1258805 w 1647441"/>
              <a:gd name="connsiteY66" fmla="*/ 1397452 h 3121874"/>
              <a:gd name="connsiteX67" fmla="*/ 1325655 w 1647441"/>
              <a:gd name="connsiteY67" fmla="*/ 1459410 h 3121874"/>
              <a:gd name="connsiteX68" fmla="*/ 1325712 w 1647441"/>
              <a:gd name="connsiteY68" fmla="*/ 1457117 h 3121874"/>
              <a:gd name="connsiteX69" fmla="*/ 1575118 w 1647441"/>
              <a:gd name="connsiteY69" fmla="*/ 1819746 h 3121874"/>
              <a:gd name="connsiteX70" fmla="*/ 1578379 w 1647441"/>
              <a:gd name="connsiteY70" fmla="*/ 1069726 h 3121874"/>
              <a:gd name="connsiteX71" fmla="*/ 869618 w 1647441"/>
              <a:gd name="connsiteY71" fmla="*/ 18584 h 3121874"/>
              <a:gd name="connsiteX0" fmla="*/ 612762 w 1667932"/>
              <a:gd name="connsiteY0" fmla="*/ 1506695 h 3165122"/>
              <a:gd name="connsiteX1" fmla="*/ 479063 w 1667932"/>
              <a:gd name="connsiteY1" fmla="*/ 1638764 h 3165122"/>
              <a:gd name="connsiteX2" fmla="*/ 444823 w 1667932"/>
              <a:gd name="connsiteY2" fmla="*/ 2237150 h 3165122"/>
              <a:gd name="connsiteX3" fmla="*/ 612762 w 1667932"/>
              <a:gd name="connsiteY3" fmla="*/ 1506695 h 3165122"/>
              <a:gd name="connsiteX4" fmla="*/ 1116954 w 1667932"/>
              <a:gd name="connsiteY4" fmla="*/ 1506694 h 3165122"/>
              <a:gd name="connsiteX5" fmla="*/ 1284893 w 1667932"/>
              <a:gd name="connsiteY5" fmla="*/ 2237149 h 3165122"/>
              <a:gd name="connsiteX6" fmla="*/ 1250653 w 1667932"/>
              <a:gd name="connsiteY6" fmla="*/ 1638763 h 3165122"/>
              <a:gd name="connsiteX7" fmla="*/ 1116954 w 1667932"/>
              <a:gd name="connsiteY7" fmla="*/ 1506694 h 3165122"/>
              <a:gd name="connsiteX8" fmla="*/ 773832 w 1667932"/>
              <a:gd name="connsiteY8" fmla="*/ 980198 h 3165122"/>
              <a:gd name="connsiteX9" fmla="*/ 436323 w 1667932"/>
              <a:gd name="connsiteY9" fmla="*/ 1528039 h 3165122"/>
              <a:gd name="connsiteX10" fmla="*/ 423279 w 1667932"/>
              <a:gd name="connsiteY10" fmla="*/ 1456298 h 3165122"/>
              <a:gd name="connsiteX11" fmla="*/ 286319 w 1667932"/>
              <a:gd name="connsiteY11" fmla="*/ 1580214 h 3165122"/>
              <a:gd name="connsiteX12" fmla="*/ 387409 w 1667932"/>
              <a:gd name="connsiteY12" fmla="*/ 1984574 h 3165122"/>
              <a:gd name="connsiteX13" fmla="*/ 666221 w 1667932"/>
              <a:gd name="connsiteY13" fmla="*/ 1409014 h 3165122"/>
              <a:gd name="connsiteX14" fmla="*/ 663983 w 1667932"/>
              <a:gd name="connsiteY14" fmla="*/ 1769171 h 3165122"/>
              <a:gd name="connsiteX15" fmla="*/ 661624 w 1667932"/>
              <a:gd name="connsiteY15" fmla="*/ 1768997 h 3165122"/>
              <a:gd name="connsiteX16" fmla="*/ 0 w 1667932"/>
              <a:gd name="connsiteY16" fmla="*/ 3121874 h 3165122"/>
              <a:gd name="connsiteX17" fmla="*/ 846512 w 1667932"/>
              <a:gd name="connsiteY17" fmla="*/ 1810133 h 3165122"/>
              <a:gd name="connsiteX18" fmla="*/ 848835 w 1667932"/>
              <a:gd name="connsiteY18" fmla="*/ 1810112 h 3165122"/>
              <a:gd name="connsiteX19" fmla="*/ 773832 w 1667932"/>
              <a:gd name="connsiteY19" fmla="*/ 980198 h 3165122"/>
              <a:gd name="connsiteX20" fmla="*/ 955884 w 1667932"/>
              <a:gd name="connsiteY20" fmla="*/ 980197 h 3165122"/>
              <a:gd name="connsiteX21" fmla="*/ 880881 w 1667932"/>
              <a:gd name="connsiteY21" fmla="*/ 1810111 h 3165122"/>
              <a:gd name="connsiteX22" fmla="*/ 883204 w 1667932"/>
              <a:gd name="connsiteY22" fmla="*/ 1810132 h 3165122"/>
              <a:gd name="connsiteX23" fmla="*/ 1667932 w 1667932"/>
              <a:gd name="connsiteY23" fmla="*/ 3165122 h 3165122"/>
              <a:gd name="connsiteX24" fmla="*/ 1068092 w 1667932"/>
              <a:gd name="connsiteY24" fmla="*/ 1768996 h 3165122"/>
              <a:gd name="connsiteX25" fmla="*/ 1065733 w 1667932"/>
              <a:gd name="connsiteY25" fmla="*/ 1769170 h 3165122"/>
              <a:gd name="connsiteX26" fmla="*/ 1063495 w 1667932"/>
              <a:gd name="connsiteY26" fmla="*/ 1409013 h 3165122"/>
              <a:gd name="connsiteX27" fmla="*/ 1342307 w 1667932"/>
              <a:gd name="connsiteY27" fmla="*/ 1984573 h 3165122"/>
              <a:gd name="connsiteX28" fmla="*/ 1443397 w 1667932"/>
              <a:gd name="connsiteY28" fmla="*/ 1580213 h 3165122"/>
              <a:gd name="connsiteX29" fmla="*/ 1306437 w 1667932"/>
              <a:gd name="connsiteY29" fmla="*/ 1456297 h 3165122"/>
              <a:gd name="connsiteX30" fmla="*/ 1293393 w 1667932"/>
              <a:gd name="connsiteY30" fmla="*/ 1528038 h 3165122"/>
              <a:gd name="connsiteX31" fmla="*/ 955884 w 1667932"/>
              <a:gd name="connsiteY31" fmla="*/ 980197 h 3165122"/>
              <a:gd name="connsiteX32" fmla="*/ 468933 w 1667932"/>
              <a:gd name="connsiteY32" fmla="*/ 835085 h 3165122"/>
              <a:gd name="connsiteX33" fmla="*/ 299363 w 1667932"/>
              <a:gd name="connsiteY33" fmla="*/ 1373144 h 3165122"/>
              <a:gd name="connsiteX34" fmla="*/ 418388 w 1667932"/>
              <a:gd name="connsiteY34" fmla="*/ 1263901 h 3165122"/>
              <a:gd name="connsiteX35" fmla="*/ 468933 w 1667932"/>
              <a:gd name="connsiteY35" fmla="*/ 835085 h 3165122"/>
              <a:gd name="connsiteX36" fmla="*/ 1260783 w 1667932"/>
              <a:gd name="connsiteY36" fmla="*/ 835084 h 3165122"/>
              <a:gd name="connsiteX37" fmla="*/ 1311328 w 1667932"/>
              <a:gd name="connsiteY37" fmla="*/ 1263900 h 3165122"/>
              <a:gd name="connsiteX38" fmla="*/ 1430353 w 1667932"/>
              <a:gd name="connsiteY38" fmla="*/ 1373143 h 3165122"/>
              <a:gd name="connsiteX39" fmla="*/ 1260783 w 1667932"/>
              <a:gd name="connsiteY39" fmla="*/ 835084 h 3165122"/>
              <a:gd name="connsiteX40" fmla="*/ 852663 w 1667932"/>
              <a:gd name="connsiteY40" fmla="*/ 0 h 3165122"/>
              <a:gd name="connsiteX41" fmla="*/ 151337 w 1667932"/>
              <a:gd name="connsiteY41" fmla="*/ 1069727 h 3165122"/>
              <a:gd name="connsiteX42" fmla="*/ 154598 w 1667932"/>
              <a:gd name="connsiteY42" fmla="*/ 1819747 h 3165122"/>
              <a:gd name="connsiteX43" fmla="*/ 404004 w 1667932"/>
              <a:gd name="connsiteY43" fmla="*/ 1457118 h 3165122"/>
              <a:gd name="connsiteX44" fmla="*/ 404061 w 1667932"/>
              <a:gd name="connsiteY44" fmla="*/ 1459411 h 3165122"/>
              <a:gd name="connsiteX45" fmla="*/ 470911 w 1667932"/>
              <a:gd name="connsiteY45" fmla="*/ 1397453 h 3165122"/>
              <a:gd name="connsiteX46" fmla="*/ 480694 w 1667932"/>
              <a:gd name="connsiteY46" fmla="*/ 1456150 h 3165122"/>
              <a:gd name="connsiteX47" fmla="*/ 622545 w 1667932"/>
              <a:gd name="connsiteY47" fmla="*/ 1302885 h 3165122"/>
              <a:gd name="connsiteX48" fmla="*/ 563848 w 1667932"/>
              <a:gd name="connsiteY48" fmla="*/ 1011029 h 3165122"/>
              <a:gd name="connsiteX49" fmla="*/ 422070 w 1667932"/>
              <a:gd name="connsiteY49" fmla="*/ 1315465 h 3165122"/>
              <a:gd name="connsiteX50" fmla="*/ 421996 w 1667932"/>
              <a:gd name="connsiteY50" fmla="*/ 1312668 h 3165122"/>
              <a:gd name="connsiteX51" fmla="*/ 410577 w 1667932"/>
              <a:gd name="connsiteY51" fmla="*/ 1322785 h 3165122"/>
              <a:gd name="connsiteX52" fmla="*/ 400800 w 1667932"/>
              <a:gd name="connsiteY52" fmla="*/ 1328973 h 3165122"/>
              <a:gd name="connsiteX53" fmla="*/ 400861 w 1667932"/>
              <a:gd name="connsiteY53" fmla="*/ 1331393 h 3165122"/>
              <a:gd name="connsiteX54" fmla="*/ 236122 w 1667932"/>
              <a:gd name="connsiteY54" fmla="*/ 1477346 h 3165122"/>
              <a:gd name="connsiteX55" fmla="*/ 852663 w 1667932"/>
              <a:gd name="connsiteY55" fmla="*/ 0 h 3165122"/>
              <a:gd name="connsiteX56" fmla="*/ 869618 w 1667932"/>
              <a:gd name="connsiteY56" fmla="*/ 18584 h 3165122"/>
              <a:gd name="connsiteX57" fmla="*/ 1493594 w 1667932"/>
              <a:gd name="connsiteY57" fmla="*/ 1477345 h 3165122"/>
              <a:gd name="connsiteX58" fmla="*/ 1328855 w 1667932"/>
              <a:gd name="connsiteY58" fmla="*/ 1331392 h 3165122"/>
              <a:gd name="connsiteX59" fmla="*/ 1328916 w 1667932"/>
              <a:gd name="connsiteY59" fmla="*/ 1328972 h 3165122"/>
              <a:gd name="connsiteX60" fmla="*/ 1319139 w 1667932"/>
              <a:gd name="connsiteY60" fmla="*/ 1322784 h 3165122"/>
              <a:gd name="connsiteX61" fmla="*/ 1307720 w 1667932"/>
              <a:gd name="connsiteY61" fmla="*/ 1312667 h 3165122"/>
              <a:gd name="connsiteX62" fmla="*/ 1307646 w 1667932"/>
              <a:gd name="connsiteY62" fmla="*/ 1315464 h 3165122"/>
              <a:gd name="connsiteX63" fmla="*/ 1165868 w 1667932"/>
              <a:gd name="connsiteY63" fmla="*/ 1011028 h 3165122"/>
              <a:gd name="connsiteX64" fmla="*/ 1107171 w 1667932"/>
              <a:gd name="connsiteY64" fmla="*/ 1302884 h 3165122"/>
              <a:gd name="connsiteX65" fmla="*/ 1249022 w 1667932"/>
              <a:gd name="connsiteY65" fmla="*/ 1456149 h 3165122"/>
              <a:gd name="connsiteX66" fmla="*/ 1258805 w 1667932"/>
              <a:gd name="connsiteY66" fmla="*/ 1397452 h 3165122"/>
              <a:gd name="connsiteX67" fmla="*/ 1325655 w 1667932"/>
              <a:gd name="connsiteY67" fmla="*/ 1459410 h 3165122"/>
              <a:gd name="connsiteX68" fmla="*/ 1325712 w 1667932"/>
              <a:gd name="connsiteY68" fmla="*/ 1457117 h 3165122"/>
              <a:gd name="connsiteX69" fmla="*/ 1575118 w 1667932"/>
              <a:gd name="connsiteY69" fmla="*/ 1819746 h 3165122"/>
              <a:gd name="connsiteX70" fmla="*/ 1578379 w 1667932"/>
              <a:gd name="connsiteY70" fmla="*/ 1069726 h 3165122"/>
              <a:gd name="connsiteX71" fmla="*/ 869618 w 1667932"/>
              <a:gd name="connsiteY71" fmla="*/ 18584 h 316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7932" h="3165122">
                <a:moveTo>
                  <a:pt x="612762" y="1506695"/>
                </a:moveTo>
                <a:lnTo>
                  <a:pt x="479063" y="1638764"/>
                </a:lnTo>
                <a:cubicBezTo>
                  <a:pt x="498629" y="1908337"/>
                  <a:pt x="470911" y="2055623"/>
                  <a:pt x="444823" y="2237150"/>
                </a:cubicBezTo>
                <a:cubicBezTo>
                  <a:pt x="655698" y="1996926"/>
                  <a:pt x="618741" y="1605067"/>
                  <a:pt x="612762" y="1506695"/>
                </a:cubicBezTo>
                <a:close/>
                <a:moveTo>
                  <a:pt x="1116954" y="1506694"/>
                </a:moveTo>
                <a:cubicBezTo>
                  <a:pt x="1110975" y="1605066"/>
                  <a:pt x="1074018" y="1996925"/>
                  <a:pt x="1284893" y="2237149"/>
                </a:cubicBezTo>
                <a:cubicBezTo>
                  <a:pt x="1258805" y="2055622"/>
                  <a:pt x="1231087" y="1908336"/>
                  <a:pt x="1250653" y="1638763"/>
                </a:cubicBezTo>
                <a:lnTo>
                  <a:pt x="1116954" y="1506694"/>
                </a:lnTo>
                <a:close/>
                <a:moveTo>
                  <a:pt x="773832" y="980198"/>
                </a:moveTo>
                <a:cubicBezTo>
                  <a:pt x="731440" y="1125311"/>
                  <a:pt x="775463" y="1232922"/>
                  <a:pt x="436323" y="1528039"/>
                </a:cubicBezTo>
                <a:lnTo>
                  <a:pt x="423279" y="1456298"/>
                </a:lnTo>
                <a:lnTo>
                  <a:pt x="286319" y="1580214"/>
                </a:lnTo>
                <a:cubicBezTo>
                  <a:pt x="293928" y="1635107"/>
                  <a:pt x="268927" y="1791090"/>
                  <a:pt x="387409" y="1984574"/>
                </a:cubicBezTo>
                <a:cubicBezTo>
                  <a:pt x="421649" y="1919898"/>
                  <a:pt x="266753" y="1785112"/>
                  <a:pt x="666221" y="1409014"/>
                </a:cubicBezTo>
                <a:cubicBezTo>
                  <a:pt x="675455" y="1529064"/>
                  <a:pt x="666435" y="1649114"/>
                  <a:pt x="663983" y="1769171"/>
                </a:cubicBezTo>
                <a:lnTo>
                  <a:pt x="661624" y="1768997"/>
                </a:lnTo>
                <a:cubicBezTo>
                  <a:pt x="610922" y="2428706"/>
                  <a:pt x="104901" y="2766377"/>
                  <a:pt x="0" y="3121874"/>
                </a:cubicBezTo>
                <a:cubicBezTo>
                  <a:pt x="396434" y="2594421"/>
                  <a:pt x="809725" y="2066705"/>
                  <a:pt x="846512" y="1810133"/>
                </a:cubicBezTo>
                <a:lnTo>
                  <a:pt x="848835" y="1810112"/>
                </a:lnTo>
                <a:cubicBezTo>
                  <a:pt x="866226" y="1546518"/>
                  <a:pt x="895031" y="1224226"/>
                  <a:pt x="773832" y="980198"/>
                </a:cubicBezTo>
                <a:close/>
                <a:moveTo>
                  <a:pt x="955884" y="980197"/>
                </a:moveTo>
                <a:cubicBezTo>
                  <a:pt x="834685" y="1224225"/>
                  <a:pt x="863490" y="1546517"/>
                  <a:pt x="880881" y="1810111"/>
                </a:cubicBezTo>
                <a:lnTo>
                  <a:pt x="883204" y="1810132"/>
                </a:lnTo>
                <a:cubicBezTo>
                  <a:pt x="919991" y="2066704"/>
                  <a:pt x="1271498" y="2637669"/>
                  <a:pt x="1667932" y="3165122"/>
                </a:cubicBezTo>
                <a:cubicBezTo>
                  <a:pt x="1563031" y="2809625"/>
                  <a:pt x="1118794" y="2428705"/>
                  <a:pt x="1068092" y="1768996"/>
                </a:cubicBezTo>
                <a:lnTo>
                  <a:pt x="1065733" y="1769170"/>
                </a:lnTo>
                <a:cubicBezTo>
                  <a:pt x="1063281" y="1649113"/>
                  <a:pt x="1054261" y="1529063"/>
                  <a:pt x="1063495" y="1409013"/>
                </a:cubicBezTo>
                <a:cubicBezTo>
                  <a:pt x="1462963" y="1785111"/>
                  <a:pt x="1308067" y="1919897"/>
                  <a:pt x="1342307" y="1984573"/>
                </a:cubicBezTo>
                <a:cubicBezTo>
                  <a:pt x="1460789" y="1791089"/>
                  <a:pt x="1435788" y="1635106"/>
                  <a:pt x="1443397" y="1580213"/>
                </a:cubicBezTo>
                <a:lnTo>
                  <a:pt x="1306437" y="1456297"/>
                </a:lnTo>
                <a:lnTo>
                  <a:pt x="1293393" y="1528038"/>
                </a:lnTo>
                <a:cubicBezTo>
                  <a:pt x="954253" y="1232921"/>
                  <a:pt x="998276" y="1125310"/>
                  <a:pt x="955884" y="980197"/>
                </a:cubicBezTo>
                <a:close/>
                <a:moveTo>
                  <a:pt x="468933" y="835085"/>
                </a:moveTo>
                <a:cubicBezTo>
                  <a:pt x="311320" y="1058461"/>
                  <a:pt x="313494" y="1270423"/>
                  <a:pt x="299363" y="1373144"/>
                </a:cubicBezTo>
                <a:lnTo>
                  <a:pt x="418388" y="1263901"/>
                </a:lnTo>
                <a:cubicBezTo>
                  <a:pt x="415670" y="1215531"/>
                  <a:pt x="398279" y="1121506"/>
                  <a:pt x="468933" y="835085"/>
                </a:cubicBezTo>
                <a:close/>
                <a:moveTo>
                  <a:pt x="1260783" y="835084"/>
                </a:moveTo>
                <a:cubicBezTo>
                  <a:pt x="1331437" y="1121505"/>
                  <a:pt x="1314046" y="1215530"/>
                  <a:pt x="1311328" y="1263900"/>
                </a:cubicBezTo>
                <a:lnTo>
                  <a:pt x="1430353" y="1373143"/>
                </a:lnTo>
                <a:cubicBezTo>
                  <a:pt x="1416222" y="1270422"/>
                  <a:pt x="1418396" y="1058460"/>
                  <a:pt x="1260783" y="835084"/>
                </a:cubicBezTo>
                <a:close/>
                <a:moveTo>
                  <a:pt x="852663" y="0"/>
                </a:moveTo>
                <a:cubicBezTo>
                  <a:pt x="675484" y="115220"/>
                  <a:pt x="222534" y="899070"/>
                  <a:pt x="151337" y="1069727"/>
                </a:cubicBezTo>
                <a:cubicBezTo>
                  <a:pt x="116553" y="1207230"/>
                  <a:pt x="13290" y="1478433"/>
                  <a:pt x="154598" y="1819747"/>
                </a:cubicBezTo>
                <a:cubicBezTo>
                  <a:pt x="180805" y="1590936"/>
                  <a:pt x="310766" y="1541590"/>
                  <a:pt x="404004" y="1457118"/>
                </a:cubicBezTo>
                <a:cubicBezTo>
                  <a:pt x="404023" y="1457882"/>
                  <a:pt x="404042" y="1458647"/>
                  <a:pt x="404061" y="1459411"/>
                </a:cubicBezTo>
                <a:lnTo>
                  <a:pt x="470911" y="1397453"/>
                </a:lnTo>
                <a:lnTo>
                  <a:pt x="480694" y="1456150"/>
                </a:lnTo>
                <a:lnTo>
                  <a:pt x="622545" y="1302885"/>
                </a:lnTo>
                <a:cubicBezTo>
                  <a:pt x="609501" y="1205600"/>
                  <a:pt x="627436" y="1132772"/>
                  <a:pt x="563848" y="1011029"/>
                </a:cubicBezTo>
                <a:cubicBezTo>
                  <a:pt x="541958" y="1098079"/>
                  <a:pt x="521499" y="1243777"/>
                  <a:pt x="422070" y="1315465"/>
                </a:cubicBezTo>
                <a:cubicBezTo>
                  <a:pt x="422045" y="1314533"/>
                  <a:pt x="422021" y="1313600"/>
                  <a:pt x="421996" y="1312668"/>
                </a:cubicBezTo>
                <a:lnTo>
                  <a:pt x="410577" y="1322785"/>
                </a:lnTo>
                <a:cubicBezTo>
                  <a:pt x="407526" y="1325130"/>
                  <a:pt x="404203" y="1327091"/>
                  <a:pt x="400800" y="1328973"/>
                </a:cubicBezTo>
                <a:cubicBezTo>
                  <a:pt x="400820" y="1329780"/>
                  <a:pt x="400841" y="1330586"/>
                  <a:pt x="400861" y="1331393"/>
                </a:cubicBezTo>
                <a:lnTo>
                  <a:pt x="236122" y="1477346"/>
                </a:lnTo>
                <a:cubicBezTo>
                  <a:pt x="225252" y="1164294"/>
                  <a:pt x="413095" y="587078"/>
                  <a:pt x="852663" y="0"/>
                </a:cubicBezTo>
                <a:close/>
                <a:moveTo>
                  <a:pt x="869618" y="18584"/>
                </a:moveTo>
                <a:cubicBezTo>
                  <a:pt x="1234844" y="497866"/>
                  <a:pt x="1504464" y="1164293"/>
                  <a:pt x="1493594" y="1477345"/>
                </a:cubicBezTo>
                <a:lnTo>
                  <a:pt x="1328855" y="1331392"/>
                </a:lnTo>
                <a:cubicBezTo>
                  <a:pt x="1328875" y="1330585"/>
                  <a:pt x="1328896" y="1329779"/>
                  <a:pt x="1328916" y="1328972"/>
                </a:cubicBezTo>
                <a:cubicBezTo>
                  <a:pt x="1325513" y="1327090"/>
                  <a:pt x="1322190" y="1325129"/>
                  <a:pt x="1319139" y="1322784"/>
                </a:cubicBezTo>
                <a:lnTo>
                  <a:pt x="1307720" y="1312667"/>
                </a:lnTo>
                <a:cubicBezTo>
                  <a:pt x="1307695" y="1313599"/>
                  <a:pt x="1307671" y="1314532"/>
                  <a:pt x="1307646" y="1315464"/>
                </a:cubicBezTo>
                <a:cubicBezTo>
                  <a:pt x="1208217" y="1243776"/>
                  <a:pt x="1187758" y="1098078"/>
                  <a:pt x="1165868" y="1011028"/>
                </a:cubicBezTo>
                <a:cubicBezTo>
                  <a:pt x="1102280" y="1132771"/>
                  <a:pt x="1120215" y="1205599"/>
                  <a:pt x="1107171" y="1302884"/>
                </a:cubicBezTo>
                <a:lnTo>
                  <a:pt x="1249022" y="1456149"/>
                </a:lnTo>
                <a:lnTo>
                  <a:pt x="1258805" y="1397452"/>
                </a:lnTo>
                <a:lnTo>
                  <a:pt x="1325655" y="1459410"/>
                </a:lnTo>
                <a:cubicBezTo>
                  <a:pt x="1325674" y="1458646"/>
                  <a:pt x="1325693" y="1457881"/>
                  <a:pt x="1325712" y="1457117"/>
                </a:cubicBezTo>
                <a:cubicBezTo>
                  <a:pt x="1418950" y="1541589"/>
                  <a:pt x="1548911" y="1590935"/>
                  <a:pt x="1575118" y="1819746"/>
                </a:cubicBezTo>
                <a:cubicBezTo>
                  <a:pt x="1716426" y="1478432"/>
                  <a:pt x="1613163" y="1207229"/>
                  <a:pt x="1578379" y="1069726"/>
                </a:cubicBezTo>
                <a:cubicBezTo>
                  <a:pt x="1507182" y="899069"/>
                  <a:pt x="1046797" y="133804"/>
                  <a:pt x="869618" y="18584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6200000" flipH="1">
            <a:off x="5295580" y="1128096"/>
            <a:ext cx="1440160" cy="2873332"/>
          </a:xfrm>
          <a:custGeom>
            <a:avLst/>
            <a:gdLst>
              <a:gd name="connsiteX0" fmla="*/ 530487 w 1565166"/>
              <a:gd name="connsiteY0" fmla="*/ 937984 h 2497558"/>
              <a:gd name="connsiteX1" fmla="*/ 396788 w 1565166"/>
              <a:gd name="connsiteY1" fmla="*/ 1070053 h 2497558"/>
              <a:gd name="connsiteX2" fmla="*/ 362548 w 1565166"/>
              <a:gd name="connsiteY2" fmla="*/ 1668439 h 2497558"/>
              <a:gd name="connsiteX3" fmla="*/ 530487 w 1565166"/>
              <a:gd name="connsiteY3" fmla="*/ 937984 h 2497558"/>
              <a:gd name="connsiteX4" fmla="*/ 1034679 w 1565166"/>
              <a:gd name="connsiteY4" fmla="*/ 937983 h 2497558"/>
              <a:gd name="connsiteX5" fmla="*/ 1202618 w 1565166"/>
              <a:gd name="connsiteY5" fmla="*/ 1668438 h 2497558"/>
              <a:gd name="connsiteX6" fmla="*/ 1168378 w 1565166"/>
              <a:gd name="connsiteY6" fmla="*/ 1070052 h 2497558"/>
              <a:gd name="connsiteX7" fmla="*/ 1034679 w 1565166"/>
              <a:gd name="connsiteY7" fmla="*/ 937983 h 2497558"/>
              <a:gd name="connsiteX8" fmla="*/ 691557 w 1565166"/>
              <a:gd name="connsiteY8" fmla="*/ 411487 h 2497558"/>
              <a:gd name="connsiteX9" fmla="*/ 354048 w 1565166"/>
              <a:gd name="connsiteY9" fmla="*/ 959328 h 2497558"/>
              <a:gd name="connsiteX10" fmla="*/ 341004 w 1565166"/>
              <a:gd name="connsiteY10" fmla="*/ 887587 h 2497558"/>
              <a:gd name="connsiteX11" fmla="*/ 204044 w 1565166"/>
              <a:gd name="connsiteY11" fmla="*/ 1011503 h 2497558"/>
              <a:gd name="connsiteX12" fmla="*/ 305134 w 1565166"/>
              <a:gd name="connsiteY12" fmla="*/ 1415863 h 2497558"/>
              <a:gd name="connsiteX13" fmla="*/ 583946 w 1565166"/>
              <a:gd name="connsiteY13" fmla="*/ 840303 h 2497558"/>
              <a:gd name="connsiteX14" fmla="*/ 581708 w 1565166"/>
              <a:gd name="connsiteY14" fmla="*/ 1200460 h 2497558"/>
              <a:gd name="connsiteX15" fmla="*/ 579349 w 1565166"/>
              <a:gd name="connsiteY15" fmla="*/ 1200286 h 2497558"/>
              <a:gd name="connsiteX16" fmla="*/ 269892 w 1565166"/>
              <a:gd name="connsiteY16" fmla="*/ 2497558 h 2497558"/>
              <a:gd name="connsiteX17" fmla="*/ 764237 w 1565166"/>
              <a:gd name="connsiteY17" fmla="*/ 1241422 h 2497558"/>
              <a:gd name="connsiteX18" fmla="*/ 766560 w 1565166"/>
              <a:gd name="connsiteY18" fmla="*/ 1241401 h 2497558"/>
              <a:gd name="connsiteX19" fmla="*/ 691557 w 1565166"/>
              <a:gd name="connsiteY19" fmla="*/ 411487 h 2497558"/>
              <a:gd name="connsiteX20" fmla="*/ 873609 w 1565166"/>
              <a:gd name="connsiteY20" fmla="*/ 411486 h 2497558"/>
              <a:gd name="connsiteX21" fmla="*/ 798606 w 1565166"/>
              <a:gd name="connsiteY21" fmla="*/ 1241400 h 2497558"/>
              <a:gd name="connsiteX22" fmla="*/ 800929 w 1565166"/>
              <a:gd name="connsiteY22" fmla="*/ 1241421 h 2497558"/>
              <a:gd name="connsiteX23" fmla="*/ 1295274 w 1565166"/>
              <a:gd name="connsiteY23" fmla="*/ 2497557 h 2497558"/>
              <a:gd name="connsiteX24" fmla="*/ 985817 w 1565166"/>
              <a:gd name="connsiteY24" fmla="*/ 1200285 h 2497558"/>
              <a:gd name="connsiteX25" fmla="*/ 983458 w 1565166"/>
              <a:gd name="connsiteY25" fmla="*/ 1200459 h 2497558"/>
              <a:gd name="connsiteX26" fmla="*/ 981220 w 1565166"/>
              <a:gd name="connsiteY26" fmla="*/ 840302 h 2497558"/>
              <a:gd name="connsiteX27" fmla="*/ 1260032 w 1565166"/>
              <a:gd name="connsiteY27" fmla="*/ 1415862 h 2497558"/>
              <a:gd name="connsiteX28" fmla="*/ 1361122 w 1565166"/>
              <a:gd name="connsiteY28" fmla="*/ 1011502 h 2497558"/>
              <a:gd name="connsiteX29" fmla="*/ 1224162 w 1565166"/>
              <a:gd name="connsiteY29" fmla="*/ 887586 h 2497558"/>
              <a:gd name="connsiteX30" fmla="*/ 1211118 w 1565166"/>
              <a:gd name="connsiteY30" fmla="*/ 959327 h 2497558"/>
              <a:gd name="connsiteX31" fmla="*/ 873609 w 1565166"/>
              <a:gd name="connsiteY31" fmla="*/ 411486 h 2497558"/>
              <a:gd name="connsiteX32" fmla="*/ 386658 w 1565166"/>
              <a:gd name="connsiteY32" fmla="*/ 266374 h 2497558"/>
              <a:gd name="connsiteX33" fmla="*/ 217088 w 1565166"/>
              <a:gd name="connsiteY33" fmla="*/ 804433 h 2497558"/>
              <a:gd name="connsiteX34" fmla="*/ 336113 w 1565166"/>
              <a:gd name="connsiteY34" fmla="*/ 695190 h 2497558"/>
              <a:gd name="connsiteX35" fmla="*/ 386658 w 1565166"/>
              <a:gd name="connsiteY35" fmla="*/ 266374 h 2497558"/>
              <a:gd name="connsiteX36" fmla="*/ 1178508 w 1565166"/>
              <a:gd name="connsiteY36" fmla="*/ 266373 h 2497558"/>
              <a:gd name="connsiteX37" fmla="*/ 1229053 w 1565166"/>
              <a:gd name="connsiteY37" fmla="*/ 695189 h 2497558"/>
              <a:gd name="connsiteX38" fmla="*/ 1348078 w 1565166"/>
              <a:gd name="connsiteY38" fmla="*/ 804432 h 2497558"/>
              <a:gd name="connsiteX39" fmla="*/ 1178508 w 1565166"/>
              <a:gd name="connsiteY39" fmla="*/ 266373 h 2497558"/>
              <a:gd name="connsiteX40" fmla="*/ 409832 w 1565166"/>
              <a:gd name="connsiteY40" fmla="*/ 3719 h 2497558"/>
              <a:gd name="connsiteX41" fmla="*/ 69062 w 1565166"/>
              <a:gd name="connsiteY41" fmla="*/ 501016 h 2497558"/>
              <a:gd name="connsiteX42" fmla="*/ 72323 w 1565166"/>
              <a:gd name="connsiteY42" fmla="*/ 1251036 h 2497558"/>
              <a:gd name="connsiteX43" fmla="*/ 321729 w 1565166"/>
              <a:gd name="connsiteY43" fmla="*/ 888407 h 2497558"/>
              <a:gd name="connsiteX44" fmla="*/ 321786 w 1565166"/>
              <a:gd name="connsiteY44" fmla="*/ 890700 h 2497558"/>
              <a:gd name="connsiteX45" fmla="*/ 388636 w 1565166"/>
              <a:gd name="connsiteY45" fmla="*/ 828742 h 2497558"/>
              <a:gd name="connsiteX46" fmla="*/ 398419 w 1565166"/>
              <a:gd name="connsiteY46" fmla="*/ 887439 h 2497558"/>
              <a:gd name="connsiteX47" fmla="*/ 540270 w 1565166"/>
              <a:gd name="connsiteY47" fmla="*/ 734174 h 2497558"/>
              <a:gd name="connsiteX48" fmla="*/ 481573 w 1565166"/>
              <a:gd name="connsiteY48" fmla="*/ 442318 h 2497558"/>
              <a:gd name="connsiteX49" fmla="*/ 339795 w 1565166"/>
              <a:gd name="connsiteY49" fmla="*/ 746754 h 2497558"/>
              <a:gd name="connsiteX50" fmla="*/ 339721 w 1565166"/>
              <a:gd name="connsiteY50" fmla="*/ 743957 h 2497558"/>
              <a:gd name="connsiteX51" fmla="*/ 328302 w 1565166"/>
              <a:gd name="connsiteY51" fmla="*/ 754074 h 2497558"/>
              <a:gd name="connsiteX52" fmla="*/ 318525 w 1565166"/>
              <a:gd name="connsiteY52" fmla="*/ 760262 h 2497558"/>
              <a:gd name="connsiteX53" fmla="*/ 318586 w 1565166"/>
              <a:gd name="connsiteY53" fmla="*/ 762682 h 2497558"/>
              <a:gd name="connsiteX54" fmla="*/ 153847 w 1565166"/>
              <a:gd name="connsiteY54" fmla="*/ 908635 h 2497558"/>
              <a:gd name="connsiteX55" fmla="*/ 409832 w 1565166"/>
              <a:gd name="connsiteY55" fmla="*/ 3719 h 2497558"/>
              <a:gd name="connsiteX56" fmla="*/ 1140465 w 1565166"/>
              <a:gd name="connsiteY56" fmla="*/ 0 h 2497558"/>
              <a:gd name="connsiteX57" fmla="*/ 1411319 w 1565166"/>
              <a:gd name="connsiteY57" fmla="*/ 908634 h 2497558"/>
              <a:gd name="connsiteX58" fmla="*/ 1246580 w 1565166"/>
              <a:gd name="connsiteY58" fmla="*/ 762681 h 2497558"/>
              <a:gd name="connsiteX59" fmla="*/ 1246641 w 1565166"/>
              <a:gd name="connsiteY59" fmla="*/ 760261 h 2497558"/>
              <a:gd name="connsiteX60" fmla="*/ 1236864 w 1565166"/>
              <a:gd name="connsiteY60" fmla="*/ 754073 h 2497558"/>
              <a:gd name="connsiteX61" fmla="*/ 1225445 w 1565166"/>
              <a:gd name="connsiteY61" fmla="*/ 743956 h 2497558"/>
              <a:gd name="connsiteX62" fmla="*/ 1225371 w 1565166"/>
              <a:gd name="connsiteY62" fmla="*/ 746753 h 2497558"/>
              <a:gd name="connsiteX63" fmla="*/ 1083593 w 1565166"/>
              <a:gd name="connsiteY63" fmla="*/ 442317 h 2497558"/>
              <a:gd name="connsiteX64" fmla="*/ 1024896 w 1565166"/>
              <a:gd name="connsiteY64" fmla="*/ 734173 h 2497558"/>
              <a:gd name="connsiteX65" fmla="*/ 1166747 w 1565166"/>
              <a:gd name="connsiteY65" fmla="*/ 887438 h 2497558"/>
              <a:gd name="connsiteX66" fmla="*/ 1176530 w 1565166"/>
              <a:gd name="connsiteY66" fmla="*/ 828741 h 2497558"/>
              <a:gd name="connsiteX67" fmla="*/ 1243380 w 1565166"/>
              <a:gd name="connsiteY67" fmla="*/ 890699 h 2497558"/>
              <a:gd name="connsiteX68" fmla="*/ 1243437 w 1565166"/>
              <a:gd name="connsiteY68" fmla="*/ 888406 h 2497558"/>
              <a:gd name="connsiteX69" fmla="*/ 1492843 w 1565166"/>
              <a:gd name="connsiteY69" fmla="*/ 1251035 h 2497558"/>
              <a:gd name="connsiteX70" fmla="*/ 1496104 w 1565166"/>
              <a:gd name="connsiteY70" fmla="*/ 501015 h 2497558"/>
              <a:gd name="connsiteX71" fmla="*/ 1140465 w 1565166"/>
              <a:gd name="connsiteY71" fmla="*/ 0 h 2497558"/>
              <a:gd name="connsiteX0" fmla="*/ 530487 w 1565166"/>
              <a:gd name="connsiteY0" fmla="*/ 941701 h 2501275"/>
              <a:gd name="connsiteX1" fmla="*/ 396788 w 1565166"/>
              <a:gd name="connsiteY1" fmla="*/ 1073770 h 2501275"/>
              <a:gd name="connsiteX2" fmla="*/ 362548 w 1565166"/>
              <a:gd name="connsiteY2" fmla="*/ 1672156 h 2501275"/>
              <a:gd name="connsiteX3" fmla="*/ 530487 w 1565166"/>
              <a:gd name="connsiteY3" fmla="*/ 941701 h 2501275"/>
              <a:gd name="connsiteX4" fmla="*/ 1034679 w 1565166"/>
              <a:gd name="connsiteY4" fmla="*/ 941700 h 2501275"/>
              <a:gd name="connsiteX5" fmla="*/ 1202618 w 1565166"/>
              <a:gd name="connsiteY5" fmla="*/ 1672155 h 2501275"/>
              <a:gd name="connsiteX6" fmla="*/ 1168378 w 1565166"/>
              <a:gd name="connsiteY6" fmla="*/ 1073769 h 2501275"/>
              <a:gd name="connsiteX7" fmla="*/ 1034679 w 1565166"/>
              <a:gd name="connsiteY7" fmla="*/ 941700 h 2501275"/>
              <a:gd name="connsiteX8" fmla="*/ 691557 w 1565166"/>
              <a:gd name="connsiteY8" fmla="*/ 415204 h 2501275"/>
              <a:gd name="connsiteX9" fmla="*/ 354048 w 1565166"/>
              <a:gd name="connsiteY9" fmla="*/ 963045 h 2501275"/>
              <a:gd name="connsiteX10" fmla="*/ 341004 w 1565166"/>
              <a:gd name="connsiteY10" fmla="*/ 891304 h 2501275"/>
              <a:gd name="connsiteX11" fmla="*/ 204044 w 1565166"/>
              <a:gd name="connsiteY11" fmla="*/ 1015220 h 2501275"/>
              <a:gd name="connsiteX12" fmla="*/ 305134 w 1565166"/>
              <a:gd name="connsiteY12" fmla="*/ 1419580 h 2501275"/>
              <a:gd name="connsiteX13" fmla="*/ 583946 w 1565166"/>
              <a:gd name="connsiteY13" fmla="*/ 844020 h 2501275"/>
              <a:gd name="connsiteX14" fmla="*/ 581708 w 1565166"/>
              <a:gd name="connsiteY14" fmla="*/ 1204177 h 2501275"/>
              <a:gd name="connsiteX15" fmla="*/ 579349 w 1565166"/>
              <a:gd name="connsiteY15" fmla="*/ 1204003 h 2501275"/>
              <a:gd name="connsiteX16" fmla="*/ 269892 w 1565166"/>
              <a:gd name="connsiteY16" fmla="*/ 2501275 h 2501275"/>
              <a:gd name="connsiteX17" fmla="*/ 764237 w 1565166"/>
              <a:gd name="connsiteY17" fmla="*/ 1245139 h 2501275"/>
              <a:gd name="connsiteX18" fmla="*/ 766560 w 1565166"/>
              <a:gd name="connsiteY18" fmla="*/ 1245118 h 2501275"/>
              <a:gd name="connsiteX19" fmla="*/ 691557 w 1565166"/>
              <a:gd name="connsiteY19" fmla="*/ 415204 h 2501275"/>
              <a:gd name="connsiteX20" fmla="*/ 873609 w 1565166"/>
              <a:gd name="connsiteY20" fmla="*/ 415203 h 2501275"/>
              <a:gd name="connsiteX21" fmla="*/ 798606 w 1565166"/>
              <a:gd name="connsiteY21" fmla="*/ 1245117 h 2501275"/>
              <a:gd name="connsiteX22" fmla="*/ 800929 w 1565166"/>
              <a:gd name="connsiteY22" fmla="*/ 1245138 h 2501275"/>
              <a:gd name="connsiteX23" fmla="*/ 1295274 w 1565166"/>
              <a:gd name="connsiteY23" fmla="*/ 2501274 h 2501275"/>
              <a:gd name="connsiteX24" fmla="*/ 985817 w 1565166"/>
              <a:gd name="connsiteY24" fmla="*/ 1204002 h 2501275"/>
              <a:gd name="connsiteX25" fmla="*/ 983458 w 1565166"/>
              <a:gd name="connsiteY25" fmla="*/ 1204176 h 2501275"/>
              <a:gd name="connsiteX26" fmla="*/ 981220 w 1565166"/>
              <a:gd name="connsiteY26" fmla="*/ 844019 h 2501275"/>
              <a:gd name="connsiteX27" fmla="*/ 1260032 w 1565166"/>
              <a:gd name="connsiteY27" fmla="*/ 1419579 h 2501275"/>
              <a:gd name="connsiteX28" fmla="*/ 1361122 w 1565166"/>
              <a:gd name="connsiteY28" fmla="*/ 1015219 h 2501275"/>
              <a:gd name="connsiteX29" fmla="*/ 1224162 w 1565166"/>
              <a:gd name="connsiteY29" fmla="*/ 891303 h 2501275"/>
              <a:gd name="connsiteX30" fmla="*/ 1211118 w 1565166"/>
              <a:gd name="connsiteY30" fmla="*/ 963044 h 2501275"/>
              <a:gd name="connsiteX31" fmla="*/ 873609 w 1565166"/>
              <a:gd name="connsiteY31" fmla="*/ 415203 h 2501275"/>
              <a:gd name="connsiteX32" fmla="*/ 386658 w 1565166"/>
              <a:gd name="connsiteY32" fmla="*/ 270091 h 2501275"/>
              <a:gd name="connsiteX33" fmla="*/ 217088 w 1565166"/>
              <a:gd name="connsiteY33" fmla="*/ 808150 h 2501275"/>
              <a:gd name="connsiteX34" fmla="*/ 336113 w 1565166"/>
              <a:gd name="connsiteY34" fmla="*/ 698907 h 2501275"/>
              <a:gd name="connsiteX35" fmla="*/ 386658 w 1565166"/>
              <a:gd name="connsiteY35" fmla="*/ 270091 h 2501275"/>
              <a:gd name="connsiteX36" fmla="*/ 1178508 w 1565166"/>
              <a:gd name="connsiteY36" fmla="*/ 270090 h 2501275"/>
              <a:gd name="connsiteX37" fmla="*/ 1229053 w 1565166"/>
              <a:gd name="connsiteY37" fmla="*/ 698906 h 2501275"/>
              <a:gd name="connsiteX38" fmla="*/ 1348078 w 1565166"/>
              <a:gd name="connsiteY38" fmla="*/ 808149 h 2501275"/>
              <a:gd name="connsiteX39" fmla="*/ 1178508 w 1565166"/>
              <a:gd name="connsiteY39" fmla="*/ 270090 h 2501275"/>
              <a:gd name="connsiteX40" fmla="*/ 409832 w 1565166"/>
              <a:gd name="connsiteY40" fmla="*/ 7436 h 2501275"/>
              <a:gd name="connsiteX41" fmla="*/ 69062 w 1565166"/>
              <a:gd name="connsiteY41" fmla="*/ 504733 h 2501275"/>
              <a:gd name="connsiteX42" fmla="*/ 72323 w 1565166"/>
              <a:gd name="connsiteY42" fmla="*/ 1254753 h 2501275"/>
              <a:gd name="connsiteX43" fmla="*/ 321729 w 1565166"/>
              <a:gd name="connsiteY43" fmla="*/ 892124 h 2501275"/>
              <a:gd name="connsiteX44" fmla="*/ 321786 w 1565166"/>
              <a:gd name="connsiteY44" fmla="*/ 894417 h 2501275"/>
              <a:gd name="connsiteX45" fmla="*/ 388636 w 1565166"/>
              <a:gd name="connsiteY45" fmla="*/ 832459 h 2501275"/>
              <a:gd name="connsiteX46" fmla="*/ 398419 w 1565166"/>
              <a:gd name="connsiteY46" fmla="*/ 891156 h 2501275"/>
              <a:gd name="connsiteX47" fmla="*/ 540270 w 1565166"/>
              <a:gd name="connsiteY47" fmla="*/ 737891 h 2501275"/>
              <a:gd name="connsiteX48" fmla="*/ 481573 w 1565166"/>
              <a:gd name="connsiteY48" fmla="*/ 446035 h 2501275"/>
              <a:gd name="connsiteX49" fmla="*/ 339795 w 1565166"/>
              <a:gd name="connsiteY49" fmla="*/ 750471 h 2501275"/>
              <a:gd name="connsiteX50" fmla="*/ 339721 w 1565166"/>
              <a:gd name="connsiteY50" fmla="*/ 747674 h 2501275"/>
              <a:gd name="connsiteX51" fmla="*/ 328302 w 1565166"/>
              <a:gd name="connsiteY51" fmla="*/ 757791 h 2501275"/>
              <a:gd name="connsiteX52" fmla="*/ 318525 w 1565166"/>
              <a:gd name="connsiteY52" fmla="*/ 763979 h 2501275"/>
              <a:gd name="connsiteX53" fmla="*/ 318586 w 1565166"/>
              <a:gd name="connsiteY53" fmla="*/ 766399 h 2501275"/>
              <a:gd name="connsiteX54" fmla="*/ 153847 w 1565166"/>
              <a:gd name="connsiteY54" fmla="*/ 912352 h 2501275"/>
              <a:gd name="connsiteX55" fmla="*/ 409832 w 1565166"/>
              <a:gd name="connsiteY55" fmla="*/ 7436 h 2501275"/>
              <a:gd name="connsiteX56" fmla="*/ 1125597 w 1565166"/>
              <a:gd name="connsiteY56" fmla="*/ 0 h 2501275"/>
              <a:gd name="connsiteX57" fmla="*/ 1411319 w 1565166"/>
              <a:gd name="connsiteY57" fmla="*/ 912351 h 2501275"/>
              <a:gd name="connsiteX58" fmla="*/ 1246580 w 1565166"/>
              <a:gd name="connsiteY58" fmla="*/ 766398 h 2501275"/>
              <a:gd name="connsiteX59" fmla="*/ 1246641 w 1565166"/>
              <a:gd name="connsiteY59" fmla="*/ 763978 h 2501275"/>
              <a:gd name="connsiteX60" fmla="*/ 1236864 w 1565166"/>
              <a:gd name="connsiteY60" fmla="*/ 757790 h 2501275"/>
              <a:gd name="connsiteX61" fmla="*/ 1225445 w 1565166"/>
              <a:gd name="connsiteY61" fmla="*/ 747673 h 2501275"/>
              <a:gd name="connsiteX62" fmla="*/ 1225371 w 1565166"/>
              <a:gd name="connsiteY62" fmla="*/ 750470 h 2501275"/>
              <a:gd name="connsiteX63" fmla="*/ 1083593 w 1565166"/>
              <a:gd name="connsiteY63" fmla="*/ 446034 h 2501275"/>
              <a:gd name="connsiteX64" fmla="*/ 1024896 w 1565166"/>
              <a:gd name="connsiteY64" fmla="*/ 737890 h 2501275"/>
              <a:gd name="connsiteX65" fmla="*/ 1166747 w 1565166"/>
              <a:gd name="connsiteY65" fmla="*/ 891155 h 2501275"/>
              <a:gd name="connsiteX66" fmla="*/ 1176530 w 1565166"/>
              <a:gd name="connsiteY66" fmla="*/ 832458 h 2501275"/>
              <a:gd name="connsiteX67" fmla="*/ 1243380 w 1565166"/>
              <a:gd name="connsiteY67" fmla="*/ 894416 h 2501275"/>
              <a:gd name="connsiteX68" fmla="*/ 1243437 w 1565166"/>
              <a:gd name="connsiteY68" fmla="*/ 892123 h 2501275"/>
              <a:gd name="connsiteX69" fmla="*/ 1492843 w 1565166"/>
              <a:gd name="connsiteY69" fmla="*/ 1254752 h 2501275"/>
              <a:gd name="connsiteX70" fmla="*/ 1496104 w 1565166"/>
              <a:gd name="connsiteY70" fmla="*/ 504732 h 2501275"/>
              <a:gd name="connsiteX71" fmla="*/ 1125597 w 1565166"/>
              <a:gd name="connsiteY71" fmla="*/ 0 h 2501275"/>
              <a:gd name="connsiteX0" fmla="*/ 530487 w 1565166"/>
              <a:gd name="connsiteY0" fmla="*/ 1488111 h 3047685"/>
              <a:gd name="connsiteX1" fmla="*/ 396788 w 1565166"/>
              <a:gd name="connsiteY1" fmla="*/ 1620180 h 3047685"/>
              <a:gd name="connsiteX2" fmla="*/ 362548 w 1565166"/>
              <a:gd name="connsiteY2" fmla="*/ 2218566 h 3047685"/>
              <a:gd name="connsiteX3" fmla="*/ 530487 w 1565166"/>
              <a:gd name="connsiteY3" fmla="*/ 1488111 h 3047685"/>
              <a:gd name="connsiteX4" fmla="*/ 1034679 w 1565166"/>
              <a:gd name="connsiteY4" fmla="*/ 1488110 h 3047685"/>
              <a:gd name="connsiteX5" fmla="*/ 1202618 w 1565166"/>
              <a:gd name="connsiteY5" fmla="*/ 2218565 h 3047685"/>
              <a:gd name="connsiteX6" fmla="*/ 1168378 w 1565166"/>
              <a:gd name="connsiteY6" fmla="*/ 1620179 h 3047685"/>
              <a:gd name="connsiteX7" fmla="*/ 1034679 w 1565166"/>
              <a:gd name="connsiteY7" fmla="*/ 1488110 h 3047685"/>
              <a:gd name="connsiteX8" fmla="*/ 691557 w 1565166"/>
              <a:gd name="connsiteY8" fmla="*/ 961614 h 3047685"/>
              <a:gd name="connsiteX9" fmla="*/ 354048 w 1565166"/>
              <a:gd name="connsiteY9" fmla="*/ 1509455 h 3047685"/>
              <a:gd name="connsiteX10" fmla="*/ 341004 w 1565166"/>
              <a:gd name="connsiteY10" fmla="*/ 1437714 h 3047685"/>
              <a:gd name="connsiteX11" fmla="*/ 204044 w 1565166"/>
              <a:gd name="connsiteY11" fmla="*/ 1561630 h 3047685"/>
              <a:gd name="connsiteX12" fmla="*/ 305134 w 1565166"/>
              <a:gd name="connsiteY12" fmla="*/ 1965990 h 3047685"/>
              <a:gd name="connsiteX13" fmla="*/ 583946 w 1565166"/>
              <a:gd name="connsiteY13" fmla="*/ 1390430 h 3047685"/>
              <a:gd name="connsiteX14" fmla="*/ 581708 w 1565166"/>
              <a:gd name="connsiteY14" fmla="*/ 1750587 h 3047685"/>
              <a:gd name="connsiteX15" fmla="*/ 579349 w 1565166"/>
              <a:gd name="connsiteY15" fmla="*/ 1750413 h 3047685"/>
              <a:gd name="connsiteX16" fmla="*/ 269892 w 1565166"/>
              <a:gd name="connsiteY16" fmla="*/ 3047685 h 3047685"/>
              <a:gd name="connsiteX17" fmla="*/ 764237 w 1565166"/>
              <a:gd name="connsiteY17" fmla="*/ 1791549 h 3047685"/>
              <a:gd name="connsiteX18" fmla="*/ 766560 w 1565166"/>
              <a:gd name="connsiteY18" fmla="*/ 1791528 h 3047685"/>
              <a:gd name="connsiteX19" fmla="*/ 691557 w 1565166"/>
              <a:gd name="connsiteY19" fmla="*/ 961614 h 3047685"/>
              <a:gd name="connsiteX20" fmla="*/ 873609 w 1565166"/>
              <a:gd name="connsiteY20" fmla="*/ 961613 h 3047685"/>
              <a:gd name="connsiteX21" fmla="*/ 798606 w 1565166"/>
              <a:gd name="connsiteY21" fmla="*/ 1791527 h 3047685"/>
              <a:gd name="connsiteX22" fmla="*/ 800929 w 1565166"/>
              <a:gd name="connsiteY22" fmla="*/ 1791548 h 3047685"/>
              <a:gd name="connsiteX23" fmla="*/ 1295274 w 1565166"/>
              <a:gd name="connsiteY23" fmla="*/ 3047684 h 3047685"/>
              <a:gd name="connsiteX24" fmla="*/ 985817 w 1565166"/>
              <a:gd name="connsiteY24" fmla="*/ 1750412 h 3047685"/>
              <a:gd name="connsiteX25" fmla="*/ 983458 w 1565166"/>
              <a:gd name="connsiteY25" fmla="*/ 1750586 h 3047685"/>
              <a:gd name="connsiteX26" fmla="*/ 981220 w 1565166"/>
              <a:gd name="connsiteY26" fmla="*/ 1390429 h 3047685"/>
              <a:gd name="connsiteX27" fmla="*/ 1260032 w 1565166"/>
              <a:gd name="connsiteY27" fmla="*/ 1965989 h 3047685"/>
              <a:gd name="connsiteX28" fmla="*/ 1361122 w 1565166"/>
              <a:gd name="connsiteY28" fmla="*/ 1561629 h 3047685"/>
              <a:gd name="connsiteX29" fmla="*/ 1224162 w 1565166"/>
              <a:gd name="connsiteY29" fmla="*/ 1437713 h 3047685"/>
              <a:gd name="connsiteX30" fmla="*/ 1211118 w 1565166"/>
              <a:gd name="connsiteY30" fmla="*/ 1509454 h 3047685"/>
              <a:gd name="connsiteX31" fmla="*/ 873609 w 1565166"/>
              <a:gd name="connsiteY31" fmla="*/ 961613 h 3047685"/>
              <a:gd name="connsiteX32" fmla="*/ 386658 w 1565166"/>
              <a:gd name="connsiteY32" fmla="*/ 816501 h 3047685"/>
              <a:gd name="connsiteX33" fmla="*/ 217088 w 1565166"/>
              <a:gd name="connsiteY33" fmla="*/ 1354560 h 3047685"/>
              <a:gd name="connsiteX34" fmla="*/ 336113 w 1565166"/>
              <a:gd name="connsiteY34" fmla="*/ 1245317 h 3047685"/>
              <a:gd name="connsiteX35" fmla="*/ 386658 w 1565166"/>
              <a:gd name="connsiteY35" fmla="*/ 816501 h 3047685"/>
              <a:gd name="connsiteX36" fmla="*/ 1178508 w 1565166"/>
              <a:gd name="connsiteY36" fmla="*/ 816500 h 3047685"/>
              <a:gd name="connsiteX37" fmla="*/ 1229053 w 1565166"/>
              <a:gd name="connsiteY37" fmla="*/ 1245316 h 3047685"/>
              <a:gd name="connsiteX38" fmla="*/ 1348078 w 1565166"/>
              <a:gd name="connsiteY38" fmla="*/ 1354559 h 3047685"/>
              <a:gd name="connsiteX39" fmla="*/ 1178508 w 1565166"/>
              <a:gd name="connsiteY39" fmla="*/ 816500 h 3047685"/>
              <a:gd name="connsiteX40" fmla="*/ 409832 w 1565166"/>
              <a:gd name="connsiteY40" fmla="*/ 553846 h 3047685"/>
              <a:gd name="connsiteX41" fmla="*/ 69062 w 1565166"/>
              <a:gd name="connsiteY41" fmla="*/ 1051143 h 3047685"/>
              <a:gd name="connsiteX42" fmla="*/ 72323 w 1565166"/>
              <a:gd name="connsiteY42" fmla="*/ 1801163 h 3047685"/>
              <a:gd name="connsiteX43" fmla="*/ 321729 w 1565166"/>
              <a:gd name="connsiteY43" fmla="*/ 1438534 h 3047685"/>
              <a:gd name="connsiteX44" fmla="*/ 321786 w 1565166"/>
              <a:gd name="connsiteY44" fmla="*/ 1440827 h 3047685"/>
              <a:gd name="connsiteX45" fmla="*/ 388636 w 1565166"/>
              <a:gd name="connsiteY45" fmla="*/ 1378869 h 3047685"/>
              <a:gd name="connsiteX46" fmla="*/ 398419 w 1565166"/>
              <a:gd name="connsiteY46" fmla="*/ 1437566 h 3047685"/>
              <a:gd name="connsiteX47" fmla="*/ 540270 w 1565166"/>
              <a:gd name="connsiteY47" fmla="*/ 1284301 h 3047685"/>
              <a:gd name="connsiteX48" fmla="*/ 481573 w 1565166"/>
              <a:gd name="connsiteY48" fmla="*/ 992445 h 3047685"/>
              <a:gd name="connsiteX49" fmla="*/ 339795 w 1565166"/>
              <a:gd name="connsiteY49" fmla="*/ 1296881 h 3047685"/>
              <a:gd name="connsiteX50" fmla="*/ 339721 w 1565166"/>
              <a:gd name="connsiteY50" fmla="*/ 1294084 h 3047685"/>
              <a:gd name="connsiteX51" fmla="*/ 328302 w 1565166"/>
              <a:gd name="connsiteY51" fmla="*/ 1304201 h 3047685"/>
              <a:gd name="connsiteX52" fmla="*/ 318525 w 1565166"/>
              <a:gd name="connsiteY52" fmla="*/ 1310389 h 3047685"/>
              <a:gd name="connsiteX53" fmla="*/ 318586 w 1565166"/>
              <a:gd name="connsiteY53" fmla="*/ 1312809 h 3047685"/>
              <a:gd name="connsiteX54" fmla="*/ 153847 w 1565166"/>
              <a:gd name="connsiteY54" fmla="*/ 1458762 h 3047685"/>
              <a:gd name="connsiteX55" fmla="*/ 409832 w 1565166"/>
              <a:gd name="connsiteY55" fmla="*/ 553846 h 3047685"/>
              <a:gd name="connsiteX56" fmla="*/ 787343 w 1565166"/>
              <a:gd name="connsiteY56" fmla="*/ 0 h 3047685"/>
              <a:gd name="connsiteX57" fmla="*/ 1411319 w 1565166"/>
              <a:gd name="connsiteY57" fmla="*/ 1458761 h 3047685"/>
              <a:gd name="connsiteX58" fmla="*/ 1246580 w 1565166"/>
              <a:gd name="connsiteY58" fmla="*/ 1312808 h 3047685"/>
              <a:gd name="connsiteX59" fmla="*/ 1246641 w 1565166"/>
              <a:gd name="connsiteY59" fmla="*/ 1310388 h 3047685"/>
              <a:gd name="connsiteX60" fmla="*/ 1236864 w 1565166"/>
              <a:gd name="connsiteY60" fmla="*/ 1304200 h 3047685"/>
              <a:gd name="connsiteX61" fmla="*/ 1225445 w 1565166"/>
              <a:gd name="connsiteY61" fmla="*/ 1294083 h 3047685"/>
              <a:gd name="connsiteX62" fmla="*/ 1225371 w 1565166"/>
              <a:gd name="connsiteY62" fmla="*/ 1296880 h 3047685"/>
              <a:gd name="connsiteX63" fmla="*/ 1083593 w 1565166"/>
              <a:gd name="connsiteY63" fmla="*/ 992444 h 3047685"/>
              <a:gd name="connsiteX64" fmla="*/ 1024896 w 1565166"/>
              <a:gd name="connsiteY64" fmla="*/ 1284300 h 3047685"/>
              <a:gd name="connsiteX65" fmla="*/ 1166747 w 1565166"/>
              <a:gd name="connsiteY65" fmla="*/ 1437565 h 3047685"/>
              <a:gd name="connsiteX66" fmla="*/ 1176530 w 1565166"/>
              <a:gd name="connsiteY66" fmla="*/ 1378868 h 3047685"/>
              <a:gd name="connsiteX67" fmla="*/ 1243380 w 1565166"/>
              <a:gd name="connsiteY67" fmla="*/ 1440826 h 3047685"/>
              <a:gd name="connsiteX68" fmla="*/ 1243437 w 1565166"/>
              <a:gd name="connsiteY68" fmla="*/ 1438533 h 3047685"/>
              <a:gd name="connsiteX69" fmla="*/ 1492843 w 1565166"/>
              <a:gd name="connsiteY69" fmla="*/ 1801162 h 3047685"/>
              <a:gd name="connsiteX70" fmla="*/ 1496104 w 1565166"/>
              <a:gd name="connsiteY70" fmla="*/ 1051142 h 3047685"/>
              <a:gd name="connsiteX71" fmla="*/ 787343 w 1565166"/>
              <a:gd name="connsiteY71" fmla="*/ 0 h 3047685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612762 w 1647441"/>
              <a:gd name="connsiteY0" fmla="*/ 1506695 h 3121874"/>
              <a:gd name="connsiteX1" fmla="*/ 479063 w 1647441"/>
              <a:gd name="connsiteY1" fmla="*/ 1638764 h 3121874"/>
              <a:gd name="connsiteX2" fmla="*/ 444823 w 1647441"/>
              <a:gd name="connsiteY2" fmla="*/ 2237150 h 3121874"/>
              <a:gd name="connsiteX3" fmla="*/ 612762 w 1647441"/>
              <a:gd name="connsiteY3" fmla="*/ 1506695 h 3121874"/>
              <a:gd name="connsiteX4" fmla="*/ 1116954 w 1647441"/>
              <a:gd name="connsiteY4" fmla="*/ 1506694 h 3121874"/>
              <a:gd name="connsiteX5" fmla="*/ 1284893 w 1647441"/>
              <a:gd name="connsiteY5" fmla="*/ 2237149 h 3121874"/>
              <a:gd name="connsiteX6" fmla="*/ 1250653 w 1647441"/>
              <a:gd name="connsiteY6" fmla="*/ 1638763 h 3121874"/>
              <a:gd name="connsiteX7" fmla="*/ 1116954 w 1647441"/>
              <a:gd name="connsiteY7" fmla="*/ 1506694 h 3121874"/>
              <a:gd name="connsiteX8" fmla="*/ 773832 w 1647441"/>
              <a:gd name="connsiteY8" fmla="*/ 980198 h 3121874"/>
              <a:gd name="connsiteX9" fmla="*/ 436323 w 1647441"/>
              <a:gd name="connsiteY9" fmla="*/ 1528039 h 3121874"/>
              <a:gd name="connsiteX10" fmla="*/ 423279 w 1647441"/>
              <a:gd name="connsiteY10" fmla="*/ 1456298 h 3121874"/>
              <a:gd name="connsiteX11" fmla="*/ 286319 w 1647441"/>
              <a:gd name="connsiteY11" fmla="*/ 1580214 h 3121874"/>
              <a:gd name="connsiteX12" fmla="*/ 387409 w 1647441"/>
              <a:gd name="connsiteY12" fmla="*/ 1984574 h 3121874"/>
              <a:gd name="connsiteX13" fmla="*/ 666221 w 1647441"/>
              <a:gd name="connsiteY13" fmla="*/ 1409014 h 3121874"/>
              <a:gd name="connsiteX14" fmla="*/ 663983 w 1647441"/>
              <a:gd name="connsiteY14" fmla="*/ 1769171 h 3121874"/>
              <a:gd name="connsiteX15" fmla="*/ 661624 w 1647441"/>
              <a:gd name="connsiteY15" fmla="*/ 1768997 h 3121874"/>
              <a:gd name="connsiteX16" fmla="*/ 0 w 1647441"/>
              <a:gd name="connsiteY16" fmla="*/ 3121874 h 3121874"/>
              <a:gd name="connsiteX17" fmla="*/ 846512 w 1647441"/>
              <a:gd name="connsiteY17" fmla="*/ 1810133 h 3121874"/>
              <a:gd name="connsiteX18" fmla="*/ 848835 w 1647441"/>
              <a:gd name="connsiteY18" fmla="*/ 1810112 h 3121874"/>
              <a:gd name="connsiteX19" fmla="*/ 773832 w 1647441"/>
              <a:gd name="connsiteY19" fmla="*/ 980198 h 3121874"/>
              <a:gd name="connsiteX20" fmla="*/ 955884 w 1647441"/>
              <a:gd name="connsiteY20" fmla="*/ 980197 h 3121874"/>
              <a:gd name="connsiteX21" fmla="*/ 880881 w 1647441"/>
              <a:gd name="connsiteY21" fmla="*/ 1810111 h 3121874"/>
              <a:gd name="connsiteX22" fmla="*/ 883204 w 1647441"/>
              <a:gd name="connsiteY22" fmla="*/ 1810132 h 3121874"/>
              <a:gd name="connsiteX23" fmla="*/ 1377549 w 1647441"/>
              <a:gd name="connsiteY23" fmla="*/ 3066268 h 3121874"/>
              <a:gd name="connsiteX24" fmla="*/ 1068092 w 1647441"/>
              <a:gd name="connsiteY24" fmla="*/ 1768996 h 3121874"/>
              <a:gd name="connsiteX25" fmla="*/ 1065733 w 1647441"/>
              <a:gd name="connsiteY25" fmla="*/ 1769170 h 3121874"/>
              <a:gd name="connsiteX26" fmla="*/ 1063495 w 1647441"/>
              <a:gd name="connsiteY26" fmla="*/ 1409013 h 3121874"/>
              <a:gd name="connsiteX27" fmla="*/ 1342307 w 1647441"/>
              <a:gd name="connsiteY27" fmla="*/ 1984573 h 3121874"/>
              <a:gd name="connsiteX28" fmla="*/ 1443397 w 1647441"/>
              <a:gd name="connsiteY28" fmla="*/ 1580213 h 3121874"/>
              <a:gd name="connsiteX29" fmla="*/ 1306437 w 1647441"/>
              <a:gd name="connsiteY29" fmla="*/ 1456297 h 3121874"/>
              <a:gd name="connsiteX30" fmla="*/ 1293393 w 1647441"/>
              <a:gd name="connsiteY30" fmla="*/ 1528038 h 3121874"/>
              <a:gd name="connsiteX31" fmla="*/ 955884 w 1647441"/>
              <a:gd name="connsiteY31" fmla="*/ 980197 h 3121874"/>
              <a:gd name="connsiteX32" fmla="*/ 468933 w 1647441"/>
              <a:gd name="connsiteY32" fmla="*/ 835085 h 3121874"/>
              <a:gd name="connsiteX33" fmla="*/ 299363 w 1647441"/>
              <a:gd name="connsiteY33" fmla="*/ 1373144 h 3121874"/>
              <a:gd name="connsiteX34" fmla="*/ 418388 w 1647441"/>
              <a:gd name="connsiteY34" fmla="*/ 1263901 h 3121874"/>
              <a:gd name="connsiteX35" fmla="*/ 468933 w 1647441"/>
              <a:gd name="connsiteY35" fmla="*/ 835085 h 3121874"/>
              <a:gd name="connsiteX36" fmla="*/ 1260783 w 1647441"/>
              <a:gd name="connsiteY36" fmla="*/ 835084 h 3121874"/>
              <a:gd name="connsiteX37" fmla="*/ 1311328 w 1647441"/>
              <a:gd name="connsiteY37" fmla="*/ 1263900 h 3121874"/>
              <a:gd name="connsiteX38" fmla="*/ 1430353 w 1647441"/>
              <a:gd name="connsiteY38" fmla="*/ 1373143 h 3121874"/>
              <a:gd name="connsiteX39" fmla="*/ 1260783 w 1647441"/>
              <a:gd name="connsiteY39" fmla="*/ 835084 h 3121874"/>
              <a:gd name="connsiteX40" fmla="*/ 852663 w 1647441"/>
              <a:gd name="connsiteY40" fmla="*/ 0 h 3121874"/>
              <a:gd name="connsiteX41" fmla="*/ 151337 w 1647441"/>
              <a:gd name="connsiteY41" fmla="*/ 1069727 h 3121874"/>
              <a:gd name="connsiteX42" fmla="*/ 154598 w 1647441"/>
              <a:gd name="connsiteY42" fmla="*/ 1819747 h 3121874"/>
              <a:gd name="connsiteX43" fmla="*/ 404004 w 1647441"/>
              <a:gd name="connsiteY43" fmla="*/ 1457118 h 3121874"/>
              <a:gd name="connsiteX44" fmla="*/ 404061 w 1647441"/>
              <a:gd name="connsiteY44" fmla="*/ 1459411 h 3121874"/>
              <a:gd name="connsiteX45" fmla="*/ 470911 w 1647441"/>
              <a:gd name="connsiteY45" fmla="*/ 1397453 h 3121874"/>
              <a:gd name="connsiteX46" fmla="*/ 480694 w 1647441"/>
              <a:gd name="connsiteY46" fmla="*/ 1456150 h 3121874"/>
              <a:gd name="connsiteX47" fmla="*/ 622545 w 1647441"/>
              <a:gd name="connsiteY47" fmla="*/ 1302885 h 3121874"/>
              <a:gd name="connsiteX48" fmla="*/ 563848 w 1647441"/>
              <a:gd name="connsiteY48" fmla="*/ 1011029 h 3121874"/>
              <a:gd name="connsiteX49" fmla="*/ 422070 w 1647441"/>
              <a:gd name="connsiteY49" fmla="*/ 1315465 h 3121874"/>
              <a:gd name="connsiteX50" fmla="*/ 421996 w 1647441"/>
              <a:gd name="connsiteY50" fmla="*/ 1312668 h 3121874"/>
              <a:gd name="connsiteX51" fmla="*/ 410577 w 1647441"/>
              <a:gd name="connsiteY51" fmla="*/ 1322785 h 3121874"/>
              <a:gd name="connsiteX52" fmla="*/ 400800 w 1647441"/>
              <a:gd name="connsiteY52" fmla="*/ 1328973 h 3121874"/>
              <a:gd name="connsiteX53" fmla="*/ 400861 w 1647441"/>
              <a:gd name="connsiteY53" fmla="*/ 1331393 h 3121874"/>
              <a:gd name="connsiteX54" fmla="*/ 236122 w 1647441"/>
              <a:gd name="connsiteY54" fmla="*/ 1477346 h 3121874"/>
              <a:gd name="connsiteX55" fmla="*/ 852663 w 1647441"/>
              <a:gd name="connsiteY55" fmla="*/ 0 h 3121874"/>
              <a:gd name="connsiteX56" fmla="*/ 869618 w 1647441"/>
              <a:gd name="connsiteY56" fmla="*/ 18584 h 3121874"/>
              <a:gd name="connsiteX57" fmla="*/ 1493594 w 1647441"/>
              <a:gd name="connsiteY57" fmla="*/ 1477345 h 3121874"/>
              <a:gd name="connsiteX58" fmla="*/ 1328855 w 1647441"/>
              <a:gd name="connsiteY58" fmla="*/ 1331392 h 3121874"/>
              <a:gd name="connsiteX59" fmla="*/ 1328916 w 1647441"/>
              <a:gd name="connsiteY59" fmla="*/ 1328972 h 3121874"/>
              <a:gd name="connsiteX60" fmla="*/ 1319139 w 1647441"/>
              <a:gd name="connsiteY60" fmla="*/ 1322784 h 3121874"/>
              <a:gd name="connsiteX61" fmla="*/ 1307720 w 1647441"/>
              <a:gd name="connsiteY61" fmla="*/ 1312667 h 3121874"/>
              <a:gd name="connsiteX62" fmla="*/ 1307646 w 1647441"/>
              <a:gd name="connsiteY62" fmla="*/ 1315464 h 3121874"/>
              <a:gd name="connsiteX63" fmla="*/ 1165868 w 1647441"/>
              <a:gd name="connsiteY63" fmla="*/ 1011028 h 3121874"/>
              <a:gd name="connsiteX64" fmla="*/ 1107171 w 1647441"/>
              <a:gd name="connsiteY64" fmla="*/ 1302884 h 3121874"/>
              <a:gd name="connsiteX65" fmla="*/ 1249022 w 1647441"/>
              <a:gd name="connsiteY65" fmla="*/ 1456149 h 3121874"/>
              <a:gd name="connsiteX66" fmla="*/ 1258805 w 1647441"/>
              <a:gd name="connsiteY66" fmla="*/ 1397452 h 3121874"/>
              <a:gd name="connsiteX67" fmla="*/ 1325655 w 1647441"/>
              <a:gd name="connsiteY67" fmla="*/ 1459410 h 3121874"/>
              <a:gd name="connsiteX68" fmla="*/ 1325712 w 1647441"/>
              <a:gd name="connsiteY68" fmla="*/ 1457117 h 3121874"/>
              <a:gd name="connsiteX69" fmla="*/ 1575118 w 1647441"/>
              <a:gd name="connsiteY69" fmla="*/ 1819746 h 3121874"/>
              <a:gd name="connsiteX70" fmla="*/ 1578379 w 1647441"/>
              <a:gd name="connsiteY70" fmla="*/ 1069726 h 3121874"/>
              <a:gd name="connsiteX71" fmla="*/ 869618 w 1647441"/>
              <a:gd name="connsiteY71" fmla="*/ 18584 h 3121874"/>
              <a:gd name="connsiteX0" fmla="*/ 612762 w 1667932"/>
              <a:gd name="connsiteY0" fmla="*/ 1506695 h 3165122"/>
              <a:gd name="connsiteX1" fmla="*/ 479063 w 1667932"/>
              <a:gd name="connsiteY1" fmla="*/ 1638764 h 3165122"/>
              <a:gd name="connsiteX2" fmla="*/ 444823 w 1667932"/>
              <a:gd name="connsiteY2" fmla="*/ 2237150 h 3165122"/>
              <a:gd name="connsiteX3" fmla="*/ 612762 w 1667932"/>
              <a:gd name="connsiteY3" fmla="*/ 1506695 h 3165122"/>
              <a:gd name="connsiteX4" fmla="*/ 1116954 w 1667932"/>
              <a:gd name="connsiteY4" fmla="*/ 1506694 h 3165122"/>
              <a:gd name="connsiteX5" fmla="*/ 1284893 w 1667932"/>
              <a:gd name="connsiteY5" fmla="*/ 2237149 h 3165122"/>
              <a:gd name="connsiteX6" fmla="*/ 1250653 w 1667932"/>
              <a:gd name="connsiteY6" fmla="*/ 1638763 h 3165122"/>
              <a:gd name="connsiteX7" fmla="*/ 1116954 w 1667932"/>
              <a:gd name="connsiteY7" fmla="*/ 1506694 h 3165122"/>
              <a:gd name="connsiteX8" fmla="*/ 773832 w 1667932"/>
              <a:gd name="connsiteY8" fmla="*/ 980198 h 3165122"/>
              <a:gd name="connsiteX9" fmla="*/ 436323 w 1667932"/>
              <a:gd name="connsiteY9" fmla="*/ 1528039 h 3165122"/>
              <a:gd name="connsiteX10" fmla="*/ 423279 w 1667932"/>
              <a:gd name="connsiteY10" fmla="*/ 1456298 h 3165122"/>
              <a:gd name="connsiteX11" fmla="*/ 286319 w 1667932"/>
              <a:gd name="connsiteY11" fmla="*/ 1580214 h 3165122"/>
              <a:gd name="connsiteX12" fmla="*/ 387409 w 1667932"/>
              <a:gd name="connsiteY12" fmla="*/ 1984574 h 3165122"/>
              <a:gd name="connsiteX13" fmla="*/ 666221 w 1667932"/>
              <a:gd name="connsiteY13" fmla="*/ 1409014 h 3165122"/>
              <a:gd name="connsiteX14" fmla="*/ 663983 w 1667932"/>
              <a:gd name="connsiteY14" fmla="*/ 1769171 h 3165122"/>
              <a:gd name="connsiteX15" fmla="*/ 661624 w 1667932"/>
              <a:gd name="connsiteY15" fmla="*/ 1768997 h 3165122"/>
              <a:gd name="connsiteX16" fmla="*/ 0 w 1667932"/>
              <a:gd name="connsiteY16" fmla="*/ 3121874 h 3165122"/>
              <a:gd name="connsiteX17" fmla="*/ 846512 w 1667932"/>
              <a:gd name="connsiteY17" fmla="*/ 1810133 h 3165122"/>
              <a:gd name="connsiteX18" fmla="*/ 848835 w 1667932"/>
              <a:gd name="connsiteY18" fmla="*/ 1810112 h 3165122"/>
              <a:gd name="connsiteX19" fmla="*/ 773832 w 1667932"/>
              <a:gd name="connsiteY19" fmla="*/ 980198 h 3165122"/>
              <a:gd name="connsiteX20" fmla="*/ 955884 w 1667932"/>
              <a:gd name="connsiteY20" fmla="*/ 980197 h 3165122"/>
              <a:gd name="connsiteX21" fmla="*/ 880881 w 1667932"/>
              <a:gd name="connsiteY21" fmla="*/ 1810111 h 3165122"/>
              <a:gd name="connsiteX22" fmla="*/ 883204 w 1667932"/>
              <a:gd name="connsiteY22" fmla="*/ 1810132 h 3165122"/>
              <a:gd name="connsiteX23" fmla="*/ 1667932 w 1667932"/>
              <a:gd name="connsiteY23" fmla="*/ 3165122 h 3165122"/>
              <a:gd name="connsiteX24" fmla="*/ 1068092 w 1667932"/>
              <a:gd name="connsiteY24" fmla="*/ 1768996 h 3165122"/>
              <a:gd name="connsiteX25" fmla="*/ 1065733 w 1667932"/>
              <a:gd name="connsiteY25" fmla="*/ 1769170 h 3165122"/>
              <a:gd name="connsiteX26" fmla="*/ 1063495 w 1667932"/>
              <a:gd name="connsiteY26" fmla="*/ 1409013 h 3165122"/>
              <a:gd name="connsiteX27" fmla="*/ 1342307 w 1667932"/>
              <a:gd name="connsiteY27" fmla="*/ 1984573 h 3165122"/>
              <a:gd name="connsiteX28" fmla="*/ 1443397 w 1667932"/>
              <a:gd name="connsiteY28" fmla="*/ 1580213 h 3165122"/>
              <a:gd name="connsiteX29" fmla="*/ 1306437 w 1667932"/>
              <a:gd name="connsiteY29" fmla="*/ 1456297 h 3165122"/>
              <a:gd name="connsiteX30" fmla="*/ 1293393 w 1667932"/>
              <a:gd name="connsiteY30" fmla="*/ 1528038 h 3165122"/>
              <a:gd name="connsiteX31" fmla="*/ 955884 w 1667932"/>
              <a:gd name="connsiteY31" fmla="*/ 980197 h 3165122"/>
              <a:gd name="connsiteX32" fmla="*/ 468933 w 1667932"/>
              <a:gd name="connsiteY32" fmla="*/ 835085 h 3165122"/>
              <a:gd name="connsiteX33" fmla="*/ 299363 w 1667932"/>
              <a:gd name="connsiteY33" fmla="*/ 1373144 h 3165122"/>
              <a:gd name="connsiteX34" fmla="*/ 418388 w 1667932"/>
              <a:gd name="connsiteY34" fmla="*/ 1263901 h 3165122"/>
              <a:gd name="connsiteX35" fmla="*/ 468933 w 1667932"/>
              <a:gd name="connsiteY35" fmla="*/ 835085 h 3165122"/>
              <a:gd name="connsiteX36" fmla="*/ 1260783 w 1667932"/>
              <a:gd name="connsiteY36" fmla="*/ 835084 h 3165122"/>
              <a:gd name="connsiteX37" fmla="*/ 1311328 w 1667932"/>
              <a:gd name="connsiteY37" fmla="*/ 1263900 h 3165122"/>
              <a:gd name="connsiteX38" fmla="*/ 1430353 w 1667932"/>
              <a:gd name="connsiteY38" fmla="*/ 1373143 h 3165122"/>
              <a:gd name="connsiteX39" fmla="*/ 1260783 w 1667932"/>
              <a:gd name="connsiteY39" fmla="*/ 835084 h 3165122"/>
              <a:gd name="connsiteX40" fmla="*/ 852663 w 1667932"/>
              <a:gd name="connsiteY40" fmla="*/ 0 h 3165122"/>
              <a:gd name="connsiteX41" fmla="*/ 151337 w 1667932"/>
              <a:gd name="connsiteY41" fmla="*/ 1069727 h 3165122"/>
              <a:gd name="connsiteX42" fmla="*/ 154598 w 1667932"/>
              <a:gd name="connsiteY42" fmla="*/ 1819747 h 3165122"/>
              <a:gd name="connsiteX43" fmla="*/ 404004 w 1667932"/>
              <a:gd name="connsiteY43" fmla="*/ 1457118 h 3165122"/>
              <a:gd name="connsiteX44" fmla="*/ 404061 w 1667932"/>
              <a:gd name="connsiteY44" fmla="*/ 1459411 h 3165122"/>
              <a:gd name="connsiteX45" fmla="*/ 470911 w 1667932"/>
              <a:gd name="connsiteY45" fmla="*/ 1397453 h 3165122"/>
              <a:gd name="connsiteX46" fmla="*/ 480694 w 1667932"/>
              <a:gd name="connsiteY46" fmla="*/ 1456150 h 3165122"/>
              <a:gd name="connsiteX47" fmla="*/ 622545 w 1667932"/>
              <a:gd name="connsiteY47" fmla="*/ 1302885 h 3165122"/>
              <a:gd name="connsiteX48" fmla="*/ 563848 w 1667932"/>
              <a:gd name="connsiteY48" fmla="*/ 1011029 h 3165122"/>
              <a:gd name="connsiteX49" fmla="*/ 422070 w 1667932"/>
              <a:gd name="connsiteY49" fmla="*/ 1315465 h 3165122"/>
              <a:gd name="connsiteX50" fmla="*/ 421996 w 1667932"/>
              <a:gd name="connsiteY50" fmla="*/ 1312668 h 3165122"/>
              <a:gd name="connsiteX51" fmla="*/ 410577 w 1667932"/>
              <a:gd name="connsiteY51" fmla="*/ 1322785 h 3165122"/>
              <a:gd name="connsiteX52" fmla="*/ 400800 w 1667932"/>
              <a:gd name="connsiteY52" fmla="*/ 1328973 h 3165122"/>
              <a:gd name="connsiteX53" fmla="*/ 400861 w 1667932"/>
              <a:gd name="connsiteY53" fmla="*/ 1331393 h 3165122"/>
              <a:gd name="connsiteX54" fmla="*/ 236122 w 1667932"/>
              <a:gd name="connsiteY54" fmla="*/ 1477346 h 3165122"/>
              <a:gd name="connsiteX55" fmla="*/ 852663 w 1667932"/>
              <a:gd name="connsiteY55" fmla="*/ 0 h 3165122"/>
              <a:gd name="connsiteX56" fmla="*/ 869618 w 1667932"/>
              <a:gd name="connsiteY56" fmla="*/ 18584 h 3165122"/>
              <a:gd name="connsiteX57" fmla="*/ 1493594 w 1667932"/>
              <a:gd name="connsiteY57" fmla="*/ 1477345 h 3165122"/>
              <a:gd name="connsiteX58" fmla="*/ 1328855 w 1667932"/>
              <a:gd name="connsiteY58" fmla="*/ 1331392 h 3165122"/>
              <a:gd name="connsiteX59" fmla="*/ 1328916 w 1667932"/>
              <a:gd name="connsiteY59" fmla="*/ 1328972 h 3165122"/>
              <a:gd name="connsiteX60" fmla="*/ 1319139 w 1667932"/>
              <a:gd name="connsiteY60" fmla="*/ 1322784 h 3165122"/>
              <a:gd name="connsiteX61" fmla="*/ 1307720 w 1667932"/>
              <a:gd name="connsiteY61" fmla="*/ 1312667 h 3165122"/>
              <a:gd name="connsiteX62" fmla="*/ 1307646 w 1667932"/>
              <a:gd name="connsiteY62" fmla="*/ 1315464 h 3165122"/>
              <a:gd name="connsiteX63" fmla="*/ 1165868 w 1667932"/>
              <a:gd name="connsiteY63" fmla="*/ 1011028 h 3165122"/>
              <a:gd name="connsiteX64" fmla="*/ 1107171 w 1667932"/>
              <a:gd name="connsiteY64" fmla="*/ 1302884 h 3165122"/>
              <a:gd name="connsiteX65" fmla="*/ 1249022 w 1667932"/>
              <a:gd name="connsiteY65" fmla="*/ 1456149 h 3165122"/>
              <a:gd name="connsiteX66" fmla="*/ 1258805 w 1667932"/>
              <a:gd name="connsiteY66" fmla="*/ 1397452 h 3165122"/>
              <a:gd name="connsiteX67" fmla="*/ 1325655 w 1667932"/>
              <a:gd name="connsiteY67" fmla="*/ 1459410 h 3165122"/>
              <a:gd name="connsiteX68" fmla="*/ 1325712 w 1667932"/>
              <a:gd name="connsiteY68" fmla="*/ 1457117 h 3165122"/>
              <a:gd name="connsiteX69" fmla="*/ 1575118 w 1667932"/>
              <a:gd name="connsiteY69" fmla="*/ 1819746 h 3165122"/>
              <a:gd name="connsiteX70" fmla="*/ 1578379 w 1667932"/>
              <a:gd name="connsiteY70" fmla="*/ 1069726 h 3165122"/>
              <a:gd name="connsiteX71" fmla="*/ 869618 w 1667932"/>
              <a:gd name="connsiteY71" fmla="*/ 18584 h 316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7932" h="3165122">
                <a:moveTo>
                  <a:pt x="612762" y="1506695"/>
                </a:moveTo>
                <a:lnTo>
                  <a:pt x="479063" y="1638764"/>
                </a:lnTo>
                <a:cubicBezTo>
                  <a:pt x="498629" y="1908337"/>
                  <a:pt x="470911" y="2055623"/>
                  <a:pt x="444823" y="2237150"/>
                </a:cubicBezTo>
                <a:cubicBezTo>
                  <a:pt x="655698" y="1996926"/>
                  <a:pt x="618741" y="1605067"/>
                  <a:pt x="612762" y="1506695"/>
                </a:cubicBezTo>
                <a:close/>
                <a:moveTo>
                  <a:pt x="1116954" y="1506694"/>
                </a:moveTo>
                <a:cubicBezTo>
                  <a:pt x="1110975" y="1605066"/>
                  <a:pt x="1074018" y="1996925"/>
                  <a:pt x="1284893" y="2237149"/>
                </a:cubicBezTo>
                <a:cubicBezTo>
                  <a:pt x="1258805" y="2055622"/>
                  <a:pt x="1231087" y="1908336"/>
                  <a:pt x="1250653" y="1638763"/>
                </a:cubicBezTo>
                <a:lnTo>
                  <a:pt x="1116954" y="1506694"/>
                </a:lnTo>
                <a:close/>
                <a:moveTo>
                  <a:pt x="773832" y="980198"/>
                </a:moveTo>
                <a:cubicBezTo>
                  <a:pt x="731440" y="1125311"/>
                  <a:pt x="775463" y="1232922"/>
                  <a:pt x="436323" y="1528039"/>
                </a:cubicBezTo>
                <a:lnTo>
                  <a:pt x="423279" y="1456298"/>
                </a:lnTo>
                <a:lnTo>
                  <a:pt x="286319" y="1580214"/>
                </a:lnTo>
                <a:cubicBezTo>
                  <a:pt x="293928" y="1635107"/>
                  <a:pt x="268927" y="1791090"/>
                  <a:pt x="387409" y="1984574"/>
                </a:cubicBezTo>
                <a:cubicBezTo>
                  <a:pt x="421649" y="1919898"/>
                  <a:pt x="266753" y="1785112"/>
                  <a:pt x="666221" y="1409014"/>
                </a:cubicBezTo>
                <a:cubicBezTo>
                  <a:pt x="675455" y="1529064"/>
                  <a:pt x="666435" y="1649114"/>
                  <a:pt x="663983" y="1769171"/>
                </a:cubicBezTo>
                <a:lnTo>
                  <a:pt x="661624" y="1768997"/>
                </a:lnTo>
                <a:cubicBezTo>
                  <a:pt x="610922" y="2428706"/>
                  <a:pt x="104901" y="2766377"/>
                  <a:pt x="0" y="3121874"/>
                </a:cubicBezTo>
                <a:cubicBezTo>
                  <a:pt x="396434" y="2594421"/>
                  <a:pt x="809725" y="2066705"/>
                  <a:pt x="846512" y="1810133"/>
                </a:cubicBezTo>
                <a:lnTo>
                  <a:pt x="848835" y="1810112"/>
                </a:lnTo>
                <a:cubicBezTo>
                  <a:pt x="866226" y="1546518"/>
                  <a:pt x="895031" y="1224226"/>
                  <a:pt x="773832" y="980198"/>
                </a:cubicBezTo>
                <a:close/>
                <a:moveTo>
                  <a:pt x="955884" y="980197"/>
                </a:moveTo>
                <a:cubicBezTo>
                  <a:pt x="834685" y="1224225"/>
                  <a:pt x="863490" y="1546517"/>
                  <a:pt x="880881" y="1810111"/>
                </a:cubicBezTo>
                <a:lnTo>
                  <a:pt x="883204" y="1810132"/>
                </a:lnTo>
                <a:cubicBezTo>
                  <a:pt x="919991" y="2066704"/>
                  <a:pt x="1271498" y="2637669"/>
                  <a:pt x="1667932" y="3165122"/>
                </a:cubicBezTo>
                <a:cubicBezTo>
                  <a:pt x="1563031" y="2809625"/>
                  <a:pt x="1118794" y="2428705"/>
                  <a:pt x="1068092" y="1768996"/>
                </a:cubicBezTo>
                <a:lnTo>
                  <a:pt x="1065733" y="1769170"/>
                </a:lnTo>
                <a:cubicBezTo>
                  <a:pt x="1063281" y="1649113"/>
                  <a:pt x="1054261" y="1529063"/>
                  <a:pt x="1063495" y="1409013"/>
                </a:cubicBezTo>
                <a:cubicBezTo>
                  <a:pt x="1462963" y="1785111"/>
                  <a:pt x="1308067" y="1919897"/>
                  <a:pt x="1342307" y="1984573"/>
                </a:cubicBezTo>
                <a:cubicBezTo>
                  <a:pt x="1460789" y="1791089"/>
                  <a:pt x="1435788" y="1635106"/>
                  <a:pt x="1443397" y="1580213"/>
                </a:cubicBezTo>
                <a:lnTo>
                  <a:pt x="1306437" y="1456297"/>
                </a:lnTo>
                <a:lnTo>
                  <a:pt x="1293393" y="1528038"/>
                </a:lnTo>
                <a:cubicBezTo>
                  <a:pt x="954253" y="1232921"/>
                  <a:pt x="998276" y="1125310"/>
                  <a:pt x="955884" y="980197"/>
                </a:cubicBezTo>
                <a:close/>
                <a:moveTo>
                  <a:pt x="468933" y="835085"/>
                </a:moveTo>
                <a:cubicBezTo>
                  <a:pt x="311320" y="1058461"/>
                  <a:pt x="313494" y="1270423"/>
                  <a:pt x="299363" y="1373144"/>
                </a:cubicBezTo>
                <a:lnTo>
                  <a:pt x="418388" y="1263901"/>
                </a:lnTo>
                <a:cubicBezTo>
                  <a:pt x="415670" y="1215531"/>
                  <a:pt x="398279" y="1121506"/>
                  <a:pt x="468933" y="835085"/>
                </a:cubicBezTo>
                <a:close/>
                <a:moveTo>
                  <a:pt x="1260783" y="835084"/>
                </a:moveTo>
                <a:cubicBezTo>
                  <a:pt x="1331437" y="1121505"/>
                  <a:pt x="1314046" y="1215530"/>
                  <a:pt x="1311328" y="1263900"/>
                </a:cubicBezTo>
                <a:lnTo>
                  <a:pt x="1430353" y="1373143"/>
                </a:lnTo>
                <a:cubicBezTo>
                  <a:pt x="1416222" y="1270422"/>
                  <a:pt x="1418396" y="1058460"/>
                  <a:pt x="1260783" y="835084"/>
                </a:cubicBezTo>
                <a:close/>
                <a:moveTo>
                  <a:pt x="852663" y="0"/>
                </a:moveTo>
                <a:cubicBezTo>
                  <a:pt x="675484" y="115220"/>
                  <a:pt x="222534" y="899070"/>
                  <a:pt x="151337" y="1069727"/>
                </a:cubicBezTo>
                <a:cubicBezTo>
                  <a:pt x="116553" y="1207230"/>
                  <a:pt x="13290" y="1478433"/>
                  <a:pt x="154598" y="1819747"/>
                </a:cubicBezTo>
                <a:cubicBezTo>
                  <a:pt x="180805" y="1590936"/>
                  <a:pt x="310766" y="1541590"/>
                  <a:pt x="404004" y="1457118"/>
                </a:cubicBezTo>
                <a:cubicBezTo>
                  <a:pt x="404023" y="1457882"/>
                  <a:pt x="404042" y="1458647"/>
                  <a:pt x="404061" y="1459411"/>
                </a:cubicBezTo>
                <a:lnTo>
                  <a:pt x="470911" y="1397453"/>
                </a:lnTo>
                <a:lnTo>
                  <a:pt x="480694" y="1456150"/>
                </a:lnTo>
                <a:lnTo>
                  <a:pt x="622545" y="1302885"/>
                </a:lnTo>
                <a:cubicBezTo>
                  <a:pt x="609501" y="1205600"/>
                  <a:pt x="627436" y="1132772"/>
                  <a:pt x="563848" y="1011029"/>
                </a:cubicBezTo>
                <a:cubicBezTo>
                  <a:pt x="541958" y="1098079"/>
                  <a:pt x="521499" y="1243777"/>
                  <a:pt x="422070" y="1315465"/>
                </a:cubicBezTo>
                <a:cubicBezTo>
                  <a:pt x="422045" y="1314533"/>
                  <a:pt x="422021" y="1313600"/>
                  <a:pt x="421996" y="1312668"/>
                </a:cubicBezTo>
                <a:lnTo>
                  <a:pt x="410577" y="1322785"/>
                </a:lnTo>
                <a:cubicBezTo>
                  <a:pt x="407526" y="1325130"/>
                  <a:pt x="404203" y="1327091"/>
                  <a:pt x="400800" y="1328973"/>
                </a:cubicBezTo>
                <a:cubicBezTo>
                  <a:pt x="400820" y="1329780"/>
                  <a:pt x="400841" y="1330586"/>
                  <a:pt x="400861" y="1331393"/>
                </a:cubicBezTo>
                <a:lnTo>
                  <a:pt x="236122" y="1477346"/>
                </a:lnTo>
                <a:cubicBezTo>
                  <a:pt x="225252" y="1164294"/>
                  <a:pt x="413095" y="587078"/>
                  <a:pt x="852663" y="0"/>
                </a:cubicBezTo>
                <a:close/>
                <a:moveTo>
                  <a:pt x="869618" y="18584"/>
                </a:moveTo>
                <a:cubicBezTo>
                  <a:pt x="1234844" y="497866"/>
                  <a:pt x="1504464" y="1164293"/>
                  <a:pt x="1493594" y="1477345"/>
                </a:cubicBezTo>
                <a:lnTo>
                  <a:pt x="1328855" y="1331392"/>
                </a:lnTo>
                <a:cubicBezTo>
                  <a:pt x="1328875" y="1330585"/>
                  <a:pt x="1328896" y="1329779"/>
                  <a:pt x="1328916" y="1328972"/>
                </a:cubicBezTo>
                <a:cubicBezTo>
                  <a:pt x="1325513" y="1327090"/>
                  <a:pt x="1322190" y="1325129"/>
                  <a:pt x="1319139" y="1322784"/>
                </a:cubicBezTo>
                <a:lnTo>
                  <a:pt x="1307720" y="1312667"/>
                </a:lnTo>
                <a:cubicBezTo>
                  <a:pt x="1307695" y="1313599"/>
                  <a:pt x="1307671" y="1314532"/>
                  <a:pt x="1307646" y="1315464"/>
                </a:cubicBezTo>
                <a:cubicBezTo>
                  <a:pt x="1208217" y="1243776"/>
                  <a:pt x="1187758" y="1098078"/>
                  <a:pt x="1165868" y="1011028"/>
                </a:cubicBezTo>
                <a:cubicBezTo>
                  <a:pt x="1102280" y="1132771"/>
                  <a:pt x="1120215" y="1205599"/>
                  <a:pt x="1107171" y="1302884"/>
                </a:cubicBezTo>
                <a:lnTo>
                  <a:pt x="1249022" y="1456149"/>
                </a:lnTo>
                <a:lnTo>
                  <a:pt x="1258805" y="1397452"/>
                </a:lnTo>
                <a:lnTo>
                  <a:pt x="1325655" y="1459410"/>
                </a:lnTo>
                <a:cubicBezTo>
                  <a:pt x="1325674" y="1458646"/>
                  <a:pt x="1325693" y="1457881"/>
                  <a:pt x="1325712" y="1457117"/>
                </a:cubicBezTo>
                <a:cubicBezTo>
                  <a:pt x="1418950" y="1541589"/>
                  <a:pt x="1548911" y="1590935"/>
                  <a:pt x="1575118" y="1819746"/>
                </a:cubicBezTo>
                <a:cubicBezTo>
                  <a:pt x="1716426" y="1478432"/>
                  <a:pt x="1613163" y="1207229"/>
                  <a:pt x="1578379" y="1069726"/>
                </a:cubicBezTo>
                <a:cubicBezTo>
                  <a:pt x="1507182" y="899069"/>
                  <a:pt x="1046797" y="133804"/>
                  <a:pt x="869618" y="18584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 bwMode="auto">
          <a:xfrm rot="5400000" flipH="1">
            <a:off x="2336269" y="1128096"/>
            <a:ext cx="1440160" cy="2873332"/>
          </a:xfrm>
          <a:custGeom>
            <a:avLst/>
            <a:gdLst>
              <a:gd name="connsiteX0" fmla="*/ 530487 w 1565166"/>
              <a:gd name="connsiteY0" fmla="*/ 937984 h 2497558"/>
              <a:gd name="connsiteX1" fmla="*/ 396788 w 1565166"/>
              <a:gd name="connsiteY1" fmla="*/ 1070053 h 2497558"/>
              <a:gd name="connsiteX2" fmla="*/ 362548 w 1565166"/>
              <a:gd name="connsiteY2" fmla="*/ 1668439 h 2497558"/>
              <a:gd name="connsiteX3" fmla="*/ 530487 w 1565166"/>
              <a:gd name="connsiteY3" fmla="*/ 937984 h 2497558"/>
              <a:gd name="connsiteX4" fmla="*/ 1034679 w 1565166"/>
              <a:gd name="connsiteY4" fmla="*/ 937983 h 2497558"/>
              <a:gd name="connsiteX5" fmla="*/ 1202618 w 1565166"/>
              <a:gd name="connsiteY5" fmla="*/ 1668438 h 2497558"/>
              <a:gd name="connsiteX6" fmla="*/ 1168378 w 1565166"/>
              <a:gd name="connsiteY6" fmla="*/ 1070052 h 2497558"/>
              <a:gd name="connsiteX7" fmla="*/ 1034679 w 1565166"/>
              <a:gd name="connsiteY7" fmla="*/ 937983 h 2497558"/>
              <a:gd name="connsiteX8" fmla="*/ 691557 w 1565166"/>
              <a:gd name="connsiteY8" fmla="*/ 411487 h 2497558"/>
              <a:gd name="connsiteX9" fmla="*/ 354048 w 1565166"/>
              <a:gd name="connsiteY9" fmla="*/ 959328 h 2497558"/>
              <a:gd name="connsiteX10" fmla="*/ 341004 w 1565166"/>
              <a:gd name="connsiteY10" fmla="*/ 887587 h 2497558"/>
              <a:gd name="connsiteX11" fmla="*/ 204044 w 1565166"/>
              <a:gd name="connsiteY11" fmla="*/ 1011503 h 2497558"/>
              <a:gd name="connsiteX12" fmla="*/ 305134 w 1565166"/>
              <a:gd name="connsiteY12" fmla="*/ 1415863 h 2497558"/>
              <a:gd name="connsiteX13" fmla="*/ 583946 w 1565166"/>
              <a:gd name="connsiteY13" fmla="*/ 840303 h 2497558"/>
              <a:gd name="connsiteX14" fmla="*/ 581708 w 1565166"/>
              <a:gd name="connsiteY14" fmla="*/ 1200460 h 2497558"/>
              <a:gd name="connsiteX15" fmla="*/ 579349 w 1565166"/>
              <a:gd name="connsiteY15" fmla="*/ 1200286 h 2497558"/>
              <a:gd name="connsiteX16" fmla="*/ 269892 w 1565166"/>
              <a:gd name="connsiteY16" fmla="*/ 2497558 h 2497558"/>
              <a:gd name="connsiteX17" fmla="*/ 764237 w 1565166"/>
              <a:gd name="connsiteY17" fmla="*/ 1241422 h 2497558"/>
              <a:gd name="connsiteX18" fmla="*/ 766560 w 1565166"/>
              <a:gd name="connsiteY18" fmla="*/ 1241401 h 2497558"/>
              <a:gd name="connsiteX19" fmla="*/ 691557 w 1565166"/>
              <a:gd name="connsiteY19" fmla="*/ 411487 h 2497558"/>
              <a:gd name="connsiteX20" fmla="*/ 873609 w 1565166"/>
              <a:gd name="connsiteY20" fmla="*/ 411486 h 2497558"/>
              <a:gd name="connsiteX21" fmla="*/ 798606 w 1565166"/>
              <a:gd name="connsiteY21" fmla="*/ 1241400 h 2497558"/>
              <a:gd name="connsiteX22" fmla="*/ 800929 w 1565166"/>
              <a:gd name="connsiteY22" fmla="*/ 1241421 h 2497558"/>
              <a:gd name="connsiteX23" fmla="*/ 1295274 w 1565166"/>
              <a:gd name="connsiteY23" fmla="*/ 2497557 h 2497558"/>
              <a:gd name="connsiteX24" fmla="*/ 985817 w 1565166"/>
              <a:gd name="connsiteY24" fmla="*/ 1200285 h 2497558"/>
              <a:gd name="connsiteX25" fmla="*/ 983458 w 1565166"/>
              <a:gd name="connsiteY25" fmla="*/ 1200459 h 2497558"/>
              <a:gd name="connsiteX26" fmla="*/ 981220 w 1565166"/>
              <a:gd name="connsiteY26" fmla="*/ 840302 h 2497558"/>
              <a:gd name="connsiteX27" fmla="*/ 1260032 w 1565166"/>
              <a:gd name="connsiteY27" fmla="*/ 1415862 h 2497558"/>
              <a:gd name="connsiteX28" fmla="*/ 1361122 w 1565166"/>
              <a:gd name="connsiteY28" fmla="*/ 1011502 h 2497558"/>
              <a:gd name="connsiteX29" fmla="*/ 1224162 w 1565166"/>
              <a:gd name="connsiteY29" fmla="*/ 887586 h 2497558"/>
              <a:gd name="connsiteX30" fmla="*/ 1211118 w 1565166"/>
              <a:gd name="connsiteY30" fmla="*/ 959327 h 2497558"/>
              <a:gd name="connsiteX31" fmla="*/ 873609 w 1565166"/>
              <a:gd name="connsiteY31" fmla="*/ 411486 h 2497558"/>
              <a:gd name="connsiteX32" fmla="*/ 386658 w 1565166"/>
              <a:gd name="connsiteY32" fmla="*/ 266374 h 2497558"/>
              <a:gd name="connsiteX33" fmla="*/ 217088 w 1565166"/>
              <a:gd name="connsiteY33" fmla="*/ 804433 h 2497558"/>
              <a:gd name="connsiteX34" fmla="*/ 336113 w 1565166"/>
              <a:gd name="connsiteY34" fmla="*/ 695190 h 2497558"/>
              <a:gd name="connsiteX35" fmla="*/ 386658 w 1565166"/>
              <a:gd name="connsiteY35" fmla="*/ 266374 h 2497558"/>
              <a:gd name="connsiteX36" fmla="*/ 1178508 w 1565166"/>
              <a:gd name="connsiteY36" fmla="*/ 266373 h 2497558"/>
              <a:gd name="connsiteX37" fmla="*/ 1229053 w 1565166"/>
              <a:gd name="connsiteY37" fmla="*/ 695189 h 2497558"/>
              <a:gd name="connsiteX38" fmla="*/ 1348078 w 1565166"/>
              <a:gd name="connsiteY38" fmla="*/ 804432 h 2497558"/>
              <a:gd name="connsiteX39" fmla="*/ 1178508 w 1565166"/>
              <a:gd name="connsiteY39" fmla="*/ 266373 h 2497558"/>
              <a:gd name="connsiteX40" fmla="*/ 409832 w 1565166"/>
              <a:gd name="connsiteY40" fmla="*/ 3719 h 2497558"/>
              <a:gd name="connsiteX41" fmla="*/ 69062 w 1565166"/>
              <a:gd name="connsiteY41" fmla="*/ 501016 h 2497558"/>
              <a:gd name="connsiteX42" fmla="*/ 72323 w 1565166"/>
              <a:gd name="connsiteY42" fmla="*/ 1251036 h 2497558"/>
              <a:gd name="connsiteX43" fmla="*/ 321729 w 1565166"/>
              <a:gd name="connsiteY43" fmla="*/ 888407 h 2497558"/>
              <a:gd name="connsiteX44" fmla="*/ 321786 w 1565166"/>
              <a:gd name="connsiteY44" fmla="*/ 890700 h 2497558"/>
              <a:gd name="connsiteX45" fmla="*/ 388636 w 1565166"/>
              <a:gd name="connsiteY45" fmla="*/ 828742 h 2497558"/>
              <a:gd name="connsiteX46" fmla="*/ 398419 w 1565166"/>
              <a:gd name="connsiteY46" fmla="*/ 887439 h 2497558"/>
              <a:gd name="connsiteX47" fmla="*/ 540270 w 1565166"/>
              <a:gd name="connsiteY47" fmla="*/ 734174 h 2497558"/>
              <a:gd name="connsiteX48" fmla="*/ 481573 w 1565166"/>
              <a:gd name="connsiteY48" fmla="*/ 442318 h 2497558"/>
              <a:gd name="connsiteX49" fmla="*/ 339795 w 1565166"/>
              <a:gd name="connsiteY49" fmla="*/ 746754 h 2497558"/>
              <a:gd name="connsiteX50" fmla="*/ 339721 w 1565166"/>
              <a:gd name="connsiteY50" fmla="*/ 743957 h 2497558"/>
              <a:gd name="connsiteX51" fmla="*/ 328302 w 1565166"/>
              <a:gd name="connsiteY51" fmla="*/ 754074 h 2497558"/>
              <a:gd name="connsiteX52" fmla="*/ 318525 w 1565166"/>
              <a:gd name="connsiteY52" fmla="*/ 760262 h 2497558"/>
              <a:gd name="connsiteX53" fmla="*/ 318586 w 1565166"/>
              <a:gd name="connsiteY53" fmla="*/ 762682 h 2497558"/>
              <a:gd name="connsiteX54" fmla="*/ 153847 w 1565166"/>
              <a:gd name="connsiteY54" fmla="*/ 908635 h 2497558"/>
              <a:gd name="connsiteX55" fmla="*/ 409832 w 1565166"/>
              <a:gd name="connsiteY55" fmla="*/ 3719 h 2497558"/>
              <a:gd name="connsiteX56" fmla="*/ 1140465 w 1565166"/>
              <a:gd name="connsiteY56" fmla="*/ 0 h 2497558"/>
              <a:gd name="connsiteX57" fmla="*/ 1411319 w 1565166"/>
              <a:gd name="connsiteY57" fmla="*/ 908634 h 2497558"/>
              <a:gd name="connsiteX58" fmla="*/ 1246580 w 1565166"/>
              <a:gd name="connsiteY58" fmla="*/ 762681 h 2497558"/>
              <a:gd name="connsiteX59" fmla="*/ 1246641 w 1565166"/>
              <a:gd name="connsiteY59" fmla="*/ 760261 h 2497558"/>
              <a:gd name="connsiteX60" fmla="*/ 1236864 w 1565166"/>
              <a:gd name="connsiteY60" fmla="*/ 754073 h 2497558"/>
              <a:gd name="connsiteX61" fmla="*/ 1225445 w 1565166"/>
              <a:gd name="connsiteY61" fmla="*/ 743956 h 2497558"/>
              <a:gd name="connsiteX62" fmla="*/ 1225371 w 1565166"/>
              <a:gd name="connsiteY62" fmla="*/ 746753 h 2497558"/>
              <a:gd name="connsiteX63" fmla="*/ 1083593 w 1565166"/>
              <a:gd name="connsiteY63" fmla="*/ 442317 h 2497558"/>
              <a:gd name="connsiteX64" fmla="*/ 1024896 w 1565166"/>
              <a:gd name="connsiteY64" fmla="*/ 734173 h 2497558"/>
              <a:gd name="connsiteX65" fmla="*/ 1166747 w 1565166"/>
              <a:gd name="connsiteY65" fmla="*/ 887438 h 2497558"/>
              <a:gd name="connsiteX66" fmla="*/ 1176530 w 1565166"/>
              <a:gd name="connsiteY66" fmla="*/ 828741 h 2497558"/>
              <a:gd name="connsiteX67" fmla="*/ 1243380 w 1565166"/>
              <a:gd name="connsiteY67" fmla="*/ 890699 h 2497558"/>
              <a:gd name="connsiteX68" fmla="*/ 1243437 w 1565166"/>
              <a:gd name="connsiteY68" fmla="*/ 888406 h 2497558"/>
              <a:gd name="connsiteX69" fmla="*/ 1492843 w 1565166"/>
              <a:gd name="connsiteY69" fmla="*/ 1251035 h 2497558"/>
              <a:gd name="connsiteX70" fmla="*/ 1496104 w 1565166"/>
              <a:gd name="connsiteY70" fmla="*/ 501015 h 2497558"/>
              <a:gd name="connsiteX71" fmla="*/ 1140465 w 1565166"/>
              <a:gd name="connsiteY71" fmla="*/ 0 h 2497558"/>
              <a:gd name="connsiteX0" fmla="*/ 530487 w 1565166"/>
              <a:gd name="connsiteY0" fmla="*/ 941701 h 2501275"/>
              <a:gd name="connsiteX1" fmla="*/ 396788 w 1565166"/>
              <a:gd name="connsiteY1" fmla="*/ 1073770 h 2501275"/>
              <a:gd name="connsiteX2" fmla="*/ 362548 w 1565166"/>
              <a:gd name="connsiteY2" fmla="*/ 1672156 h 2501275"/>
              <a:gd name="connsiteX3" fmla="*/ 530487 w 1565166"/>
              <a:gd name="connsiteY3" fmla="*/ 941701 h 2501275"/>
              <a:gd name="connsiteX4" fmla="*/ 1034679 w 1565166"/>
              <a:gd name="connsiteY4" fmla="*/ 941700 h 2501275"/>
              <a:gd name="connsiteX5" fmla="*/ 1202618 w 1565166"/>
              <a:gd name="connsiteY5" fmla="*/ 1672155 h 2501275"/>
              <a:gd name="connsiteX6" fmla="*/ 1168378 w 1565166"/>
              <a:gd name="connsiteY6" fmla="*/ 1073769 h 2501275"/>
              <a:gd name="connsiteX7" fmla="*/ 1034679 w 1565166"/>
              <a:gd name="connsiteY7" fmla="*/ 941700 h 2501275"/>
              <a:gd name="connsiteX8" fmla="*/ 691557 w 1565166"/>
              <a:gd name="connsiteY8" fmla="*/ 415204 h 2501275"/>
              <a:gd name="connsiteX9" fmla="*/ 354048 w 1565166"/>
              <a:gd name="connsiteY9" fmla="*/ 963045 h 2501275"/>
              <a:gd name="connsiteX10" fmla="*/ 341004 w 1565166"/>
              <a:gd name="connsiteY10" fmla="*/ 891304 h 2501275"/>
              <a:gd name="connsiteX11" fmla="*/ 204044 w 1565166"/>
              <a:gd name="connsiteY11" fmla="*/ 1015220 h 2501275"/>
              <a:gd name="connsiteX12" fmla="*/ 305134 w 1565166"/>
              <a:gd name="connsiteY12" fmla="*/ 1419580 h 2501275"/>
              <a:gd name="connsiteX13" fmla="*/ 583946 w 1565166"/>
              <a:gd name="connsiteY13" fmla="*/ 844020 h 2501275"/>
              <a:gd name="connsiteX14" fmla="*/ 581708 w 1565166"/>
              <a:gd name="connsiteY14" fmla="*/ 1204177 h 2501275"/>
              <a:gd name="connsiteX15" fmla="*/ 579349 w 1565166"/>
              <a:gd name="connsiteY15" fmla="*/ 1204003 h 2501275"/>
              <a:gd name="connsiteX16" fmla="*/ 269892 w 1565166"/>
              <a:gd name="connsiteY16" fmla="*/ 2501275 h 2501275"/>
              <a:gd name="connsiteX17" fmla="*/ 764237 w 1565166"/>
              <a:gd name="connsiteY17" fmla="*/ 1245139 h 2501275"/>
              <a:gd name="connsiteX18" fmla="*/ 766560 w 1565166"/>
              <a:gd name="connsiteY18" fmla="*/ 1245118 h 2501275"/>
              <a:gd name="connsiteX19" fmla="*/ 691557 w 1565166"/>
              <a:gd name="connsiteY19" fmla="*/ 415204 h 2501275"/>
              <a:gd name="connsiteX20" fmla="*/ 873609 w 1565166"/>
              <a:gd name="connsiteY20" fmla="*/ 415203 h 2501275"/>
              <a:gd name="connsiteX21" fmla="*/ 798606 w 1565166"/>
              <a:gd name="connsiteY21" fmla="*/ 1245117 h 2501275"/>
              <a:gd name="connsiteX22" fmla="*/ 800929 w 1565166"/>
              <a:gd name="connsiteY22" fmla="*/ 1245138 h 2501275"/>
              <a:gd name="connsiteX23" fmla="*/ 1295274 w 1565166"/>
              <a:gd name="connsiteY23" fmla="*/ 2501274 h 2501275"/>
              <a:gd name="connsiteX24" fmla="*/ 985817 w 1565166"/>
              <a:gd name="connsiteY24" fmla="*/ 1204002 h 2501275"/>
              <a:gd name="connsiteX25" fmla="*/ 983458 w 1565166"/>
              <a:gd name="connsiteY25" fmla="*/ 1204176 h 2501275"/>
              <a:gd name="connsiteX26" fmla="*/ 981220 w 1565166"/>
              <a:gd name="connsiteY26" fmla="*/ 844019 h 2501275"/>
              <a:gd name="connsiteX27" fmla="*/ 1260032 w 1565166"/>
              <a:gd name="connsiteY27" fmla="*/ 1419579 h 2501275"/>
              <a:gd name="connsiteX28" fmla="*/ 1361122 w 1565166"/>
              <a:gd name="connsiteY28" fmla="*/ 1015219 h 2501275"/>
              <a:gd name="connsiteX29" fmla="*/ 1224162 w 1565166"/>
              <a:gd name="connsiteY29" fmla="*/ 891303 h 2501275"/>
              <a:gd name="connsiteX30" fmla="*/ 1211118 w 1565166"/>
              <a:gd name="connsiteY30" fmla="*/ 963044 h 2501275"/>
              <a:gd name="connsiteX31" fmla="*/ 873609 w 1565166"/>
              <a:gd name="connsiteY31" fmla="*/ 415203 h 2501275"/>
              <a:gd name="connsiteX32" fmla="*/ 386658 w 1565166"/>
              <a:gd name="connsiteY32" fmla="*/ 270091 h 2501275"/>
              <a:gd name="connsiteX33" fmla="*/ 217088 w 1565166"/>
              <a:gd name="connsiteY33" fmla="*/ 808150 h 2501275"/>
              <a:gd name="connsiteX34" fmla="*/ 336113 w 1565166"/>
              <a:gd name="connsiteY34" fmla="*/ 698907 h 2501275"/>
              <a:gd name="connsiteX35" fmla="*/ 386658 w 1565166"/>
              <a:gd name="connsiteY35" fmla="*/ 270091 h 2501275"/>
              <a:gd name="connsiteX36" fmla="*/ 1178508 w 1565166"/>
              <a:gd name="connsiteY36" fmla="*/ 270090 h 2501275"/>
              <a:gd name="connsiteX37" fmla="*/ 1229053 w 1565166"/>
              <a:gd name="connsiteY37" fmla="*/ 698906 h 2501275"/>
              <a:gd name="connsiteX38" fmla="*/ 1348078 w 1565166"/>
              <a:gd name="connsiteY38" fmla="*/ 808149 h 2501275"/>
              <a:gd name="connsiteX39" fmla="*/ 1178508 w 1565166"/>
              <a:gd name="connsiteY39" fmla="*/ 270090 h 2501275"/>
              <a:gd name="connsiteX40" fmla="*/ 409832 w 1565166"/>
              <a:gd name="connsiteY40" fmla="*/ 7436 h 2501275"/>
              <a:gd name="connsiteX41" fmla="*/ 69062 w 1565166"/>
              <a:gd name="connsiteY41" fmla="*/ 504733 h 2501275"/>
              <a:gd name="connsiteX42" fmla="*/ 72323 w 1565166"/>
              <a:gd name="connsiteY42" fmla="*/ 1254753 h 2501275"/>
              <a:gd name="connsiteX43" fmla="*/ 321729 w 1565166"/>
              <a:gd name="connsiteY43" fmla="*/ 892124 h 2501275"/>
              <a:gd name="connsiteX44" fmla="*/ 321786 w 1565166"/>
              <a:gd name="connsiteY44" fmla="*/ 894417 h 2501275"/>
              <a:gd name="connsiteX45" fmla="*/ 388636 w 1565166"/>
              <a:gd name="connsiteY45" fmla="*/ 832459 h 2501275"/>
              <a:gd name="connsiteX46" fmla="*/ 398419 w 1565166"/>
              <a:gd name="connsiteY46" fmla="*/ 891156 h 2501275"/>
              <a:gd name="connsiteX47" fmla="*/ 540270 w 1565166"/>
              <a:gd name="connsiteY47" fmla="*/ 737891 h 2501275"/>
              <a:gd name="connsiteX48" fmla="*/ 481573 w 1565166"/>
              <a:gd name="connsiteY48" fmla="*/ 446035 h 2501275"/>
              <a:gd name="connsiteX49" fmla="*/ 339795 w 1565166"/>
              <a:gd name="connsiteY49" fmla="*/ 750471 h 2501275"/>
              <a:gd name="connsiteX50" fmla="*/ 339721 w 1565166"/>
              <a:gd name="connsiteY50" fmla="*/ 747674 h 2501275"/>
              <a:gd name="connsiteX51" fmla="*/ 328302 w 1565166"/>
              <a:gd name="connsiteY51" fmla="*/ 757791 h 2501275"/>
              <a:gd name="connsiteX52" fmla="*/ 318525 w 1565166"/>
              <a:gd name="connsiteY52" fmla="*/ 763979 h 2501275"/>
              <a:gd name="connsiteX53" fmla="*/ 318586 w 1565166"/>
              <a:gd name="connsiteY53" fmla="*/ 766399 h 2501275"/>
              <a:gd name="connsiteX54" fmla="*/ 153847 w 1565166"/>
              <a:gd name="connsiteY54" fmla="*/ 912352 h 2501275"/>
              <a:gd name="connsiteX55" fmla="*/ 409832 w 1565166"/>
              <a:gd name="connsiteY55" fmla="*/ 7436 h 2501275"/>
              <a:gd name="connsiteX56" fmla="*/ 1125597 w 1565166"/>
              <a:gd name="connsiteY56" fmla="*/ 0 h 2501275"/>
              <a:gd name="connsiteX57" fmla="*/ 1411319 w 1565166"/>
              <a:gd name="connsiteY57" fmla="*/ 912351 h 2501275"/>
              <a:gd name="connsiteX58" fmla="*/ 1246580 w 1565166"/>
              <a:gd name="connsiteY58" fmla="*/ 766398 h 2501275"/>
              <a:gd name="connsiteX59" fmla="*/ 1246641 w 1565166"/>
              <a:gd name="connsiteY59" fmla="*/ 763978 h 2501275"/>
              <a:gd name="connsiteX60" fmla="*/ 1236864 w 1565166"/>
              <a:gd name="connsiteY60" fmla="*/ 757790 h 2501275"/>
              <a:gd name="connsiteX61" fmla="*/ 1225445 w 1565166"/>
              <a:gd name="connsiteY61" fmla="*/ 747673 h 2501275"/>
              <a:gd name="connsiteX62" fmla="*/ 1225371 w 1565166"/>
              <a:gd name="connsiteY62" fmla="*/ 750470 h 2501275"/>
              <a:gd name="connsiteX63" fmla="*/ 1083593 w 1565166"/>
              <a:gd name="connsiteY63" fmla="*/ 446034 h 2501275"/>
              <a:gd name="connsiteX64" fmla="*/ 1024896 w 1565166"/>
              <a:gd name="connsiteY64" fmla="*/ 737890 h 2501275"/>
              <a:gd name="connsiteX65" fmla="*/ 1166747 w 1565166"/>
              <a:gd name="connsiteY65" fmla="*/ 891155 h 2501275"/>
              <a:gd name="connsiteX66" fmla="*/ 1176530 w 1565166"/>
              <a:gd name="connsiteY66" fmla="*/ 832458 h 2501275"/>
              <a:gd name="connsiteX67" fmla="*/ 1243380 w 1565166"/>
              <a:gd name="connsiteY67" fmla="*/ 894416 h 2501275"/>
              <a:gd name="connsiteX68" fmla="*/ 1243437 w 1565166"/>
              <a:gd name="connsiteY68" fmla="*/ 892123 h 2501275"/>
              <a:gd name="connsiteX69" fmla="*/ 1492843 w 1565166"/>
              <a:gd name="connsiteY69" fmla="*/ 1254752 h 2501275"/>
              <a:gd name="connsiteX70" fmla="*/ 1496104 w 1565166"/>
              <a:gd name="connsiteY70" fmla="*/ 504732 h 2501275"/>
              <a:gd name="connsiteX71" fmla="*/ 1125597 w 1565166"/>
              <a:gd name="connsiteY71" fmla="*/ 0 h 2501275"/>
              <a:gd name="connsiteX0" fmla="*/ 530487 w 1565166"/>
              <a:gd name="connsiteY0" fmla="*/ 1488111 h 3047685"/>
              <a:gd name="connsiteX1" fmla="*/ 396788 w 1565166"/>
              <a:gd name="connsiteY1" fmla="*/ 1620180 h 3047685"/>
              <a:gd name="connsiteX2" fmla="*/ 362548 w 1565166"/>
              <a:gd name="connsiteY2" fmla="*/ 2218566 h 3047685"/>
              <a:gd name="connsiteX3" fmla="*/ 530487 w 1565166"/>
              <a:gd name="connsiteY3" fmla="*/ 1488111 h 3047685"/>
              <a:gd name="connsiteX4" fmla="*/ 1034679 w 1565166"/>
              <a:gd name="connsiteY4" fmla="*/ 1488110 h 3047685"/>
              <a:gd name="connsiteX5" fmla="*/ 1202618 w 1565166"/>
              <a:gd name="connsiteY5" fmla="*/ 2218565 h 3047685"/>
              <a:gd name="connsiteX6" fmla="*/ 1168378 w 1565166"/>
              <a:gd name="connsiteY6" fmla="*/ 1620179 h 3047685"/>
              <a:gd name="connsiteX7" fmla="*/ 1034679 w 1565166"/>
              <a:gd name="connsiteY7" fmla="*/ 1488110 h 3047685"/>
              <a:gd name="connsiteX8" fmla="*/ 691557 w 1565166"/>
              <a:gd name="connsiteY8" fmla="*/ 961614 h 3047685"/>
              <a:gd name="connsiteX9" fmla="*/ 354048 w 1565166"/>
              <a:gd name="connsiteY9" fmla="*/ 1509455 h 3047685"/>
              <a:gd name="connsiteX10" fmla="*/ 341004 w 1565166"/>
              <a:gd name="connsiteY10" fmla="*/ 1437714 h 3047685"/>
              <a:gd name="connsiteX11" fmla="*/ 204044 w 1565166"/>
              <a:gd name="connsiteY11" fmla="*/ 1561630 h 3047685"/>
              <a:gd name="connsiteX12" fmla="*/ 305134 w 1565166"/>
              <a:gd name="connsiteY12" fmla="*/ 1965990 h 3047685"/>
              <a:gd name="connsiteX13" fmla="*/ 583946 w 1565166"/>
              <a:gd name="connsiteY13" fmla="*/ 1390430 h 3047685"/>
              <a:gd name="connsiteX14" fmla="*/ 581708 w 1565166"/>
              <a:gd name="connsiteY14" fmla="*/ 1750587 h 3047685"/>
              <a:gd name="connsiteX15" fmla="*/ 579349 w 1565166"/>
              <a:gd name="connsiteY15" fmla="*/ 1750413 h 3047685"/>
              <a:gd name="connsiteX16" fmla="*/ 269892 w 1565166"/>
              <a:gd name="connsiteY16" fmla="*/ 3047685 h 3047685"/>
              <a:gd name="connsiteX17" fmla="*/ 764237 w 1565166"/>
              <a:gd name="connsiteY17" fmla="*/ 1791549 h 3047685"/>
              <a:gd name="connsiteX18" fmla="*/ 766560 w 1565166"/>
              <a:gd name="connsiteY18" fmla="*/ 1791528 h 3047685"/>
              <a:gd name="connsiteX19" fmla="*/ 691557 w 1565166"/>
              <a:gd name="connsiteY19" fmla="*/ 961614 h 3047685"/>
              <a:gd name="connsiteX20" fmla="*/ 873609 w 1565166"/>
              <a:gd name="connsiteY20" fmla="*/ 961613 h 3047685"/>
              <a:gd name="connsiteX21" fmla="*/ 798606 w 1565166"/>
              <a:gd name="connsiteY21" fmla="*/ 1791527 h 3047685"/>
              <a:gd name="connsiteX22" fmla="*/ 800929 w 1565166"/>
              <a:gd name="connsiteY22" fmla="*/ 1791548 h 3047685"/>
              <a:gd name="connsiteX23" fmla="*/ 1295274 w 1565166"/>
              <a:gd name="connsiteY23" fmla="*/ 3047684 h 3047685"/>
              <a:gd name="connsiteX24" fmla="*/ 985817 w 1565166"/>
              <a:gd name="connsiteY24" fmla="*/ 1750412 h 3047685"/>
              <a:gd name="connsiteX25" fmla="*/ 983458 w 1565166"/>
              <a:gd name="connsiteY25" fmla="*/ 1750586 h 3047685"/>
              <a:gd name="connsiteX26" fmla="*/ 981220 w 1565166"/>
              <a:gd name="connsiteY26" fmla="*/ 1390429 h 3047685"/>
              <a:gd name="connsiteX27" fmla="*/ 1260032 w 1565166"/>
              <a:gd name="connsiteY27" fmla="*/ 1965989 h 3047685"/>
              <a:gd name="connsiteX28" fmla="*/ 1361122 w 1565166"/>
              <a:gd name="connsiteY28" fmla="*/ 1561629 h 3047685"/>
              <a:gd name="connsiteX29" fmla="*/ 1224162 w 1565166"/>
              <a:gd name="connsiteY29" fmla="*/ 1437713 h 3047685"/>
              <a:gd name="connsiteX30" fmla="*/ 1211118 w 1565166"/>
              <a:gd name="connsiteY30" fmla="*/ 1509454 h 3047685"/>
              <a:gd name="connsiteX31" fmla="*/ 873609 w 1565166"/>
              <a:gd name="connsiteY31" fmla="*/ 961613 h 3047685"/>
              <a:gd name="connsiteX32" fmla="*/ 386658 w 1565166"/>
              <a:gd name="connsiteY32" fmla="*/ 816501 h 3047685"/>
              <a:gd name="connsiteX33" fmla="*/ 217088 w 1565166"/>
              <a:gd name="connsiteY33" fmla="*/ 1354560 h 3047685"/>
              <a:gd name="connsiteX34" fmla="*/ 336113 w 1565166"/>
              <a:gd name="connsiteY34" fmla="*/ 1245317 h 3047685"/>
              <a:gd name="connsiteX35" fmla="*/ 386658 w 1565166"/>
              <a:gd name="connsiteY35" fmla="*/ 816501 h 3047685"/>
              <a:gd name="connsiteX36" fmla="*/ 1178508 w 1565166"/>
              <a:gd name="connsiteY36" fmla="*/ 816500 h 3047685"/>
              <a:gd name="connsiteX37" fmla="*/ 1229053 w 1565166"/>
              <a:gd name="connsiteY37" fmla="*/ 1245316 h 3047685"/>
              <a:gd name="connsiteX38" fmla="*/ 1348078 w 1565166"/>
              <a:gd name="connsiteY38" fmla="*/ 1354559 h 3047685"/>
              <a:gd name="connsiteX39" fmla="*/ 1178508 w 1565166"/>
              <a:gd name="connsiteY39" fmla="*/ 816500 h 3047685"/>
              <a:gd name="connsiteX40" fmla="*/ 409832 w 1565166"/>
              <a:gd name="connsiteY40" fmla="*/ 553846 h 3047685"/>
              <a:gd name="connsiteX41" fmla="*/ 69062 w 1565166"/>
              <a:gd name="connsiteY41" fmla="*/ 1051143 h 3047685"/>
              <a:gd name="connsiteX42" fmla="*/ 72323 w 1565166"/>
              <a:gd name="connsiteY42" fmla="*/ 1801163 h 3047685"/>
              <a:gd name="connsiteX43" fmla="*/ 321729 w 1565166"/>
              <a:gd name="connsiteY43" fmla="*/ 1438534 h 3047685"/>
              <a:gd name="connsiteX44" fmla="*/ 321786 w 1565166"/>
              <a:gd name="connsiteY44" fmla="*/ 1440827 h 3047685"/>
              <a:gd name="connsiteX45" fmla="*/ 388636 w 1565166"/>
              <a:gd name="connsiteY45" fmla="*/ 1378869 h 3047685"/>
              <a:gd name="connsiteX46" fmla="*/ 398419 w 1565166"/>
              <a:gd name="connsiteY46" fmla="*/ 1437566 h 3047685"/>
              <a:gd name="connsiteX47" fmla="*/ 540270 w 1565166"/>
              <a:gd name="connsiteY47" fmla="*/ 1284301 h 3047685"/>
              <a:gd name="connsiteX48" fmla="*/ 481573 w 1565166"/>
              <a:gd name="connsiteY48" fmla="*/ 992445 h 3047685"/>
              <a:gd name="connsiteX49" fmla="*/ 339795 w 1565166"/>
              <a:gd name="connsiteY49" fmla="*/ 1296881 h 3047685"/>
              <a:gd name="connsiteX50" fmla="*/ 339721 w 1565166"/>
              <a:gd name="connsiteY50" fmla="*/ 1294084 h 3047685"/>
              <a:gd name="connsiteX51" fmla="*/ 328302 w 1565166"/>
              <a:gd name="connsiteY51" fmla="*/ 1304201 h 3047685"/>
              <a:gd name="connsiteX52" fmla="*/ 318525 w 1565166"/>
              <a:gd name="connsiteY52" fmla="*/ 1310389 h 3047685"/>
              <a:gd name="connsiteX53" fmla="*/ 318586 w 1565166"/>
              <a:gd name="connsiteY53" fmla="*/ 1312809 h 3047685"/>
              <a:gd name="connsiteX54" fmla="*/ 153847 w 1565166"/>
              <a:gd name="connsiteY54" fmla="*/ 1458762 h 3047685"/>
              <a:gd name="connsiteX55" fmla="*/ 409832 w 1565166"/>
              <a:gd name="connsiteY55" fmla="*/ 553846 h 3047685"/>
              <a:gd name="connsiteX56" fmla="*/ 787343 w 1565166"/>
              <a:gd name="connsiteY56" fmla="*/ 0 h 3047685"/>
              <a:gd name="connsiteX57" fmla="*/ 1411319 w 1565166"/>
              <a:gd name="connsiteY57" fmla="*/ 1458761 h 3047685"/>
              <a:gd name="connsiteX58" fmla="*/ 1246580 w 1565166"/>
              <a:gd name="connsiteY58" fmla="*/ 1312808 h 3047685"/>
              <a:gd name="connsiteX59" fmla="*/ 1246641 w 1565166"/>
              <a:gd name="connsiteY59" fmla="*/ 1310388 h 3047685"/>
              <a:gd name="connsiteX60" fmla="*/ 1236864 w 1565166"/>
              <a:gd name="connsiteY60" fmla="*/ 1304200 h 3047685"/>
              <a:gd name="connsiteX61" fmla="*/ 1225445 w 1565166"/>
              <a:gd name="connsiteY61" fmla="*/ 1294083 h 3047685"/>
              <a:gd name="connsiteX62" fmla="*/ 1225371 w 1565166"/>
              <a:gd name="connsiteY62" fmla="*/ 1296880 h 3047685"/>
              <a:gd name="connsiteX63" fmla="*/ 1083593 w 1565166"/>
              <a:gd name="connsiteY63" fmla="*/ 992444 h 3047685"/>
              <a:gd name="connsiteX64" fmla="*/ 1024896 w 1565166"/>
              <a:gd name="connsiteY64" fmla="*/ 1284300 h 3047685"/>
              <a:gd name="connsiteX65" fmla="*/ 1166747 w 1565166"/>
              <a:gd name="connsiteY65" fmla="*/ 1437565 h 3047685"/>
              <a:gd name="connsiteX66" fmla="*/ 1176530 w 1565166"/>
              <a:gd name="connsiteY66" fmla="*/ 1378868 h 3047685"/>
              <a:gd name="connsiteX67" fmla="*/ 1243380 w 1565166"/>
              <a:gd name="connsiteY67" fmla="*/ 1440826 h 3047685"/>
              <a:gd name="connsiteX68" fmla="*/ 1243437 w 1565166"/>
              <a:gd name="connsiteY68" fmla="*/ 1438533 h 3047685"/>
              <a:gd name="connsiteX69" fmla="*/ 1492843 w 1565166"/>
              <a:gd name="connsiteY69" fmla="*/ 1801162 h 3047685"/>
              <a:gd name="connsiteX70" fmla="*/ 1496104 w 1565166"/>
              <a:gd name="connsiteY70" fmla="*/ 1051142 h 3047685"/>
              <a:gd name="connsiteX71" fmla="*/ 787343 w 1565166"/>
              <a:gd name="connsiteY71" fmla="*/ 0 h 3047685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530487 w 1565166"/>
              <a:gd name="connsiteY0" fmla="*/ 1506695 h 3066269"/>
              <a:gd name="connsiteX1" fmla="*/ 396788 w 1565166"/>
              <a:gd name="connsiteY1" fmla="*/ 1638764 h 3066269"/>
              <a:gd name="connsiteX2" fmla="*/ 362548 w 1565166"/>
              <a:gd name="connsiteY2" fmla="*/ 2237150 h 3066269"/>
              <a:gd name="connsiteX3" fmla="*/ 530487 w 1565166"/>
              <a:gd name="connsiteY3" fmla="*/ 1506695 h 3066269"/>
              <a:gd name="connsiteX4" fmla="*/ 1034679 w 1565166"/>
              <a:gd name="connsiteY4" fmla="*/ 1506694 h 3066269"/>
              <a:gd name="connsiteX5" fmla="*/ 1202618 w 1565166"/>
              <a:gd name="connsiteY5" fmla="*/ 2237149 h 3066269"/>
              <a:gd name="connsiteX6" fmla="*/ 1168378 w 1565166"/>
              <a:gd name="connsiteY6" fmla="*/ 1638763 h 3066269"/>
              <a:gd name="connsiteX7" fmla="*/ 1034679 w 1565166"/>
              <a:gd name="connsiteY7" fmla="*/ 1506694 h 3066269"/>
              <a:gd name="connsiteX8" fmla="*/ 691557 w 1565166"/>
              <a:gd name="connsiteY8" fmla="*/ 980198 h 3066269"/>
              <a:gd name="connsiteX9" fmla="*/ 354048 w 1565166"/>
              <a:gd name="connsiteY9" fmla="*/ 1528039 h 3066269"/>
              <a:gd name="connsiteX10" fmla="*/ 341004 w 1565166"/>
              <a:gd name="connsiteY10" fmla="*/ 1456298 h 3066269"/>
              <a:gd name="connsiteX11" fmla="*/ 204044 w 1565166"/>
              <a:gd name="connsiteY11" fmla="*/ 1580214 h 3066269"/>
              <a:gd name="connsiteX12" fmla="*/ 305134 w 1565166"/>
              <a:gd name="connsiteY12" fmla="*/ 1984574 h 3066269"/>
              <a:gd name="connsiteX13" fmla="*/ 583946 w 1565166"/>
              <a:gd name="connsiteY13" fmla="*/ 1409014 h 3066269"/>
              <a:gd name="connsiteX14" fmla="*/ 581708 w 1565166"/>
              <a:gd name="connsiteY14" fmla="*/ 1769171 h 3066269"/>
              <a:gd name="connsiteX15" fmla="*/ 579349 w 1565166"/>
              <a:gd name="connsiteY15" fmla="*/ 1768997 h 3066269"/>
              <a:gd name="connsiteX16" fmla="*/ 269892 w 1565166"/>
              <a:gd name="connsiteY16" fmla="*/ 3066269 h 3066269"/>
              <a:gd name="connsiteX17" fmla="*/ 764237 w 1565166"/>
              <a:gd name="connsiteY17" fmla="*/ 1810133 h 3066269"/>
              <a:gd name="connsiteX18" fmla="*/ 766560 w 1565166"/>
              <a:gd name="connsiteY18" fmla="*/ 1810112 h 3066269"/>
              <a:gd name="connsiteX19" fmla="*/ 691557 w 1565166"/>
              <a:gd name="connsiteY19" fmla="*/ 980198 h 3066269"/>
              <a:gd name="connsiteX20" fmla="*/ 873609 w 1565166"/>
              <a:gd name="connsiteY20" fmla="*/ 980197 h 3066269"/>
              <a:gd name="connsiteX21" fmla="*/ 798606 w 1565166"/>
              <a:gd name="connsiteY21" fmla="*/ 1810111 h 3066269"/>
              <a:gd name="connsiteX22" fmla="*/ 800929 w 1565166"/>
              <a:gd name="connsiteY22" fmla="*/ 1810132 h 3066269"/>
              <a:gd name="connsiteX23" fmla="*/ 1295274 w 1565166"/>
              <a:gd name="connsiteY23" fmla="*/ 3066268 h 3066269"/>
              <a:gd name="connsiteX24" fmla="*/ 985817 w 1565166"/>
              <a:gd name="connsiteY24" fmla="*/ 1768996 h 3066269"/>
              <a:gd name="connsiteX25" fmla="*/ 983458 w 1565166"/>
              <a:gd name="connsiteY25" fmla="*/ 1769170 h 3066269"/>
              <a:gd name="connsiteX26" fmla="*/ 981220 w 1565166"/>
              <a:gd name="connsiteY26" fmla="*/ 1409013 h 3066269"/>
              <a:gd name="connsiteX27" fmla="*/ 1260032 w 1565166"/>
              <a:gd name="connsiteY27" fmla="*/ 1984573 h 3066269"/>
              <a:gd name="connsiteX28" fmla="*/ 1361122 w 1565166"/>
              <a:gd name="connsiteY28" fmla="*/ 1580213 h 3066269"/>
              <a:gd name="connsiteX29" fmla="*/ 1224162 w 1565166"/>
              <a:gd name="connsiteY29" fmla="*/ 1456297 h 3066269"/>
              <a:gd name="connsiteX30" fmla="*/ 1211118 w 1565166"/>
              <a:gd name="connsiteY30" fmla="*/ 1528038 h 3066269"/>
              <a:gd name="connsiteX31" fmla="*/ 873609 w 1565166"/>
              <a:gd name="connsiteY31" fmla="*/ 980197 h 3066269"/>
              <a:gd name="connsiteX32" fmla="*/ 386658 w 1565166"/>
              <a:gd name="connsiteY32" fmla="*/ 835085 h 3066269"/>
              <a:gd name="connsiteX33" fmla="*/ 217088 w 1565166"/>
              <a:gd name="connsiteY33" fmla="*/ 1373144 h 3066269"/>
              <a:gd name="connsiteX34" fmla="*/ 336113 w 1565166"/>
              <a:gd name="connsiteY34" fmla="*/ 1263901 h 3066269"/>
              <a:gd name="connsiteX35" fmla="*/ 386658 w 1565166"/>
              <a:gd name="connsiteY35" fmla="*/ 835085 h 3066269"/>
              <a:gd name="connsiteX36" fmla="*/ 1178508 w 1565166"/>
              <a:gd name="connsiteY36" fmla="*/ 835084 h 3066269"/>
              <a:gd name="connsiteX37" fmla="*/ 1229053 w 1565166"/>
              <a:gd name="connsiteY37" fmla="*/ 1263900 h 3066269"/>
              <a:gd name="connsiteX38" fmla="*/ 1348078 w 1565166"/>
              <a:gd name="connsiteY38" fmla="*/ 1373143 h 3066269"/>
              <a:gd name="connsiteX39" fmla="*/ 1178508 w 1565166"/>
              <a:gd name="connsiteY39" fmla="*/ 835084 h 3066269"/>
              <a:gd name="connsiteX40" fmla="*/ 770388 w 1565166"/>
              <a:gd name="connsiteY40" fmla="*/ 0 h 3066269"/>
              <a:gd name="connsiteX41" fmla="*/ 69062 w 1565166"/>
              <a:gd name="connsiteY41" fmla="*/ 1069727 h 3066269"/>
              <a:gd name="connsiteX42" fmla="*/ 72323 w 1565166"/>
              <a:gd name="connsiteY42" fmla="*/ 1819747 h 3066269"/>
              <a:gd name="connsiteX43" fmla="*/ 321729 w 1565166"/>
              <a:gd name="connsiteY43" fmla="*/ 1457118 h 3066269"/>
              <a:gd name="connsiteX44" fmla="*/ 321786 w 1565166"/>
              <a:gd name="connsiteY44" fmla="*/ 1459411 h 3066269"/>
              <a:gd name="connsiteX45" fmla="*/ 388636 w 1565166"/>
              <a:gd name="connsiteY45" fmla="*/ 1397453 h 3066269"/>
              <a:gd name="connsiteX46" fmla="*/ 398419 w 1565166"/>
              <a:gd name="connsiteY46" fmla="*/ 1456150 h 3066269"/>
              <a:gd name="connsiteX47" fmla="*/ 540270 w 1565166"/>
              <a:gd name="connsiteY47" fmla="*/ 1302885 h 3066269"/>
              <a:gd name="connsiteX48" fmla="*/ 481573 w 1565166"/>
              <a:gd name="connsiteY48" fmla="*/ 1011029 h 3066269"/>
              <a:gd name="connsiteX49" fmla="*/ 339795 w 1565166"/>
              <a:gd name="connsiteY49" fmla="*/ 1315465 h 3066269"/>
              <a:gd name="connsiteX50" fmla="*/ 339721 w 1565166"/>
              <a:gd name="connsiteY50" fmla="*/ 1312668 h 3066269"/>
              <a:gd name="connsiteX51" fmla="*/ 328302 w 1565166"/>
              <a:gd name="connsiteY51" fmla="*/ 1322785 h 3066269"/>
              <a:gd name="connsiteX52" fmla="*/ 318525 w 1565166"/>
              <a:gd name="connsiteY52" fmla="*/ 1328973 h 3066269"/>
              <a:gd name="connsiteX53" fmla="*/ 318586 w 1565166"/>
              <a:gd name="connsiteY53" fmla="*/ 1331393 h 3066269"/>
              <a:gd name="connsiteX54" fmla="*/ 153847 w 1565166"/>
              <a:gd name="connsiteY54" fmla="*/ 1477346 h 3066269"/>
              <a:gd name="connsiteX55" fmla="*/ 770388 w 1565166"/>
              <a:gd name="connsiteY55" fmla="*/ 0 h 3066269"/>
              <a:gd name="connsiteX56" fmla="*/ 787343 w 1565166"/>
              <a:gd name="connsiteY56" fmla="*/ 18584 h 3066269"/>
              <a:gd name="connsiteX57" fmla="*/ 1411319 w 1565166"/>
              <a:gd name="connsiteY57" fmla="*/ 1477345 h 3066269"/>
              <a:gd name="connsiteX58" fmla="*/ 1246580 w 1565166"/>
              <a:gd name="connsiteY58" fmla="*/ 1331392 h 3066269"/>
              <a:gd name="connsiteX59" fmla="*/ 1246641 w 1565166"/>
              <a:gd name="connsiteY59" fmla="*/ 1328972 h 3066269"/>
              <a:gd name="connsiteX60" fmla="*/ 1236864 w 1565166"/>
              <a:gd name="connsiteY60" fmla="*/ 1322784 h 3066269"/>
              <a:gd name="connsiteX61" fmla="*/ 1225445 w 1565166"/>
              <a:gd name="connsiteY61" fmla="*/ 1312667 h 3066269"/>
              <a:gd name="connsiteX62" fmla="*/ 1225371 w 1565166"/>
              <a:gd name="connsiteY62" fmla="*/ 1315464 h 3066269"/>
              <a:gd name="connsiteX63" fmla="*/ 1083593 w 1565166"/>
              <a:gd name="connsiteY63" fmla="*/ 1011028 h 3066269"/>
              <a:gd name="connsiteX64" fmla="*/ 1024896 w 1565166"/>
              <a:gd name="connsiteY64" fmla="*/ 1302884 h 3066269"/>
              <a:gd name="connsiteX65" fmla="*/ 1166747 w 1565166"/>
              <a:gd name="connsiteY65" fmla="*/ 1456149 h 3066269"/>
              <a:gd name="connsiteX66" fmla="*/ 1176530 w 1565166"/>
              <a:gd name="connsiteY66" fmla="*/ 1397452 h 3066269"/>
              <a:gd name="connsiteX67" fmla="*/ 1243380 w 1565166"/>
              <a:gd name="connsiteY67" fmla="*/ 1459410 h 3066269"/>
              <a:gd name="connsiteX68" fmla="*/ 1243437 w 1565166"/>
              <a:gd name="connsiteY68" fmla="*/ 1457117 h 3066269"/>
              <a:gd name="connsiteX69" fmla="*/ 1492843 w 1565166"/>
              <a:gd name="connsiteY69" fmla="*/ 1819746 h 3066269"/>
              <a:gd name="connsiteX70" fmla="*/ 1496104 w 1565166"/>
              <a:gd name="connsiteY70" fmla="*/ 1069726 h 3066269"/>
              <a:gd name="connsiteX71" fmla="*/ 787343 w 1565166"/>
              <a:gd name="connsiteY71" fmla="*/ 18584 h 3066269"/>
              <a:gd name="connsiteX0" fmla="*/ 612762 w 1647441"/>
              <a:gd name="connsiteY0" fmla="*/ 1506695 h 3121874"/>
              <a:gd name="connsiteX1" fmla="*/ 479063 w 1647441"/>
              <a:gd name="connsiteY1" fmla="*/ 1638764 h 3121874"/>
              <a:gd name="connsiteX2" fmla="*/ 444823 w 1647441"/>
              <a:gd name="connsiteY2" fmla="*/ 2237150 h 3121874"/>
              <a:gd name="connsiteX3" fmla="*/ 612762 w 1647441"/>
              <a:gd name="connsiteY3" fmla="*/ 1506695 h 3121874"/>
              <a:gd name="connsiteX4" fmla="*/ 1116954 w 1647441"/>
              <a:gd name="connsiteY4" fmla="*/ 1506694 h 3121874"/>
              <a:gd name="connsiteX5" fmla="*/ 1284893 w 1647441"/>
              <a:gd name="connsiteY5" fmla="*/ 2237149 h 3121874"/>
              <a:gd name="connsiteX6" fmla="*/ 1250653 w 1647441"/>
              <a:gd name="connsiteY6" fmla="*/ 1638763 h 3121874"/>
              <a:gd name="connsiteX7" fmla="*/ 1116954 w 1647441"/>
              <a:gd name="connsiteY7" fmla="*/ 1506694 h 3121874"/>
              <a:gd name="connsiteX8" fmla="*/ 773832 w 1647441"/>
              <a:gd name="connsiteY8" fmla="*/ 980198 h 3121874"/>
              <a:gd name="connsiteX9" fmla="*/ 436323 w 1647441"/>
              <a:gd name="connsiteY9" fmla="*/ 1528039 h 3121874"/>
              <a:gd name="connsiteX10" fmla="*/ 423279 w 1647441"/>
              <a:gd name="connsiteY10" fmla="*/ 1456298 h 3121874"/>
              <a:gd name="connsiteX11" fmla="*/ 286319 w 1647441"/>
              <a:gd name="connsiteY11" fmla="*/ 1580214 h 3121874"/>
              <a:gd name="connsiteX12" fmla="*/ 387409 w 1647441"/>
              <a:gd name="connsiteY12" fmla="*/ 1984574 h 3121874"/>
              <a:gd name="connsiteX13" fmla="*/ 666221 w 1647441"/>
              <a:gd name="connsiteY13" fmla="*/ 1409014 h 3121874"/>
              <a:gd name="connsiteX14" fmla="*/ 663983 w 1647441"/>
              <a:gd name="connsiteY14" fmla="*/ 1769171 h 3121874"/>
              <a:gd name="connsiteX15" fmla="*/ 661624 w 1647441"/>
              <a:gd name="connsiteY15" fmla="*/ 1768997 h 3121874"/>
              <a:gd name="connsiteX16" fmla="*/ 0 w 1647441"/>
              <a:gd name="connsiteY16" fmla="*/ 3121874 h 3121874"/>
              <a:gd name="connsiteX17" fmla="*/ 846512 w 1647441"/>
              <a:gd name="connsiteY17" fmla="*/ 1810133 h 3121874"/>
              <a:gd name="connsiteX18" fmla="*/ 848835 w 1647441"/>
              <a:gd name="connsiteY18" fmla="*/ 1810112 h 3121874"/>
              <a:gd name="connsiteX19" fmla="*/ 773832 w 1647441"/>
              <a:gd name="connsiteY19" fmla="*/ 980198 h 3121874"/>
              <a:gd name="connsiteX20" fmla="*/ 955884 w 1647441"/>
              <a:gd name="connsiteY20" fmla="*/ 980197 h 3121874"/>
              <a:gd name="connsiteX21" fmla="*/ 880881 w 1647441"/>
              <a:gd name="connsiteY21" fmla="*/ 1810111 h 3121874"/>
              <a:gd name="connsiteX22" fmla="*/ 883204 w 1647441"/>
              <a:gd name="connsiteY22" fmla="*/ 1810132 h 3121874"/>
              <a:gd name="connsiteX23" fmla="*/ 1377549 w 1647441"/>
              <a:gd name="connsiteY23" fmla="*/ 3066268 h 3121874"/>
              <a:gd name="connsiteX24" fmla="*/ 1068092 w 1647441"/>
              <a:gd name="connsiteY24" fmla="*/ 1768996 h 3121874"/>
              <a:gd name="connsiteX25" fmla="*/ 1065733 w 1647441"/>
              <a:gd name="connsiteY25" fmla="*/ 1769170 h 3121874"/>
              <a:gd name="connsiteX26" fmla="*/ 1063495 w 1647441"/>
              <a:gd name="connsiteY26" fmla="*/ 1409013 h 3121874"/>
              <a:gd name="connsiteX27" fmla="*/ 1342307 w 1647441"/>
              <a:gd name="connsiteY27" fmla="*/ 1984573 h 3121874"/>
              <a:gd name="connsiteX28" fmla="*/ 1443397 w 1647441"/>
              <a:gd name="connsiteY28" fmla="*/ 1580213 h 3121874"/>
              <a:gd name="connsiteX29" fmla="*/ 1306437 w 1647441"/>
              <a:gd name="connsiteY29" fmla="*/ 1456297 h 3121874"/>
              <a:gd name="connsiteX30" fmla="*/ 1293393 w 1647441"/>
              <a:gd name="connsiteY30" fmla="*/ 1528038 h 3121874"/>
              <a:gd name="connsiteX31" fmla="*/ 955884 w 1647441"/>
              <a:gd name="connsiteY31" fmla="*/ 980197 h 3121874"/>
              <a:gd name="connsiteX32" fmla="*/ 468933 w 1647441"/>
              <a:gd name="connsiteY32" fmla="*/ 835085 h 3121874"/>
              <a:gd name="connsiteX33" fmla="*/ 299363 w 1647441"/>
              <a:gd name="connsiteY33" fmla="*/ 1373144 h 3121874"/>
              <a:gd name="connsiteX34" fmla="*/ 418388 w 1647441"/>
              <a:gd name="connsiteY34" fmla="*/ 1263901 h 3121874"/>
              <a:gd name="connsiteX35" fmla="*/ 468933 w 1647441"/>
              <a:gd name="connsiteY35" fmla="*/ 835085 h 3121874"/>
              <a:gd name="connsiteX36" fmla="*/ 1260783 w 1647441"/>
              <a:gd name="connsiteY36" fmla="*/ 835084 h 3121874"/>
              <a:gd name="connsiteX37" fmla="*/ 1311328 w 1647441"/>
              <a:gd name="connsiteY37" fmla="*/ 1263900 h 3121874"/>
              <a:gd name="connsiteX38" fmla="*/ 1430353 w 1647441"/>
              <a:gd name="connsiteY38" fmla="*/ 1373143 h 3121874"/>
              <a:gd name="connsiteX39" fmla="*/ 1260783 w 1647441"/>
              <a:gd name="connsiteY39" fmla="*/ 835084 h 3121874"/>
              <a:gd name="connsiteX40" fmla="*/ 852663 w 1647441"/>
              <a:gd name="connsiteY40" fmla="*/ 0 h 3121874"/>
              <a:gd name="connsiteX41" fmla="*/ 151337 w 1647441"/>
              <a:gd name="connsiteY41" fmla="*/ 1069727 h 3121874"/>
              <a:gd name="connsiteX42" fmla="*/ 154598 w 1647441"/>
              <a:gd name="connsiteY42" fmla="*/ 1819747 h 3121874"/>
              <a:gd name="connsiteX43" fmla="*/ 404004 w 1647441"/>
              <a:gd name="connsiteY43" fmla="*/ 1457118 h 3121874"/>
              <a:gd name="connsiteX44" fmla="*/ 404061 w 1647441"/>
              <a:gd name="connsiteY44" fmla="*/ 1459411 h 3121874"/>
              <a:gd name="connsiteX45" fmla="*/ 470911 w 1647441"/>
              <a:gd name="connsiteY45" fmla="*/ 1397453 h 3121874"/>
              <a:gd name="connsiteX46" fmla="*/ 480694 w 1647441"/>
              <a:gd name="connsiteY46" fmla="*/ 1456150 h 3121874"/>
              <a:gd name="connsiteX47" fmla="*/ 622545 w 1647441"/>
              <a:gd name="connsiteY47" fmla="*/ 1302885 h 3121874"/>
              <a:gd name="connsiteX48" fmla="*/ 563848 w 1647441"/>
              <a:gd name="connsiteY48" fmla="*/ 1011029 h 3121874"/>
              <a:gd name="connsiteX49" fmla="*/ 422070 w 1647441"/>
              <a:gd name="connsiteY49" fmla="*/ 1315465 h 3121874"/>
              <a:gd name="connsiteX50" fmla="*/ 421996 w 1647441"/>
              <a:gd name="connsiteY50" fmla="*/ 1312668 h 3121874"/>
              <a:gd name="connsiteX51" fmla="*/ 410577 w 1647441"/>
              <a:gd name="connsiteY51" fmla="*/ 1322785 h 3121874"/>
              <a:gd name="connsiteX52" fmla="*/ 400800 w 1647441"/>
              <a:gd name="connsiteY52" fmla="*/ 1328973 h 3121874"/>
              <a:gd name="connsiteX53" fmla="*/ 400861 w 1647441"/>
              <a:gd name="connsiteY53" fmla="*/ 1331393 h 3121874"/>
              <a:gd name="connsiteX54" fmla="*/ 236122 w 1647441"/>
              <a:gd name="connsiteY54" fmla="*/ 1477346 h 3121874"/>
              <a:gd name="connsiteX55" fmla="*/ 852663 w 1647441"/>
              <a:gd name="connsiteY55" fmla="*/ 0 h 3121874"/>
              <a:gd name="connsiteX56" fmla="*/ 869618 w 1647441"/>
              <a:gd name="connsiteY56" fmla="*/ 18584 h 3121874"/>
              <a:gd name="connsiteX57" fmla="*/ 1493594 w 1647441"/>
              <a:gd name="connsiteY57" fmla="*/ 1477345 h 3121874"/>
              <a:gd name="connsiteX58" fmla="*/ 1328855 w 1647441"/>
              <a:gd name="connsiteY58" fmla="*/ 1331392 h 3121874"/>
              <a:gd name="connsiteX59" fmla="*/ 1328916 w 1647441"/>
              <a:gd name="connsiteY59" fmla="*/ 1328972 h 3121874"/>
              <a:gd name="connsiteX60" fmla="*/ 1319139 w 1647441"/>
              <a:gd name="connsiteY60" fmla="*/ 1322784 h 3121874"/>
              <a:gd name="connsiteX61" fmla="*/ 1307720 w 1647441"/>
              <a:gd name="connsiteY61" fmla="*/ 1312667 h 3121874"/>
              <a:gd name="connsiteX62" fmla="*/ 1307646 w 1647441"/>
              <a:gd name="connsiteY62" fmla="*/ 1315464 h 3121874"/>
              <a:gd name="connsiteX63" fmla="*/ 1165868 w 1647441"/>
              <a:gd name="connsiteY63" fmla="*/ 1011028 h 3121874"/>
              <a:gd name="connsiteX64" fmla="*/ 1107171 w 1647441"/>
              <a:gd name="connsiteY64" fmla="*/ 1302884 h 3121874"/>
              <a:gd name="connsiteX65" fmla="*/ 1249022 w 1647441"/>
              <a:gd name="connsiteY65" fmla="*/ 1456149 h 3121874"/>
              <a:gd name="connsiteX66" fmla="*/ 1258805 w 1647441"/>
              <a:gd name="connsiteY66" fmla="*/ 1397452 h 3121874"/>
              <a:gd name="connsiteX67" fmla="*/ 1325655 w 1647441"/>
              <a:gd name="connsiteY67" fmla="*/ 1459410 h 3121874"/>
              <a:gd name="connsiteX68" fmla="*/ 1325712 w 1647441"/>
              <a:gd name="connsiteY68" fmla="*/ 1457117 h 3121874"/>
              <a:gd name="connsiteX69" fmla="*/ 1575118 w 1647441"/>
              <a:gd name="connsiteY69" fmla="*/ 1819746 h 3121874"/>
              <a:gd name="connsiteX70" fmla="*/ 1578379 w 1647441"/>
              <a:gd name="connsiteY70" fmla="*/ 1069726 h 3121874"/>
              <a:gd name="connsiteX71" fmla="*/ 869618 w 1647441"/>
              <a:gd name="connsiteY71" fmla="*/ 18584 h 3121874"/>
              <a:gd name="connsiteX0" fmla="*/ 612762 w 1667932"/>
              <a:gd name="connsiteY0" fmla="*/ 1506695 h 3165122"/>
              <a:gd name="connsiteX1" fmla="*/ 479063 w 1667932"/>
              <a:gd name="connsiteY1" fmla="*/ 1638764 h 3165122"/>
              <a:gd name="connsiteX2" fmla="*/ 444823 w 1667932"/>
              <a:gd name="connsiteY2" fmla="*/ 2237150 h 3165122"/>
              <a:gd name="connsiteX3" fmla="*/ 612762 w 1667932"/>
              <a:gd name="connsiteY3" fmla="*/ 1506695 h 3165122"/>
              <a:gd name="connsiteX4" fmla="*/ 1116954 w 1667932"/>
              <a:gd name="connsiteY4" fmla="*/ 1506694 h 3165122"/>
              <a:gd name="connsiteX5" fmla="*/ 1284893 w 1667932"/>
              <a:gd name="connsiteY5" fmla="*/ 2237149 h 3165122"/>
              <a:gd name="connsiteX6" fmla="*/ 1250653 w 1667932"/>
              <a:gd name="connsiteY6" fmla="*/ 1638763 h 3165122"/>
              <a:gd name="connsiteX7" fmla="*/ 1116954 w 1667932"/>
              <a:gd name="connsiteY7" fmla="*/ 1506694 h 3165122"/>
              <a:gd name="connsiteX8" fmla="*/ 773832 w 1667932"/>
              <a:gd name="connsiteY8" fmla="*/ 980198 h 3165122"/>
              <a:gd name="connsiteX9" fmla="*/ 436323 w 1667932"/>
              <a:gd name="connsiteY9" fmla="*/ 1528039 h 3165122"/>
              <a:gd name="connsiteX10" fmla="*/ 423279 w 1667932"/>
              <a:gd name="connsiteY10" fmla="*/ 1456298 h 3165122"/>
              <a:gd name="connsiteX11" fmla="*/ 286319 w 1667932"/>
              <a:gd name="connsiteY11" fmla="*/ 1580214 h 3165122"/>
              <a:gd name="connsiteX12" fmla="*/ 387409 w 1667932"/>
              <a:gd name="connsiteY12" fmla="*/ 1984574 h 3165122"/>
              <a:gd name="connsiteX13" fmla="*/ 666221 w 1667932"/>
              <a:gd name="connsiteY13" fmla="*/ 1409014 h 3165122"/>
              <a:gd name="connsiteX14" fmla="*/ 663983 w 1667932"/>
              <a:gd name="connsiteY14" fmla="*/ 1769171 h 3165122"/>
              <a:gd name="connsiteX15" fmla="*/ 661624 w 1667932"/>
              <a:gd name="connsiteY15" fmla="*/ 1768997 h 3165122"/>
              <a:gd name="connsiteX16" fmla="*/ 0 w 1667932"/>
              <a:gd name="connsiteY16" fmla="*/ 3121874 h 3165122"/>
              <a:gd name="connsiteX17" fmla="*/ 846512 w 1667932"/>
              <a:gd name="connsiteY17" fmla="*/ 1810133 h 3165122"/>
              <a:gd name="connsiteX18" fmla="*/ 848835 w 1667932"/>
              <a:gd name="connsiteY18" fmla="*/ 1810112 h 3165122"/>
              <a:gd name="connsiteX19" fmla="*/ 773832 w 1667932"/>
              <a:gd name="connsiteY19" fmla="*/ 980198 h 3165122"/>
              <a:gd name="connsiteX20" fmla="*/ 955884 w 1667932"/>
              <a:gd name="connsiteY20" fmla="*/ 980197 h 3165122"/>
              <a:gd name="connsiteX21" fmla="*/ 880881 w 1667932"/>
              <a:gd name="connsiteY21" fmla="*/ 1810111 h 3165122"/>
              <a:gd name="connsiteX22" fmla="*/ 883204 w 1667932"/>
              <a:gd name="connsiteY22" fmla="*/ 1810132 h 3165122"/>
              <a:gd name="connsiteX23" fmla="*/ 1667932 w 1667932"/>
              <a:gd name="connsiteY23" fmla="*/ 3165122 h 3165122"/>
              <a:gd name="connsiteX24" fmla="*/ 1068092 w 1667932"/>
              <a:gd name="connsiteY24" fmla="*/ 1768996 h 3165122"/>
              <a:gd name="connsiteX25" fmla="*/ 1065733 w 1667932"/>
              <a:gd name="connsiteY25" fmla="*/ 1769170 h 3165122"/>
              <a:gd name="connsiteX26" fmla="*/ 1063495 w 1667932"/>
              <a:gd name="connsiteY26" fmla="*/ 1409013 h 3165122"/>
              <a:gd name="connsiteX27" fmla="*/ 1342307 w 1667932"/>
              <a:gd name="connsiteY27" fmla="*/ 1984573 h 3165122"/>
              <a:gd name="connsiteX28" fmla="*/ 1443397 w 1667932"/>
              <a:gd name="connsiteY28" fmla="*/ 1580213 h 3165122"/>
              <a:gd name="connsiteX29" fmla="*/ 1306437 w 1667932"/>
              <a:gd name="connsiteY29" fmla="*/ 1456297 h 3165122"/>
              <a:gd name="connsiteX30" fmla="*/ 1293393 w 1667932"/>
              <a:gd name="connsiteY30" fmla="*/ 1528038 h 3165122"/>
              <a:gd name="connsiteX31" fmla="*/ 955884 w 1667932"/>
              <a:gd name="connsiteY31" fmla="*/ 980197 h 3165122"/>
              <a:gd name="connsiteX32" fmla="*/ 468933 w 1667932"/>
              <a:gd name="connsiteY32" fmla="*/ 835085 h 3165122"/>
              <a:gd name="connsiteX33" fmla="*/ 299363 w 1667932"/>
              <a:gd name="connsiteY33" fmla="*/ 1373144 h 3165122"/>
              <a:gd name="connsiteX34" fmla="*/ 418388 w 1667932"/>
              <a:gd name="connsiteY34" fmla="*/ 1263901 h 3165122"/>
              <a:gd name="connsiteX35" fmla="*/ 468933 w 1667932"/>
              <a:gd name="connsiteY35" fmla="*/ 835085 h 3165122"/>
              <a:gd name="connsiteX36" fmla="*/ 1260783 w 1667932"/>
              <a:gd name="connsiteY36" fmla="*/ 835084 h 3165122"/>
              <a:gd name="connsiteX37" fmla="*/ 1311328 w 1667932"/>
              <a:gd name="connsiteY37" fmla="*/ 1263900 h 3165122"/>
              <a:gd name="connsiteX38" fmla="*/ 1430353 w 1667932"/>
              <a:gd name="connsiteY38" fmla="*/ 1373143 h 3165122"/>
              <a:gd name="connsiteX39" fmla="*/ 1260783 w 1667932"/>
              <a:gd name="connsiteY39" fmla="*/ 835084 h 3165122"/>
              <a:gd name="connsiteX40" fmla="*/ 852663 w 1667932"/>
              <a:gd name="connsiteY40" fmla="*/ 0 h 3165122"/>
              <a:gd name="connsiteX41" fmla="*/ 151337 w 1667932"/>
              <a:gd name="connsiteY41" fmla="*/ 1069727 h 3165122"/>
              <a:gd name="connsiteX42" fmla="*/ 154598 w 1667932"/>
              <a:gd name="connsiteY42" fmla="*/ 1819747 h 3165122"/>
              <a:gd name="connsiteX43" fmla="*/ 404004 w 1667932"/>
              <a:gd name="connsiteY43" fmla="*/ 1457118 h 3165122"/>
              <a:gd name="connsiteX44" fmla="*/ 404061 w 1667932"/>
              <a:gd name="connsiteY44" fmla="*/ 1459411 h 3165122"/>
              <a:gd name="connsiteX45" fmla="*/ 470911 w 1667932"/>
              <a:gd name="connsiteY45" fmla="*/ 1397453 h 3165122"/>
              <a:gd name="connsiteX46" fmla="*/ 480694 w 1667932"/>
              <a:gd name="connsiteY46" fmla="*/ 1456150 h 3165122"/>
              <a:gd name="connsiteX47" fmla="*/ 622545 w 1667932"/>
              <a:gd name="connsiteY47" fmla="*/ 1302885 h 3165122"/>
              <a:gd name="connsiteX48" fmla="*/ 563848 w 1667932"/>
              <a:gd name="connsiteY48" fmla="*/ 1011029 h 3165122"/>
              <a:gd name="connsiteX49" fmla="*/ 422070 w 1667932"/>
              <a:gd name="connsiteY49" fmla="*/ 1315465 h 3165122"/>
              <a:gd name="connsiteX50" fmla="*/ 421996 w 1667932"/>
              <a:gd name="connsiteY50" fmla="*/ 1312668 h 3165122"/>
              <a:gd name="connsiteX51" fmla="*/ 410577 w 1667932"/>
              <a:gd name="connsiteY51" fmla="*/ 1322785 h 3165122"/>
              <a:gd name="connsiteX52" fmla="*/ 400800 w 1667932"/>
              <a:gd name="connsiteY52" fmla="*/ 1328973 h 3165122"/>
              <a:gd name="connsiteX53" fmla="*/ 400861 w 1667932"/>
              <a:gd name="connsiteY53" fmla="*/ 1331393 h 3165122"/>
              <a:gd name="connsiteX54" fmla="*/ 236122 w 1667932"/>
              <a:gd name="connsiteY54" fmla="*/ 1477346 h 3165122"/>
              <a:gd name="connsiteX55" fmla="*/ 852663 w 1667932"/>
              <a:gd name="connsiteY55" fmla="*/ 0 h 3165122"/>
              <a:gd name="connsiteX56" fmla="*/ 869618 w 1667932"/>
              <a:gd name="connsiteY56" fmla="*/ 18584 h 3165122"/>
              <a:gd name="connsiteX57" fmla="*/ 1493594 w 1667932"/>
              <a:gd name="connsiteY57" fmla="*/ 1477345 h 3165122"/>
              <a:gd name="connsiteX58" fmla="*/ 1328855 w 1667932"/>
              <a:gd name="connsiteY58" fmla="*/ 1331392 h 3165122"/>
              <a:gd name="connsiteX59" fmla="*/ 1328916 w 1667932"/>
              <a:gd name="connsiteY59" fmla="*/ 1328972 h 3165122"/>
              <a:gd name="connsiteX60" fmla="*/ 1319139 w 1667932"/>
              <a:gd name="connsiteY60" fmla="*/ 1322784 h 3165122"/>
              <a:gd name="connsiteX61" fmla="*/ 1307720 w 1667932"/>
              <a:gd name="connsiteY61" fmla="*/ 1312667 h 3165122"/>
              <a:gd name="connsiteX62" fmla="*/ 1307646 w 1667932"/>
              <a:gd name="connsiteY62" fmla="*/ 1315464 h 3165122"/>
              <a:gd name="connsiteX63" fmla="*/ 1165868 w 1667932"/>
              <a:gd name="connsiteY63" fmla="*/ 1011028 h 3165122"/>
              <a:gd name="connsiteX64" fmla="*/ 1107171 w 1667932"/>
              <a:gd name="connsiteY64" fmla="*/ 1302884 h 3165122"/>
              <a:gd name="connsiteX65" fmla="*/ 1249022 w 1667932"/>
              <a:gd name="connsiteY65" fmla="*/ 1456149 h 3165122"/>
              <a:gd name="connsiteX66" fmla="*/ 1258805 w 1667932"/>
              <a:gd name="connsiteY66" fmla="*/ 1397452 h 3165122"/>
              <a:gd name="connsiteX67" fmla="*/ 1325655 w 1667932"/>
              <a:gd name="connsiteY67" fmla="*/ 1459410 h 3165122"/>
              <a:gd name="connsiteX68" fmla="*/ 1325712 w 1667932"/>
              <a:gd name="connsiteY68" fmla="*/ 1457117 h 3165122"/>
              <a:gd name="connsiteX69" fmla="*/ 1575118 w 1667932"/>
              <a:gd name="connsiteY69" fmla="*/ 1819746 h 3165122"/>
              <a:gd name="connsiteX70" fmla="*/ 1578379 w 1667932"/>
              <a:gd name="connsiteY70" fmla="*/ 1069726 h 3165122"/>
              <a:gd name="connsiteX71" fmla="*/ 869618 w 1667932"/>
              <a:gd name="connsiteY71" fmla="*/ 18584 h 316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7932" h="3165122">
                <a:moveTo>
                  <a:pt x="612762" y="1506695"/>
                </a:moveTo>
                <a:lnTo>
                  <a:pt x="479063" y="1638764"/>
                </a:lnTo>
                <a:cubicBezTo>
                  <a:pt x="498629" y="1908337"/>
                  <a:pt x="470911" y="2055623"/>
                  <a:pt x="444823" y="2237150"/>
                </a:cubicBezTo>
                <a:cubicBezTo>
                  <a:pt x="655698" y="1996926"/>
                  <a:pt x="618741" y="1605067"/>
                  <a:pt x="612762" y="1506695"/>
                </a:cubicBezTo>
                <a:close/>
                <a:moveTo>
                  <a:pt x="1116954" y="1506694"/>
                </a:moveTo>
                <a:cubicBezTo>
                  <a:pt x="1110975" y="1605066"/>
                  <a:pt x="1074018" y="1996925"/>
                  <a:pt x="1284893" y="2237149"/>
                </a:cubicBezTo>
                <a:cubicBezTo>
                  <a:pt x="1258805" y="2055622"/>
                  <a:pt x="1231087" y="1908336"/>
                  <a:pt x="1250653" y="1638763"/>
                </a:cubicBezTo>
                <a:lnTo>
                  <a:pt x="1116954" y="1506694"/>
                </a:lnTo>
                <a:close/>
                <a:moveTo>
                  <a:pt x="773832" y="980198"/>
                </a:moveTo>
                <a:cubicBezTo>
                  <a:pt x="731440" y="1125311"/>
                  <a:pt x="775463" y="1232922"/>
                  <a:pt x="436323" y="1528039"/>
                </a:cubicBezTo>
                <a:lnTo>
                  <a:pt x="423279" y="1456298"/>
                </a:lnTo>
                <a:lnTo>
                  <a:pt x="286319" y="1580214"/>
                </a:lnTo>
                <a:cubicBezTo>
                  <a:pt x="293928" y="1635107"/>
                  <a:pt x="268927" y="1791090"/>
                  <a:pt x="387409" y="1984574"/>
                </a:cubicBezTo>
                <a:cubicBezTo>
                  <a:pt x="421649" y="1919898"/>
                  <a:pt x="266753" y="1785112"/>
                  <a:pt x="666221" y="1409014"/>
                </a:cubicBezTo>
                <a:cubicBezTo>
                  <a:pt x="675455" y="1529064"/>
                  <a:pt x="666435" y="1649114"/>
                  <a:pt x="663983" y="1769171"/>
                </a:cubicBezTo>
                <a:lnTo>
                  <a:pt x="661624" y="1768997"/>
                </a:lnTo>
                <a:cubicBezTo>
                  <a:pt x="610922" y="2428706"/>
                  <a:pt x="104901" y="2766377"/>
                  <a:pt x="0" y="3121874"/>
                </a:cubicBezTo>
                <a:cubicBezTo>
                  <a:pt x="396434" y="2594421"/>
                  <a:pt x="809725" y="2066705"/>
                  <a:pt x="846512" y="1810133"/>
                </a:cubicBezTo>
                <a:lnTo>
                  <a:pt x="848835" y="1810112"/>
                </a:lnTo>
                <a:cubicBezTo>
                  <a:pt x="866226" y="1546518"/>
                  <a:pt x="895031" y="1224226"/>
                  <a:pt x="773832" y="980198"/>
                </a:cubicBezTo>
                <a:close/>
                <a:moveTo>
                  <a:pt x="955884" y="980197"/>
                </a:moveTo>
                <a:cubicBezTo>
                  <a:pt x="834685" y="1224225"/>
                  <a:pt x="863490" y="1546517"/>
                  <a:pt x="880881" y="1810111"/>
                </a:cubicBezTo>
                <a:lnTo>
                  <a:pt x="883204" y="1810132"/>
                </a:lnTo>
                <a:cubicBezTo>
                  <a:pt x="919991" y="2066704"/>
                  <a:pt x="1271498" y="2637669"/>
                  <a:pt x="1667932" y="3165122"/>
                </a:cubicBezTo>
                <a:cubicBezTo>
                  <a:pt x="1563031" y="2809625"/>
                  <a:pt x="1118794" y="2428705"/>
                  <a:pt x="1068092" y="1768996"/>
                </a:cubicBezTo>
                <a:lnTo>
                  <a:pt x="1065733" y="1769170"/>
                </a:lnTo>
                <a:cubicBezTo>
                  <a:pt x="1063281" y="1649113"/>
                  <a:pt x="1054261" y="1529063"/>
                  <a:pt x="1063495" y="1409013"/>
                </a:cubicBezTo>
                <a:cubicBezTo>
                  <a:pt x="1462963" y="1785111"/>
                  <a:pt x="1308067" y="1919897"/>
                  <a:pt x="1342307" y="1984573"/>
                </a:cubicBezTo>
                <a:cubicBezTo>
                  <a:pt x="1460789" y="1791089"/>
                  <a:pt x="1435788" y="1635106"/>
                  <a:pt x="1443397" y="1580213"/>
                </a:cubicBezTo>
                <a:lnTo>
                  <a:pt x="1306437" y="1456297"/>
                </a:lnTo>
                <a:lnTo>
                  <a:pt x="1293393" y="1528038"/>
                </a:lnTo>
                <a:cubicBezTo>
                  <a:pt x="954253" y="1232921"/>
                  <a:pt x="998276" y="1125310"/>
                  <a:pt x="955884" y="980197"/>
                </a:cubicBezTo>
                <a:close/>
                <a:moveTo>
                  <a:pt x="468933" y="835085"/>
                </a:moveTo>
                <a:cubicBezTo>
                  <a:pt x="311320" y="1058461"/>
                  <a:pt x="313494" y="1270423"/>
                  <a:pt x="299363" y="1373144"/>
                </a:cubicBezTo>
                <a:lnTo>
                  <a:pt x="418388" y="1263901"/>
                </a:lnTo>
                <a:cubicBezTo>
                  <a:pt x="415670" y="1215531"/>
                  <a:pt x="398279" y="1121506"/>
                  <a:pt x="468933" y="835085"/>
                </a:cubicBezTo>
                <a:close/>
                <a:moveTo>
                  <a:pt x="1260783" y="835084"/>
                </a:moveTo>
                <a:cubicBezTo>
                  <a:pt x="1331437" y="1121505"/>
                  <a:pt x="1314046" y="1215530"/>
                  <a:pt x="1311328" y="1263900"/>
                </a:cubicBezTo>
                <a:lnTo>
                  <a:pt x="1430353" y="1373143"/>
                </a:lnTo>
                <a:cubicBezTo>
                  <a:pt x="1416222" y="1270422"/>
                  <a:pt x="1418396" y="1058460"/>
                  <a:pt x="1260783" y="835084"/>
                </a:cubicBezTo>
                <a:close/>
                <a:moveTo>
                  <a:pt x="852663" y="0"/>
                </a:moveTo>
                <a:cubicBezTo>
                  <a:pt x="675484" y="115220"/>
                  <a:pt x="222534" y="899070"/>
                  <a:pt x="151337" y="1069727"/>
                </a:cubicBezTo>
                <a:cubicBezTo>
                  <a:pt x="116553" y="1207230"/>
                  <a:pt x="13290" y="1478433"/>
                  <a:pt x="154598" y="1819747"/>
                </a:cubicBezTo>
                <a:cubicBezTo>
                  <a:pt x="180805" y="1590936"/>
                  <a:pt x="310766" y="1541590"/>
                  <a:pt x="404004" y="1457118"/>
                </a:cubicBezTo>
                <a:cubicBezTo>
                  <a:pt x="404023" y="1457882"/>
                  <a:pt x="404042" y="1458647"/>
                  <a:pt x="404061" y="1459411"/>
                </a:cubicBezTo>
                <a:lnTo>
                  <a:pt x="470911" y="1397453"/>
                </a:lnTo>
                <a:lnTo>
                  <a:pt x="480694" y="1456150"/>
                </a:lnTo>
                <a:lnTo>
                  <a:pt x="622545" y="1302885"/>
                </a:lnTo>
                <a:cubicBezTo>
                  <a:pt x="609501" y="1205600"/>
                  <a:pt x="627436" y="1132772"/>
                  <a:pt x="563848" y="1011029"/>
                </a:cubicBezTo>
                <a:cubicBezTo>
                  <a:pt x="541958" y="1098079"/>
                  <a:pt x="521499" y="1243777"/>
                  <a:pt x="422070" y="1315465"/>
                </a:cubicBezTo>
                <a:cubicBezTo>
                  <a:pt x="422045" y="1314533"/>
                  <a:pt x="422021" y="1313600"/>
                  <a:pt x="421996" y="1312668"/>
                </a:cubicBezTo>
                <a:lnTo>
                  <a:pt x="410577" y="1322785"/>
                </a:lnTo>
                <a:cubicBezTo>
                  <a:pt x="407526" y="1325130"/>
                  <a:pt x="404203" y="1327091"/>
                  <a:pt x="400800" y="1328973"/>
                </a:cubicBezTo>
                <a:cubicBezTo>
                  <a:pt x="400820" y="1329780"/>
                  <a:pt x="400841" y="1330586"/>
                  <a:pt x="400861" y="1331393"/>
                </a:cubicBezTo>
                <a:lnTo>
                  <a:pt x="236122" y="1477346"/>
                </a:lnTo>
                <a:cubicBezTo>
                  <a:pt x="225252" y="1164294"/>
                  <a:pt x="413095" y="587078"/>
                  <a:pt x="852663" y="0"/>
                </a:cubicBezTo>
                <a:close/>
                <a:moveTo>
                  <a:pt x="869618" y="18584"/>
                </a:moveTo>
                <a:cubicBezTo>
                  <a:pt x="1234844" y="497866"/>
                  <a:pt x="1504464" y="1164293"/>
                  <a:pt x="1493594" y="1477345"/>
                </a:cubicBezTo>
                <a:lnTo>
                  <a:pt x="1328855" y="1331392"/>
                </a:lnTo>
                <a:cubicBezTo>
                  <a:pt x="1328875" y="1330585"/>
                  <a:pt x="1328896" y="1329779"/>
                  <a:pt x="1328916" y="1328972"/>
                </a:cubicBezTo>
                <a:cubicBezTo>
                  <a:pt x="1325513" y="1327090"/>
                  <a:pt x="1322190" y="1325129"/>
                  <a:pt x="1319139" y="1322784"/>
                </a:cubicBezTo>
                <a:lnTo>
                  <a:pt x="1307720" y="1312667"/>
                </a:lnTo>
                <a:cubicBezTo>
                  <a:pt x="1307695" y="1313599"/>
                  <a:pt x="1307671" y="1314532"/>
                  <a:pt x="1307646" y="1315464"/>
                </a:cubicBezTo>
                <a:cubicBezTo>
                  <a:pt x="1208217" y="1243776"/>
                  <a:pt x="1187758" y="1098078"/>
                  <a:pt x="1165868" y="1011028"/>
                </a:cubicBezTo>
                <a:cubicBezTo>
                  <a:pt x="1102280" y="1132771"/>
                  <a:pt x="1120215" y="1205599"/>
                  <a:pt x="1107171" y="1302884"/>
                </a:cubicBezTo>
                <a:lnTo>
                  <a:pt x="1249022" y="1456149"/>
                </a:lnTo>
                <a:lnTo>
                  <a:pt x="1258805" y="1397452"/>
                </a:lnTo>
                <a:lnTo>
                  <a:pt x="1325655" y="1459410"/>
                </a:lnTo>
                <a:cubicBezTo>
                  <a:pt x="1325674" y="1458646"/>
                  <a:pt x="1325693" y="1457881"/>
                  <a:pt x="1325712" y="1457117"/>
                </a:cubicBezTo>
                <a:cubicBezTo>
                  <a:pt x="1418950" y="1541589"/>
                  <a:pt x="1548911" y="1590935"/>
                  <a:pt x="1575118" y="1819746"/>
                </a:cubicBezTo>
                <a:cubicBezTo>
                  <a:pt x="1716426" y="1478432"/>
                  <a:pt x="1613163" y="1207229"/>
                  <a:pt x="1578379" y="1069726"/>
                </a:cubicBezTo>
                <a:cubicBezTo>
                  <a:pt x="1507182" y="899069"/>
                  <a:pt x="1046797" y="133804"/>
                  <a:pt x="869618" y="18584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srgbClr val="DAC9E3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6" name="5 Imagen" descr="AAgCCBI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314"/>
            <a:ext cx="9144000" cy="517813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8932938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18961308" flipH="1">
            <a:off x="-579284" y="187955"/>
            <a:ext cx="3426246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 prstMaterial="flat"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srgbClr val="DAC9E3"/>
              </a:solidFill>
              <a:latin typeface="Arial"/>
            </a:endParaRPr>
          </a:p>
        </p:txBody>
      </p:sp>
      <p:sp>
        <p:nvSpPr>
          <p:cNvPr id="3" name="2 Forma libre"/>
          <p:cNvSpPr/>
          <p:nvPr/>
        </p:nvSpPr>
        <p:spPr>
          <a:xfrm rot="19080177" flipH="1">
            <a:off x="-24541" y="647735"/>
            <a:ext cx="3426246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 prstMaterial="flat"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srgbClr val="DAC9E3"/>
              </a:solidFill>
              <a:latin typeface="Arial"/>
            </a:endParaRPr>
          </a:p>
        </p:txBody>
      </p:sp>
      <p:sp>
        <p:nvSpPr>
          <p:cNvPr id="4" name="3 Forma libre"/>
          <p:cNvSpPr/>
          <p:nvPr/>
        </p:nvSpPr>
        <p:spPr>
          <a:xfrm rot="2753832">
            <a:off x="6355415" y="236332"/>
            <a:ext cx="3426246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 prstMaterial="flat"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srgbClr val="DAC9E3"/>
              </a:solidFill>
              <a:latin typeface="Arial"/>
            </a:endParaRPr>
          </a:p>
        </p:txBody>
      </p:sp>
      <p:sp>
        <p:nvSpPr>
          <p:cNvPr id="5" name="4 Forma libre"/>
          <p:cNvSpPr/>
          <p:nvPr/>
        </p:nvSpPr>
        <p:spPr>
          <a:xfrm rot="2398430">
            <a:off x="5690595" y="588113"/>
            <a:ext cx="3426246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 prstMaterial="flat"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srgbClr val="DAC9E3"/>
              </a:solidFill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>
          <a:xfrm rot="2638692" flipH="1" flipV="1">
            <a:off x="-659196" y="4004379"/>
            <a:ext cx="3426246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 prstMaterial="flat"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srgbClr val="DAC9E3"/>
              </a:solidFill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>
          <a:xfrm rot="2519823" flipH="1" flipV="1">
            <a:off x="-24542" y="3538838"/>
            <a:ext cx="3426246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 prstMaterial="flat"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srgbClr val="DAC9E3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>
          <a:xfrm rot="18846168" flipV="1">
            <a:off x="6355415" y="4004377"/>
            <a:ext cx="3426246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 prstMaterial="flat"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srgbClr val="DAC9E3"/>
              </a:solidFill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>
          <a:xfrm rot="19201570" flipV="1">
            <a:off x="5690595" y="3646854"/>
            <a:ext cx="3426246" cy="834457"/>
          </a:xfrm>
          <a:custGeom>
            <a:avLst/>
            <a:gdLst/>
            <a:ahLst/>
            <a:cxnLst/>
            <a:rect l="l" t="t" r="r" b="b"/>
            <a:pathLst>
              <a:path w="3426246" h="834457">
                <a:moveTo>
                  <a:pt x="1573842" y="235903"/>
                </a:moveTo>
                <a:cubicBezTo>
                  <a:pt x="1623649" y="257906"/>
                  <a:pt x="1675278" y="287708"/>
                  <a:pt x="1728884" y="326646"/>
                </a:cubicBezTo>
                <a:cubicBezTo>
                  <a:pt x="1666976" y="362961"/>
                  <a:pt x="1620681" y="401852"/>
                  <a:pt x="1589785" y="431320"/>
                </a:cubicBezTo>
                <a:cubicBezTo>
                  <a:pt x="1550012" y="395839"/>
                  <a:pt x="1497421" y="357387"/>
                  <a:pt x="1431190" y="325545"/>
                </a:cubicBezTo>
                <a:cubicBezTo>
                  <a:pt x="1480144" y="288639"/>
                  <a:pt x="1527660" y="258967"/>
                  <a:pt x="1573842" y="235903"/>
                </a:cubicBezTo>
                <a:close/>
                <a:moveTo>
                  <a:pt x="1938656" y="253946"/>
                </a:moveTo>
                <a:cubicBezTo>
                  <a:pt x="1979530" y="281319"/>
                  <a:pt x="2021316" y="313874"/>
                  <a:pt x="2064173" y="351952"/>
                </a:cubicBezTo>
                <a:cubicBezTo>
                  <a:pt x="1990781" y="376566"/>
                  <a:pt x="1930166" y="410275"/>
                  <a:pt x="1882128" y="443902"/>
                </a:cubicBezTo>
                <a:cubicBezTo>
                  <a:pt x="1863968" y="423176"/>
                  <a:pt x="1824565" y="377370"/>
                  <a:pt x="1761196" y="329713"/>
                </a:cubicBezTo>
                <a:cubicBezTo>
                  <a:pt x="1823601" y="293881"/>
                  <a:pt x="1882459" y="268933"/>
                  <a:pt x="1938656" y="253946"/>
                </a:cubicBezTo>
                <a:close/>
                <a:moveTo>
                  <a:pt x="2171443" y="227126"/>
                </a:moveTo>
                <a:cubicBezTo>
                  <a:pt x="2187930" y="228639"/>
                  <a:pt x="2204213" y="230832"/>
                  <a:pt x="2220087" y="235027"/>
                </a:cubicBezTo>
                <a:cubicBezTo>
                  <a:pt x="2242423" y="252830"/>
                  <a:pt x="2265165" y="271970"/>
                  <a:pt x="2288410" y="292431"/>
                </a:cubicBezTo>
                <a:cubicBezTo>
                  <a:pt x="2279770" y="282804"/>
                  <a:pt x="2262960" y="262618"/>
                  <a:pt x="2236953" y="237766"/>
                </a:cubicBezTo>
                <a:cubicBezTo>
                  <a:pt x="2271010" y="243638"/>
                  <a:pt x="2304184" y="253129"/>
                  <a:pt x="2337028" y="264672"/>
                </a:cubicBezTo>
                <a:cubicBezTo>
                  <a:pt x="2370875" y="281864"/>
                  <a:pt x="2406086" y="297927"/>
                  <a:pt x="2442885" y="312427"/>
                </a:cubicBezTo>
                <a:cubicBezTo>
                  <a:pt x="2294633" y="294485"/>
                  <a:pt x="2170123" y="314040"/>
                  <a:pt x="2069480" y="350381"/>
                </a:cubicBezTo>
                <a:cubicBezTo>
                  <a:pt x="2047638" y="325803"/>
                  <a:pt x="2011138" y="287247"/>
                  <a:pt x="1958016" y="248250"/>
                </a:cubicBezTo>
                <a:cubicBezTo>
                  <a:pt x="2033961" y="226052"/>
                  <a:pt x="2104397" y="220972"/>
                  <a:pt x="2171443" y="227126"/>
                </a:cubicBezTo>
                <a:close/>
                <a:moveTo>
                  <a:pt x="1302033" y="170995"/>
                </a:moveTo>
                <a:cubicBezTo>
                  <a:pt x="1257458" y="198643"/>
                  <a:pt x="1223354" y="227651"/>
                  <a:pt x="1198904" y="251086"/>
                </a:cubicBezTo>
                <a:cubicBezTo>
                  <a:pt x="1139555" y="239077"/>
                  <a:pt x="1074063" y="235381"/>
                  <a:pt x="1002643" y="239977"/>
                </a:cubicBezTo>
                <a:cubicBezTo>
                  <a:pt x="1040198" y="227566"/>
                  <a:pt x="1076255" y="213505"/>
                  <a:pt x="1111014" y="198240"/>
                </a:cubicBezTo>
                <a:cubicBezTo>
                  <a:pt x="1173249" y="180224"/>
                  <a:pt x="1236227" y="169367"/>
                  <a:pt x="1302033" y="170995"/>
                </a:cubicBezTo>
                <a:close/>
                <a:moveTo>
                  <a:pt x="1366128" y="173563"/>
                </a:moveTo>
                <a:cubicBezTo>
                  <a:pt x="1425470" y="180461"/>
                  <a:pt x="1487493" y="196899"/>
                  <a:pt x="1553563" y="225647"/>
                </a:cubicBezTo>
                <a:cubicBezTo>
                  <a:pt x="1496893" y="256037"/>
                  <a:pt x="1452223" y="289877"/>
                  <a:pt x="1419568" y="319366"/>
                </a:cubicBezTo>
                <a:cubicBezTo>
                  <a:pt x="1360390" y="289009"/>
                  <a:pt x="1290351" y="264331"/>
                  <a:pt x="1209125" y="252992"/>
                </a:cubicBezTo>
                <a:cubicBezTo>
                  <a:pt x="1250912" y="221753"/>
                  <a:pt x="1291220" y="194874"/>
                  <a:pt x="1330277" y="172127"/>
                </a:cubicBezTo>
                <a:cubicBezTo>
                  <a:pt x="1342182" y="171158"/>
                  <a:pt x="1354100" y="172164"/>
                  <a:pt x="1366128" y="173563"/>
                </a:cubicBezTo>
                <a:close/>
                <a:moveTo>
                  <a:pt x="2187727" y="191875"/>
                </a:moveTo>
                <a:lnTo>
                  <a:pt x="2196471" y="195020"/>
                </a:lnTo>
                <a:lnTo>
                  <a:pt x="2252014" y="222544"/>
                </a:lnTo>
                <a:cubicBezTo>
                  <a:pt x="2240887" y="221066"/>
                  <a:pt x="2229891" y="219809"/>
                  <a:pt x="2218883" y="220254"/>
                </a:cubicBezTo>
                <a:cubicBezTo>
                  <a:pt x="2210019" y="210532"/>
                  <a:pt x="2199561" y="201076"/>
                  <a:pt x="2187727" y="191875"/>
                </a:cubicBezTo>
                <a:close/>
                <a:moveTo>
                  <a:pt x="1770935" y="156679"/>
                </a:moveTo>
                <a:cubicBezTo>
                  <a:pt x="1820128" y="177185"/>
                  <a:pt x="1870677" y="206024"/>
                  <a:pt x="1923009" y="243787"/>
                </a:cubicBezTo>
                <a:lnTo>
                  <a:pt x="1856753" y="264424"/>
                </a:lnTo>
                <a:cubicBezTo>
                  <a:pt x="1815279" y="279955"/>
                  <a:pt x="1777940" y="297950"/>
                  <a:pt x="1745068" y="317410"/>
                </a:cubicBezTo>
                <a:cubicBezTo>
                  <a:pt x="1704156" y="284505"/>
                  <a:pt x="1652849" y="252503"/>
                  <a:pt x="1591789" y="225636"/>
                </a:cubicBezTo>
                <a:cubicBezTo>
                  <a:pt x="1654889" y="191811"/>
                  <a:pt x="1714241" y="169025"/>
                  <a:pt x="1770935" y="156679"/>
                </a:cubicBezTo>
                <a:close/>
                <a:moveTo>
                  <a:pt x="1925890" y="134753"/>
                </a:moveTo>
                <a:cubicBezTo>
                  <a:pt x="2000856" y="135068"/>
                  <a:pt x="2071095" y="149852"/>
                  <a:pt x="2139558" y="174552"/>
                </a:cubicBezTo>
                <a:cubicBezTo>
                  <a:pt x="2159234" y="188047"/>
                  <a:pt x="2179120" y="202768"/>
                  <a:pt x="2199129" y="218888"/>
                </a:cubicBezTo>
                <a:cubicBezTo>
                  <a:pt x="2103710" y="209977"/>
                  <a:pt x="2018660" y="219132"/>
                  <a:pt x="1944124" y="237653"/>
                </a:cubicBezTo>
                <a:cubicBezTo>
                  <a:pt x="1904772" y="206107"/>
                  <a:pt x="1855822" y="175566"/>
                  <a:pt x="1797756" y="150010"/>
                </a:cubicBezTo>
                <a:cubicBezTo>
                  <a:pt x="1842016" y="138781"/>
                  <a:pt x="1884668" y="134579"/>
                  <a:pt x="1925890" y="134753"/>
                </a:cubicBezTo>
                <a:close/>
                <a:moveTo>
                  <a:pt x="1446402" y="93870"/>
                </a:moveTo>
                <a:cubicBezTo>
                  <a:pt x="1396857" y="112331"/>
                  <a:pt x="1353992" y="135425"/>
                  <a:pt x="1318044" y="160148"/>
                </a:cubicBezTo>
                <a:cubicBezTo>
                  <a:pt x="1280130" y="157557"/>
                  <a:pt x="1240206" y="157764"/>
                  <a:pt x="1198259" y="160952"/>
                </a:cubicBezTo>
                <a:lnTo>
                  <a:pt x="1255260" y="136590"/>
                </a:lnTo>
                <a:cubicBezTo>
                  <a:pt x="1318136" y="114684"/>
                  <a:pt x="1381101" y="98789"/>
                  <a:pt x="1446402" y="93870"/>
                </a:cubicBezTo>
                <a:close/>
                <a:moveTo>
                  <a:pt x="1528797" y="91609"/>
                </a:moveTo>
                <a:cubicBezTo>
                  <a:pt x="1598948" y="95258"/>
                  <a:pt x="1672528" y="111824"/>
                  <a:pt x="1751446" y="147285"/>
                </a:cubicBezTo>
                <a:cubicBezTo>
                  <a:pt x="1719241" y="154757"/>
                  <a:pt x="1689032" y="164204"/>
                  <a:pt x="1660747" y="174797"/>
                </a:cubicBezTo>
                <a:cubicBezTo>
                  <a:pt x="1627794" y="187138"/>
                  <a:pt x="1597450" y="201033"/>
                  <a:pt x="1570685" y="217524"/>
                </a:cubicBezTo>
                <a:cubicBezTo>
                  <a:pt x="1506194" y="190233"/>
                  <a:pt x="1431097" y="169783"/>
                  <a:pt x="1345202" y="163296"/>
                </a:cubicBezTo>
                <a:cubicBezTo>
                  <a:pt x="1397778" y="132061"/>
                  <a:pt x="1447746" y="108131"/>
                  <a:pt x="1496263" y="92502"/>
                </a:cubicBezTo>
                <a:cubicBezTo>
                  <a:pt x="1507027" y="90786"/>
                  <a:pt x="1517871" y="91041"/>
                  <a:pt x="1528797" y="91609"/>
                </a:cubicBezTo>
                <a:close/>
                <a:moveTo>
                  <a:pt x="1774783" y="46768"/>
                </a:moveTo>
                <a:cubicBezTo>
                  <a:pt x="1877044" y="54878"/>
                  <a:pt x="1971427" y="88914"/>
                  <a:pt x="2066923" y="133681"/>
                </a:cubicBezTo>
                <a:cubicBezTo>
                  <a:pt x="1958798" y="118550"/>
                  <a:pt x="1862970" y="123822"/>
                  <a:pt x="1779627" y="142133"/>
                </a:cubicBezTo>
                <a:cubicBezTo>
                  <a:pt x="1707650" y="111149"/>
                  <a:pt x="1622378" y="88019"/>
                  <a:pt x="1523381" y="82300"/>
                </a:cubicBezTo>
                <a:cubicBezTo>
                  <a:pt x="1613999" y="49501"/>
                  <a:pt x="1696688" y="40575"/>
                  <a:pt x="1774783" y="46768"/>
                </a:cubicBezTo>
                <a:close/>
                <a:moveTo>
                  <a:pt x="1684606" y="12247"/>
                </a:moveTo>
                <a:cubicBezTo>
                  <a:pt x="1754095" y="10651"/>
                  <a:pt x="1826527" y="21141"/>
                  <a:pt x="1904323" y="48896"/>
                </a:cubicBezTo>
                <a:cubicBezTo>
                  <a:pt x="1732794" y="19208"/>
                  <a:pt x="1590833" y="40415"/>
                  <a:pt x="1478357" y="80866"/>
                </a:cubicBezTo>
                <a:cubicBezTo>
                  <a:pt x="1449363" y="79056"/>
                  <a:pt x="1419258" y="80029"/>
                  <a:pt x="1388047" y="82621"/>
                </a:cubicBezTo>
                <a:cubicBezTo>
                  <a:pt x="1485906" y="43286"/>
                  <a:pt x="1582051" y="14603"/>
                  <a:pt x="1684606" y="12247"/>
                </a:cubicBezTo>
                <a:close/>
                <a:moveTo>
                  <a:pt x="1735253" y="3209"/>
                </a:moveTo>
                <a:cubicBezTo>
                  <a:pt x="1569485" y="-10961"/>
                  <a:pt x="1364553" y="19691"/>
                  <a:pt x="1117361" y="137410"/>
                </a:cubicBezTo>
                <a:cubicBezTo>
                  <a:pt x="1053398" y="156131"/>
                  <a:pt x="986626" y="182543"/>
                  <a:pt x="916450" y="215971"/>
                </a:cubicBezTo>
                <a:cubicBezTo>
                  <a:pt x="855391" y="233908"/>
                  <a:pt x="791790" y="258906"/>
                  <a:pt x="725090" y="290266"/>
                </a:cubicBezTo>
                <a:lnTo>
                  <a:pt x="655898" y="315017"/>
                </a:lnTo>
                <a:cubicBezTo>
                  <a:pt x="638382" y="318087"/>
                  <a:pt x="620439" y="319132"/>
                  <a:pt x="602189" y="319794"/>
                </a:cubicBezTo>
                <a:lnTo>
                  <a:pt x="602194" y="334573"/>
                </a:lnTo>
                <a:cubicBezTo>
                  <a:pt x="562158" y="350861"/>
                  <a:pt x="521052" y="369761"/>
                  <a:pt x="478837" y="391393"/>
                </a:cubicBezTo>
                <a:cubicBezTo>
                  <a:pt x="453772" y="395547"/>
                  <a:pt x="427940" y="397314"/>
                  <a:pt x="401459" y="398275"/>
                </a:cubicBezTo>
                <a:lnTo>
                  <a:pt x="401472" y="432731"/>
                </a:lnTo>
                <a:cubicBezTo>
                  <a:pt x="384223" y="441509"/>
                  <a:pt x="367176" y="451368"/>
                  <a:pt x="349953" y="461641"/>
                </a:cubicBezTo>
                <a:cubicBezTo>
                  <a:pt x="302571" y="469840"/>
                  <a:pt x="252911" y="474863"/>
                  <a:pt x="200729" y="476756"/>
                </a:cubicBezTo>
                <a:lnTo>
                  <a:pt x="200750" y="530232"/>
                </a:lnTo>
                <a:cubicBezTo>
                  <a:pt x="138131" y="544189"/>
                  <a:pt x="71426" y="552646"/>
                  <a:pt x="0" y="555236"/>
                </a:cubicBezTo>
                <a:lnTo>
                  <a:pt x="57" y="706453"/>
                </a:lnTo>
                <a:cubicBezTo>
                  <a:pt x="69209" y="650667"/>
                  <a:pt x="136032" y="600851"/>
                  <a:pt x="200759" y="556780"/>
                </a:cubicBezTo>
                <a:lnTo>
                  <a:pt x="200785" y="627973"/>
                </a:lnTo>
                <a:cubicBezTo>
                  <a:pt x="269936" y="572188"/>
                  <a:pt x="336759" y="522373"/>
                  <a:pt x="401489" y="478310"/>
                </a:cubicBezTo>
                <a:lnTo>
                  <a:pt x="401515" y="549492"/>
                </a:lnTo>
                <a:cubicBezTo>
                  <a:pt x="470665" y="493707"/>
                  <a:pt x="537489" y="443892"/>
                  <a:pt x="602219" y="399827"/>
                </a:cubicBezTo>
                <a:lnTo>
                  <a:pt x="602244" y="471011"/>
                </a:lnTo>
                <a:cubicBezTo>
                  <a:pt x="675691" y="411761"/>
                  <a:pt x="746510" y="359246"/>
                  <a:pt x="814793" y="312922"/>
                </a:cubicBezTo>
                <a:cubicBezTo>
                  <a:pt x="850549" y="301708"/>
                  <a:pt x="884602" y="288041"/>
                  <a:pt x="917608" y="273592"/>
                </a:cubicBezTo>
                <a:cubicBezTo>
                  <a:pt x="1005659" y="249397"/>
                  <a:pt x="1095295" y="239624"/>
                  <a:pt x="1192202" y="256888"/>
                </a:cubicBezTo>
                <a:cubicBezTo>
                  <a:pt x="1175106" y="273001"/>
                  <a:pt x="1163144" y="285698"/>
                  <a:pt x="1156201" y="292610"/>
                </a:cubicBezTo>
                <a:cubicBezTo>
                  <a:pt x="1171380" y="280692"/>
                  <a:pt x="1186335" y="269276"/>
                  <a:pt x="1201395" y="258778"/>
                </a:cubicBezTo>
                <a:cubicBezTo>
                  <a:pt x="1266114" y="268881"/>
                  <a:pt x="1333896" y="291928"/>
                  <a:pt x="1405913" y="331188"/>
                </a:cubicBezTo>
                <a:cubicBezTo>
                  <a:pt x="1378966" y="354248"/>
                  <a:pt x="1361291" y="373194"/>
                  <a:pt x="1352208" y="382237"/>
                </a:cubicBezTo>
                <a:cubicBezTo>
                  <a:pt x="1373542" y="365487"/>
                  <a:pt x="1394435" y="349726"/>
                  <a:pt x="1416012" y="336439"/>
                </a:cubicBezTo>
                <a:cubicBezTo>
                  <a:pt x="1468332" y="362404"/>
                  <a:pt x="1522383" y="397188"/>
                  <a:pt x="1579233" y="440850"/>
                </a:cubicBezTo>
                <a:cubicBezTo>
                  <a:pt x="1564780" y="454732"/>
                  <a:pt x="1554464" y="465641"/>
                  <a:pt x="1548214" y="471863"/>
                </a:cubicBezTo>
                <a:cubicBezTo>
                  <a:pt x="1560295" y="462378"/>
                  <a:pt x="1572235" y="453210"/>
                  <a:pt x="1584818" y="445392"/>
                </a:cubicBezTo>
                <a:cubicBezTo>
                  <a:pt x="1617880" y="469669"/>
                  <a:pt x="1651490" y="497296"/>
                  <a:pt x="1686222" y="527873"/>
                </a:cubicBezTo>
                <a:cubicBezTo>
                  <a:pt x="1673782" y="514009"/>
                  <a:pt x="1644403" y="478251"/>
                  <a:pt x="1596342" y="437058"/>
                </a:cubicBezTo>
                <a:cubicBezTo>
                  <a:pt x="1648146" y="396903"/>
                  <a:pt x="1698093" y="364184"/>
                  <a:pt x="1746471" y="338398"/>
                </a:cubicBezTo>
                <a:cubicBezTo>
                  <a:pt x="1789942" y="368154"/>
                  <a:pt x="1834569" y="403593"/>
                  <a:pt x="1881034" y="444585"/>
                </a:cubicBezTo>
                <a:cubicBezTo>
                  <a:pt x="1806150" y="495321"/>
                  <a:pt x="1760826" y="544953"/>
                  <a:pt x="1744221" y="561490"/>
                </a:cubicBezTo>
                <a:cubicBezTo>
                  <a:pt x="1868372" y="463997"/>
                  <a:pt x="1977570" y="400043"/>
                  <a:pt x="2076751" y="362097"/>
                </a:cubicBezTo>
                <a:cubicBezTo>
                  <a:pt x="2080627" y="364724"/>
                  <a:pt x="2084148" y="367803"/>
                  <a:pt x="2087680" y="370912"/>
                </a:cubicBezTo>
                <a:lnTo>
                  <a:pt x="2079032" y="361069"/>
                </a:lnTo>
                <a:cubicBezTo>
                  <a:pt x="2250193" y="294808"/>
                  <a:pt x="2390952" y="305394"/>
                  <a:pt x="2525899" y="350763"/>
                </a:cubicBezTo>
                <a:cubicBezTo>
                  <a:pt x="2558041" y="367043"/>
                  <a:pt x="2591273" y="382600"/>
                  <a:pt x="2626343" y="395804"/>
                </a:cubicBezTo>
                <a:cubicBezTo>
                  <a:pt x="2691918" y="445888"/>
                  <a:pt x="2759677" y="502297"/>
                  <a:pt x="2829681" y="565577"/>
                </a:cubicBezTo>
                <a:lnTo>
                  <a:pt x="2833703" y="494506"/>
                </a:lnTo>
                <a:cubicBezTo>
                  <a:pt x="2895857" y="542136"/>
                  <a:pt x="2959778" y="595624"/>
                  <a:pt x="3025687" y="655204"/>
                </a:cubicBezTo>
                <a:lnTo>
                  <a:pt x="3029710" y="584135"/>
                </a:lnTo>
                <a:cubicBezTo>
                  <a:pt x="3091864" y="631763"/>
                  <a:pt x="3155784" y="685251"/>
                  <a:pt x="3221694" y="744831"/>
                </a:cubicBezTo>
                <a:lnTo>
                  <a:pt x="3225717" y="673751"/>
                </a:lnTo>
                <a:cubicBezTo>
                  <a:pt x="3287868" y="721387"/>
                  <a:pt x="3351789" y="774876"/>
                  <a:pt x="3417700" y="834457"/>
                </a:cubicBezTo>
                <a:lnTo>
                  <a:pt x="3426246" y="683481"/>
                </a:lnTo>
                <a:cubicBezTo>
                  <a:pt x="3355078" y="676885"/>
                  <a:pt x="3288954" y="664697"/>
                  <a:pt x="3227217" y="647246"/>
                </a:cubicBezTo>
                <a:lnTo>
                  <a:pt x="3230240" y="593855"/>
                </a:lnTo>
                <a:cubicBezTo>
                  <a:pt x="3178247" y="589036"/>
                  <a:pt x="3128947" y="581232"/>
                  <a:pt x="3082100" y="570386"/>
                </a:cubicBezTo>
                <a:cubicBezTo>
                  <a:pt x="3065481" y="559162"/>
                  <a:pt x="3049015" y="548362"/>
                  <a:pt x="3032286" y="538629"/>
                </a:cubicBezTo>
                <a:lnTo>
                  <a:pt x="3034233" y="504228"/>
                </a:lnTo>
                <a:cubicBezTo>
                  <a:pt x="3007848" y="501782"/>
                  <a:pt x="2982156" y="498568"/>
                  <a:pt x="2957364" y="493013"/>
                </a:cubicBezTo>
                <a:cubicBezTo>
                  <a:pt x="2916430" y="469045"/>
                  <a:pt x="2876450" y="447867"/>
                  <a:pt x="2837391" y="429357"/>
                </a:cubicBezTo>
                <a:lnTo>
                  <a:pt x="2838226" y="414601"/>
                </a:lnTo>
                <a:cubicBezTo>
                  <a:pt x="2820042" y="412916"/>
                  <a:pt x="2802186" y="410865"/>
                  <a:pt x="2784870" y="406816"/>
                </a:cubicBezTo>
                <a:lnTo>
                  <a:pt x="2717177" y="378220"/>
                </a:lnTo>
                <a:cubicBezTo>
                  <a:pt x="2652343" y="343164"/>
                  <a:pt x="2590245" y="314635"/>
                  <a:pt x="2530290" y="293298"/>
                </a:cubicBezTo>
                <a:cubicBezTo>
                  <a:pt x="2462101" y="255983"/>
                  <a:pt x="2396917" y="225864"/>
                  <a:pt x="2334106" y="203581"/>
                </a:cubicBezTo>
                <a:cubicBezTo>
                  <a:pt x="2208257" y="134728"/>
                  <a:pt x="2092649" y="90391"/>
                  <a:pt x="1986799" y="66023"/>
                </a:cubicBezTo>
                <a:cubicBezTo>
                  <a:pt x="1916051" y="35198"/>
                  <a:pt x="1832374" y="11511"/>
                  <a:pt x="1735253" y="3209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 prstMaterial="flat"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srgbClr val="DAC9E3"/>
              </a:solidFill>
              <a:latin typeface="Arial"/>
            </a:endParaRPr>
          </a:p>
        </p:txBody>
      </p:sp>
      <p:pic>
        <p:nvPicPr>
          <p:cNvPr id="10" name="9 Imagen" descr="AAgCCC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241"/>
            <a:ext cx="9144000" cy="519198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1204564" y="-740618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04483112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2143677" flipV="1">
            <a:off x="418279" y="-442772"/>
            <a:ext cx="2079561" cy="3214360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gradFill rotWithShape="1">
            <a:gsLst>
              <a:gs pos="0">
                <a:srgbClr val="564B3C">
                  <a:tint val="80000"/>
                  <a:satMod val="300000"/>
                </a:srgbClr>
              </a:gs>
              <a:gs pos="100000">
                <a:srgbClr val="564B3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>
          <a:xfrm rot="2143677" flipV="1">
            <a:off x="6610955" y="2372388"/>
            <a:ext cx="2079561" cy="3214360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gradFill rotWithShape="1">
            <a:gsLst>
              <a:gs pos="0">
                <a:srgbClr val="564B3C">
                  <a:tint val="80000"/>
                  <a:satMod val="300000"/>
                </a:srgbClr>
              </a:gs>
              <a:gs pos="100000">
                <a:srgbClr val="564B3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>
          <a:xfrm rot="19456323" flipH="1" flipV="1">
            <a:off x="6610955" y="-424095"/>
            <a:ext cx="2079561" cy="3214360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gradFill rotWithShape="1">
            <a:gsLst>
              <a:gs pos="0">
                <a:srgbClr val="564B3C">
                  <a:tint val="80000"/>
                  <a:satMod val="300000"/>
                </a:srgbClr>
              </a:gs>
              <a:gs pos="100000">
                <a:srgbClr val="564B3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>
          <a:xfrm rot="19456323">
            <a:off x="442297" y="2389107"/>
            <a:ext cx="2079561" cy="3214360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gradFill rotWithShape="1">
            <a:gsLst>
              <a:gs pos="0">
                <a:srgbClr val="564B3C">
                  <a:tint val="80000"/>
                  <a:satMod val="300000"/>
                </a:srgbClr>
              </a:gs>
              <a:gs pos="100000">
                <a:srgbClr val="564B3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6" name="5 Imagen" descr="AAgCCCg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93539291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4 Elipse"/>
          <p:cNvSpPr/>
          <p:nvPr/>
        </p:nvSpPr>
        <p:spPr>
          <a:xfrm rot="16200000">
            <a:off x="183469" y="184703"/>
            <a:ext cx="1459673" cy="1467569"/>
          </a:xfrm>
          <a:custGeom>
            <a:avLst/>
            <a:gdLst/>
            <a:ahLst/>
            <a:cxnLst/>
            <a:rect l="l" t="t" r="r" b="b"/>
            <a:pathLst>
              <a:path w="6116493" h="6149582">
                <a:moveTo>
                  <a:pt x="837503" y="4387740"/>
                </a:moveTo>
                <a:cubicBezTo>
                  <a:pt x="837503" y="4493800"/>
                  <a:pt x="755901" y="4579778"/>
                  <a:pt x="655241" y="4579778"/>
                </a:cubicBezTo>
                <a:cubicBezTo>
                  <a:pt x="554581" y="4579778"/>
                  <a:pt x="472980" y="4493800"/>
                  <a:pt x="472980" y="4387740"/>
                </a:cubicBezTo>
                <a:cubicBezTo>
                  <a:pt x="472980" y="4281681"/>
                  <a:pt x="554581" y="4195702"/>
                  <a:pt x="655241" y="4195702"/>
                </a:cubicBezTo>
                <a:cubicBezTo>
                  <a:pt x="755901" y="4195702"/>
                  <a:pt x="837503" y="4281681"/>
                  <a:pt x="837503" y="4387740"/>
                </a:cubicBezTo>
                <a:close/>
                <a:moveTo>
                  <a:pt x="837503" y="1761843"/>
                </a:moveTo>
                <a:cubicBezTo>
                  <a:pt x="837503" y="1867903"/>
                  <a:pt x="755901" y="1953882"/>
                  <a:pt x="655241" y="1953882"/>
                </a:cubicBezTo>
                <a:cubicBezTo>
                  <a:pt x="554581" y="1953882"/>
                  <a:pt x="472980" y="1867903"/>
                  <a:pt x="472980" y="1761843"/>
                </a:cubicBezTo>
                <a:cubicBezTo>
                  <a:pt x="472980" y="1655781"/>
                  <a:pt x="554581" y="1569805"/>
                  <a:pt x="655241" y="1569805"/>
                </a:cubicBezTo>
                <a:cubicBezTo>
                  <a:pt x="755901" y="1569805"/>
                  <a:pt x="837503" y="1655781"/>
                  <a:pt x="837503" y="1761843"/>
                </a:cubicBezTo>
                <a:close/>
                <a:moveTo>
                  <a:pt x="883138" y="4741916"/>
                </a:moveTo>
                <a:cubicBezTo>
                  <a:pt x="883138" y="4794047"/>
                  <a:pt x="840537" y="4836307"/>
                  <a:pt x="787984" y="4836307"/>
                </a:cubicBezTo>
                <a:cubicBezTo>
                  <a:pt x="735434" y="4836307"/>
                  <a:pt x="692834" y="4794047"/>
                  <a:pt x="692834" y="4741916"/>
                </a:cubicBezTo>
                <a:cubicBezTo>
                  <a:pt x="692834" y="4689789"/>
                  <a:pt x="735434" y="4647529"/>
                  <a:pt x="787984" y="4647529"/>
                </a:cubicBezTo>
                <a:cubicBezTo>
                  <a:pt x="840537" y="4647529"/>
                  <a:pt x="883138" y="4689789"/>
                  <a:pt x="883138" y="4741916"/>
                </a:cubicBezTo>
                <a:close/>
                <a:moveTo>
                  <a:pt x="883138" y="1407664"/>
                </a:moveTo>
                <a:cubicBezTo>
                  <a:pt x="883138" y="1459794"/>
                  <a:pt x="840537" y="1502054"/>
                  <a:pt x="787984" y="1502054"/>
                </a:cubicBezTo>
                <a:cubicBezTo>
                  <a:pt x="735434" y="1502054"/>
                  <a:pt x="692834" y="1459794"/>
                  <a:pt x="692834" y="1407664"/>
                </a:cubicBezTo>
                <a:cubicBezTo>
                  <a:pt x="692834" y="1355534"/>
                  <a:pt x="735434" y="1313274"/>
                  <a:pt x="787984" y="1313274"/>
                </a:cubicBezTo>
                <a:cubicBezTo>
                  <a:pt x="840537" y="1313274"/>
                  <a:pt x="883138" y="1355534"/>
                  <a:pt x="883138" y="1407664"/>
                </a:cubicBezTo>
                <a:close/>
                <a:moveTo>
                  <a:pt x="1185858" y="4781060"/>
                </a:moveTo>
                <a:cubicBezTo>
                  <a:pt x="1185858" y="4849762"/>
                  <a:pt x="1133002" y="4905453"/>
                  <a:pt x="1067801" y="4905453"/>
                </a:cubicBezTo>
                <a:cubicBezTo>
                  <a:pt x="1002600" y="4905453"/>
                  <a:pt x="949744" y="4849762"/>
                  <a:pt x="949744" y="4781060"/>
                </a:cubicBezTo>
                <a:cubicBezTo>
                  <a:pt x="949744" y="4712362"/>
                  <a:pt x="1002600" y="4656670"/>
                  <a:pt x="1067801" y="4656670"/>
                </a:cubicBezTo>
                <a:cubicBezTo>
                  <a:pt x="1133002" y="4656670"/>
                  <a:pt x="1185858" y="4712362"/>
                  <a:pt x="1185858" y="4781060"/>
                </a:cubicBezTo>
                <a:close/>
                <a:moveTo>
                  <a:pt x="1185858" y="1368520"/>
                </a:moveTo>
                <a:cubicBezTo>
                  <a:pt x="1185858" y="1437219"/>
                  <a:pt x="1133002" y="1492910"/>
                  <a:pt x="1067801" y="1492910"/>
                </a:cubicBezTo>
                <a:cubicBezTo>
                  <a:pt x="1002600" y="1492910"/>
                  <a:pt x="949744" y="1437219"/>
                  <a:pt x="949744" y="1368520"/>
                </a:cubicBezTo>
                <a:cubicBezTo>
                  <a:pt x="949744" y="1299821"/>
                  <a:pt x="1002600" y="1244127"/>
                  <a:pt x="1067801" y="1244127"/>
                </a:cubicBezTo>
                <a:cubicBezTo>
                  <a:pt x="1133002" y="1244127"/>
                  <a:pt x="1185858" y="1299821"/>
                  <a:pt x="1185858" y="1368520"/>
                </a:cubicBezTo>
                <a:close/>
                <a:moveTo>
                  <a:pt x="1663242" y="4686734"/>
                </a:moveTo>
                <a:cubicBezTo>
                  <a:pt x="1663242" y="4738864"/>
                  <a:pt x="1620641" y="4781124"/>
                  <a:pt x="1568088" y="4781124"/>
                </a:cubicBezTo>
                <a:cubicBezTo>
                  <a:pt x="1515539" y="4781124"/>
                  <a:pt x="1472938" y="4738864"/>
                  <a:pt x="1472938" y="4686734"/>
                </a:cubicBezTo>
                <a:cubicBezTo>
                  <a:pt x="1472938" y="4634604"/>
                  <a:pt x="1515539" y="4592344"/>
                  <a:pt x="1568088" y="4592344"/>
                </a:cubicBezTo>
                <a:cubicBezTo>
                  <a:pt x="1620641" y="4592344"/>
                  <a:pt x="1663242" y="4634604"/>
                  <a:pt x="1663242" y="4686734"/>
                </a:cubicBezTo>
                <a:close/>
                <a:moveTo>
                  <a:pt x="1663242" y="1462846"/>
                </a:moveTo>
                <a:cubicBezTo>
                  <a:pt x="1663242" y="1514977"/>
                  <a:pt x="1620641" y="1557237"/>
                  <a:pt x="1568088" y="1557237"/>
                </a:cubicBezTo>
                <a:cubicBezTo>
                  <a:pt x="1515539" y="1557237"/>
                  <a:pt x="1472938" y="1514977"/>
                  <a:pt x="1472938" y="1462846"/>
                </a:cubicBezTo>
                <a:cubicBezTo>
                  <a:pt x="1472938" y="1410719"/>
                  <a:pt x="1515539" y="1368459"/>
                  <a:pt x="1568088" y="1368459"/>
                </a:cubicBezTo>
                <a:cubicBezTo>
                  <a:pt x="1620641" y="1368459"/>
                  <a:pt x="1663242" y="1410719"/>
                  <a:pt x="1663242" y="1462846"/>
                </a:cubicBezTo>
                <a:close/>
                <a:moveTo>
                  <a:pt x="2060135" y="4396318"/>
                </a:moveTo>
                <a:cubicBezTo>
                  <a:pt x="2060135" y="4532747"/>
                  <a:pt x="1955167" y="4643348"/>
                  <a:pt x="1825685" y="4643348"/>
                </a:cubicBezTo>
                <a:cubicBezTo>
                  <a:pt x="1696200" y="4643348"/>
                  <a:pt x="1591232" y="4532747"/>
                  <a:pt x="1591232" y="4396318"/>
                </a:cubicBezTo>
                <a:cubicBezTo>
                  <a:pt x="1591232" y="4259889"/>
                  <a:pt x="1696200" y="4149288"/>
                  <a:pt x="1825685" y="4149288"/>
                </a:cubicBezTo>
                <a:cubicBezTo>
                  <a:pt x="1955167" y="4149288"/>
                  <a:pt x="2060135" y="4259889"/>
                  <a:pt x="2060135" y="4396318"/>
                </a:cubicBezTo>
                <a:close/>
                <a:moveTo>
                  <a:pt x="2060135" y="1753262"/>
                </a:moveTo>
                <a:cubicBezTo>
                  <a:pt x="2060135" y="1889694"/>
                  <a:pt x="1955167" y="2000292"/>
                  <a:pt x="1825685" y="2000292"/>
                </a:cubicBezTo>
                <a:cubicBezTo>
                  <a:pt x="1696200" y="2000292"/>
                  <a:pt x="1591232" y="1889694"/>
                  <a:pt x="1591232" y="1753262"/>
                </a:cubicBezTo>
                <a:cubicBezTo>
                  <a:pt x="1591232" y="1616834"/>
                  <a:pt x="1696200" y="1506236"/>
                  <a:pt x="1825685" y="1506236"/>
                </a:cubicBezTo>
                <a:cubicBezTo>
                  <a:pt x="1955167" y="1506236"/>
                  <a:pt x="2060135" y="1616834"/>
                  <a:pt x="2060135" y="1753262"/>
                </a:cubicBezTo>
                <a:close/>
                <a:moveTo>
                  <a:pt x="2123194" y="4909433"/>
                </a:moveTo>
                <a:cubicBezTo>
                  <a:pt x="2121554" y="4919853"/>
                  <a:pt x="2117845" y="4930727"/>
                  <a:pt x="2111181" y="4942054"/>
                </a:cubicBezTo>
                <a:cubicBezTo>
                  <a:pt x="2084518" y="4987363"/>
                  <a:pt x="1996794" y="5054420"/>
                  <a:pt x="1946052" y="5099729"/>
                </a:cubicBezTo>
                <a:cubicBezTo>
                  <a:pt x="1895310" y="5145038"/>
                  <a:pt x="1859186" y="5187628"/>
                  <a:pt x="1806723" y="5213909"/>
                </a:cubicBezTo>
                <a:cubicBezTo>
                  <a:pt x="1754263" y="5240188"/>
                  <a:pt x="1692339" y="5250156"/>
                  <a:pt x="1631277" y="5257404"/>
                </a:cubicBezTo>
                <a:cubicBezTo>
                  <a:pt x="1600743" y="5261029"/>
                  <a:pt x="1567201" y="5262161"/>
                  <a:pt x="1534198" y="5261822"/>
                </a:cubicBezTo>
                <a:cubicBezTo>
                  <a:pt x="1501195" y="5261483"/>
                  <a:pt x="1468725" y="5259669"/>
                  <a:pt x="1440344" y="5257404"/>
                </a:cubicBezTo>
                <a:cubicBezTo>
                  <a:pt x="1383582" y="5252875"/>
                  <a:pt x="1340582" y="5242907"/>
                  <a:pt x="1290699" y="5230220"/>
                </a:cubicBezTo>
                <a:cubicBezTo>
                  <a:pt x="1240816" y="5217534"/>
                  <a:pt x="1195232" y="5202128"/>
                  <a:pt x="1141051" y="5181284"/>
                </a:cubicBezTo>
                <a:cubicBezTo>
                  <a:pt x="1086869" y="5160444"/>
                  <a:pt x="975062" y="5127822"/>
                  <a:pt x="965602" y="5105167"/>
                </a:cubicBezTo>
                <a:cubicBezTo>
                  <a:pt x="956141" y="5082513"/>
                  <a:pt x="1051608" y="5066202"/>
                  <a:pt x="1084288" y="5045358"/>
                </a:cubicBezTo>
                <a:cubicBezTo>
                  <a:pt x="1116968" y="5024517"/>
                  <a:pt x="1133309" y="4991895"/>
                  <a:pt x="1161693" y="4963803"/>
                </a:cubicBezTo>
                <a:cubicBezTo>
                  <a:pt x="1190074" y="4935711"/>
                  <a:pt x="1212435" y="4886778"/>
                  <a:pt x="1254576" y="4876810"/>
                </a:cubicBezTo>
                <a:cubicBezTo>
                  <a:pt x="1296719" y="4866842"/>
                  <a:pt x="1377561" y="4884964"/>
                  <a:pt x="1414544" y="4903994"/>
                </a:cubicBezTo>
                <a:cubicBezTo>
                  <a:pt x="1451526" y="4923024"/>
                  <a:pt x="1474749" y="4961084"/>
                  <a:pt x="1476467" y="4990987"/>
                </a:cubicBezTo>
                <a:cubicBezTo>
                  <a:pt x="1478189" y="5020890"/>
                  <a:pt x="1439485" y="5062574"/>
                  <a:pt x="1424866" y="5083418"/>
                </a:cubicBezTo>
                <a:cubicBezTo>
                  <a:pt x="1410245" y="5104262"/>
                  <a:pt x="1391324" y="5110605"/>
                  <a:pt x="1388743" y="5116040"/>
                </a:cubicBezTo>
                <a:cubicBezTo>
                  <a:pt x="1387453" y="5118759"/>
                  <a:pt x="1388529" y="5120346"/>
                  <a:pt x="1391969" y="5120458"/>
                </a:cubicBezTo>
                <a:lnTo>
                  <a:pt x="1409385" y="5116040"/>
                </a:lnTo>
                <a:cubicBezTo>
                  <a:pt x="1425725" y="5109697"/>
                  <a:pt x="1462708" y="5100634"/>
                  <a:pt x="1486787" y="5077980"/>
                </a:cubicBezTo>
                <a:cubicBezTo>
                  <a:pt x="1510869" y="5055326"/>
                  <a:pt x="1527209" y="5015455"/>
                  <a:pt x="1553872" y="4980114"/>
                </a:cubicBezTo>
                <a:cubicBezTo>
                  <a:pt x="1580532" y="4944773"/>
                  <a:pt x="1613216" y="4885869"/>
                  <a:pt x="1646755" y="4865934"/>
                </a:cubicBezTo>
                <a:cubicBezTo>
                  <a:pt x="1680298" y="4845999"/>
                  <a:pt x="1722438" y="4844188"/>
                  <a:pt x="1755122" y="4860499"/>
                </a:cubicBezTo>
                <a:cubicBezTo>
                  <a:pt x="1787802" y="4876810"/>
                  <a:pt x="1836826" y="4927557"/>
                  <a:pt x="1842846" y="4963803"/>
                </a:cubicBezTo>
                <a:cubicBezTo>
                  <a:pt x="1848867" y="5000049"/>
                  <a:pt x="1803286" y="5052607"/>
                  <a:pt x="1791245" y="5077980"/>
                </a:cubicBezTo>
                <a:cubicBezTo>
                  <a:pt x="1779204" y="5103353"/>
                  <a:pt x="1770603" y="5110605"/>
                  <a:pt x="1770603" y="5116040"/>
                </a:cubicBezTo>
                <a:lnTo>
                  <a:pt x="1791245" y="5110602"/>
                </a:lnTo>
                <a:lnTo>
                  <a:pt x="1842846" y="5067107"/>
                </a:lnTo>
                <a:cubicBezTo>
                  <a:pt x="1855746" y="5048077"/>
                  <a:pt x="1861767" y="5023609"/>
                  <a:pt x="1868647" y="4996425"/>
                </a:cubicBezTo>
                <a:cubicBezTo>
                  <a:pt x="1875530" y="4969241"/>
                  <a:pt x="1878107" y="4935711"/>
                  <a:pt x="1884128" y="4903994"/>
                </a:cubicBezTo>
                <a:cubicBezTo>
                  <a:pt x="1890148" y="4872277"/>
                  <a:pt x="1878107" y="4830593"/>
                  <a:pt x="1904770" y="4806128"/>
                </a:cubicBezTo>
                <a:cubicBezTo>
                  <a:pt x="1931430" y="4781660"/>
                  <a:pt x="2010556" y="4753568"/>
                  <a:pt x="2044096" y="4757195"/>
                </a:cubicBezTo>
                <a:cubicBezTo>
                  <a:pt x="2077638" y="4760819"/>
                  <a:pt x="2094838" y="4797066"/>
                  <a:pt x="2106019" y="4827877"/>
                </a:cubicBezTo>
                <a:cubicBezTo>
                  <a:pt x="2111609" y="4843280"/>
                  <a:pt x="2119565" y="4860499"/>
                  <a:pt x="2122791" y="4879529"/>
                </a:cubicBezTo>
                <a:cubicBezTo>
                  <a:pt x="2124404" y="4889044"/>
                  <a:pt x="2124833" y="4899012"/>
                  <a:pt x="2123194" y="4909433"/>
                </a:cubicBezTo>
                <a:close/>
                <a:moveTo>
                  <a:pt x="2123194" y="1240150"/>
                </a:moveTo>
                <a:cubicBezTo>
                  <a:pt x="2124833" y="1250571"/>
                  <a:pt x="2124404" y="1260539"/>
                  <a:pt x="2122791" y="1270054"/>
                </a:cubicBezTo>
                <a:cubicBezTo>
                  <a:pt x="2119565" y="1289084"/>
                  <a:pt x="2111609" y="1306301"/>
                  <a:pt x="2106019" y="1321706"/>
                </a:cubicBezTo>
                <a:cubicBezTo>
                  <a:pt x="2094838" y="1352515"/>
                  <a:pt x="2077638" y="1388764"/>
                  <a:pt x="2044096" y="1392389"/>
                </a:cubicBezTo>
                <a:cubicBezTo>
                  <a:pt x="2010556" y="1396013"/>
                  <a:pt x="1931430" y="1367920"/>
                  <a:pt x="1904770" y="1343452"/>
                </a:cubicBezTo>
                <a:cubicBezTo>
                  <a:pt x="1878107" y="1318987"/>
                  <a:pt x="1890148" y="1277303"/>
                  <a:pt x="1884128" y="1245586"/>
                </a:cubicBezTo>
                <a:cubicBezTo>
                  <a:pt x="1878107" y="1213870"/>
                  <a:pt x="1875530" y="1180342"/>
                  <a:pt x="1868647" y="1153155"/>
                </a:cubicBezTo>
                <a:cubicBezTo>
                  <a:pt x="1861767" y="1125971"/>
                  <a:pt x="1855746" y="1101503"/>
                  <a:pt x="1842846" y="1082473"/>
                </a:cubicBezTo>
                <a:lnTo>
                  <a:pt x="1791245" y="1038978"/>
                </a:lnTo>
                <a:lnTo>
                  <a:pt x="1770603" y="1033540"/>
                </a:lnTo>
                <a:cubicBezTo>
                  <a:pt x="1770603" y="1038978"/>
                  <a:pt x="1779204" y="1046227"/>
                  <a:pt x="1791245" y="1071600"/>
                </a:cubicBezTo>
                <a:cubicBezTo>
                  <a:pt x="1803286" y="1096974"/>
                  <a:pt x="1848867" y="1149531"/>
                  <a:pt x="1842846" y="1185777"/>
                </a:cubicBezTo>
                <a:cubicBezTo>
                  <a:pt x="1836826" y="1222027"/>
                  <a:pt x="1787802" y="1272770"/>
                  <a:pt x="1755122" y="1289084"/>
                </a:cubicBezTo>
                <a:cubicBezTo>
                  <a:pt x="1722438" y="1305395"/>
                  <a:pt x="1680297" y="1303582"/>
                  <a:pt x="1646755" y="1283646"/>
                </a:cubicBezTo>
                <a:cubicBezTo>
                  <a:pt x="1613215" y="1263711"/>
                  <a:pt x="1580532" y="1204807"/>
                  <a:pt x="1553872" y="1169466"/>
                </a:cubicBezTo>
                <a:cubicBezTo>
                  <a:pt x="1527209" y="1134125"/>
                  <a:pt x="1510869" y="1094255"/>
                  <a:pt x="1486787" y="1071600"/>
                </a:cubicBezTo>
                <a:cubicBezTo>
                  <a:pt x="1462708" y="1048946"/>
                  <a:pt x="1425725" y="1039884"/>
                  <a:pt x="1409385" y="1033540"/>
                </a:cubicBezTo>
                <a:lnTo>
                  <a:pt x="1391969" y="1029123"/>
                </a:lnTo>
                <a:cubicBezTo>
                  <a:pt x="1388529" y="1029235"/>
                  <a:pt x="1387453" y="1030821"/>
                  <a:pt x="1388743" y="1033540"/>
                </a:cubicBezTo>
                <a:cubicBezTo>
                  <a:pt x="1391324" y="1038978"/>
                  <a:pt x="1410244" y="1045322"/>
                  <a:pt x="1424866" y="1066162"/>
                </a:cubicBezTo>
                <a:cubicBezTo>
                  <a:pt x="1439485" y="1087006"/>
                  <a:pt x="1478189" y="1128690"/>
                  <a:pt x="1476467" y="1158593"/>
                </a:cubicBezTo>
                <a:cubicBezTo>
                  <a:pt x="1474749" y="1188496"/>
                  <a:pt x="1451526" y="1226556"/>
                  <a:pt x="1414543" y="1245586"/>
                </a:cubicBezTo>
                <a:cubicBezTo>
                  <a:pt x="1377561" y="1264616"/>
                  <a:pt x="1296719" y="1282738"/>
                  <a:pt x="1254575" y="1272770"/>
                </a:cubicBezTo>
                <a:cubicBezTo>
                  <a:pt x="1212435" y="1262803"/>
                  <a:pt x="1190074" y="1213870"/>
                  <a:pt x="1161693" y="1185777"/>
                </a:cubicBezTo>
                <a:cubicBezTo>
                  <a:pt x="1133308" y="1157688"/>
                  <a:pt x="1116968" y="1125066"/>
                  <a:pt x="1084288" y="1104222"/>
                </a:cubicBezTo>
                <a:cubicBezTo>
                  <a:pt x="1051608" y="1083382"/>
                  <a:pt x="956141" y="1067071"/>
                  <a:pt x="965602" y="1044416"/>
                </a:cubicBezTo>
                <a:cubicBezTo>
                  <a:pt x="975062" y="1021762"/>
                  <a:pt x="1086869" y="989137"/>
                  <a:pt x="1141050" y="968296"/>
                </a:cubicBezTo>
                <a:cubicBezTo>
                  <a:pt x="1195232" y="947453"/>
                  <a:pt x="1240816" y="932050"/>
                  <a:pt x="1290699" y="919363"/>
                </a:cubicBezTo>
                <a:cubicBezTo>
                  <a:pt x="1340582" y="906677"/>
                  <a:pt x="1383581" y="896709"/>
                  <a:pt x="1440344" y="892176"/>
                </a:cubicBezTo>
                <a:cubicBezTo>
                  <a:pt x="1468725" y="889911"/>
                  <a:pt x="1501195" y="888098"/>
                  <a:pt x="1534198" y="887759"/>
                </a:cubicBezTo>
                <a:cubicBezTo>
                  <a:pt x="1567200" y="887419"/>
                  <a:pt x="1600743" y="888552"/>
                  <a:pt x="1631277" y="892176"/>
                </a:cubicBezTo>
                <a:cubicBezTo>
                  <a:pt x="1692339" y="899428"/>
                  <a:pt x="1754262" y="909396"/>
                  <a:pt x="1806723" y="935674"/>
                </a:cubicBezTo>
                <a:cubicBezTo>
                  <a:pt x="1859186" y="961953"/>
                  <a:pt x="1895310" y="1004543"/>
                  <a:pt x="1946052" y="1049851"/>
                </a:cubicBezTo>
                <a:cubicBezTo>
                  <a:pt x="1996793" y="1095160"/>
                  <a:pt x="2084518" y="1162218"/>
                  <a:pt x="2111181" y="1207526"/>
                </a:cubicBezTo>
                <a:cubicBezTo>
                  <a:pt x="2117845" y="1218854"/>
                  <a:pt x="2121554" y="1229728"/>
                  <a:pt x="2123194" y="1240150"/>
                </a:cubicBezTo>
                <a:close/>
                <a:moveTo>
                  <a:pt x="2290096" y="4503222"/>
                </a:moveTo>
                <a:cubicBezTo>
                  <a:pt x="2289532" y="4441333"/>
                  <a:pt x="2277600" y="4383394"/>
                  <a:pt x="2260829" y="4316792"/>
                </a:cubicBezTo>
                <a:cubicBezTo>
                  <a:pt x="2238465" y="4227985"/>
                  <a:pt x="2194603" y="4115618"/>
                  <a:pt x="2152462" y="4034063"/>
                </a:cubicBezTo>
                <a:cubicBezTo>
                  <a:pt x="2125030" y="3980973"/>
                  <a:pt x="2097597" y="3934029"/>
                  <a:pt x="2062994" y="3893235"/>
                </a:cubicBezTo>
                <a:lnTo>
                  <a:pt x="2015331" y="3918572"/>
                </a:lnTo>
                <a:lnTo>
                  <a:pt x="2038426" y="3977322"/>
                </a:lnTo>
                <a:cubicBezTo>
                  <a:pt x="2038426" y="4046020"/>
                  <a:pt x="1985570" y="4101712"/>
                  <a:pt x="1920366" y="4101712"/>
                </a:cubicBezTo>
                <a:cubicBezTo>
                  <a:pt x="1866315" y="4101712"/>
                  <a:pt x="1820747" y="4063440"/>
                  <a:pt x="1814864" y="4009253"/>
                </a:cubicBezTo>
                <a:lnTo>
                  <a:pt x="1707430" y="4047304"/>
                </a:lnTo>
                <a:cubicBezTo>
                  <a:pt x="1675765" y="4151771"/>
                  <a:pt x="1582161" y="4226168"/>
                  <a:pt x="1472066" y="4226168"/>
                </a:cubicBezTo>
                <a:cubicBezTo>
                  <a:pt x="1379541" y="4226168"/>
                  <a:pt x="1298661" y="4173620"/>
                  <a:pt x="1258683" y="4093376"/>
                </a:cubicBezTo>
                <a:cubicBezTo>
                  <a:pt x="1181211" y="4089349"/>
                  <a:pt x="1106521" y="4081401"/>
                  <a:pt x="1032936" y="4059806"/>
                </a:cubicBezTo>
                <a:cubicBezTo>
                  <a:pt x="1027375" y="4117723"/>
                  <a:pt x="1037088" y="4178044"/>
                  <a:pt x="1058488" y="4240672"/>
                </a:cubicBezTo>
                <a:cubicBezTo>
                  <a:pt x="1081707" y="4308635"/>
                  <a:pt x="1116968" y="4408314"/>
                  <a:pt x="1172013" y="4452718"/>
                </a:cubicBezTo>
                <a:cubicBezTo>
                  <a:pt x="1227057" y="4497121"/>
                  <a:pt x="1339719" y="4514337"/>
                  <a:pt x="1388743" y="4507089"/>
                </a:cubicBezTo>
                <a:cubicBezTo>
                  <a:pt x="1437767" y="4499840"/>
                  <a:pt x="1449805" y="4433688"/>
                  <a:pt x="1466148" y="4409223"/>
                </a:cubicBezTo>
                <a:cubicBezTo>
                  <a:pt x="1482488" y="4384755"/>
                  <a:pt x="1476467" y="4351227"/>
                  <a:pt x="1486787" y="4360287"/>
                </a:cubicBezTo>
                <a:cubicBezTo>
                  <a:pt x="1497110" y="4369349"/>
                  <a:pt x="1532371" y="4424625"/>
                  <a:pt x="1528072" y="4463594"/>
                </a:cubicBezTo>
                <a:cubicBezTo>
                  <a:pt x="1523770" y="4502559"/>
                  <a:pt x="1494529" y="4565989"/>
                  <a:pt x="1460986" y="4594082"/>
                </a:cubicBezTo>
                <a:cubicBezTo>
                  <a:pt x="1427444" y="4622174"/>
                  <a:pt x="1374121" y="4629423"/>
                  <a:pt x="1326819" y="4632142"/>
                </a:cubicBezTo>
                <a:cubicBezTo>
                  <a:pt x="1279517" y="4634861"/>
                  <a:pt x="1227916" y="4631237"/>
                  <a:pt x="1177174" y="4610393"/>
                </a:cubicBezTo>
                <a:cubicBezTo>
                  <a:pt x="1126429" y="4589552"/>
                  <a:pt x="1073969" y="4567803"/>
                  <a:pt x="1022364" y="4507089"/>
                </a:cubicBezTo>
                <a:cubicBezTo>
                  <a:pt x="970763" y="4446374"/>
                  <a:pt x="895077" y="4324040"/>
                  <a:pt x="867558" y="4246110"/>
                </a:cubicBezTo>
                <a:cubicBezTo>
                  <a:pt x="840036" y="4168179"/>
                  <a:pt x="846915" y="4119246"/>
                  <a:pt x="857235" y="4039501"/>
                </a:cubicBezTo>
                <a:cubicBezTo>
                  <a:pt x="858701" y="4028189"/>
                  <a:pt x="860473" y="4016223"/>
                  <a:pt x="864137" y="4004024"/>
                </a:cubicBezTo>
                <a:cubicBezTo>
                  <a:pt x="812402" y="3984455"/>
                  <a:pt x="761529" y="3960396"/>
                  <a:pt x="711157" y="3929418"/>
                </a:cubicBezTo>
                <a:cubicBezTo>
                  <a:pt x="666206" y="4010725"/>
                  <a:pt x="581372" y="4062664"/>
                  <a:pt x="485027" y="4062664"/>
                </a:cubicBezTo>
                <a:cubicBezTo>
                  <a:pt x="332370" y="4062664"/>
                  <a:pt x="208618" y="3932273"/>
                  <a:pt x="208618" y="3771428"/>
                </a:cubicBezTo>
                <a:cubicBezTo>
                  <a:pt x="208618" y="3673411"/>
                  <a:pt x="254572" y="3586705"/>
                  <a:pt x="328365" y="3537936"/>
                </a:cubicBezTo>
                <a:cubicBezTo>
                  <a:pt x="270983" y="3458194"/>
                  <a:pt x="219104" y="3377802"/>
                  <a:pt x="182140" y="3314511"/>
                </a:cubicBezTo>
                <a:lnTo>
                  <a:pt x="147707" y="3250311"/>
                </a:lnTo>
                <a:lnTo>
                  <a:pt x="142874" y="3266492"/>
                </a:lnTo>
                <a:cubicBezTo>
                  <a:pt x="111091" y="3431967"/>
                  <a:pt x="101743" y="3626994"/>
                  <a:pt x="126049" y="3798379"/>
                </a:cubicBezTo>
                <a:cubicBezTo>
                  <a:pt x="150354" y="3969764"/>
                  <a:pt x="216728" y="4138194"/>
                  <a:pt x="288709" y="4294806"/>
                </a:cubicBezTo>
                <a:cubicBezTo>
                  <a:pt x="360691" y="4451416"/>
                  <a:pt x="452305" y="4598179"/>
                  <a:pt x="557941" y="4738047"/>
                </a:cubicBezTo>
                <a:cubicBezTo>
                  <a:pt x="663577" y="4877912"/>
                  <a:pt x="817825" y="5030585"/>
                  <a:pt x="922525" y="5134007"/>
                </a:cubicBezTo>
                <a:cubicBezTo>
                  <a:pt x="950680" y="5161818"/>
                  <a:pt x="973967" y="5184927"/>
                  <a:pt x="995414" y="5205368"/>
                </a:cubicBezTo>
                <a:cubicBezTo>
                  <a:pt x="1005759" y="5211036"/>
                  <a:pt x="1020882" y="5226063"/>
                  <a:pt x="1058488" y="5241093"/>
                </a:cubicBezTo>
                <a:cubicBezTo>
                  <a:pt x="1108367" y="5261029"/>
                  <a:pt x="1205552" y="5309056"/>
                  <a:pt x="1285538" y="5322648"/>
                </a:cubicBezTo>
                <a:cubicBezTo>
                  <a:pt x="1365523" y="5336243"/>
                  <a:pt x="1457547" y="5329897"/>
                  <a:pt x="1538391" y="5322648"/>
                </a:cubicBezTo>
                <a:cubicBezTo>
                  <a:pt x="1619236" y="5315400"/>
                  <a:pt x="1706098" y="5300902"/>
                  <a:pt x="1770603" y="5279153"/>
                </a:cubicBezTo>
                <a:cubicBezTo>
                  <a:pt x="1835107" y="5257404"/>
                  <a:pt x="1882409" y="5224782"/>
                  <a:pt x="1925409" y="5192160"/>
                </a:cubicBezTo>
                <a:cubicBezTo>
                  <a:pt x="1968412" y="5159538"/>
                  <a:pt x="1999374" y="5118759"/>
                  <a:pt x="2028615" y="5083418"/>
                </a:cubicBezTo>
                <a:cubicBezTo>
                  <a:pt x="2057858" y="5048077"/>
                  <a:pt x="2070758" y="5005487"/>
                  <a:pt x="2100858" y="4980114"/>
                </a:cubicBezTo>
                <a:cubicBezTo>
                  <a:pt x="2116173" y="4967206"/>
                  <a:pt x="2133934" y="4965087"/>
                  <a:pt x="2152769" y="4960781"/>
                </a:cubicBezTo>
                <a:cubicBezTo>
                  <a:pt x="2161926" y="4931024"/>
                  <a:pt x="2179834" y="4900745"/>
                  <a:pt x="2198905" y="4844188"/>
                </a:cubicBezTo>
                <a:cubicBezTo>
                  <a:pt x="2222125" y="4775317"/>
                  <a:pt x="2276310" y="4654796"/>
                  <a:pt x="2286630" y="4566895"/>
                </a:cubicBezTo>
                <a:cubicBezTo>
                  <a:pt x="2289210" y="4544920"/>
                  <a:pt x="2290285" y="4523852"/>
                  <a:pt x="2290096" y="4503222"/>
                </a:cubicBezTo>
                <a:close/>
                <a:moveTo>
                  <a:pt x="2290096" y="1646358"/>
                </a:moveTo>
                <a:cubicBezTo>
                  <a:pt x="2290285" y="1625729"/>
                  <a:pt x="2289210" y="1604660"/>
                  <a:pt x="2286630" y="1582686"/>
                </a:cubicBezTo>
                <a:cubicBezTo>
                  <a:pt x="2276310" y="1494787"/>
                  <a:pt x="2222125" y="1374264"/>
                  <a:pt x="2198905" y="1305392"/>
                </a:cubicBezTo>
                <a:cubicBezTo>
                  <a:pt x="2179834" y="1248835"/>
                  <a:pt x="2161926" y="1218557"/>
                  <a:pt x="2152769" y="1188799"/>
                </a:cubicBezTo>
                <a:cubicBezTo>
                  <a:pt x="2133934" y="1184494"/>
                  <a:pt x="2116173" y="1182374"/>
                  <a:pt x="2100858" y="1169466"/>
                </a:cubicBezTo>
                <a:cubicBezTo>
                  <a:pt x="2070758" y="1144093"/>
                  <a:pt x="2057858" y="1101503"/>
                  <a:pt x="2028615" y="1066162"/>
                </a:cubicBezTo>
                <a:cubicBezTo>
                  <a:pt x="1999374" y="1030821"/>
                  <a:pt x="1968412" y="990045"/>
                  <a:pt x="1925409" y="957423"/>
                </a:cubicBezTo>
                <a:cubicBezTo>
                  <a:pt x="1882409" y="924798"/>
                  <a:pt x="1835107" y="892176"/>
                  <a:pt x="1770603" y="870427"/>
                </a:cubicBezTo>
                <a:cubicBezTo>
                  <a:pt x="1706098" y="848681"/>
                  <a:pt x="1619236" y="834181"/>
                  <a:pt x="1538391" y="826932"/>
                </a:cubicBezTo>
                <a:cubicBezTo>
                  <a:pt x="1457546" y="819683"/>
                  <a:pt x="1365523" y="813340"/>
                  <a:pt x="1285537" y="826932"/>
                </a:cubicBezTo>
                <a:cubicBezTo>
                  <a:pt x="1205552" y="840524"/>
                  <a:pt x="1108367" y="888552"/>
                  <a:pt x="1058487" y="908487"/>
                </a:cubicBezTo>
                <a:cubicBezTo>
                  <a:pt x="1020882" y="923517"/>
                  <a:pt x="1005759" y="938548"/>
                  <a:pt x="995414" y="944216"/>
                </a:cubicBezTo>
                <a:cubicBezTo>
                  <a:pt x="973966" y="964654"/>
                  <a:pt x="950680" y="987765"/>
                  <a:pt x="922525" y="1015573"/>
                </a:cubicBezTo>
                <a:cubicBezTo>
                  <a:pt x="817825" y="1118998"/>
                  <a:pt x="663577" y="1271668"/>
                  <a:pt x="557941" y="1411537"/>
                </a:cubicBezTo>
                <a:cubicBezTo>
                  <a:pt x="452305" y="1551402"/>
                  <a:pt x="360691" y="1698165"/>
                  <a:pt x="288709" y="1854774"/>
                </a:cubicBezTo>
                <a:cubicBezTo>
                  <a:pt x="216727" y="2011386"/>
                  <a:pt x="150354" y="2179816"/>
                  <a:pt x="126049" y="2351202"/>
                </a:cubicBezTo>
                <a:cubicBezTo>
                  <a:pt x="101743" y="2522590"/>
                  <a:pt x="111091" y="2717616"/>
                  <a:pt x="142874" y="2883091"/>
                </a:cubicBezTo>
                <a:lnTo>
                  <a:pt x="147707" y="2899269"/>
                </a:lnTo>
                <a:lnTo>
                  <a:pt x="182140" y="2835073"/>
                </a:lnTo>
                <a:cubicBezTo>
                  <a:pt x="219104" y="2771781"/>
                  <a:pt x="270983" y="2691386"/>
                  <a:pt x="328365" y="2611645"/>
                </a:cubicBezTo>
                <a:cubicBezTo>
                  <a:pt x="254572" y="2562875"/>
                  <a:pt x="208618" y="2476170"/>
                  <a:pt x="208618" y="2378155"/>
                </a:cubicBezTo>
                <a:cubicBezTo>
                  <a:pt x="208618" y="2217310"/>
                  <a:pt x="332370" y="2086919"/>
                  <a:pt x="485027" y="2086919"/>
                </a:cubicBezTo>
                <a:cubicBezTo>
                  <a:pt x="581372" y="2086919"/>
                  <a:pt x="666206" y="2138856"/>
                  <a:pt x="711157" y="2220165"/>
                </a:cubicBezTo>
                <a:cubicBezTo>
                  <a:pt x="761529" y="2189184"/>
                  <a:pt x="812402" y="2165125"/>
                  <a:pt x="864137" y="2145556"/>
                </a:cubicBezTo>
                <a:cubicBezTo>
                  <a:pt x="860473" y="2133357"/>
                  <a:pt x="858701" y="2121391"/>
                  <a:pt x="857235" y="2110082"/>
                </a:cubicBezTo>
                <a:cubicBezTo>
                  <a:pt x="846915" y="2030338"/>
                  <a:pt x="840035" y="1981402"/>
                  <a:pt x="867558" y="1903471"/>
                </a:cubicBezTo>
                <a:cubicBezTo>
                  <a:pt x="895076" y="1825540"/>
                  <a:pt x="970763" y="1703206"/>
                  <a:pt x="1022364" y="1642492"/>
                </a:cubicBezTo>
                <a:cubicBezTo>
                  <a:pt x="1073968" y="1581780"/>
                  <a:pt x="1126429" y="1560031"/>
                  <a:pt x="1177174" y="1539188"/>
                </a:cubicBezTo>
                <a:cubicBezTo>
                  <a:pt x="1227916" y="1518347"/>
                  <a:pt x="1279517" y="1514720"/>
                  <a:pt x="1326819" y="1517439"/>
                </a:cubicBezTo>
                <a:cubicBezTo>
                  <a:pt x="1374121" y="1520158"/>
                  <a:pt x="1427444" y="1527409"/>
                  <a:pt x="1460986" y="1555499"/>
                </a:cubicBezTo>
                <a:cubicBezTo>
                  <a:pt x="1494529" y="1583591"/>
                  <a:pt x="1523769" y="1647024"/>
                  <a:pt x="1528072" y="1685990"/>
                </a:cubicBezTo>
                <a:cubicBezTo>
                  <a:pt x="1532371" y="1724955"/>
                  <a:pt x="1497110" y="1780232"/>
                  <a:pt x="1486787" y="1789294"/>
                </a:cubicBezTo>
                <a:cubicBezTo>
                  <a:pt x="1476467" y="1798356"/>
                  <a:pt x="1482488" y="1764826"/>
                  <a:pt x="1466148" y="1740361"/>
                </a:cubicBezTo>
                <a:cubicBezTo>
                  <a:pt x="1449804" y="1715893"/>
                  <a:pt x="1437766" y="1649743"/>
                  <a:pt x="1388743" y="1642492"/>
                </a:cubicBezTo>
                <a:cubicBezTo>
                  <a:pt x="1339719" y="1635243"/>
                  <a:pt x="1227057" y="1652459"/>
                  <a:pt x="1172012" y="1696863"/>
                </a:cubicBezTo>
                <a:cubicBezTo>
                  <a:pt x="1116968" y="1741266"/>
                  <a:pt x="1081707" y="1840946"/>
                  <a:pt x="1058487" y="1908909"/>
                </a:cubicBezTo>
                <a:cubicBezTo>
                  <a:pt x="1037088" y="1971540"/>
                  <a:pt x="1027375" y="2031861"/>
                  <a:pt x="1032936" y="2089774"/>
                </a:cubicBezTo>
                <a:cubicBezTo>
                  <a:pt x="1106521" y="2068180"/>
                  <a:pt x="1181211" y="2060232"/>
                  <a:pt x="1258683" y="2056205"/>
                </a:cubicBezTo>
                <a:cubicBezTo>
                  <a:pt x="1298661" y="1975961"/>
                  <a:pt x="1379541" y="1923412"/>
                  <a:pt x="1472066" y="1923412"/>
                </a:cubicBezTo>
                <a:cubicBezTo>
                  <a:pt x="1582161" y="1923412"/>
                  <a:pt x="1675765" y="1997810"/>
                  <a:pt x="1707430" y="2102276"/>
                </a:cubicBezTo>
                <a:lnTo>
                  <a:pt x="1814864" y="2140327"/>
                </a:lnTo>
                <a:cubicBezTo>
                  <a:pt x="1820747" y="2086144"/>
                  <a:pt x="1866315" y="2047869"/>
                  <a:pt x="1920366" y="2047869"/>
                </a:cubicBezTo>
                <a:cubicBezTo>
                  <a:pt x="1985570" y="2047869"/>
                  <a:pt x="2038426" y="2103563"/>
                  <a:pt x="2038426" y="2172262"/>
                </a:cubicBezTo>
                <a:lnTo>
                  <a:pt x="2015331" y="2231008"/>
                </a:lnTo>
                <a:lnTo>
                  <a:pt x="2062994" y="2256348"/>
                </a:lnTo>
                <a:cubicBezTo>
                  <a:pt x="2097597" y="2215551"/>
                  <a:pt x="2125030" y="2168607"/>
                  <a:pt x="2152462" y="2115517"/>
                </a:cubicBezTo>
                <a:cubicBezTo>
                  <a:pt x="2194603" y="2033962"/>
                  <a:pt x="2238465" y="1921595"/>
                  <a:pt x="2260829" y="1832789"/>
                </a:cubicBezTo>
                <a:cubicBezTo>
                  <a:pt x="2277600" y="1766186"/>
                  <a:pt x="2289532" y="1708247"/>
                  <a:pt x="2290096" y="1646358"/>
                </a:cubicBezTo>
                <a:close/>
                <a:moveTo>
                  <a:pt x="2661488" y="4968302"/>
                </a:moveTo>
                <a:cubicBezTo>
                  <a:pt x="2661488" y="5010717"/>
                  <a:pt x="2626825" y="5045104"/>
                  <a:pt x="2584064" y="5045104"/>
                </a:cubicBezTo>
                <a:cubicBezTo>
                  <a:pt x="2541307" y="5045104"/>
                  <a:pt x="2506643" y="5010717"/>
                  <a:pt x="2506643" y="4968302"/>
                </a:cubicBezTo>
                <a:cubicBezTo>
                  <a:pt x="2506643" y="4925885"/>
                  <a:pt x="2541307" y="4891501"/>
                  <a:pt x="2584064" y="4891501"/>
                </a:cubicBezTo>
                <a:cubicBezTo>
                  <a:pt x="2626825" y="4891501"/>
                  <a:pt x="2661488" y="4925885"/>
                  <a:pt x="2661488" y="4968302"/>
                </a:cubicBezTo>
                <a:close/>
                <a:moveTo>
                  <a:pt x="2661488" y="1181281"/>
                </a:moveTo>
                <a:cubicBezTo>
                  <a:pt x="2661488" y="1223695"/>
                  <a:pt x="2626825" y="1258082"/>
                  <a:pt x="2584064" y="1258082"/>
                </a:cubicBezTo>
                <a:cubicBezTo>
                  <a:pt x="2541307" y="1258082"/>
                  <a:pt x="2506643" y="1223695"/>
                  <a:pt x="2506643" y="1181281"/>
                </a:cubicBezTo>
                <a:cubicBezTo>
                  <a:pt x="2506643" y="1138864"/>
                  <a:pt x="2541307" y="1104480"/>
                  <a:pt x="2584064" y="1104480"/>
                </a:cubicBezTo>
                <a:cubicBezTo>
                  <a:pt x="2626825" y="1104480"/>
                  <a:pt x="2661488" y="1138864"/>
                  <a:pt x="2661488" y="1181281"/>
                </a:cubicBezTo>
                <a:close/>
                <a:moveTo>
                  <a:pt x="2696323" y="3100958"/>
                </a:moveTo>
                <a:cubicBezTo>
                  <a:pt x="2696323" y="2839376"/>
                  <a:pt x="2463486" y="2602540"/>
                  <a:pt x="2181908" y="2439316"/>
                </a:cubicBezTo>
                <a:cubicBezTo>
                  <a:pt x="2175610" y="2434356"/>
                  <a:pt x="2168966" y="2429981"/>
                  <a:pt x="2162325" y="2425665"/>
                </a:cubicBezTo>
                <a:lnTo>
                  <a:pt x="2160512" y="2427589"/>
                </a:lnTo>
                <a:cubicBezTo>
                  <a:pt x="2105450" y="2392466"/>
                  <a:pt x="2047117" y="2362967"/>
                  <a:pt x="1988247" y="2337451"/>
                </a:cubicBezTo>
                <a:cubicBezTo>
                  <a:pt x="1991757" y="2335663"/>
                  <a:pt x="1994537" y="2333085"/>
                  <a:pt x="1997282" y="2330485"/>
                </a:cubicBezTo>
                <a:lnTo>
                  <a:pt x="1960185" y="2309093"/>
                </a:lnTo>
                <a:cubicBezTo>
                  <a:pt x="1949338" y="2303534"/>
                  <a:pt x="1938638" y="2298039"/>
                  <a:pt x="1927536" y="2293524"/>
                </a:cubicBezTo>
                <a:cubicBezTo>
                  <a:pt x="1925304" y="2296573"/>
                  <a:pt x="1922844" y="2296652"/>
                  <a:pt x="1920366" y="2296652"/>
                </a:cubicBezTo>
                <a:cubicBezTo>
                  <a:pt x="1883281" y="2296652"/>
                  <a:pt x="1850189" y="2278633"/>
                  <a:pt x="1832086" y="2248006"/>
                </a:cubicBezTo>
                <a:cubicBezTo>
                  <a:pt x="1796895" y="2228668"/>
                  <a:pt x="1760561" y="2213262"/>
                  <a:pt x="1721007" y="2204654"/>
                </a:cubicBezTo>
                <a:lnTo>
                  <a:pt x="1715813" y="2239017"/>
                </a:lnTo>
                <a:cubicBezTo>
                  <a:pt x="1619300" y="2212961"/>
                  <a:pt x="1529144" y="2198788"/>
                  <a:pt x="1453207" y="2198304"/>
                </a:cubicBezTo>
                <a:cubicBezTo>
                  <a:pt x="1385990" y="2197875"/>
                  <a:pt x="1307989" y="2208033"/>
                  <a:pt x="1224696" y="2228282"/>
                </a:cubicBezTo>
                <a:cubicBezTo>
                  <a:pt x="1221058" y="2215625"/>
                  <a:pt x="1220103" y="2202374"/>
                  <a:pt x="1220103" y="2188888"/>
                </a:cubicBezTo>
                <a:lnTo>
                  <a:pt x="1224725" y="2164783"/>
                </a:lnTo>
                <a:lnTo>
                  <a:pt x="1053224" y="2193869"/>
                </a:lnTo>
                <a:cubicBezTo>
                  <a:pt x="1061789" y="2218206"/>
                  <a:pt x="1073287" y="2242187"/>
                  <a:pt x="1088807" y="2265803"/>
                </a:cubicBezTo>
                <a:cubicBezTo>
                  <a:pt x="1030910" y="2284792"/>
                  <a:pt x="971862" y="2307571"/>
                  <a:pt x="913444" y="2334338"/>
                </a:cubicBezTo>
                <a:lnTo>
                  <a:pt x="885242" y="2250638"/>
                </a:lnTo>
                <a:cubicBezTo>
                  <a:pt x="838937" y="2273110"/>
                  <a:pt x="794100" y="2299864"/>
                  <a:pt x="752065" y="2329259"/>
                </a:cubicBezTo>
                <a:cubicBezTo>
                  <a:pt x="760063" y="2344616"/>
                  <a:pt x="761436" y="2361218"/>
                  <a:pt x="761436" y="2378155"/>
                </a:cubicBezTo>
                <a:lnTo>
                  <a:pt x="757883" y="2415295"/>
                </a:lnTo>
                <a:cubicBezTo>
                  <a:pt x="633904" y="2481214"/>
                  <a:pt x="519536" y="2564052"/>
                  <a:pt x="428505" y="2657367"/>
                </a:cubicBezTo>
                <a:lnTo>
                  <a:pt x="408651" y="2653144"/>
                </a:lnTo>
                <a:lnTo>
                  <a:pt x="357067" y="2738679"/>
                </a:lnTo>
                <a:cubicBezTo>
                  <a:pt x="299957" y="2811977"/>
                  <a:pt x="258072" y="2890449"/>
                  <a:pt x="239060" y="2972897"/>
                </a:cubicBezTo>
                <a:cubicBezTo>
                  <a:pt x="223899" y="3005492"/>
                  <a:pt x="211220" y="3039747"/>
                  <a:pt x="200113" y="3074790"/>
                </a:cubicBezTo>
                <a:lnTo>
                  <a:pt x="229933" y="3152807"/>
                </a:lnTo>
                <a:cubicBezTo>
                  <a:pt x="263554" y="3403475"/>
                  <a:pt x="489317" y="3627157"/>
                  <a:pt x="761088" y="3776592"/>
                </a:cubicBezTo>
                <a:cubicBezTo>
                  <a:pt x="761087" y="3791739"/>
                  <a:pt x="759247" y="3806531"/>
                  <a:pt x="752065" y="3820325"/>
                </a:cubicBezTo>
                <a:cubicBezTo>
                  <a:pt x="794100" y="3849716"/>
                  <a:pt x="838937" y="3876470"/>
                  <a:pt x="885242" y="3898943"/>
                </a:cubicBezTo>
                <a:lnTo>
                  <a:pt x="901413" y="3850950"/>
                </a:lnTo>
                <a:cubicBezTo>
                  <a:pt x="956880" y="3876965"/>
                  <a:pt x="1013452" y="3899106"/>
                  <a:pt x="1069678" y="3917653"/>
                </a:cubicBezTo>
                <a:cubicBezTo>
                  <a:pt x="1063070" y="3930149"/>
                  <a:pt x="1057739" y="3942881"/>
                  <a:pt x="1053224" y="3955712"/>
                </a:cubicBezTo>
                <a:lnTo>
                  <a:pt x="1224725" y="3984800"/>
                </a:lnTo>
                <a:lnTo>
                  <a:pt x="1220104" y="3960693"/>
                </a:lnTo>
                <a:lnTo>
                  <a:pt x="1220322" y="3958822"/>
                </a:lnTo>
                <a:cubicBezTo>
                  <a:pt x="1302385" y="3978080"/>
                  <a:pt x="1381396" y="3987850"/>
                  <a:pt x="1453207" y="3987850"/>
                </a:cubicBezTo>
                <a:cubicBezTo>
                  <a:pt x="1917550" y="3987850"/>
                  <a:pt x="2696323" y="3595127"/>
                  <a:pt x="2696323" y="3100958"/>
                </a:cubicBezTo>
                <a:close/>
                <a:moveTo>
                  <a:pt x="2837135" y="5207103"/>
                </a:moveTo>
                <a:cubicBezTo>
                  <a:pt x="2837135" y="5238353"/>
                  <a:pt x="2811597" y="5263687"/>
                  <a:pt x="2780092" y="5263687"/>
                </a:cubicBezTo>
                <a:cubicBezTo>
                  <a:pt x="2748590" y="5263687"/>
                  <a:pt x="2723051" y="5238353"/>
                  <a:pt x="2723051" y="5207103"/>
                </a:cubicBezTo>
                <a:cubicBezTo>
                  <a:pt x="2723051" y="5175852"/>
                  <a:pt x="2748590" y="5150518"/>
                  <a:pt x="2780092" y="5150518"/>
                </a:cubicBezTo>
                <a:cubicBezTo>
                  <a:pt x="2811597" y="5150518"/>
                  <a:pt x="2837135" y="5175852"/>
                  <a:pt x="2837135" y="5207103"/>
                </a:cubicBezTo>
                <a:close/>
                <a:moveTo>
                  <a:pt x="2837135" y="942481"/>
                </a:moveTo>
                <a:cubicBezTo>
                  <a:pt x="2837135" y="973731"/>
                  <a:pt x="2811597" y="999065"/>
                  <a:pt x="2780092" y="999065"/>
                </a:cubicBezTo>
                <a:cubicBezTo>
                  <a:pt x="2748590" y="999065"/>
                  <a:pt x="2723051" y="973731"/>
                  <a:pt x="2723051" y="942481"/>
                </a:cubicBezTo>
                <a:cubicBezTo>
                  <a:pt x="2723051" y="911227"/>
                  <a:pt x="2748590" y="885893"/>
                  <a:pt x="2780092" y="885893"/>
                </a:cubicBezTo>
                <a:cubicBezTo>
                  <a:pt x="2811597" y="885893"/>
                  <a:pt x="2837135" y="911227"/>
                  <a:pt x="2837135" y="942481"/>
                </a:cubicBezTo>
                <a:close/>
                <a:moveTo>
                  <a:pt x="2839285" y="3074790"/>
                </a:moveTo>
                <a:lnTo>
                  <a:pt x="2795924" y="3024186"/>
                </a:lnTo>
                <a:cubicBezTo>
                  <a:pt x="2762234" y="2986410"/>
                  <a:pt x="2726874" y="2946609"/>
                  <a:pt x="2689777" y="2906929"/>
                </a:cubicBezTo>
                <a:cubicBezTo>
                  <a:pt x="2705549" y="2942389"/>
                  <a:pt x="2711901" y="2981614"/>
                  <a:pt x="2711901" y="3022402"/>
                </a:cubicBezTo>
                <a:lnTo>
                  <a:pt x="2701866" y="3074790"/>
                </a:lnTo>
                <a:lnTo>
                  <a:pt x="2711901" y="3127178"/>
                </a:lnTo>
                <a:cubicBezTo>
                  <a:pt x="2711901" y="3167966"/>
                  <a:pt x="2705549" y="3207192"/>
                  <a:pt x="2689777" y="3242651"/>
                </a:cubicBezTo>
                <a:cubicBezTo>
                  <a:pt x="2726874" y="3202971"/>
                  <a:pt x="2762234" y="3163173"/>
                  <a:pt x="2795924" y="3125395"/>
                </a:cubicBezTo>
                <a:close/>
                <a:moveTo>
                  <a:pt x="2854903" y="5764411"/>
                </a:moveTo>
                <a:cubicBezTo>
                  <a:pt x="2852108" y="5790466"/>
                  <a:pt x="2843938" y="5815158"/>
                  <a:pt x="2833616" y="5833734"/>
                </a:cubicBezTo>
                <a:cubicBezTo>
                  <a:pt x="2812976" y="5870888"/>
                  <a:pt x="2758795" y="5897167"/>
                  <a:pt x="2720091" y="5909854"/>
                </a:cubicBezTo>
                <a:cubicBezTo>
                  <a:pt x="2700742" y="5916197"/>
                  <a:pt x="2684616" y="5918235"/>
                  <a:pt x="2666554" y="5917669"/>
                </a:cubicBezTo>
                <a:cubicBezTo>
                  <a:pt x="2648492" y="5917102"/>
                  <a:pt x="2628495" y="5913932"/>
                  <a:pt x="2601404" y="5909854"/>
                </a:cubicBezTo>
                <a:cubicBezTo>
                  <a:pt x="2547222" y="5901697"/>
                  <a:pt x="2489601" y="5889010"/>
                  <a:pt x="2394993" y="5860921"/>
                </a:cubicBezTo>
                <a:cubicBezTo>
                  <a:pt x="2300389" y="5832828"/>
                  <a:pt x="2141280" y="5782082"/>
                  <a:pt x="2033776" y="5741306"/>
                </a:cubicBezTo>
                <a:cubicBezTo>
                  <a:pt x="1926272" y="5700527"/>
                  <a:pt x="1835966" y="5657029"/>
                  <a:pt x="1749960" y="5616253"/>
                </a:cubicBezTo>
                <a:cubicBezTo>
                  <a:pt x="1663957" y="5575473"/>
                  <a:pt x="1548711" y="5517478"/>
                  <a:pt x="1517749" y="5496634"/>
                </a:cubicBezTo>
                <a:cubicBezTo>
                  <a:pt x="1486787" y="5475794"/>
                  <a:pt x="1537532" y="5490291"/>
                  <a:pt x="1564192" y="5491199"/>
                </a:cubicBezTo>
                <a:cubicBezTo>
                  <a:pt x="1590855" y="5492105"/>
                  <a:pt x="1644177" y="5497540"/>
                  <a:pt x="1693198" y="5491199"/>
                </a:cubicBezTo>
                <a:cubicBezTo>
                  <a:pt x="1742221" y="5484856"/>
                  <a:pt x="1795544" y="5476699"/>
                  <a:pt x="1858327" y="5453139"/>
                </a:cubicBezTo>
                <a:cubicBezTo>
                  <a:pt x="1921110" y="5429580"/>
                  <a:pt x="2006254" y="5392425"/>
                  <a:pt x="2069899" y="5349835"/>
                </a:cubicBezTo>
                <a:cubicBezTo>
                  <a:pt x="2133541" y="5307246"/>
                  <a:pt x="2188582" y="5229312"/>
                  <a:pt x="2240187" y="5197598"/>
                </a:cubicBezTo>
                <a:cubicBezTo>
                  <a:pt x="2291788" y="5165882"/>
                  <a:pt x="2336512" y="5153195"/>
                  <a:pt x="2379516" y="5159538"/>
                </a:cubicBezTo>
                <a:cubicBezTo>
                  <a:pt x="2422515" y="5165879"/>
                  <a:pt x="2474120" y="5204847"/>
                  <a:pt x="2498199" y="5235655"/>
                </a:cubicBezTo>
                <a:cubicBezTo>
                  <a:pt x="2522281" y="5266467"/>
                  <a:pt x="2525721" y="5304527"/>
                  <a:pt x="2524002" y="5344397"/>
                </a:cubicBezTo>
                <a:cubicBezTo>
                  <a:pt x="2522281" y="5384271"/>
                  <a:pt x="2517982" y="5444982"/>
                  <a:pt x="2487879" y="5474888"/>
                </a:cubicBezTo>
                <a:cubicBezTo>
                  <a:pt x="2457776" y="5504791"/>
                  <a:pt x="2374354" y="5511135"/>
                  <a:pt x="2343392" y="5523821"/>
                </a:cubicBezTo>
                <a:cubicBezTo>
                  <a:pt x="2320169" y="5533338"/>
                  <a:pt x="2293078" y="5540814"/>
                  <a:pt x="2302111" y="5551005"/>
                </a:cubicBezTo>
                <a:cubicBezTo>
                  <a:pt x="2329630" y="5556443"/>
                  <a:pt x="2442299" y="5557349"/>
                  <a:pt x="2508522" y="5556443"/>
                </a:cubicBezTo>
                <a:cubicBezTo>
                  <a:pt x="2574744" y="5555538"/>
                  <a:pt x="2643548" y="5523821"/>
                  <a:pt x="2699451" y="5545570"/>
                </a:cubicBezTo>
                <a:cubicBezTo>
                  <a:pt x="2755352" y="5567316"/>
                  <a:pt x="2821578" y="5638907"/>
                  <a:pt x="2843938" y="5686935"/>
                </a:cubicBezTo>
                <a:cubicBezTo>
                  <a:pt x="2855117" y="5710948"/>
                  <a:pt x="2857698" y="5738359"/>
                  <a:pt x="2854903" y="5764411"/>
                </a:cubicBezTo>
                <a:close/>
                <a:moveTo>
                  <a:pt x="2854903" y="385169"/>
                </a:moveTo>
                <a:cubicBezTo>
                  <a:pt x="2857698" y="411221"/>
                  <a:pt x="2855117" y="438635"/>
                  <a:pt x="2843938" y="462649"/>
                </a:cubicBezTo>
                <a:cubicBezTo>
                  <a:pt x="2821578" y="510677"/>
                  <a:pt x="2755352" y="582264"/>
                  <a:pt x="2699451" y="604013"/>
                </a:cubicBezTo>
                <a:cubicBezTo>
                  <a:pt x="2643548" y="625762"/>
                  <a:pt x="2574744" y="594042"/>
                  <a:pt x="2508522" y="593137"/>
                </a:cubicBezTo>
                <a:cubicBezTo>
                  <a:pt x="2442299" y="592232"/>
                  <a:pt x="2329630" y="593137"/>
                  <a:pt x="2302111" y="598575"/>
                </a:cubicBezTo>
                <a:cubicBezTo>
                  <a:pt x="2293078" y="608770"/>
                  <a:pt x="2320169" y="616245"/>
                  <a:pt x="2343392" y="625759"/>
                </a:cubicBezTo>
                <a:cubicBezTo>
                  <a:pt x="2374354" y="638446"/>
                  <a:pt x="2457776" y="644789"/>
                  <a:pt x="2487879" y="674695"/>
                </a:cubicBezTo>
                <a:cubicBezTo>
                  <a:pt x="2517982" y="704598"/>
                  <a:pt x="2522281" y="765312"/>
                  <a:pt x="2524002" y="805183"/>
                </a:cubicBezTo>
                <a:cubicBezTo>
                  <a:pt x="2525721" y="845057"/>
                  <a:pt x="2522281" y="883114"/>
                  <a:pt x="2498199" y="913925"/>
                </a:cubicBezTo>
                <a:cubicBezTo>
                  <a:pt x="2474120" y="944737"/>
                  <a:pt x="2422515" y="983702"/>
                  <a:pt x="2379516" y="990045"/>
                </a:cubicBezTo>
                <a:cubicBezTo>
                  <a:pt x="2336512" y="996389"/>
                  <a:pt x="2291788" y="983702"/>
                  <a:pt x="2240187" y="951985"/>
                </a:cubicBezTo>
                <a:cubicBezTo>
                  <a:pt x="2188582" y="920269"/>
                  <a:pt x="2133541" y="842338"/>
                  <a:pt x="2069899" y="799748"/>
                </a:cubicBezTo>
                <a:cubicBezTo>
                  <a:pt x="2006254" y="757155"/>
                  <a:pt x="1921110" y="720004"/>
                  <a:pt x="1858327" y="696441"/>
                </a:cubicBezTo>
                <a:cubicBezTo>
                  <a:pt x="1795544" y="672881"/>
                  <a:pt x="1742221" y="664727"/>
                  <a:pt x="1693198" y="658384"/>
                </a:cubicBezTo>
                <a:cubicBezTo>
                  <a:pt x="1644177" y="652041"/>
                  <a:pt x="1590855" y="657476"/>
                  <a:pt x="1564192" y="658384"/>
                </a:cubicBezTo>
                <a:cubicBezTo>
                  <a:pt x="1537532" y="659289"/>
                  <a:pt x="1486787" y="673787"/>
                  <a:pt x="1517749" y="652946"/>
                </a:cubicBezTo>
                <a:cubicBezTo>
                  <a:pt x="1548711" y="632102"/>
                  <a:pt x="1663957" y="574107"/>
                  <a:pt x="1749960" y="533331"/>
                </a:cubicBezTo>
                <a:cubicBezTo>
                  <a:pt x="1835966" y="492552"/>
                  <a:pt x="1926272" y="449054"/>
                  <a:pt x="2033776" y="408278"/>
                </a:cubicBezTo>
                <a:cubicBezTo>
                  <a:pt x="2141280" y="367499"/>
                  <a:pt x="2300389" y="316752"/>
                  <a:pt x="2394993" y="288663"/>
                </a:cubicBezTo>
                <a:cubicBezTo>
                  <a:pt x="2489601" y="260570"/>
                  <a:pt x="2547222" y="247884"/>
                  <a:pt x="2601404" y="239727"/>
                </a:cubicBezTo>
                <a:cubicBezTo>
                  <a:pt x="2628495" y="235651"/>
                  <a:pt x="2648492" y="232478"/>
                  <a:pt x="2666554" y="231912"/>
                </a:cubicBezTo>
                <a:cubicBezTo>
                  <a:pt x="2684616" y="231346"/>
                  <a:pt x="2700742" y="233383"/>
                  <a:pt x="2720091" y="239727"/>
                </a:cubicBezTo>
                <a:cubicBezTo>
                  <a:pt x="2758795" y="252413"/>
                  <a:pt x="2812976" y="278695"/>
                  <a:pt x="2833616" y="315847"/>
                </a:cubicBezTo>
                <a:cubicBezTo>
                  <a:pt x="2843938" y="334423"/>
                  <a:pt x="2852108" y="359118"/>
                  <a:pt x="2854903" y="385169"/>
                </a:cubicBezTo>
                <a:close/>
                <a:moveTo>
                  <a:pt x="2873565" y="4174985"/>
                </a:moveTo>
                <a:cubicBezTo>
                  <a:pt x="2873565" y="4281045"/>
                  <a:pt x="2791964" y="4367024"/>
                  <a:pt x="2691304" y="4367024"/>
                </a:cubicBezTo>
                <a:cubicBezTo>
                  <a:pt x="2590644" y="4367024"/>
                  <a:pt x="2509042" y="4281045"/>
                  <a:pt x="2509042" y="4174985"/>
                </a:cubicBezTo>
                <a:cubicBezTo>
                  <a:pt x="2509042" y="4068926"/>
                  <a:pt x="2590644" y="3982947"/>
                  <a:pt x="2691304" y="3982947"/>
                </a:cubicBezTo>
                <a:cubicBezTo>
                  <a:pt x="2791964" y="3982947"/>
                  <a:pt x="2873565" y="4068926"/>
                  <a:pt x="2873565" y="4174985"/>
                </a:cubicBezTo>
                <a:close/>
                <a:moveTo>
                  <a:pt x="2873565" y="1974598"/>
                </a:moveTo>
                <a:cubicBezTo>
                  <a:pt x="2873565" y="2080657"/>
                  <a:pt x="2791964" y="2166636"/>
                  <a:pt x="2691304" y="2166636"/>
                </a:cubicBezTo>
                <a:cubicBezTo>
                  <a:pt x="2590644" y="2166636"/>
                  <a:pt x="2509042" y="2080657"/>
                  <a:pt x="2509042" y="1974598"/>
                </a:cubicBezTo>
                <a:cubicBezTo>
                  <a:pt x="2509042" y="1868539"/>
                  <a:pt x="2590644" y="1782560"/>
                  <a:pt x="2691304" y="1782560"/>
                </a:cubicBezTo>
                <a:cubicBezTo>
                  <a:pt x="2791964" y="1782560"/>
                  <a:pt x="2873565" y="1868539"/>
                  <a:pt x="2873565" y="1974598"/>
                </a:cubicBezTo>
                <a:close/>
                <a:moveTo>
                  <a:pt x="2988368" y="5855667"/>
                </a:moveTo>
                <a:cubicBezTo>
                  <a:pt x="2988368" y="5882212"/>
                  <a:pt x="2966675" y="5903731"/>
                  <a:pt x="2939916" y="5903731"/>
                </a:cubicBezTo>
                <a:cubicBezTo>
                  <a:pt x="2913154" y="5903731"/>
                  <a:pt x="2891461" y="5882212"/>
                  <a:pt x="2891461" y="5855667"/>
                </a:cubicBezTo>
                <a:cubicBezTo>
                  <a:pt x="2891461" y="5829122"/>
                  <a:pt x="2913154" y="5807603"/>
                  <a:pt x="2939916" y="5807603"/>
                </a:cubicBezTo>
                <a:cubicBezTo>
                  <a:pt x="2966675" y="5807603"/>
                  <a:pt x="2988368" y="5829122"/>
                  <a:pt x="2988368" y="5855667"/>
                </a:cubicBezTo>
                <a:close/>
                <a:moveTo>
                  <a:pt x="2988368" y="293913"/>
                </a:moveTo>
                <a:cubicBezTo>
                  <a:pt x="2988368" y="320458"/>
                  <a:pt x="2966675" y="341977"/>
                  <a:pt x="2939916" y="341977"/>
                </a:cubicBezTo>
                <a:cubicBezTo>
                  <a:pt x="2913154" y="341977"/>
                  <a:pt x="2891461" y="320458"/>
                  <a:pt x="2891461" y="293913"/>
                </a:cubicBezTo>
                <a:cubicBezTo>
                  <a:pt x="2891461" y="267368"/>
                  <a:pt x="2913154" y="245849"/>
                  <a:pt x="2939916" y="245849"/>
                </a:cubicBezTo>
                <a:cubicBezTo>
                  <a:pt x="2966675" y="245849"/>
                  <a:pt x="2988368" y="267368"/>
                  <a:pt x="2988368" y="293913"/>
                </a:cubicBezTo>
                <a:close/>
                <a:moveTo>
                  <a:pt x="3039918" y="5636388"/>
                </a:moveTo>
                <a:cubicBezTo>
                  <a:pt x="3039918" y="5678805"/>
                  <a:pt x="3005254" y="5713189"/>
                  <a:pt x="2962497" y="5713189"/>
                </a:cubicBezTo>
                <a:cubicBezTo>
                  <a:pt x="2919737" y="5713189"/>
                  <a:pt x="2885073" y="5678805"/>
                  <a:pt x="2885073" y="5636388"/>
                </a:cubicBezTo>
                <a:cubicBezTo>
                  <a:pt x="2885073" y="5593971"/>
                  <a:pt x="2919737" y="5559586"/>
                  <a:pt x="2962497" y="5559586"/>
                </a:cubicBezTo>
                <a:cubicBezTo>
                  <a:pt x="3005254" y="5559586"/>
                  <a:pt x="3039918" y="5593971"/>
                  <a:pt x="3039918" y="5636388"/>
                </a:cubicBezTo>
                <a:close/>
                <a:moveTo>
                  <a:pt x="3039918" y="513193"/>
                </a:moveTo>
                <a:cubicBezTo>
                  <a:pt x="3039918" y="555610"/>
                  <a:pt x="3005254" y="589994"/>
                  <a:pt x="2962497" y="589994"/>
                </a:cubicBezTo>
                <a:cubicBezTo>
                  <a:pt x="2919737" y="589994"/>
                  <a:pt x="2885073" y="555610"/>
                  <a:pt x="2885073" y="513193"/>
                </a:cubicBezTo>
                <a:cubicBezTo>
                  <a:pt x="2885073" y="470779"/>
                  <a:pt x="2919737" y="436391"/>
                  <a:pt x="2962497" y="436391"/>
                </a:cubicBezTo>
                <a:cubicBezTo>
                  <a:pt x="3005254" y="436391"/>
                  <a:pt x="3039918" y="470779"/>
                  <a:pt x="3039918" y="513193"/>
                </a:cubicBezTo>
                <a:close/>
                <a:moveTo>
                  <a:pt x="3076086" y="5028959"/>
                </a:moveTo>
                <a:cubicBezTo>
                  <a:pt x="3076086" y="5110542"/>
                  <a:pt x="3009419" y="5176676"/>
                  <a:pt x="2927179" y="5176676"/>
                </a:cubicBezTo>
                <a:cubicBezTo>
                  <a:pt x="2844938" y="5176676"/>
                  <a:pt x="2778271" y="5110542"/>
                  <a:pt x="2778271" y="5028959"/>
                </a:cubicBezTo>
                <a:cubicBezTo>
                  <a:pt x="2778271" y="4947380"/>
                  <a:pt x="2844938" y="4881246"/>
                  <a:pt x="2927179" y="4881246"/>
                </a:cubicBezTo>
                <a:cubicBezTo>
                  <a:pt x="3009419" y="4881246"/>
                  <a:pt x="3076086" y="4947380"/>
                  <a:pt x="3076086" y="5028959"/>
                </a:cubicBezTo>
                <a:close/>
                <a:moveTo>
                  <a:pt x="3076086" y="1120621"/>
                </a:moveTo>
                <a:cubicBezTo>
                  <a:pt x="3076086" y="1202200"/>
                  <a:pt x="3009419" y="1268335"/>
                  <a:pt x="2927179" y="1268335"/>
                </a:cubicBezTo>
                <a:cubicBezTo>
                  <a:pt x="2844938" y="1268335"/>
                  <a:pt x="2778271" y="1202200"/>
                  <a:pt x="2778271" y="1120621"/>
                </a:cubicBezTo>
                <a:cubicBezTo>
                  <a:pt x="2778271" y="1039042"/>
                  <a:pt x="2844938" y="972908"/>
                  <a:pt x="2927179" y="972908"/>
                </a:cubicBezTo>
                <a:cubicBezTo>
                  <a:pt x="3009419" y="972908"/>
                  <a:pt x="3076086" y="1039042"/>
                  <a:pt x="3076086" y="1120621"/>
                </a:cubicBezTo>
                <a:close/>
                <a:moveTo>
                  <a:pt x="3154011" y="3702196"/>
                </a:moveTo>
                <a:cubicBezTo>
                  <a:pt x="3154011" y="3808256"/>
                  <a:pt x="3072410" y="3894234"/>
                  <a:pt x="2971750" y="3894234"/>
                </a:cubicBezTo>
                <a:cubicBezTo>
                  <a:pt x="2871090" y="3894234"/>
                  <a:pt x="2789488" y="3808256"/>
                  <a:pt x="2789488" y="3702196"/>
                </a:cubicBezTo>
                <a:cubicBezTo>
                  <a:pt x="2789488" y="3596137"/>
                  <a:pt x="2871090" y="3510158"/>
                  <a:pt x="2971750" y="3510158"/>
                </a:cubicBezTo>
                <a:cubicBezTo>
                  <a:pt x="3072410" y="3510158"/>
                  <a:pt x="3154011" y="3596137"/>
                  <a:pt x="3154011" y="3702196"/>
                </a:cubicBezTo>
                <a:close/>
                <a:moveTo>
                  <a:pt x="3154011" y="2447384"/>
                </a:moveTo>
                <a:cubicBezTo>
                  <a:pt x="3154011" y="2553447"/>
                  <a:pt x="3072410" y="2639422"/>
                  <a:pt x="2971750" y="2639422"/>
                </a:cubicBezTo>
                <a:cubicBezTo>
                  <a:pt x="2871090" y="2639422"/>
                  <a:pt x="2789488" y="2553447"/>
                  <a:pt x="2789488" y="2447384"/>
                </a:cubicBezTo>
                <a:cubicBezTo>
                  <a:pt x="2789488" y="2341325"/>
                  <a:pt x="2871090" y="2255346"/>
                  <a:pt x="2971750" y="2255346"/>
                </a:cubicBezTo>
                <a:cubicBezTo>
                  <a:pt x="3072410" y="2255346"/>
                  <a:pt x="3154011" y="2341325"/>
                  <a:pt x="3154011" y="2447384"/>
                </a:cubicBezTo>
                <a:close/>
                <a:moveTo>
                  <a:pt x="3222208" y="4260313"/>
                </a:moveTo>
                <a:cubicBezTo>
                  <a:pt x="3222208" y="4345708"/>
                  <a:pt x="3164264" y="4414933"/>
                  <a:pt x="3092787" y="4414933"/>
                </a:cubicBezTo>
                <a:cubicBezTo>
                  <a:pt x="3021310" y="4414933"/>
                  <a:pt x="2963369" y="4345708"/>
                  <a:pt x="2963369" y="4260313"/>
                </a:cubicBezTo>
                <a:cubicBezTo>
                  <a:pt x="2963369" y="4174919"/>
                  <a:pt x="3021310" y="4105693"/>
                  <a:pt x="3092787" y="4105693"/>
                </a:cubicBezTo>
                <a:cubicBezTo>
                  <a:pt x="3164264" y="4105693"/>
                  <a:pt x="3222208" y="4174919"/>
                  <a:pt x="3222208" y="4260313"/>
                </a:cubicBezTo>
                <a:close/>
                <a:moveTo>
                  <a:pt x="3222208" y="1889267"/>
                </a:moveTo>
                <a:cubicBezTo>
                  <a:pt x="3222208" y="1974662"/>
                  <a:pt x="3164264" y="2043890"/>
                  <a:pt x="3092787" y="2043890"/>
                </a:cubicBezTo>
                <a:cubicBezTo>
                  <a:pt x="3021310" y="2043890"/>
                  <a:pt x="2963369" y="1974662"/>
                  <a:pt x="2963369" y="1889267"/>
                </a:cubicBezTo>
                <a:cubicBezTo>
                  <a:pt x="2963369" y="1803873"/>
                  <a:pt x="3021310" y="1734647"/>
                  <a:pt x="3092787" y="1734647"/>
                </a:cubicBezTo>
                <a:cubicBezTo>
                  <a:pt x="3164264" y="1734647"/>
                  <a:pt x="3222208" y="1803873"/>
                  <a:pt x="3222208" y="1889267"/>
                </a:cubicBezTo>
                <a:close/>
                <a:moveTo>
                  <a:pt x="3345114" y="3916904"/>
                </a:moveTo>
                <a:cubicBezTo>
                  <a:pt x="3345114" y="3959318"/>
                  <a:pt x="3310450" y="3993705"/>
                  <a:pt x="3267690" y="3993705"/>
                </a:cubicBezTo>
                <a:cubicBezTo>
                  <a:pt x="3224933" y="3993705"/>
                  <a:pt x="3190269" y="3959318"/>
                  <a:pt x="3190269" y="3916904"/>
                </a:cubicBezTo>
                <a:cubicBezTo>
                  <a:pt x="3190269" y="3874487"/>
                  <a:pt x="3224933" y="3840103"/>
                  <a:pt x="3267690" y="3840103"/>
                </a:cubicBezTo>
                <a:cubicBezTo>
                  <a:pt x="3310450" y="3840103"/>
                  <a:pt x="3345114" y="3874487"/>
                  <a:pt x="3345114" y="3916904"/>
                </a:cubicBezTo>
                <a:close/>
                <a:moveTo>
                  <a:pt x="3345114" y="2232680"/>
                </a:moveTo>
                <a:cubicBezTo>
                  <a:pt x="3345114" y="2275094"/>
                  <a:pt x="3310450" y="2309481"/>
                  <a:pt x="3267690" y="2309481"/>
                </a:cubicBezTo>
                <a:cubicBezTo>
                  <a:pt x="3224933" y="2309481"/>
                  <a:pt x="3190269" y="2275094"/>
                  <a:pt x="3190269" y="2232680"/>
                </a:cubicBezTo>
                <a:cubicBezTo>
                  <a:pt x="3190269" y="2190262"/>
                  <a:pt x="3224933" y="2155878"/>
                  <a:pt x="3267690" y="2155878"/>
                </a:cubicBezTo>
                <a:cubicBezTo>
                  <a:pt x="3310450" y="2155878"/>
                  <a:pt x="3345114" y="2190262"/>
                  <a:pt x="3345114" y="2232680"/>
                </a:cubicBezTo>
                <a:close/>
                <a:moveTo>
                  <a:pt x="3366523" y="5817595"/>
                </a:moveTo>
                <a:cubicBezTo>
                  <a:pt x="3366523" y="5900622"/>
                  <a:pt x="3302641" y="5967931"/>
                  <a:pt x="3223840" y="5967931"/>
                </a:cubicBezTo>
                <a:cubicBezTo>
                  <a:pt x="3145036" y="5967931"/>
                  <a:pt x="3081158" y="5900622"/>
                  <a:pt x="3081158" y="5817595"/>
                </a:cubicBezTo>
                <a:cubicBezTo>
                  <a:pt x="3081158" y="5734566"/>
                  <a:pt x="3145036" y="5667257"/>
                  <a:pt x="3223840" y="5667257"/>
                </a:cubicBezTo>
                <a:cubicBezTo>
                  <a:pt x="3302641" y="5667257"/>
                  <a:pt x="3366523" y="5734566"/>
                  <a:pt x="3366523" y="5817595"/>
                </a:cubicBezTo>
                <a:close/>
                <a:moveTo>
                  <a:pt x="3366523" y="331988"/>
                </a:moveTo>
                <a:cubicBezTo>
                  <a:pt x="3366523" y="415018"/>
                  <a:pt x="3302641" y="482324"/>
                  <a:pt x="3223840" y="482324"/>
                </a:cubicBezTo>
                <a:cubicBezTo>
                  <a:pt x="3145036" y="482324"/>
                  <a:pt x="3081158" y="415018"/>
                  <a:pt x="3081158" y="331988"/>
                </a:cubicBezTo>
                <a:cubicBezTo>
                  <a:pt x="3081158" y="248959"/>
                  <a:pt x="3145036" y="181650"/>
                  <a:pt x="3223840" y="181650"/>
                </a:cubicBezTo>
                <a:cubicBezTo>
                  <a:pt x="3302641" y="181650"/>
                  <a:pt x="3366523" y="248959"/>
                  <a:pt x="3366523" y="331988"/>
                </a:cubicBezTo>
                <a:close/>
                <a:moveTo>
                  <a:pt x="3449721" y="4139072"/>
                </a:moveTo>
                <a:cubicBezTo>
                  <a:pt x="3449721" y="4178183"/>
                  <a:pt x="3417760" y="4209888"/>
                  <a:pt x="3378334" y="4209888"/>
                </a:cubicBezTo>
                <a:cubicBezTo>
                  <a:pt x="3338905" y="4209888"/>
                  <a:pt x="3306943" y="4178183"/>
                  <a:pt x="3306943" y="4139072"/>
                </a:cubicBezTo>
                <a:cubicBezTo>
                  <a:pt x="3306943" y="4099961"/>
                  <a:pt x="3338905" y="4068257"/>
                  <a:pt x="3378334" y="4068257"/>
                </a:cubicBezTo>
                <a:cubicBezTo>
                  <a:pt x="3417760" y="4068257"/>
                  <a:pt x="3449721" y="4099961"/>
                  <a:pt x="3449721" y="4139072"/>
                </a:cubicBezTo>
                <a:close/>
                <a:moveTo>
                  <a:pt x="3449721" y="2010508"/>
                </a:moveTo>
                <a:cubicBezTo>
                  <a:pt x="3449721" y="2049619"/>
                  <a:pt x="3417760" y="2081323"/>
                  <a:pt x="3378334" y="2081323"/>
                </a:cubicBezTo>
                <a:cubicBezTo>
                  <a:pt x="3338905" y="2081323"/>
                  <a:pt x="3306943" y="2049619"/>
                  <a:pt x="3306943" y="2010508"/>
                </a:cubicBezTo>
                <a:cubicBezTo>
                  <a:pt x="3306943" y="1971398"/>
                  <a:pt x="3338905" y="1939693"/>
                  <a:pt x="3378334" y="1939693"/>
                </a:cubicBezTo>
                <a:cubicBezTo>
                  <a:pt x="3417760" y="1939693"/>
                  <a:pt x="3449721" y="1971398"/>
                  <a:pt x="3449721" y="2010508"/>
                </a:cubicBezTo>
                <a:close/>
                <a:moveTo>
                  <a:pt x="3596297" y="5884405"/>
                </a:moveTo>
                <a:cubicBezTo>
                  <a:pt x="3596297" y="5926822"/>
                  <a:pt x="3561633" y="5961206"/>
                  <a:pt x="3518876" y="5961206"/>
                </a:cubicBezTo>
                <a:cubicBezTo>
                  <a:pt x="3476116" y="5961206"/>
                  <a:pt x="3441452" y="5926822"/>
                  <a:pt x="3441452" y="5884405"/>
                </a:cubicBezTo>
                <a:cubicBezTo>
                  <a:pt x="3441452" y="5841991"/>
                  <a:pt x="3476116" y="5807603"/>
                  <a:pt x="3518876" y="5807603"/>
                </a:cubicBezTo>
                <a:cubicBezTo>
                  <a:pt x="3561633" y="5807603"/>
                  <a:pt x="3596297" y="5841991"/>
                  <a:pt x="3596297" y="5884405"/>
                </a:cubicBezTo>
                <a:close/>
                <a:moveTo>
                  <a:pt x="3596297" y="265176"/>
                </a:moveTo>
                <a:cubicBezTo>
                  <a:pt x="3596297" y="307593"/>
                  <a:pt x="3561633" y="341977"/>
                  <a:pt x="3518876" y="341977"/>
                </a:cubicBezTo>
                <a:cubicBezTo>
                  <a:pt x="3476116" y="341977"/>
                  <a:pt x="3441452" y="307593"/>
                  <a:pt x="3441452" y="265176"/>
                </a:cubicBezTo>
                <a:cubicBezTo>
                  <a:pt x="3441452" y="222759"/>
                  <a:pt x="3476116" y="188374"/>
                  <a:pt x="3518876" y="188375"/>
                </a:cubicBezTo>
                <a:cubicBezTo>
                  <a:pt x="3561633" y="188374"/>
                  <a:pt x="3596297" y="222759"/>
                  <a:pt x="3596297" y="265176"/>
                </a:cubicBezTo>
                <a:close/>
                <a:moveTo>
                  <a:pt x="3743556" y="4963951"/>
                </a:moveTo>
                <a:cubicBezTo>
                  <a:pt x="3743556" y="5045531"/>
                  <a:pt x="3676889" y="5111665"/>
                  <a:pt x="3594649" y="5111665"/>
                </a:cubicBezTo>
                <a:cubicBezTo>
                  <a:pt x="3512409" y="5111665"/>
                  <a:pt x="3445742" y="5045531"/>
                  <a:pt x="3445742" y="4963951"/>
                </a:cubicBezTo>
                <a:cubicBezTo>
                  <a:pt x="3445742" y="4882372"/>
                  <a:pt x="3512409" y="4816238"/>
                  <a:pt x="3594649" y="4816238"/>
                </a:cubicBezTo>
                <a:cubicBezTo>
                  <a:pt x="3676889" y="4816238"/>
                  <a:pt x="3743556" y="4882372"/>
                  <a:pt x="3743556" y="4963951"/>
                </a:cubicBezTo>
                <a:close/>
                <a:moveTo>
                  <a:pt x="3743556" y="1185629"/>
                </a:moveTo>
                <a:cubicBezTo>
                  <a:pt x="3743556" y="1267211"/>
                  <a:pt x="3676889" y="1333346"/>
                  <a:pt x="3594649" y="1333346"/>
                </a:cubicBezTo>
                <a:cubicBezTo>
                  <a:pt x="3512409" y="1333346"/>
                  <a:pt x="3445742" y="1267211"/>
                  <a:pt x="3445742" y="1185629"/>
                </a:cubicBezTo>
                <a:cubicBezTo>
                  <a:pt x="3445742" y="1104050"/>
                  <a:pt x="3512409" y="1037915"/>
                  <a:pt x="3594649" y="1037915"/>
                </a:cubicBezTo>
                <a:cubicBezTo>
                  <a:pt x="3676889" y="1037915"/>
                  <a:pt x="3743556" y="1104050"/>
                  <a:pt x="3743556" y="1185629"/>
                </a:cubicBezTo>
                <a:close/>
                <a:moveTo>
                  <a:pt x="3776821" y="5891305"/>
                </a:moveTo>
                <a:cubicBezTo>
                  <a:pt x="3776821" y="5930416"/>
                  <a:pt x="3744859" y="5962120"/>
                  <a:pt x="3705434" y="5962120"/>
                </a:cubicBezTo>
                <a:cubicBezTo>
                  <a:pt x="3666008" y="5962120"/>
                  <a:pt x="3634046" y="5930416"/>
                  <a:pt x="3634046" y="5891305"/>
                </a:cubicBezTo>
                <a:cubicBezTo>
                  <a:pt x="3634046" y="5852194"/>
                  <a:pt x="3666008" y="5820487"/>
                  <a:pt x="3705434" y="5820487"/>
                </a:cubicBezTo>
                <a:cubicBezTo>
                  <a:pt x="3744859" y="5820487"/>
                  <a:pt x="3776821" y="5852194"/>
                  <a:pt x="3776821" y="5891305"/>
                </a:cubicBezTo>
                <a:close/>
                <a:moveTo>
                  <a:pt x="3776821" y="258278"/>
                </a:moveTo>
                <a:cubicBezTo>
                  <a:pt x="3776821" y="297389"/>
                  <a:pt x="3744859" y="329094"/>
                  <a:pt x="3705434" y="329094"/>
                </a:cubicBezTo>
                <a:cubicBezTo>
                  <a:pt x="3666008" y="329094"/>
                  <a:pt x="3634046" y="297389"/>
                  <a:pt x="3634046" y="258278"/>
                </a:cubicBezTo>
                <a:cubicBezTo>
                  <a:pt x="3634046" y="219168"/>
                  <a:pt x="3666008" y="187463"/>
                  <a:pt x="3705434" y="187463"/>
                </a:cubicBezTo>
                <a:cubicBezTo>
                  <a:pt x="3744859" y="187463"/>
                  <a:pt x="3776821" y="219168"/>
                  <a:pt x="3776821" y="258278"/>
                </a:cubicBezTo>
                <a:close/>
                <a:moveTo>
                  <a:pt x="3810568" y="5485437"/>
                </a:moveTo>
                <a:cubicBezTo>
                  <a:pt x="3810568" y="5632055"/>
                  <a:pt x="3697762" y="5750913"/>
                  <a:pt x="3558606" y="5750913"/>
                </a:cubicBezTo>
                <a:cubicBezTo>
                  <a:pt x="3419452" y="5750913"/>
                  <a:pt x="3306646" y="5632055"/>
                  <a:pt x="3306646" y="5485437"/>
                </a:cubicBezTo>
                <a:cubicBezTo>
                  <a:pt x="3306646" y="5338817"/>
                  <a:pt x="3419452" y="5219959"/>
                  <a:pt x="3558606" y="5219959"/>
                </a:cubicBezTo>
                <a:cubicBezTo>
                  <a:pt x="3697762" y="5219959"/>
                  <a:pt x="3810568" y="5338817"/>
                  <a:pt x="3810568" y="5485437"/>
                </a:cubicBezTo>
                <a:close/>
                <a:moveTo>
                  <a:pt x="3810568" y="664146"/>
                </a:moveTo>
                <a:cubicBezTo>
                  <a:pt x="3810568" y="810763"/>
                  <a:pt x="3697762" y="929622"/>
                  <a:pt x="3558606" y="929622"/>
                </a:cubicBezTo>
                <a:cubicBezTo>
                  <a:pt x="3419452" y="929622"/>
                  <a:pt x="3306646" y="810763"/>
                  <a:pt x="3306646" y="664146"/>
                </a:cubicBezTo>
                <a:cubicBezTo>
                  <a:pt x="3306646" y="517526"/>
                  <a:pt x="3419452" y="398667"/>
                  <a:pt x="3558606" y="398667"/>
                </a:cubicBezTo>
                <a:cubicBezTo>
                  <a:pt x="3697762" y="398667"/>
                  <a:pt x="3810568" y="517526"/>
                  <a:pt x="3810568" y="664146"/>
                </a:cubicBezTo>
                <a:close/>
                <a:moveTo>
                  <a:pt x="3820853" y="4499474"/>
                </a:moveTo>
                <a:cubicBezTo>
                  <a:pt x="3820853" y="4646094"/>
                  <a:pt x="3708046" y="4764952"/>
                  <a:pt x="3568890" y="4764952"/>
                </a:cubicBezTo>
                <a:cubicBezTo>
                  <a:pt x="3429737" y="4764952"/>
                  <a:pt x="3316927" y="4646094"/>
                  <a:pt x="3316927" y="4499474"/>
                </a:cubicBezTo>
                <a:cubicBezTo>
                  <a:pt x="3316927" y="4352856"/>
                  <a:pt x="3429737" y="4233998"/>
                  <a:pt x="3568890" y="4233998"/>
                </a:cubicBezTo>
                <a:cubicBezTo>
                  <a:pt x="3708046" y="4233998"/>
                  <a:pt x="3820853" y="4352856"/>
                  <a:pt x="3820853" y="4499474"/>
                </a:cubicBezTo>
                <a:close/>
                <a:moveTo>
                  <a:pt x="3820853" y="1650107"/>
                </a:moveTo>
                <a:cubicBezTo>
                  <a:pt x="3820853" y="1796727"/>
                  <a:pt x="3708046" y="1915585"/>
                  <a:pt x="3568890" y="1915585"/>
                </a:cubicBezTo>
                <a:cubicBezTo>
                  <a:pt x="3429737" y="1915585"/>
                  <a:pt x="3316927" y="1796727"/>
                  <a:pt x="3316927" y="1650107"/>
                </a:cubicBezTo>
                <a:cubicBezTo>
                  <a:pt x="3316927" y="1503486"/>
                  <a:pt x="3429737" y="1384628"/>
                  <a:pt x="3568890" y="1384628"/>
                </a:cubicBezTo>
                <a:cubicBezTo>
                  <a:pt x="3708046" y="1384628"/>
                  <a:pt x="3820853" y="1503486"/>
                  <a:pt x="3820853" y="1650107"/>
                </a:cubicBezTo>
                <a:close/>
                <a:moveTo>
                  <a:pt x="3865315" y="5169339"/>
                </a:moveTo>
                <a:cubicBezTo>
                  <a:pt x="3865315" y="5211756"/>
                  <a:pt x="3830652" y="5246141"/>
                  <a:pt x="3787894" y="5246141"/>
                </a:cubicBezTo>
                <a:cubicBezTo>
                  <a:pt x="3745134" y="5246141"/>
                  <a:pt x="3710470" y="5211756"/>
                  <a:pt x="3710470" y="5169339"/>
                </a:cubicBezTo>
                <a:cubicBezTo>
                  <a:pt x="3710470" y="5126925"/>
                  <a:pt x="3745134" y="5092538"/>
                  <a:pt x="3787894" y="5092538"/>
                </a:cubicBezTo>
                <a:cubicBezTo>
                  <a:pt x="3830652" y="5092538"/>
                  <a:pt x="3865315" y="5126925"/>
                  <a:pt x="3865315" y="5169339"/>
                </a:cubicBezTo>
                <a:close/>
                <a:moveTo>
                  <a:pt x="3865315" y="980241"/>
                </a:moveTo>
                <a:cubicBezTo>
                  <a:pt x="3865315" y="1022658"/>
                  <a:pt x="3830652" y="1057042"/>
                  <a:pt x="3787894" y="1057042"/>
                </a:cubicBezTo>
                <a:cubicBezTo>
                  <a:pt x="3745134" y="1057042"/>
                  <a:pt x="3710470" y="1022658"/>
                  <a:pt x="3710470" y="980241"/>
                </a:cubicBezTo>
                <a:cubicBezTo>
                  <a:pt x="3710470" y="937824"/>
                  <a:pt x="3745134" y="903440"/>
                  <a:pt x="3787894" y="903440"/>
                </a:cubicBezTo>
                <a:cubicBezTo>
                  <a:pt x="3830652" y="903440"/>
                  <a:pt x="3865315" y="937824"/>
                  <a:pt x="3865315" y="980241"/>
                </a:cubicBezTo>
                <a:close/>
                <a:moveTo>
                  <a:pt x="3877545" y="4782820"/>
                </a:moveTo>
                <a:cubicBezTo>
                  <a:pt x="3877545" y="4825234"/>
                  <a:pt x="3842881" y="4859621"/>
                  <a:pt x="3800121" y="4859621"/>
                </a:cubicBezTo>
                <a:cubicBezTo>
                  <a:pt x="3757364" y="4859621"/>
                  <a:pt x="3722700" y="4825234"/>
                  <a:pt x="3722700" y="4782820"/>
                </a:cubicBezTo>
                <a:cubicBezTo>
                  <a:pt x="3722700" y="4740403"/>
                  <a:pt x="3757364" y="4706018"/>
                  <a:pt x="3800121" y="4706018"/>
                </a:cubicBezTo>
                <a:cubicBezTo>
                  <a:pt x="3842881" y="4706018"/>
                  <a:pt x="3877545" y="4740403"/>
                  <a:pt x="3877545" y="4782820"/>
                </a:cubicBezTo>
                <a:close/>
                <a:moveTo>
                  <a:pt x="3877545" y="1366764"/>
                </a:moveTo>
                <a:cubicBezTo>
                  <a:pt x="3877545" y="1409178"/>
                  <a:pt x="3842881" y="1443565"/>
                  <a:pt x="3800121" y="1443565"/>
                </a:cubicBezTo>
                <a:cubicBezTo>
                  <a:pt x="3757364" y="1443565"/>
                  <a:pt x="3722700" y="1409178"/>
                  <a:pt x="3722700" y="1366764"/>
                </a:cubicBezTo>
                <a:cubicBezTo>
                  <a:pt x="3722700" y="1324347"/>
                  <a:pt x="3757364" y="1289963"/>
                  <a:pt x="3800121" y="1289963"/>
                </a:cubicBezTo>
                <a:cubicBezTo>
                  <a:pt x="3842881" y="1289963"/>
                  <a:pt x="3877545" y="1324347"/>
                  <a:pt x="3877545" y="1366764"/>
                </a:cubicBezTo>
                <a:close/>
                <a:moveTo>
                  <a:pt x="4014954" y="4584920"/>
                </a:moveTo>
                <a:cubicBezTo>
                  <a:pt x="4014954" y="4627334"/>
                  <a:pt x="3980290" y="4661721"/>
                  <a:pt x="3937530" y="4661721"/>
                </a:cubicBezTo>
                <a:cubicBezTo>
                  <a:pt x="3894773" y="4661721"/>
                  <a:pt x="3860109" y="4627334"/>
                  <a:pt x="3860109" y="4584920"/>
                </a:cubicBezTo>
                <a:cubicBezTo>
                  <a:pt x="3860109" y="4542502"/>
                  <a:pt x="3894773" y="4508118"/>
                  <a:pt x="3937530" y="4508118"/>
                </a:cubicBezTo>
                <a:cubicBezTo>
                  <a:pt x="3980290" y="4508118"/>
                  <a:pt x="4014954" y="4542502"/>
                  <a:pt x="4014954" y="4584920"/>
                </a:cubicBezTo>
                <a:close/>
                <a:moveTo>
                  <a:pt x="4014954" y="1564664"/>
                </a:moveTo>
                <a:cubicBezTo>
                  <a:pt x="4014954" y="1607078"/>
                  <a:pt x="3980290" y="1641465"/>
                  <a:pt x="3937530" y="1641465"/>
                </a:cubicBezTo>
                <a:cubicBezTo>
                  <a:pt x="3894773" y="1641465"/>
                  <a:pt x="3860109" y="1607078"/>
                  <a:pt x="3860109" y="1564664"/>
                </a:cubicBezTo>
                <a:cubicBezTo>
                  <a:pt x="3860109" y="1522247"/>
                  <a:pt x="3894773" y="1487863"/>
                  <a:pt x="3937530" y="1487863"/>
                </a:cubicBezTo>
                <a:cubicBezTo>
                  <a:pt x="3980290" y="1487863"/>
                  <a:pt x="4014954" y="1522247"/>
                  <a:pt x="4014954" y="1564664"/>
                </a:cubicBezTo>
                <a:close/>
                <a:moveTo>
                  <a:pt x="4024006" y="5779829"/>
                </a:moveTo>
                <a:cubicBezTo>
                  <a:pt x="4024006" y="5848528"/>
                  <a:pt x="3971149" y="5904219"/>
                  <a:pt x="3905948" y="5904219"/>
                </a:cubicBezTo>
                <a:cubicBezTo>
                  <a:pt x="3840744" y="5904219"/>
                  <a:pt x="3787888" y="5848528"/>
                  <a:pt x="3787888" y="5779829"/>
                </a:cubicBezTo>
                <a:cubicBezTo>
                  <a:pt x="3787888" y="5711130"/>
                  <a:pt x="3840744" y="5655436"/>
                  <a:pt x="3905948" y="5655436"/>
                </a:cubicBezTo>
                <a:cubicBezTo>
                  <a:pt x="3971149" y="5655436"/>
                  <a:pt x="4024006" y="5711130"/>
                  <a:pt x="4024006" y="5779829"/>
                </a:cubicBezTo>
                <a:close/>
                <a:moveTo>
                  <a:pt x="4024006" y="369755"/>
                </a:moveTo>
                <a:cubicBezTo>
                  <a:pt x="4024006" y="438453"/>
                  <a:pt x="3971149" y="494145"/>
                  <a:pt x="3905948" y="494145"/>
                </a:cubicBezTo>
                <a:cubicBezTo>
                  <a:pt x="3840744" y="494145"/>
                  <a:pt x="3787888" y="438453"/>
                  <a:pt x="3787888" y="369755"/>
                </a:cubicBezTo>
                <a:cubicBezTo>
                  <a:pt x="3787888" y="301056"/>
                  <a:pt x="3840744" y="245362"/>
                  <a:pt x="3905948" y="245361"/>
                </a:cubicBezTo>
                <a:cubicBezTo>
                  <a:pt x="3971149" y="245362"/>
                  <a:pt x="4024006" y="301056"/>
                  <a:pt x="4024006" y="369755"/>
                </a:cubicBezTo>
                <a:close/>
                <a:moveTo>
                  <a:pt x="4057660" y="4987908"/>
                </a:moveTo>
                <a:cubicBezTo>
                  <a:pt x="4057660" y="5056607"/>
                  <a:pt x="4004804" y="5112298"/>
                  <a:pt x="3939600" y="5112298"/>
                </a:cubicBezTo>
                <a:cubicBezTo>
                  <a:pt x="3874399" y="5112298"/>
                  <a:pt x="3821543" y="5056607"/>
                  <a:pt x="3821543" y="4987908"/>
                </a:cubicBezTo>
                <a:cubicBezTo>
                  <a:pt x="3821543" y="4919206"/>
                  <a:pt x="3874399" y="4863515"/>
                  <a:pt x="3939600" y="4863515"/>
                </a:cubicBezTo>
                <a:cubicBezTo>
                  <a:pt x="4004804" y="4863515"/>
                  <a:pt x="4057660" y="4919206"/>
                  <a:pt x="4057660" y="4987908"/>
                </a:cubicBezTo>
                <a:close/>
                <a:moveTo>
                  <a:pt x="4057660" y="1161676"/>
                </a:moveTo>
                <a:cubicBezTo>
                  <a:pt x="4057660" y="1230375"/>
                  <a:pt x="4004804" y="1286066"/>
                  <a:pt x="3939600" y="1286066"/>
                </a:cubicBezTo>
                <a:cubicBezTo>
                  <a:pt x="3874399" y="1286066"/>
                  <a:pt x="3821543" y="1230375"/>
                  <a:pt x="3821543" y="1161676"/>
                </a:cubicBezTo>
                <a:cubicBezTo>
                  <a:pt x="3821543" y="1092977"/>
                  <a:pt x="3874399" y="1037283"/>
                  <a:pt x="3939600" y="1037283"/>
                </a:cubicBezTo>
                <a:cubicBezTo>
                  <a:pt x="4004804" y="1037283"/>
                  <a:pt x="4057660" y="1092977"/>
                  <a:pt x="4057660" y="1161676"/>
                </a:cubicBezTo>
                <a:close/>
                <a:moveTo>
                  <a:pt x="5160894" y="5012736"/>
                </a:moveTo>
                <a:cubicBezTo>
                  <a:pt x="5165197" y="5007298"/>
                  <a:pt x="5086073" y="5008206"/>
                  <a:pt x="5042211" y="5007298"/>
                </a:cubicBezTo>
                <a:cubicBezTo>
                  <a:pt x="4998349" y="5006393"/>
                  <a:pt x="4947604" y="5011831"/>
                  <a:pt x="4902882" y="5007298"/>
                </a:cubicBezTo>
                <a:cubicBezTo>
                  <a:pt x="4858161" y="5002768"/>
                  <a:pt x="4822038" y="4990082"/>
                  <a:pt x="4773876" y="4980114"/>
                </a:cubicBezTo>
                <a:cubicBezTo>
                  <a:pt x="4773847" y="4980109"/>
                  <a:pt x="4676682" y="4963801"/>
                  <a:pt x="4613909" y="4947492"/>
                </a:cubicBezTo>
                <a:cubicBezTo>
                  <a:pt x="4551125" y="4931181"/>
                  <a:pt x="4463401" y="4911243"/>
                  <a:pt x="4397178" y="4882248"/>
                </a:cubicBezTo>
                <a:cubicBezTo>
                  <a:pt x="4330955" y="4853250"/>
                  <a:pt x="4265591" y="4794347"/>
                  <a:pt x="4216568" y="4773506"/>
                </a:cubicBezTo>
                <a:cubicBezTo>
                  <a:pt x="4167544" y="4752662"/>
                  <a:pt x="4126262" y="4757195"/>
                  <a:pt x="4103043" y="4757195"/>
                </a:cubicBezTo>
                <a:cubicBezTo>
                  <a:pt x="4079820" y="4757195"/>
                  <a:pt x="4075521" y="4762630"/>
                  <a:pt x="4077239" y="4773506"/>
                </a:cubicBezTo>
                <a:lnTo>
                  <a:pt x="4113362" y="4822439"/>
                </a:lnTo>
                <a:cubicBezTo>
                  <a:pt x="4134005" y="4844188"/>
                  <a:pt x="4152925" y="4874091"/>
                  <a:pt x="4201087" y="4903994"/>
                </a:cubicBezTo>
                <a:cubicBezTo>
                  <a:pt x="4249248" y="4933897"/>
                  <a:pt x="4337835" y="4978300"/>
                  <a:pt x="4402336" y="5001863"/>
                </a:cubicBezTo>
                <a:cubicBezTo>
                  <a:pt x="4466841" y="5025423"/>
                  <a:pt x="4527043" y="5036296"/>
                  <a:pt x="4588108" y="5045358"/>
                </a:cubicBezTo>
                <a:cubicBezTo>
                  <a:pt x="4649169" y="5054420"/>
                  <a:pt x="4697331" y="5057139"/>
                  <a:pt x="4768715" y="5056231"/>
                </a:cubicBezTo>
                <a:cubicBezTo>
                  <a:pt x="4840099" y="5055326"/>
                  <a:pt x="4951047" y="5047172"/>
                  <a:pt x="5016407" y="5039923"/>
                </a:cubicBezTo>
                <a:cubicBezTo>
                  <a:pt x="5081771" y="5032671"/>
                  <a:pt x="5156595" y="5018174"/>
                  <a:pt x="5160894" y="5012736"/>
                </a:cubicBezTo>
                <a:close/>
                <a:moveTo>
                  <a:pt x="5160894" y="1136844"/>
                </a:moveTo>
                <a:cubicBezTo>
                  <a:pt x="5156595" y="1131406"/>
                  <a:pt x="5081771" y="1116909"/>
                  <a:pt x="5016407" y="1109660"/>
                </a:cubicBezTo>
                <a:cubicBezTo>
                  <a:pt x="4951047" y="1102412"/>
                  <a:pt x="4840099" y="1094255"/>
                  <a:pt x="4768715" y="1093349"/>
                </a:cubicBezTo>
                <a:cubicBezTo>
                  <a:pt x="4697331" y="1092444"/>
                  <a:pt x="4649169" y="1095160"/>
                  <a:pt x="4588108" y="1104222"/>
                </a:cubicBezTo>
                <a:cubicBezTo>
                  <a:pt x="4527043" y="1113285"/>
                  <a:pt x="4466841" y="1124158"/>
                  <a:pt x="4402336" y="1147720"/>
                </a:cubicBezTo>
                <a:cubicBezTo>
                  <a:pt x="4337835" y="1171280"/>
                  <a:pt x="4249248" y="1215683"/>
                  <a:pt x="4201087" y="1245586"/>
                </a:cubicBezTo>
                <a:cubicBezTo>
                  <a:pt x="4152925" y="1275489"/>
                  <a:pt x="4134005" y="1305392"/>
                  <a:pt x="4113362" y="1327141"/>
                </a:cubicBezTo>
                <a:lnTo>
                  <a:pt x="4077239" y="1376077"/>
                </a:lnTo>
                <a:cubicBezTo>
                  <a:pt x="4075521" y="1386950"/>
                  <a:pt x="4079820" y="1392389"/>
                  <a:pt x="4103043" y="1392389"/>
                </a:cubicBezTo>
                <a:cubicBezTo>
                  <a:pt x="4126262" y="1392389"/>
                  <a:pt x="4167544" y="1396918"/>
                  <a:pt x="4216568" y="1376077"/>
                </a:cubicBezTo>
                <a:cubicBezTo>
                  <a:pt x="4265591" y="1355234"/>
                  <a:pt x="4330955" y="1296333"/>
                  <a:pt x="4397178" y="1267335"/>
                </a:cubicBezTo>
                <a:cubicBezTo>
                  <a:pt x="4463401" y="1238338"/>
                  <a:pt x="4551125" y="1218402"/>
                  <a:pt x="4613909" y="1202091"/>
                </a:cubicBezTo>
                <a:cubicBezTo>
                  <a:pt x="4676692" y="1185777"/>
                  <a:pt x="4773876" y="1169466"/>
                  <a:pt x="4773876" y="1169466"/>
                </a:cubicBezTo>
                <a:cubicBezTo>
                  <a:pt x="4822038" y="1159499"/>
                  <a:pt x="4858161" y="1146812"/>
                  <a:pt x="4902882" y="1142282"/>
                </a:cubicBezTo>
                <a:cubicBezTo>
                  <a:pt x="4947604" y="1137750"/>
                  <a:pt x="4998349" y="1143188"/>
                  <a:pt x="5042211" y="1142282"/>
                </a:cubicBezTo>
                <a:cubicBezTo>
                  <a:pt x="5086073" y="1141377"/>
                  <a:pt x="5165197" y="1142282"/>
                  <a:pt x="5160894" y="1136844"/>
                </a:cubicBezTo>
                <a:close/>
                <a:moveTo>
                  <a:pt x="5296838" y="5162169"/>
                </a:moveTo>
                <a:lnTo>
                  <a:pt x="5272717" y="5167962"/>
                </a:lnTo>
                <a:lnTo>
                  <a:pt x="5160894" y="5192160"/>
                </a:lnTo>
                <a:cubicBezTo>
                  <a:pt x="5098111" y="5206658"/>
                  <a:pt x="4993188" y="5240188"/>
                  <a:pt x="4913202" y="5251966"/>
                </a:cubicBezTo>
                <a:cubicBezTo>
                  <a:pt x="4833220" y="5263748"/>
                  <a:pt x="4749794" y="5263748"/>
                  <a:pt x="4680991" y="5262842"/>
                </a:cubicBezTo>
                <a:cubicBezTo>
                  <a:pt x="4612187" y="5261937"/>
                  <a:pt x="4562304" y="5252872"/>
                  <a:pt x="4500383" y="5246531"/>
                </a:cubicBezTo>
                <a:cubicBezTo>
                  <a:pt x="4438460" y="5240188"/>
                  <a:pt x="4373955" y="5228407"/>
                  <a:pt x="4309454" y="5224782"/>
                </a:cubicBezTo>
                <a:cubicBezTo>
                  <a:pt x="4244949" y="5221158"/>
                  <a:pt x="4170125" y="5209377"/>
                  <a:pt x="4113362" y="5224782"/>
                </a:cubicBezTo>
                <a:cubicBezTo>
                  <a:pt x="4056600" y="5240188"/>
                  <a:pt x="4000696" y="5285497"/>
                  <a:pt x="3968875" y="5317213"/>
                </a:cubicBezTo>
                <a:cubicBezTo>
                  <a:pt x="3937054" y="5348930"/>
                  <a:pt x="3925013" y="5388801"/>
                  <a:pt x="3922432" y="5415079"/>
                </a:cubicBezTo>
                <a:cubicBezTo>
                  <a:pt x="3919852" y="5441358"/>
                  <a:pt x="3931893" y="5448607"/>
                  <a:pt x="3953394" y="5474888"/>
                </a:cubicBezTo>
                <a:cubicBezTo>
                  <a:pt x="3974896" y="5501167"/>
                  <a:pt x="4008435" y="5546476"/>
                  <a:pt x="4051438" y="5572754"/>
                </a:cubicBezTo>
                <a:cubicBezTo>
                  <a:pt x="4094441" y="5599033"/>
                  <a:pt x="4157224" y="5623501"/>
                  <a:pt x="4211406" y="5632564"/>
                </a:cubicBezTo>
                <a:cubicBezTo>
                  <a:pt x="4224955" y="5634828"/>
                  <a:pt x="4238178" y="5636018"/>
                  <a:pt x="4251359" y="5636427"/>
                </a:cubicBezTo>
                <a:lnTo>
                  <a:pt x="4376536" y="5627125"/>
                </a:lnTo>
                <a:cubicBezTo>
                  <a:pt x="4438460" y="5620782"/>
                  <a:pt x="4508122" y="5613533"/>
                  <a:pt x="4582947" y="5594503"/>
                </a:cubicBezTo>
                <a:cubicBezTo>
                  <a:pt x="4657771" y="5575473"/>
                  <a:pt x="4740334" y="5554630"/>
                  <a:pt x="4825478" y="5512945"/>
                </a:cubicBezTo>
                <a:cubicBezTo>
                  <a:pt x="4910625" y="5471261"/>
                  <a:pt x="5022428" y="5399674"/>
                  <a:pt x="5093812" y="5344397"/>
                </a:cubicBezTo>
                <a:cubicBezTo>
                  <a:pt x="5165197" y="5289121"/>
                  <a:pt x="5221100" y="5211190"/>
                  <a:pt x="5253780" y="5181284"/>
                </a:cubicBezTo>
                <a:cubicBezTo>
                  <a:pt x="5260551" y="5175089"/>
                  <a:pt x="5266882" y="5170644"/>
                  <a:pt x="5272717" y="5167962"/>
                </a:cubicBezTo>
                <a:cubicBezTo>
                  <a:pt x="5279811" y="5166587"/>
                  <a:pt x="5285592" y="5165594"/>
                  <a:pt x="5289904" y="5164973"/>
                </a:cubicBezTo>
                <a:close/>
                <a:moveTo>
                  <a:pt x="5296838" y="987411"/>
                </a:moveTo>
                <a:lnTo>
                  <a:pt x="5289904" y="984607"/>
                </a:lnTo>
                <a:lnTo>
                  <a:pt x="5272717" y="981622"/>
                </a:lnTo>
                <a:cubicBezTo>
                  <a:pt x="5266882" y="978939"/>
                  <a:pt x="5260551" y="974491"/>
                  <a:pt x="5253780" y="968296"/>
                </a:cubicBezTo>
                <a:cubicBezTo>
                  <a:pt x="5221100" y="938390"/>
                  <a:pt x="5165197" y="860459"/>
                  <a:pt x="5093812" y="805183"/>
                </a:cubicBezTo>
                <a:cubicBezTo>
                  <a:pt x="5022428" y="749907"/>
                  <a:pt x="4910625" y="678319"/>
                  <a:pt x="4825478" y="636635"/>
                </a:cubicBezTo>
                <a:cubicBezTo>
                  <a:pt x="4740334" y="594951"/>
                  <a:pt x="4657771" y="574107"/>
                  <a:pt x="4582947" y="555080"/>
                </a:cubicBezTo>
                <a:cubicBezTo>
                  <a:pt x="4508122" y="536050"/>
                  <a:pt x="4438460" y="528798"/>
                  <a:pt x="4376536" y="522455"/>
                </a:cubicBezTo>
                <a:lnTo>
                  <a:pt x="4251359" y="513153"/>
                </a:lnTo>
                <a:cubicBezTo>
                  <a:pt x="4238178" y="513565"/>
                  <a:pt x="4224955" y="514752"/>
                  <a:pt x="4211406" y="517020"/>
                </a:cubicBezTo>
                <a:cubicBezTo>
                  <a:pt x="4157224" y="526079"/>
                  <a:pt x="4094441" y="550547"/>
                  <a:pt x="4051438" y="576826"/>
                </a:cubicBezTo>
                <a:cubicBezTo>
                  <a:pt x="4008435" y="603108"/>
                  <a:pt x="3974896" y="648413"/>
                  <a:pt x="3953394" y="674695"/>
                </a:cubicBezTo>
                <a:cubicBezTo>
                  <a:pt x="3931893" y="700974"/>
                  <a:pt x="3919852" y="708222"/>
                  <a:pt x="3922432" y="734501"/>
                </a:cubicBezTo>
                <a:cubicBezTo>
                  <a:pt x="3925013" y="760780"/>
                  <a:pt x="3937054" y="800653"/>
                  <a:pt x="3968875" y="832370"/>
                </a:cubicBezTo>
                <a:cubicBezTo>
                  <a:pt x="4000696" y="864084"/>
                  <a:pt x="4056600" y="909396"/>
                  <a:pt x="4113362" y="924798"/>
                </a:cubicBezTo>
                <a:cubicBezTo>
                  <a:pt x="4170125" y="940204"/>
                  <a:pt x="4244949" y="928422"/>
                  <a:pt x="4309454" y="924798"/>
                </a:cubicBezTo>
                <a:cubicBezTo>
                  <a:pt x="4373955" y="921174"/>
                  <a:pt x="4438460" y="909396"/>
                  <a:pt x="4500383" y="903052"/>
                </a:cubicBezTo>
                <a:cubicBezTo>
                  <a:pt x="4562304" y="896709"/>
                  <a:pt x="4612187" y="887646"/>
                  <a:pt x="4680991" y="886738"/>
                </a:cubicBezTo>
                <a:cubicBezTo>
                  <a:pt x="4749794" y="885833"/>
                  <a:pt x="4833220" y="885833"/>
                  <a:pt x="4913202" y="897614"/>
                </a:cubicBezTo>
                <a:cubicBezTo>
                  <a:pt x="4993188" y="909396"/>
                  <a:pt x="5098111" y="942923"/>
                  <a:pt x="5160894" y="957423"/>
                </a:cubicBezTo>
                <a:cubicBezTo>
                  <a:pt x="5209378" y="968617"/>
                  <a:pt x="5248632" y="977113"/>
                  <a:pt x="5272717" y="981622"/>
                </a:cubicBezTo>
                <a:close/>
                <a:moveTo>
                  <a:pt x="5542754" y="4849623"/>
                </a:moveTo>
                <a:cubicBezTo>
                  <a:pt x="5540173" y="4861404"/>
                  <a:pt x="5492012" y="4912151"/>
                  <a:pt x="5434391" y="4947492"/>
                </a:cubicBezTo>
                <a:cubicBezTo>
                  <a:pt x="5376766" y="4982833"/>
                  <a:pt x="5291622" y="5031766"/>
                  <a:pt x="5197018" y="5061669"/>
                </a:cubicBezTo>
                <a:cubicBezTo>
                  <a:pt x="5102414" y="5091575"/>
                  <a:pt x="4979425" y="5120573"/>
                  <a:pt x="4866762" y="5126916"/>
                </a:cubicBezTo>
                <a:cubicBezTo>
                  <a:pt x="4838595" y="5128500"/>
                  <a:pt x="4809569" y="5128727"/>
                  <a:pt x="4780207" y="5127891"/>
                </a:cubicBezTo>
                <a:cubicBezTo>
                  <a:pt x="4692118" y="5125384"/>
                  <a:pt x="4601008" y="5113321"/>
                  <a:pt x="4521023" y="5099729"/>
                </a:cubicBezTo>
                <a:cubicBezTo>
                  <a:pt x="4414377" y="5081604"/>
                  <a:pt x="4307732" y="5060764"/>
                  <a:pt x="4226887" y="5018174"/>
                </a:cubicBezTo>
                <a:cubicBezTo>
                  <a:pt x="4146042" y="4975584"/>
                  <a:pt x="4071222" y="4887683"/>
                  <a:pt x="4035957" y="4844188"/>
                </a:cubicBezTo>
                <a:cubicBezTo>
                  <a:pt x="4000696" y="4800690"/>
                  <a:pt x="4014456" y="4780755"/>
                  <a:pt x="4015318" y="4757195"/>
                </a:cubicBezTo>
                <a:cubicBezTo>
                  <a:pt x="4016177" y="4733632"/>
                  <a:pt x="4012737" y="4711886"/>
                  <a:pt x="4041119" y="4702824"/>
                </a:cubicBezTo>
                <a:cubicBezTo>
                  <a:pt x="4069500" y="4693762"/>
                  <a:pt x="4124544" y="4684699"/>
                  <a:pt x="4185606" y="4702824"/>
                </a:cubicBezTo>
                <a:cubicBezTo>
                  <a:pt x="4246671" y="4720946"/>
                  <a:pt x="4330093" y="4780755"/>
                  <a:pt x="4407498" y="4811563"/>
                </a:cubicBezTo>
                <a:cubicBezTo>
                  <a:pt x="4484903" y="4842374"/>
                  <a:pt x="4569187" y="4865934"/>
                  <a:pt x="4650029" y="4887683"/>
                </a:cubicBezTo>
                <a:cubicBezTo>
                  <a:pt x="4730873" y="4909432"/>
                  <a:pt x="4819457" y="4932086"/>
                  <a:pt x="4892563" y="4942054"/>
                </a:cubicBezTo>
                <a:cubicBezTo>
                  <a:pt x="4965665" y="4952022"/>
                  <a:pt x="5025009" y="4952022"/>
                  <a:pt x="5088651" y="4947492"/>
                </a:cubicBezTo>
                <a:cubicBezTo>
                  <a:pt x="5152296" y="4942959"/>
                  <a:pt x="5214220" y="4926648"/>
                  <a:pt x="5274423" y="4914870"/>
                </a:cubicBezTo>
                <a:cubicBezTo>
                  <a:pt x="5334625" y="4903089"/>
                  <a:pt x="5406868" y="4885872"/>
                  <a:pt x="5449871" y="4876810"/>
                </a:cubicBezTo>
                <a:cubicBezTo>
                  <a:pt x="5492875" y="4867748"/>
                  <a:pt x="5545335" y="4837845"/>
                  <a:pt x="5542754" y="4849623"/>
                </a:cubicBezTo>
                <a:close/>
                <a:moveTo>
                  <a:pt x="5542754" y="1299957"/>
                </a:moveTo>
                <a:cubicBezTo>
                  <a:pt x="5545335" y="1311739"/>
                  <a:pt x="5492875" y="1281833"/>
                  <a:pt x="5449871" y="1272770"/>
                </a:cubicBezTo>
                <a:cubicBezTo>
                  <a:pt x="5406868" y="1263711"/>
                  <a:pt x="5334625" y="1246492"/>
                  <a:pt x="5274423" y="1234713"/>
                </a:cubicBezTo>
                <a:cubicBezTo>
                  <a:pt x="5214220" y="1222932"/>
                  <a:pt x="5152296" y="1206621"/>
                  <a:pt x="5088651" y="1202091"/>
                </a:cubicBezTo>
                <a:cubicBezTo>
                  <a:pt x="5025009" y="1197559"/>
                  <a:pt x="4965665" y="1197559"/>
                  <a:pt x="4892563" y="1207526"/>
                </a:cubicBezTo>
                <a:cubicBezTo>
                  <a:pt x="4819457" y="1217494"/>
                  <a:pt x="4730873" y="1240148"/>
                  <a:pt x="4650029" y="1261897"/>
                </a:cubicBezTo>
                <a:cubicBezTo>
                  <a:pt x="4569187" y="1283646"/>
                  <a:pt x="4484903" y="1307206"/>
                  <a:pt x="4407498" y="1338017"/>
                </a:cubicBezTo>
                <a:cubicBezTo>
                  <a:pt x="4330093" y="1368826"/>
                  <a:pt x="4246671" y="1428635"/>
                  <a:pt x="4185606" y="1446760"/>
                </a:cubicBezTo>
                <a:cubicBezTo>
                  <a:pt x="4124544" y="1464881"/>
                  <a:pt x="4069500" y="1455819"/>
                  <a:pt x="4041119" y="1446760"/>
                </a:cubicBezTo>
                <a:cubicBezTo>
                  <a:pt x="4012737" y="1437697"/>
                  <a:pt x="4016177" y="1415948"/>
                  <a:pt x="4015318" y="1392389"/>
                </a:cubicBezTo>
                <a:cubicBezTo>
                  <a:pt x="4014456" y="1368826"/>
                  <a:pt x="4000696" y="1348890"/>
                  <a:pt x="4035957" y="1305392"/>
                </a:cubicBezTo>
                <a:cubicBezTo>
                  <a:pt x="4071222" y="1261897"/>
                  <a:pt x="4146042" y="1173999"/>
                  <a:pt x="4226887" y="1131409"/>
                </a:cubicBezTo>
                <a:cubicBezTo>
                  <a:pt x="4307732" y="1088817"/>
                  <a:pt x="4414377" y="1067976"/>
                  <a:pt x="4521023" y="1049851"/>
                </a:cubicBezTo>
                <a:cubicBezTo>
                  <a:pt x="4601008" y="1036259"/>
                  <a:pt x="4692118" y="1024196"/>
                  <a:pt x="4780207" y="1021689"/>
                </a:cubicBezTo>
                <a:cubicBezTo>
                  <a:pt x="4809569" y="1020854"/>
                  <a:pt x="4838595" y="1021081"/>
                  <a:pt x="4866762" y="1022667"/>
                </a:cubicBezTo>
                <a:cubicBezTo>
                  <a:pt x="4979425" y="1029011"/>
                  <a:pt x="5102414" y="1058005"/>
                  <a:pt x="5197018" y="1087911"/>
                </a:cubicBezTo>
                <a:cubicBezTo>
                  <a:pt x="5291622" y="1117814"/>
                  <a:pt x="5376766" y="1166750"/>
                  <a:pt x="5434391" y="1202091"/>
                </a:cubicBezTo>
                <a:cubicBezTo>
                  <a:pt x="5492012" y="1237432"/>
                  <a:pt x="5540173" y="1288176"/>
                  <a:pt x="5542754" y="1299957"/>
                </a:cubicBezTo>
                <a:close/>
                <a:moveTo>
                  <a:pt x="5626981" y="4863091"/>
                </a:moveTo>
                <a:cubicBezTo>
                  <a:pt x="5626560" y="4864151"/>
                  <a:pt x="5625940" y="4865053"/>
                  <a:pt x="5625320" y="4865934"/>
                </a:cubicBezTo>
                <a:cubicBezTo>
                  <a:pt x="5608140" y="4890372"/>
                  <a:pt x="5568657" y="4931078"/>
                  <a:pt x="5568558" y="4931181"/>
                </a:cubicBezTo>
                <a:cubicBezTo>
                  <a:pt x="5572799" y="4926264"/>
                  <a:pt x="5597546" y="4897097"/>
                  <a:pt x="5622366" y="4868147"/>
                </a:cubicBezTo>
                <a:cubicBezTo>
                  <a:pt x="5623947" y="4866418"/>
                  <a:pt x="5625486" y="4864735"/>
                  <a:pt x="5626981" y="4863091"/>
                </a:cubicBezTo>
                <a:close/>
                <a:moveTo>
                  <a:pt x="5626981" y="1286493"/>
                </a:moveTo>
                <a:lnTo>
                  <a:pt x="5622366" y="1281436"/>
                </a:lnTo>
                <a:cubicBezTo>
                  <a:pt x="5597546" y="1252484"/>
                  <a:pt x="5572799" y="1223317"/>
                  <a:pt x="5568558" y="1218399"/>
                </a:cubicBezTo>
                <a:cubicBezTo>
                  <a:pt x="5568660" y="1218508"/>
                  <a:pt x="5608140" y="1259212"/>
                  <a:pt x="5625320" y="1283646"/>
                </a:cubicBezTo>
                <a:cubicBezTo>
                  <a:pt x="5625940" y="1284531"/>
                  <a:pt x="5626560" y="1285430"/>
                  <a:pt x="5626981" y="1286493"/>
                </a:cubicBezTo>
                <a:close/>
                <a:moveTo>
                  <a:pt x="5648767" y="4825830"/>
                </a:moveTo>
                <a:lnTo>
                  <a:pt x="5627524" y="4862167"/>
                </a:lnTo>
                <a:lnTo>
                  <a:pt x="5622366" y="4868147"/>
                </a:lnTo>
                <a:lnTo>
                  <a:pt x="5599517" y="4893121"/>
                </a:lnTo>
                <a:cubicBezTo>
                  <a:pt x="5528995" y="4970146"/>
                  <a:pt x="5357845" y="5167692"/>
                  <a:pt x="5253780" y="5268277"/>
                </a:cubicBezTo>
                <a:cubicBezTo>
                  <a:pt x="5149716" y="5368865"/>
                  <a:pt x="5063710" y="5436828"/>
                  <a:pt x="4975126" y="5496634"/>
                </a:cubicBezTo>
                <a:cubicBezTo>
                  <a:pt x="4886542" y="5556443"/>
                  <a:pt x="4822897" y="5593598"/>
                  <a:pt x="4722272" y="5627125"/>
                </a:cubicBezTo>
                <a:cubicBezTo>
                  <a:pt x="4621647" y="5660653"/>
                  <a:pt x="4477160" y="5690559"/>
                  <a:pt x="4371374" y="5697808"/>
                </a:cubicBezTo>
                <a:cubicBezTo>
                  <a:pt x="4344929" y="5699618"/>
                  <a:pt x="4319023" y="5700978"/>
                  <a:pt x="4293771" y="5701459"/>
                </a:cubicBezTo>
                <a:cubicBezTo>
                  <a:pt x="4218021" y="5702903"/>
                  <a:pt x="4148195" y="5696448"/>
                  <a:pt x="4087562" y="5670624"/>
                </a:cubicBezTo>
                <a:cubicBezTo>
                  <a:pt x="4006717" y="5636188"/>
                  <a:pt x="3925013" y="5537413"/>
                  <a:pt x="3886309" y="5491199"/>
                </a:cubicBezTo>
                <a:cubicBezTo>
                  <a:pt x="3847608" y="5444982"/>
                  <a:pt x="3849330" y="5435015"/>
                  <a:pt x="3855350" y="5393330"/>
                </a:cubicBezTo>
                <a:cubicBezTo>
                  <a:pt x="3861368" y="5351646"/>
                  <a:pt x="3878570" y="5279153"/>
                  <a:pt x="3922432" y="5241093"/>
                </a:cubicBezTo>
                <a:cubicBezTo>
                  <a:pt x="3966295" y="5203033"/>
                  <a:pt x="4039397" y="5179474"/>
                  <a:pt x="4118524" y="5164973"/>
                </a:cubicBezTo>
                <a:cubicBezTo>
                  <a:pt x="4197647" y="5150476"/>
                  <a:pt x="4294832" y="5145943"/>
                  <a:pt x="4397178" y="5154100"/>
                </a:cubicBezTo>
                <a:cubicBezTo>
                  <a:pt x="4499521" y="5162257"/>
                  <a:pt x="4620788" y="5214815"/>
                  <a:pt x="4732595" y="5213909"/>
                </a:cubicBezTo>
                <a:cubicBezTo>
                  <a:pt x="4844398" y="5213001"/>
                  <a:pt x="4979425" y="5168598"/>
                  <a:pt x="5068012" y="5148662"/>
                </a:cubicBezTo>
                <a:cubicBezTo>
                  <a:pt x="5156595" y="5128727"/>
                  <a:pt x="5204757" y="5116040"/>
                  <a:pt x="5264100" y="5094291"/>
                </a:cubicBezTo>
                <a:cubicBezTo>
                  <a:pt x="5323443" y="5072545"/>
                  <a:pt x="5360426" y="5062577"/>
                  <a:pt x="5424071" y="5018174"/>
                </a:cubicBezTo>
                <a:cubicBezTo>
                  <a:pt x="5487713" y="4973771"/>
                  <a:pt x="5608118" y="4857780"/>
                  <a:pt x="5645960" y="4827877"/>
                </a:cubicBezTo>
                <a:close/>
                <a:moveTo>
                  <a:pt x="5648767" y="1323750"/>
                </a:moveTo>
                <a:lnTo>
                  <a:pt x="5645960" y="1321706"/>
                </a:lnTo>
                <a:cubicBezTo>
                  <a:pt x="5608118" y="1291800"/>
                  <a:pt x="5487713" y="1175810"/>
                  <a:pt x="5424071" y="1131406"/>
                </a:cubicBezTo>
                <a:cubicBezTo>
                  <a:pt x="5360426" y="1087006"/>
                  <a:pt x="5323443" y="1077038"/>
                  <a:pt x="5264100" y="1055289"/>
                </a:cubicBezTo>
                <a:cubicBezTo>
                  <a:pt x="5204757" y="1033540"/>
                  <a:pt x="5156595" y="1020854"/>
                  <a:pt x="5068012" y="1000918"/>
                </a:cubicBezTo>
                <a:cubicBezTo>
                  <a:pt x="4979425" y="980983"/>
                  <a:pt x="4844398" y="936580"/>
                  <a:pt x="4732595" y="935674"/>
                </a:cubicBezTo>
                <a:cubicBezTo>
                  <a:pt x="4620788" y="934769"/>
                  <a:pt x="4499521" y="987326"/>
                  <a:pt x="4397178" y="995480"/>
                </a:cubicBezTo>
                <a:cubicBezTo>
                  <a:pt x="4294832" y="1003637"/>
                  <a:pt x="4197647" y="999105"/>
                  <a:pt x="4118524" y="984607"/>
                </a:cubicBezTo>
                <a:cubicBezTo>
                  <a:pt x="4039397" y="970110"/>
                  <a:pt x="3966295" y="946547"/>
                  <a:pt x="3922432" y="908487"/>
                </a:cubicBezTo>
                <a:cubicBezTo>
                  <a:pt x="3878570" y="870427"/>
                  <a:pt x="3861368" y="797934"/>
                  <a:pt x="3855350" y="756250"/>
                </a:cubicBezTo>
                <a:cubicBezTo>
                  <a:pt x="3849330" y="714566"/>
                  <a:pt x="3847608" y="704598"/>
                  <a:pt x="3886309" y="658384"/>
                </a:cubicBezTo>
                <a:cubicBezTo>
                  <a:pt x="3925013" y="612167"/>
                  <a:pt x="4006717" y="513396"/>
                  <a:pt x="4087562" y="478960"/>
                </a:cubicBezTo>
                <a:cubicBezTo>
                  <a:pt x="4148195" y="453132"/>
                  <a:pt x="4218021" y="446677"/>
                  <a:pt x="4293771" y="448121"/>
                </a:cubicBezTo>
                <a:cubicBezTo>
                  <a:pt x="4319023" y="448603"/>
                  <a:pt x="4344929" y="449962"/>
                  <a:pt x="4371374" y="451773"/>
                </a:cubicBezTo>
                <a:cubicBezTo>
                  <a:pt x="4477160" y="459025"/>
                  <a:pt x="4621647" y="488928"/>
                  <a:pt x="4722272" y="522455"/>
                </a:cubicBezTo>
                <a:cubicBezTo>
                  <a:pt x="4822897" y="555985"/>
                  <a:pt x="4886542" y="593137"/>
                  <a:pt x="4975126" y="652946"/>
                </a:cubicBezTo>
                <a:cubicBezTo>
                  <a:pt x="5063710" y="712752"/>
                  <a:pt x="5149716" y="780718"/>
                  <a:pt x="5253780" y="881303"/>
                </a:cubicBezTo>
                <a:cubicBezTo>
                  <a:pt x="5357845" y="981888"/>
                  <a:pt x="5528995" y="1179437"/>
                  <a:pt x="5599517" y="1256459"/>
                </a:cubicBezTo>
                <a:lnTo>
                  <a:pt x="5622366" y="1281436"/>
                </a:lnTo>
                <a:lnTo>
                  <a:pt x="5627524" y="1287416"/>
                </a:lnTo>
                <a:close/>
                <a:moveTo>
                  <a:pt x="5653181" y="4832476"/>
                </a:moveTo>
                <a:lnTo>
                  <a:pt x="5652261" y="4835283"/>
                </a:lnTo>
                <a:lnTo>
                  <a:pt x="5626981" y="4863091"/>
                </a:lnTo>
                <a:lnTo>
                  <a:pt x="5627524" y="4862167"/>
                </a:lnTo>
                <a:close/>
                <a:moveTo>
                  <a:pt x="5653181" y="1317104"/>
                </a:moveTo>
                <a:lnTo>
                  <a:pt x="5627524" y="1287416"/>
                </a:lnTo>
                <a:lnTo>
                  <a:pt x="5626981" y="1286493"/>
                </a:lnTo>
                <a:lnTo>
                  <a:pt x="5652261" y="1314297"/>
                </a:lnTo>
                <a:close/>
                <a:moveTo>
                  <a:pt x="5657646" y="4829324"/>
                </a:moveTo>
                <a:lnTo>
                  <a:pt x="5651121" y="4838750"/>
                </a:lnTo>
                <a:lnTo>
                  <a:pt x="5652261" y="4835283"/>
                </a:lnTo>
                <a:close/>
                <a:moveTo>
                  <a:pt x="5657646" y="1320256"/>
                </a:moveTo>
                <a:lnTo>
                  <a:pt x="5652261" y="1314297"/>
                </a:lnTo>
                <a:lnTo>
                  <a:pt x="5651121" y="1310830"/>
                </a:lnTo>
                <a:cubicBezTo>
                  <a:pt x="5651638" y="1311709"/>
                  <a:pt x="5654762" y="1315799"/>
                  <a:pt x="5657646" y="1320256"/>
                </a:cubicBezTo>
                <a:close/>
                <a:moveTo>
                  <a:pt x="5662370" y="4817343"/>
                </a:moveTo>
                <a:lnTo>
                  <a:pt x="5661817" y="4822590"/>
                </a:lnTo>
                <a:lnTo>
                  <a:pt x="5653181" y="4832476"/>
                </a:lnTo>
                <a:lnTo>
                  <a:pt x="5658349" y="4819214"/>
                </a:lnTo>
                <a:close/>
                <a:moveTo>
                  <a:pt x="5662370" y="1332240"/>
                </a:moveTo>
                <a:lnTo>
                  <a:pt x="5658349" y="1330369"/>
                </a:lnTo>
                <a:cubicBezTo>
                  <a:pt x="5655305" y="1324928"/>
                  <a:pt x="5654184" y="1320398"/>
                  <a:pt x="5653181" y="1317104"/>
                </a:cubicBezTo>
                <a:lnTo>
                  <a:pt x="5661817" y="1326990"/>
                </a:lnTo>
                <a:cubicBezTo>
                  <a:pt x="5663705" y="1330069"/>
                  <a:pt x="5664337" y="1332401"/>
                  <a:pt x="5662370" y="1332240"/>
                </a:cubicBezTo>
                <a:close/>
                <a:moveTo>
                  <a:pt x="5676922" y="4806128"/>
                </a:moveTo>
                <a:lnTo>
                  <a:pt x="5657646" y="4829324"/>
                </a:lnTo>
                <a:lnTo>
                  <a:pt x="5661817" y="4822590"/>
                </a:lnTo>
                <a:cubicBezTo>
                  <a:pt x="5669777" y="4813516"/>
                  <a:pt x="5675414" y="4807318"/>
                  <a:pt x="5676922" y="4806128"/>
                </a:cubicBezTo>
                <a:close/>
                <a:moveTo>
                  <a:pt x="5676922" y="1343452"/>
                </a:moveTo>
                <a:lnTo>
                  <a:pt x="5661817" y="1326990"/>
                </a:lnTo>
                <a:cubicBezTo>
                  <a:pt x="5660898" y="1324846"/>
                  <a:pt x="5659361" y="1322457"/>
                  <a:pt x="5657646" y="1320256"/>
                </a:cubicBezTo>
                <a:close/>
                <a:moveTo>
                  <a:pt x="5702722" y="4746319"/>
                </a:moveTo>
                <a:cubicBezTo>
                  <a:pt x="5701004" y="4750852"/>
                  <a:pt x="5670042" y="4796160"/>
                  <a:pt x="5661441" y="4811563"/>
                </a:cubicBezTo>
                <a:lnTo>
                  <a:pt x="5658349" y="4819214"/>
                </a:lnTo>
                <a:lnTo>
                  <a:pt x="5648767" y="4825830"/>
                </a:lnTo>
                <a:lnTo>
                  <a:pt x="5671763" y="4784379"/>
                </a:lnTo>
                <a:cubicBezTo>
                  <a:pt x="5683166" y="4766757"/>
                  <a:pt x="5699943" y="4747012"/>
                  <a:pt x="5702722" y="4746319"/>
                </a:cubicBezTo>
                <a:close/>
                <a:moveTo>
                  <a:pt x="5702722" y="1403262"/>
                </a:moveTo>
                <a:cubicBezTo>
                  <a:pt x="5699943" y="1402571"/>
                  <a:pt x="5683166" y="1382823"/>
                  <a:pt x="5671763" y="1365201"/>
                </a:cubicBezTo>
                <a:cubicBezTo>
                  <a:pt x="5664960" y="1354692"/>
                  <a:pt x="5657202" y="1339395"/>
                  <a:pt x="5648767" y="1323750"/>
                </a:cubicBezTo>
                <a:lnTo>
                  <a:pt x="5658349" y="1330369"/>
                </a:lnTo>
                <a:cubicBezTo>
                  <a:pt x="5658767" y="1332913"/>
                  <a:pt x="5659965" y="1335371"/>
                  <a:pt x="5661441" y="1338017"/>
                </a:cubicBezTo>
                <a:cubicBezTo>
                  <a:pt x="5670042" y="1353420"/>
                  <a:pt x="5701004" y="1398732"/>
                  <a:pt x="5702722" y="1403262"/>
                </a:cubicBezTo>
                <a:close/>
                <a:moveTo>
                  <a:pt x="5814430" y="3074790"/>
                </a:moveTo>
                <a:lnTo>
                  <a:pt x="5785451" y="3025158"/>
                </a:lnTo>
                <a:cubicBezTo>
                  <a:pt x="5781072" y="3018524"/>
                  <a:pt x="5776585" y="3011805"/>
                  <a:pt x="5771187" y="3005513"/>
                </a:cubicBezTo>
                <a:cubicBezTo>
                  <a:pt x="5766361" y="3015069"/>
                  <a:pt x="5760130" y="3022557"/>
                  <a:pt x="5754326" y="3028946"/>
                </a:cubicBezTo>
                <a:cubicBezTo>
                  <a:pt x="5715622" y="3071535"/>
                  <a:pt x="5684664" y="3067911"/>
                  <a:pt x="5651121" y="3072441"/>
                </a:cubicBezTo>
                <a:cubicBezTo>
                  <a:pt x="5617578" y="3076973"/>
                  <a:pt x="5573716" y="3074254"/>
                  <a:pt x="5553077" y="3056130"/>
                </a:cubicBezTo>
                <a:cubicBezTo>
                  <a:pt x="5532435" y="3038008"/>
                  <a:pt x="5524696" y="2997229"/>
                  <a:pt x="5527276" y="2963702"/>
                </a:cubicBezTo>
                <a:cubicBezTo>
                  <a:pt x="5529854" y="2930171"/>
                  <a:pt x="5535015" y="2889392"/>
                  <a:pt x="5568558" y="2854959"/>
                </a:cubicBezTo>
                <a:lnTo>
                  <a:pt x="5621702" y="2824372"/>
                </a:lnTo>
                <a:lnTo>
                  <a:pt x="5584202" y="2785928"/>
                </a:lnTo>
                <a:cubicBezTo>
                  <a:pt x="5582110" y="2784259"/>
                  <a:pt x="5579989" y="2782612"/>
                  <a:pt x="5577092" y="2781873"/>
                </a:cubicBezTo>
                <a:lnTo>
                  <a:pt x="5516954" y="2800588"/>
                </a:lnTo>
                <a:cubicBezTo>
                  <a:pt x="5484273" y="2806932"/>
                  <a:pt x="5491153" y="2783369"/>
                  <a:pt x="5480833" y="2773401"/>
                </a:cubicBezTo>
                <a:cubicBezTo>
                  <a:pt x="5470511" y="2763434"/>
                  <a:pt x="5448150" y="2760715"/>
                  <a:pt x="5455030" y="2740779"/>
                </a:cubicBezTo>
                <a:lnTo>
                  <a:pt x="5467627" y="2719472"/>
                </a:lnTo>
                <a:cubicBezTo>
                  <a:pt x="5421072" y="2697602"/>
                  <a:pt x="5374923" y="2682454"/>
                  <a:pt x="5341671" y="2671748"/>
                </a:cubicBezTo>
                <a:cubicBezTo>
                  <a:pt x="5279747" y="2651812"/>
                  <a:pt x="5259105" y="2654531"/>
                  <a:pt x="5212665" y="2666313"/>
                </a:cubicBezTo>
                <a:cubicBezTo>
                  <a:pt x="5166222" y="2678091"/>
                  <a:pt x="5108597" y="2698026"/>
                  <a:pt x="5063016" y="2742430"/>
                </a:cubicBezTo>
                <a:cubicBezTo>
                  <a:pt x="5017433" y="2786833"/>
                  <a:pt x="4968412" y="2860234"/>
                  <a:pt x="4939169" y="2932727"/>
                </a:cubicBezTo>
                <a:cubicBezTo>
                  <a:pt x="4921934" y="2975459"/>
                  <a:pt x="4903802" y="3024486"/>
                  <a:pt x="4896779" y="3074790"/>
                </a:cubicBezTo>
                <a:cubicBezTo>
                  <a:pt x="4903802" y="3125095"/>
                  <a:pt x="4921934" y="3174122"/>
                  <a:pt x="4939169" y="3216854"/>
                </a:cubicBezTo>
                <a:cubicBezTo>
                  <a:pt x="4968412" y="3289349"/>
                  <a:pt x="5017433" y="3362747"/>
                  <a:pt x="5063016" y="3407151"/>
                </a:cubicBezTo>
                <a:cubicBezTo>
                  <a:pt x="5108597" y="3451554"/>
                  <a:pt x="5166222" y="3471490"/>
                  <a:pt x="5212665" y="3483271"/>
                </a:cubicBezTo>
                <a:cubicBezTo>
                  <a:pt x="5259105" y="3495052"/>
                  <a:pt x="5279747" y="3497768"/>
                  <a:pt x="5341671" y="3477833"/>
                </a:cubicBezTo>
                <a:cubicBezTo>
                  <a:pt x="5374923" y="3467129"/>
                  <a:pt x="5421072" y="3451981"/>
                  <a:pt x="5467627" y="3430108"/>
                </a:cubicBezTo>
                <a:lnTo>
                  <a:pt x="5455030" y="3408801"/>
                </a:lnTo>
                <a:cubicBezTo>
                  <a:pt x="5448150" y="3388866"/>
                  <a:pt x="5470511" y="3386147"/>
                  <a:pt x="5480833" y="3376179"/>
                </a:cubicBezTo>
                <a:cubicBezTo>
                  <a:pt x="5491153" y="3366211"/>
                  <a:pt x="5484273" y="3342649"/>
                  <a:pt x="5516954" y="3348992"/>
                </a:cubicBezTo>
                <a:lnTo>
                  <a:pt x="5577092" y="3367707"/>
                </a:lnTo>
                <a:cubicBezTo>
                  <a:pt x="5579989" y="3366968"/>
                  <a:pt x="5582110" y="3365321"/>
                  <a:pt x="5584202" y="3363653"/>
                </a:cubicBezTo>
                <a:lnTo>
                  <a:pt x="5621702" y="3325208"/>
                </a:lnTo>
                <a:lnTo>
                  <a:pt x="5568558" y="3294621"/>
                </a:lnTo>
                <a:cubicBezTo>
                  <a:pt x="5535015" y="3260188"/>
                  <a:pt x="5529854" y="3219409"/>
                  <a:pt x="5527276" y="3185882"/>
                </a:cubicBezTo>
                <a:cubicBezTo>
                  <a:pt x="5524696" y="3152352"/>
                  <a:pt x="5532435" y="3111572"/>
                  <a:pt x="5553077" y="3093451"/>
                </a:cubicBezTo>
                <a:cubicBezTo>
                  <a:pt x="5573716" y="3075326"/>
                  <a:pt x="5617578" y="3072610"/>
                  <a:pt x="5651121" y="3077140"/>
                </a:cubicBezTo>
                <a:cubicBezTo>
                  <a:pt x="5684664" y="3081669"/>
                  <a:pt x="5715622" y="3078045"/>
                  <a:pt x="5754326" y="3120635"/>
                </a:cubicBezTo>
                <a:cubicBezTo>
                  <a:pt x="5760130" y="3127024"/>
                  <a:pt x="5766361" y="3134511"/>
                  <a:pt x="5771187" y="3144067"/>
                </a:cubicBezTo>
                <a:cubicBezTo>
                  <a:pt x="5776585" y="3137778"/>
                  <a:pt x="5781072" y="3131057"/>
                  <a:pt x="5785451" y="3124423"/>
                </a:cubicBezTo>
                <a:close/>
                <a:moveTo>
                  <a:pt x="5915779" y="2005458"/>
                </a:moveTo>
                <a:cubicBezTo>
                  <a:pt x="5906076" y="1929910"/>
                  <a:pt x="5890375" y="1826197"/>
                  <a:pt x="5830383" y="1742486"/>
                </a:cubicBezTo>
                <a:cubicBezTo>
                  <a:pt x="5761206" y="1645959"/>
                  <a:pt x="5631264" y="1520866"/>
                  <a:pt x="5505063" y="1458813"/>
                </a:cubicBezTo>
                <a:cubicBezTo>
                  <a:pt x="5378861" y="1396761"/>
                  <a:pt x="5224613" y="1373122"/>
                  <a:pt x="5073170" y="1370167"/>
                </a:cubicBezTo>
                <a:cubicBezTo>
                  <a:pt x="4921730" y="1367212"/>
                  <a:pt x="4742241" y="1393806"/>
                  <a:pt x="4596409" y="1441085"/>
                </a:cubicBezTo>
                <a:cubicBezTo>
                  <a:pt x="4450574" y="1488362"/>
                  <a:pt x="4313155" y="1578980"/>
                  <a:pt x="4198171" y="1653840"/>
                </a:cubicBezTo>
                <a:cubicBezTo>
                  <a:pt x="4083186" y="1728697"/>
                  <a:pt x="4006528" y="1792721"/>
                  <a:pt x="3906504" y="1890233"/>
                </a:cubicBezTo>
                <a:cubicBezTo>
                  <a:pt x="3806477" y="1987748"/>
                  <a:pt x="3721406" y="2079349"/>
                  <a:pt x="3598009" y="2238914"/>
                </a:cubicBezTo>
                <a:cubicBezTo>
                  <a:pt x="3474612" y="2398481"/>
                  <a:pt x="3310083" y="2660487"/>
                  <a:pt x="3166116" y="2847632"/>
                </a:cubicBezTo>
                <a:lnTo>
                  <a:pt x="2988304" y="3074790"/>
                </a:lnTo>
                <a:lnTo>
                  <a:pt x="3166116" y="3301951"/>
                </a:lnTo>
                <a:cubicBezTo>
                  <a:pt x="3310083" y="3489096"/>
                  <a:pt x="3474612" y="3751099"/>
                  <a:pt x="3598009" y="3910667"/>
                </a:cubicBezTo>
                <a:cubicBezTo>
                  <a:pt x="3721406" y="4070231"/>
                  <a:pt x="3806477" y="4161835"/>
                  <a:pt x="3906504" y="4259347"/>
                </a:cubicBezTo>
                <a:cubicBezTo>
                  <a:pt x="4006528" y="4356862"/>
                  <a:pt x="4083186" y="4420883"/>
                  <a:pt x="4198171" y="4495743"/>
                </a:cubicBezTo>
                <a:cubicBezTo>
                  <a:pt x="4313155" y="4570601"/>
                  <a:pt x="4450574" y="4661218"/>
                  <a:pt x="4596409" y="4708498"/>
                </a:cubicBezTo>
                <a:cubicBezTo>
                  <a:pt x="4742241" y="4755775"/>
                  <a:pt x="4921730" y="4782372"/>
                  <a:pt x="5073170" y="4779416"/>
                </a:cubicBezTo>
                <a:cubicBezTo>
                  <a:pt x="5224613" y="4776461"/>
                  <a:pt x="5378861" y="4752820"/>
                  <a:pt x="5505063" y="4690767"/>
                </a:cubicBezTo>
                <a:cubicBezTo>
                  <a:pt x="5631264" y="4628714"/>
                  <a:pt x="5761206" y="4503622"/>
                  <a:pt x="5830383" y="4407094"/>
                </a:cubicBezTo>
                <a:cubicBezTo>
                  <a:pt x="5890375" y="4323383"/>
                  <a:pt x="5906076" y="4219670"/>
                  <a:pt x="5915779" y="4144123"/>
                </a:cubicBezTo>
                <a:cubicBezTo>
                  <a:pt x="5904562" y="4087160"/>
                  <a:pt x="5889682" y="4016493"/>
                  <a:pt x="5856867" y="3956708"/>
                </a:cubicBezTo>
                <a:cubicBezTo>
                  <a:pt x="5815583" y="3881493"/>
                  <a:pt x="5747641" y="3790876"/>
                  <a:pt x="5676257" y="3733789"/>
                </a:cubicBezTo>
                <a:cubicBezTo>
                  <a:pt x="5604873" y="3676699"/>
                  <a:pt x="5519729" y="3642263"/>
                  <a:pt x="5428565" y="3614171"/>
                </a:cubicBezTo>
                <a:cubicBezTo>
                  <a:pt x="5412324" y="3609166"/>
                  <a:pt x="5395207" y="3605257"/>
                  <a:pt x="5376820" y="3605632"/>
                </a:cubicBezTo>
                <a:cubicBezTo>
                  <a:pt x="5324232" y="3617029"/>
                  <a:pt x="5271986" y="3621422"/>
                  <a:pt x="5227315" y="3617386"/>
                </a:cubicBezTo>
                <a:cubicBezTo>
                  <a:pt x="5152807" y="3610658"/>
                  <a:pt x="5086498" y="3579257"/>
                  <a:pt x="5029528" y="3530811"/>
                </a:cubicBezTo>
                <a:cubicBezTo>
                  <a:pt x="4975720" y="3512362"/>
                  <a:pt x="4927166" y="3487658"/>
                  <a:pt x="4891898" y="3451061"/>
                </a:cubicBezTo>
                <a:cubicBezTo>
                  <a:pt x="4835133" y="3392157"/>
                  <a:pt x="4801593" y="3303353"/>
                  <a:pt x="4788693" y="3211827"/>
                </a:cubicBezTo>
                <a:cubicBezTo>
                  <a:pt x="4783822" y="3177292"/>
                  <a:pt x="4781526" y="3138109"/>
                  <a:pt x="4785343" y="3097696"/>
                </a:cubicBezTo>
                <a:cubicBezTo>
                  <a:pt x="4784027" y="3090108"/>
                  <a:pt x="4783538" y="3082472"/>
                  <a:pt x="4784672" y="3074790"/>
                </a:cubicBezTo>
                <a:cubicBezTo>
                  <a:pt x="4783538" y="3067109"/>
                  <a:pt x="4784027" y="3059472"/>
                  <a:pt x="4785343" y="3051885"/>
                </a:cubicBezTo>
                <a:cubicBezTo>
                  <a:pt x="4781526" y="3011472"/>
                  <a:pt x="4783822" y="2972289"/>
                  <a:pt x="4788693" y="2937753"/>
                </a:cubicBezTo>
                <a:cubicBezTo>
                  <a:pt x="4801593" y="2846230"/>
                  <a:pt x="4835133" y="2757423"/>
                  <a:pt x="4891898" y="2698523"/>
                </a:cubicBezTo>
                <a:cubicBezTo>
                  <a:pt x="4927166" y="2661922"/>
                  <a:pt x="4975720" y="2637218"/>
                  <a:pt x="5029528" y="2618769"/>
                </a:cubicBezTo>
                <a:cubicBezTo>
                  <a:pt x="5086498" y="2570327"/>
                  <a:pt x="5152807" y="2538925"/>
                  <a:pt x="5227315" y="2532194"/>
                </a:cubicBezTo>
                <a:cubicBezTo>
                  <a:pt x="5271986" y="2528161"/>
                  <a:pt x="5324232" y="2532551"/>
                  <a:pt x="5376820" y="2543951"/>
                </a:cubicBezTo>
                <a:cubicBezTo>
                  <a:pt x="5395207" y="2544327"/>
                  <a:pt x="5412324" y="2540415"/>
                  <a:pt x="5428565" y="2535410"/>
                </a:cubicBezTo>
                <a:cubicBezTo>
                  <a:pt x="5519729" y="2507317"/>
                  <a:pt x="5604873" y="2472885"/>
                  <a:pt x="5676257" y="2415795"/>
                </a:cubicBezTo>
                <a:cubicBezTo>
                  <a:pt x="5747641" y="2358705"/>
                  <a:pt x="5815583" y="2268087"/>
                  <a:pt x="5856867" y="2192875"/>
                </a:cubicBezTo>
                <a:cubicBezTo>
                  <a:pt x="5889682" y="2133088"/>
                  <a:pt x="5904562" y="2062421"/>
                  <a:pt x="5915779" y="2005458"/>
                </a:cubicBezTo>
                <a:close/>
                <a:moveTo>
                  <a:pt x="5932835" y="4513472"/>
                </a:moveTo>
                <a:cubicBezTo>
                  <a:pt x="5933624" y="4510207"/>
                  <a:pt x="5929826" y="4509532"/>
                  <a:pt x="5923633" y="4511255"/>
                </a:cubicBezTo>
                <a:lnTo>
                  <a:pt x="5875255" y="4548931"/>
                </a:lnTo>
                <a:lnTo>
                  <a:pt x="5866692" y="4564709"/>
                </a:lnTo>
                <a:cubicBezTo>
                  <a:pt x="5792242" y="4616515"/>
                  <a:pt x="5666567" y="4702294"/>
                  <a:pt x="5594806" y="4743954"/>
                </a:cubicBezTo>
                <a:cubicBezTo>
                  <a:pt x="5503194" y="4797144"/>
                  <a:pt x="5459255" y="4827680"/>
                  <a:pt x="5364840" y="4850335"/>
                </a:cubicBezTo>
                <a:cubicBezTo>
                  <a:pt x="5270421" y="4872989"/>
                  <a:pt x="5147959" y="4880867"/>
                  <a:pt x="5028298" y="4879883"/>
                </a:cubicBezTo>
                <a:cubicBezTo>
                  <a:pt x="4908641" y="4878896"/>
                  <a:pt x="4758134" y="4872989"/>
                  <a:pt x="4646889" y="4844424"/>
                </a:cubicBezTo>
                <a:cubicBezTo>
                  <a:pt x="4535644" y="4815859"/>
                  <a:pt x="4433749" y="4748880"/>
                  <a:pt x="4360831" y="4708498"/>
                </a:cubicBezTo>
                <a:cubicBezTo>
                  <a:pt x="4287914" y="4668113"/>
                  <a:pt x="4276697" y="4645458"/>
                  <a:pt x="4209388" y="4602118"/>
                </a:cubicBezTo>
                <a:cubicBezTo>
                  <a:pt x="4142079" y="4558780"/>
                  <a:pt x="4045791" y="4522337"/>
                  <a:pt x="3956984" y="4448464"/>
                </a:cubicBezTo>
                <a:cubicBezTo>
                  <a:pt x="3868174" y="4374590"/>
                  <a:pt x="3764410" y="4254421"/>
                  <a:pt x="3676535" y="4158880"/>
                </a:cubicBezTo>
                <a:cubicBezTo>
                  <a:pt x="3588660" y="4063337"/>
                  <a:pt x="3516679" y="3991434"/>
                  <a:pt x="3429740" y="3875207"/>
                </a:cubicBezTo>
                <a:cubicBezTo>
                  <a:pt x="3342801" y="3758981"/>
                  <a:pt x="3260535" y="3603352"/>
                  <a:pt x="3154899" y="3461516"/>
                </a:cubicBezTo>
                <a:cubicBezTo>
                  <a:pt x="3082087" y="3363753"/>
                  <a:pt x="3001281" y="3262713"/>
                  <a:pt x="2914135" y="3162141"/>
                </a:cubicBezTo>
                <a:lnTo>
                  <a:pt x="2851805" y="3231309"/>
                </a:lnTo>
                <a:cubicBezTo>
                  <a:pt x="2893716" y="3236211"/>
                  <a:pt x="2922985" y="3272639"/>
                  <a:pt x="2922985" y="3315849"/>
                </a:cubicBezTo>
                <a:cubicBezTo>
                  <a:pt x="2922985" y="3367980"/>
                  <a:pt x="2880384" y="3410239"/>
                  <a:pt x="2827835" y="3410239"/>
                </a:cubicBezTo>
                <a:cubicBezTo>
                  <a:pt x="2787764" y="3410239"/>
                  <a:pt x="2753477" y="3385668"/>
                  <a:pt x="2746278" y="3348414"/>
                </a:cubicBezTo>
                <a:cubicBezTo>
                  <a:pt x="2742751" y="3353285"/>
                  <a:pt x="2738504" y="3357537"/>
                  <a:pt x="2734227" y="3361788"/>
                </a:cubicBezTo>
                <a:lnTo>
                  <a:pt x="2526864" y="3553278"/>
                </a:lnTo>
                <a:cubicBezTo>
                  <a:pt x="2584323" y="3556605"/>
                  <a:pt x="2627368" y="3608012"/>
                  <a:pt x="2627368" y="3670007"/>
                </a:cubicBezTo>
                <a:cubicBezTo>
                  <a:pt x="2627368" y="3738706"/>
                  <a:pt x="2574511" y="3794400"/>
                  <a:pt x="2509310" y="3794400"/>
                </a:cubicBezTo>
                <a:cubicBezTo>
                  <a:pt x="2444362" y="3794400"/>
                  <a:pt x="2391662" y="3739139"/>
                  <a:pt x="2391566" y="3670807"/>
                </a:cubicBezTo>
                <a:cubicBezTo>
                  <a:pt x="2337180" y="3716836"/>
                  <a:pt x="2282225" y="3759162"/>
                  <a:pt x="2228500" y="3795121"/>
                </a:cubicBezTo>
                <a:lnTo>
                  <a:pt x="2307269" y="3898137"/>
                </a:lnTo>
                <a:cubicBezTo>
                  <a:pt x="2354571" y="3971538"/>
                  <a:pt x="2382093" y="4050374"/>
                  <a:pt x="2410474" y="4126494"/>
                </a:cubicBezTo>
                <a:cubicBezTo>
                  <a:pt x="2438856" y="4202612"/>
                  <a:pt x="2470680" y="4276013"/>
                  <a:pt x="2477560" y="4354852"/>
                </a:cubicBezTo>
                <a:cubicBezTo>
                  <a:pt x="2483868" y="4427163"/>
                  <a:pt x="2473538" y="4516251"/>
                  <a:pt x="2455953" y="4582086"/>
                </a:cubicBezTo>
                <a:lnTo>
                  <a:pt x="2487879" y="4550587"/>
                </a:lnTo>
                <a:cubicBezTo>
                  <a:pt x="2543782" y="4503464"/>
                  <a:pt x="2600545" y="4476277"/>
                  <a:pt x="2668489" y="4458156"/>
                </a:cubicBezTo>
                <a:cubicBezTo>
                  <a:pt x="2736431" y="4440031"/>
                  <a:pt x="2825877" y="4430969"/>
                  <a:pt x="2895539" y="4441845"/>
                </a:cubicBezTo>
                <a:cubicBezTo>
                  <a:pt x="2965202" y="4452718"/>
                  <a:pt x="3019387" y="4476280"/>
                  <a:pt x="3086469" y="4523400"/>
                </a:cubicBezTo>
                <a:cubicBezTo>
                  <a:pt x="3153555" y="4570522"/>
                  <a:pt x="3245578" y="4632142"/>
                  <a:pt x="3298042" y="4724573"/>
                </a:cubicBezTo>
                <a:cubicBezTo>
                  <a:pt x="3350502" y="4817001"/>
                  <a:pt x="3393505" y="4990987"/>
                  <a:pt x="3401247" y="5077980"/>
                </a:cubicBezTo>
                <a:cubicBezTo>
                  <a:pt x="3408986" y="5164973"/>
                  <a:pt x="3385766" y="5185817"/>
                  <a:pt x="3344485" y="5246531"/>
                </a:cubicBezTo>
                <a:cubicBezTo>
                  <a:pt x="3303200" y="5307243"/>
                  <a:pt x="3221496" y="5397863"/>
                  <a:pt x="3153555" y="5442266"/>
                </a:cubicBezTo>
                <a:cubicBezTo>
                  <a:pt x="3085610" y="5486667"/>
                  <a:pt x="3003044" y="5502978"/>
                  <a:pt x="2936821" y="5512945"/>
                </a:cubicBezTo>
                <a:cubicBezTo>
                  <a:pt x="2870598" y="5522913"/>
                  <a:pt x="2807815" y="5522008"/>
                  <a:pt x="2756214" y="5502072"/>
                </a:cubicBezTo>
                <a:cubicBezTo>
                  <a:pt x="2704610" y="5482137"/>
                  <a:pt x="2651287" y="5433204"/>
                  <a:pt x="2627205" y="5393330"/>
                </a:cubicBezTo>
                <a:cubicBezTo>
                  <a:pt x="2603126" y="5353460"/>
                  <a:pt x="2607425" y="5292745"/>
                  <a:pt x="2611727" y="5262842"/>
                </a:cubicBezTo>
                <a:cubicBezTo>
                  <a:pt x="2616026" y="5232936"/>
                  <a:pt x="2636665" y="5197595"/>
                  <a:pt x="2653008" y="5213909"/>
                </a:cubicBezTo>
                <a:cubicBezTo>
                  <a:pt x="2669349" y="5230220"/>
                  <a:pt x="2677087" y="5325367"/>
                  <a:pt x="2709771" y="5360708"/>
                </a:cubicBezTo>
                <a:cubicBezTo>
                  <a:pt x="2742451" y="5396049"/>
                  <a:pt x="2783736" y="5437734"/>
                  <a:pt x="2849097" y="5425952"/>
                </a:cubicBezTo>
                <a:cubicBezTo>
                  <a:pt x="2914460" y="5414174"/>
                  <a:pt x="3042607" y="5356179"/>
                  <a:pt x="3101950" y="5290026"/>
                </a:cubicBezTo>
                <a:cubicBezTo>
                  <a:pt x="3161294" y="5223877"/>
                  <a:pt x="3194836" y="5104262"/>
                  <a:pt x="3205156" y="5029047"/>
                </a:cubicBezTo>
                <a:cubicBezTo>
                  <a:pt x="3215475" y="4953835"/>
                  <a:pt x="3202575" y="4894026"/>
                  <a:pt x="3163874" y="4838750"/>
                </a:cubicBezTo>
                <a:cubicBezTo>
                  <a:pt x="3125170" y="4783474"/>
                  <a:pt x="3050349" y="4720040"/>
                  <a:pt x="2972944" y="4697386"/>
                </a:cubicBezTo>
                <a:cubicBezTo>
                  <a:pt x="2895539" y="4674732"/>
                  <a:pt x="2782874" y="4678356"/>
                  <a:pt x="2699451" y="4702824"/>
                </a:cubicBezTo>
                <a:cubicBezTo>
                  <a:pt x="2616026" y="4727289"/>
                  <a:pt x="2537762" y="4779849"/>
                  <a:pt x="2472398" y="4844188"/>
                </a:cubicBezTo>
                <a:cubicBezTo>
                  <a:pt x="2407034" y="4908527"/>
                  <a:pt x="2369193" y="5014550"/>
                  <a:pt x="2307269" y="5088856"/>
                </a:cubicBezTo>
                <a:cubicBezTo>
                  <a:pt x="2245348" y="5163163"/>
                  <a:pt x="2167943" y="5239280"/>
                  <a:pt x="2100858" y="5290026"/>
                </a:cubicBezTo>
                <a:cubicBezTo>
                  <a:pt x="2033776" y="5340773"/>
                  <a:pt x="1972715" y="5368865"/>
                  <a:pt x="1904770" y="5393330"/>
                </a:cubicBezTo>
                <a:cubicBezTo>
                  <a:pt x="1836826" y="5417798"/>
                  <a:pt x="1778345" y="5429577"/>
                  <a:pt x="1693198" y="5436828"/>
                </a:cubicBezTo>
                <a:cubicBezTo>
                  <a:pt x="1608054" y="5444077"/>
                  <a:pt x="1474746" y="5441358"/>
                  <a:pt x="1393904" y="5436828"/>
                </a:cubicBezTo>
                <a:cubicBezTo>
                  <a:pt x="1356347" y="5434724"/>
                  <a:pt x="1328256" y="5435357"/>
                  <a:pt x="1302140" y="5433346"/>
                </a:cubicBezTo>
                <a:cubicBezTo>
                  <a:pt x="1409673" y="5500271"/>
                  <a:pt x="1536944" y="5572458"/>
                  <a:pt x="1651693" y="5630435"/>
                </a:cubicBezTo>
                <a:cubicBezTo>
                  <a:pt x="1811549" y="5711203"/>
                  <a:pt x="2005992" y="5790986"/>
                  <a:pt x="2145282" y="5843190"/>
                </a:cubicBezTo>
                <a:cubicBezTo>
                  <a:pt x="2284573" y="5895393"/>
                  <a:pt x="2351882" y="5910169"/>
                  <a:pt x="2487432" y="5943657"/>
                </a:cubicBezTo>
                <a:cubicBezTo>
                  <a:pt x="2622979" y="5977148"/>
                  <a:pt x="2789380" y="6028367"/>
                  <a:pt x="2958584" y="6044124"/>
                </a:cubicBezTo>
                <a:cubicBezTo>
                  <a:pt x="3000885" y="6048066"/>
                  <a:pt x="3046108" y="6050219"/>
                  <a:pt x="3092630" y="6051097"/>
                </a:cubicBezTo>
                <a:cubicBezTo>
                  <a:pt x="3232199" y="6053728"/>
                  <a:pt x="3383466" y="6044862"/>
                  <a:pt x="3502657" y="6038216"/>
                </a:cubicBezTo>
                <a:cubicBezTo>
                  <a:pt x="3661578" y="6029351"/>
                  <a:pt x="3782171" y="6013591"/>
                  <a:pt x="3912113" y="5990936"/>
                </a:cubicBezTo>
                <a:cubicBezTo>
                  <a:pt x="4042055" y="5968282"/>
                  <a:pt x="4153299" y="5946612"/>
                  <a:pt x="4282305" y="5902287"/>
                </a:cubicBezTo>
                <a:cubicBezTo>
                  <a:pt x="4411311" y="5857965"/>
                  <a:pt x="4550602" y="5797881"/>
                  <a:pt x="4686152" y="5724992"/>
                </a:cubicBezTo>
                <a:cubicBezTo>
                  <a:pt x="4821702" y="5652105"/>
                  <a:pt x="4968470" y="5559517"/>
                  <a:pt x="5095607" y="5464960"/>
                </a:cubicBezTo>
                <a:cubicBezTo>
                  <a:pt x="5222745" y="5370400"/>
                  <a:pt x="5340534" y="5270918"/>
                  <a:pt x="5448974" y="5157646"/>
                </a:cubicBezTo>
                <a:cubicBezTo>
                  <a:pt x="5557414" y="5044374"/>
                  <a:pt x="5675203" y="4886778"/>
                  <a:pt x="5746249" y="4785327"/>
                </a:cubicBezTo>
                <a:cubicBezTo>
                  <a:pt x="5809636" y="4694812"/>
                  <a:pt x="5840281" y="4611353"/>
                  <a:pt x="5866692" y="4564709"/>
                </a:cubicBezTo>
                <a:cubicBezTo>
                  <a:pt x="5887302" y="4550399"/>
                  <a:pt x="5903984" y="4538672"/>
                  <a:pt x="5914518" y="4531203"/>
                </a:cubicBezTo>
                <a:cubicBezTo>
                  <a:pt x="5926671" y="4522582"/>
                  <a:pt x="5932046" y="4516736"/>
                  <a:pt x="5932835" y="4513472"/>
                </a:cubicBezTo>
                <a:close/>
                <a:moveTo>
                  <a:pt x="5932835" y="1636109"/>
                </a:moveTo>
                <a:cubicBezTo>
                  <a:pt x="5932046" y="1632848"/>
                  <a:pt x="5926671" y="1626998"/>
                  <a:pt x="5914518" y="1618381"/>
                </a:cubicBezTo>
                <a:lnTo>
                  <a:pt x="5866692" y="1584872"/>
                </a:lnTo>
                <a:cubicBezTo>
                  <a:pt x="5840281" y="1538228"/>
                  <a:pt x="5809636" y="1454771"/>
                  <a:pt x="5746249" y="1364257"/>
                </a:cubicBezTo>
                <a:cubicBezTo>
                  <a:pt x="5675203" y="1262803"/>
                  <a:pt x="5557414" y="1105206"/>
                  <a:pt x="5448974" y="991935"/>
                </a:cubicBezTo>
                <a:cubicBezTo>
                  <a:pt x="5340534" y="878663"/>
                  <a:pt x="5222745" y="779180"/>
                  <a:pt x="5095607" y="684623"/>
                </a:cubicBezTo>
                <a:cubicBezTo>
                  <a:pt x="4968470" y="590064"/>
                  <a:pt x="4821702" y="497478"/>
                  <a:pt x="4686152" y="424589"/>
                </a:cubicBezTo>
                <a:cubicBezTo>
                  <a:pt x="4550602" y="351700"/>
                  <a:pt x="4411311" y="291618"/>
                  <a:pt x="4282305" y="247293"/>
                </a:cubicBezTo>
                <a:cubicBezTo>
                  <a:pt x="4153299" y="202969"/>
                  <a:pt x="4042055" y="181298"/>
                  <a:pt x="3912113" y="158644"/>
                </a:cubicBezTo>
                <a:cubicBezTo>
                  <a:pt x="3782171" y="135990"/>
                  <a:pt x="3661578" y="120230"/>
                  <a:pt x="3502657" y="111367"/>
                </a:cubicBezTo>
                <a:cubicBezTo>
                  <a:pt x="3383466" y="104718"/>
                  <a:pt x="3232199" y="95853"/>
                  <a:pt x="3092630" y="98484"/>
                </a:cubicBezTo>
                <a:cubicBezTo>
                  <a:pt x="3046108" y="99362"/>
                  <a:pt x="3000885" y="101518"/>
                  <a:pt x="2958584" y="105457"/>
                </a:cubicBezTo>
                <a:cubicBezTo>
                  <a:pt x="2789380" y="121217"/>
                  <a:pt x="2622979" y="172436"/>
                  <a:pt x="2487432" y="205924"/>
                </a:cubicBezTo>
                <a:cubicBezTo>
                  <a:pt x="2351882" y="239412"/>
                  <a:pt x="2284573" y="254188"/>
                  <a:pt x="2145282" y="306391"/>
                </a:cubicBezTo>
                <a:cubicBezTo>
                  <a:pt x="2005992" y="358594"/>
                  <a:pt x="1811549" y="438378"/>
                  <a:pt x="1651693" y="519145"/>
                </a:cubicBezTo>
                <a:cubicBezTo>
                  <a:pt x="1536944" y="577123"/>
                  <a:pt x="1409673" y="649313"/>
                  <a:pt x="1302139" y="716234"/>
                </a:cubicBezTo>
                <a:cubicBezTo>
                  <a:pt x="1328256" y="714227"/>
                  <a:pt x="1356347" y="714859"/>
                  <a:pt x="1393904" y="712755"/>
                </a:cubicBezTo>
                <a:cubicBezTo>
                  <a:pt x="1474746" y="708222"/>
                  <a:pt x="1608054" y="705503"/>
                  <a:pt x="1693198" y="712755"/>
                </a:cubicBezTo>
                <a:cubicBezTo>
                  <a:pt x="1778345" y="720004"/>
                  <a:pt x="1836826" y="731782"/>
                  <a:pt x="1904770" y="756250"/>
                </a:cubicBezTo>
                <a:cubicBezTo>
                  <a:pt x="1972714" y="780715"/>
                  <a:pt x="2033776" y="808807"/>
                  <a:pt x="2100858" y="859554"/>
                </a:cubicBezTo>
                <a:cubicBezTo>
                  <a:pt x="2167943" y="910301"/>
                  <a:pt x="2245348" y="986418"/>
                  <a:pt x="2307269" y="1060724"/>
                </a:cubicBezTo>
                <a:cubicBezTo>
                  <a:pt x="2369193" y="1135031"/>
                  <a:pt x="2407034" y="1241057"/>
                  <a:pt x="2472398" y="1305392"/>
                </a:cubicBezTo>
                <a:cubicBezTo>
                  <a:pt x="2537762" y="1369731"/>
                  <a:pt x="2616026" y="1422292"/>
                  <a:pt x="2699451" y="1446760"/>
                </a:cubicBezTo>
                <a:cubicBezTo>
                  <a:pt x="2782874" y="1471225"/>
                  <a:pt x="2895539" y="1474849"/>
                  <a:pt x="2972944" y="1452195"/>
                </a:cubicBezTo>
                <a:cubicBezTo>
                  <a:pt x="3050349" y="1429540"/>
                  <a:pt x="3125170" y="1366107"/>
                  <a:pt x="3163874" y="1310830"/>
                </a:cubicBezTo>
                <a:cubicBezTo>
                  <a:pt x="3202575" y="1255554"/>
                  <a:pt x="3215475" y="1195748"/>
                  <a:pt x="3205156" y="1120533"/>
                </a:cubicBezTo>
                <a:cubicBezTo>
                  <a:pt x="3194836" y="1045322"/>
                  <a:pt x="3161294" y="925707"/>
                  <a:pt x="3101950" y="859554"/>
                </a:cubicBezTo>
                <a:cubicBezTo>
                  <a:pt x="3042607" y="793402"/>
                  <a:pt x="2914460" y="735409"/>
                  <a:pt x="2849097" y="723628"/>
                </a:cubicBezTo>
                <a:cubicBezTo>
                  <a:pt x="2783736" y="711847"/>
                  <a:pt x="2742451" y="753531"/>
                  <a:pt x="2709771" y="788872"/>
                </a:cubicBezTo>
                <a:cubicBezTo>
                  <a:pt x="2677087" y="824213"/>
                  <a:pt x="2669349" y="919363"/>
                  <a:pt x="2653008" y="935674"/>
                </a:cubicBezTo>
                <a:cubicBezTo>
                  <a:pt x="2636665" y="951985"/>
                  <a:pt x="2616026" y="916644"/>
                  <a:pt x="2611727" y="886741"/>
                </a:cubicBezTo>
                <a:cubicBezTo>
                  <a:pt x="2607425" y="856835"/>
                  <a:pt x="2603126" y="796121"/>
                  <a:pt x="2627205" y="756250"/>
                </a:cubicBezTo>
                <a:cubicBezTo>
                  <a:pt x="2651287" y="716376"/>
                  <a:pt x="2704610" y="667443"/>
                  <a:pt x="2756214" y="647508"/>
                </a:cubicBezTo>
                <a:cubicBezTo>
                  <a:pt x="2807815" y="627573"/>
                  <a:pt x="2870598" y="626667"/>
                  <a:pt x="2936821" y="636635"/>
                </a:cubicBezTo>
                <a:cubicBezTo>
                  <a:pt x="3003044" y="646603"/>
                  <a:pt x="3085610" y="662914"/>
                  <a:pt x="3153555" y="707317"/>
                </a:cubicBezTo>
                <a:cubicBezTo>
                  <a:pt x="3221496" y="751720"/>
                  <a:pt x="3303200" y="842338"/>
                  <a:pt x="3344485" y="903052"/>
                </a:cubicBezTo>
                <a:cubicBezTo>
                  <a:pt x="3385766" y="963764"/>
                  <a:pt x="3408986" y="984607"/>
                  <a:pt x="3401247" y="1071600"/>
                </a:cubicBezTo>
                <a:cubicBezTo>
                  <a:pt x="3393505" y="1158593"/>
                  <a:pt x="3350502" y="1332579"/>
                  <a:pt x="3298042" y="1425011"/>
                </a:cubicBezTo>
                <a:cubicBezTo>
                  <a:pt x="3245578" y="1517439"/>
                  <a:pt x="3153555" y="1579061"/>
                  <a:pt x="3086469" y="1626181"/>
                </a:cubicBezTo>
                <a:cubicBezTo>
                  <a:pt x="3019387" y="1673303"/>
                  <a:pt x="2965202" y="1696863"/>
                  <a:pt x="2895539" y="1707739"/>
                </a:cubicBezTo>
                <a:cubicBezTo>
                  <a:pt x="2825877" y="1718612"/>
                  <a:pt x="2736431" y="1709549"/>
                  <a:pt x="2668489" y="1691428"/>
                </a:cubicBezTo>
                <a:cubicBezTo>
                  <a:pt x="2600545" y="1673303"/>
                  <a:pt x="2543782" y="1646119"/>
                  <a:pt x="2487879" y="1598997"/>
                </a:cubicBezTo>
                <a:lnTo>
                  <a:pt x="2455953" y="1567495"/>
                </a:lnTo>
                <a:cubicBezTo>
                  <a:pt x="2473538" y="1633332"/>
                  <a:pt x="2483868" y="1722418"/>
                  <a:pt x="2477560" y="1794729"/>
                </a:cubicBezTo>
                <a:cubicBezTo>
                  <a:pt x="2470680" y="1873568"/>
                  <a:pt x="2438856" y="1946969"/>
                  <a:pt x="2410474" y="2023089"/>
                </a:cubicBezTo>
                <a:cubicBezTo>
                  <a:pt x="2382093" y="2099206"/>
                  <a:pt x="2354571" y="2178045"/>
                  <a:pt x="2307269" y="2251443"/>
                </a:cubicBezTo>
                <a:lnTo>
                  <a:pt x="2228500" y="2354463"/>
                </a:lnTo>
                <a:cubicBezTo>
                  <a:pt x="2282225" y="2390421"/>
                  <a:pt x="2337180" y="2432744"/>
                  <a:pt x="2391566" y="2478774"/>
                </a:cubicBezTo>
                <a:cubicBezTo>
                  <a:pt x="2391662" y="2410441"/>
                  <a:pt x="2444362" y="2355183"/>
                  <a:pt x="2509310" y="2355183"/>
                </a:cubicBezTo>
                <a:cubicBezTo>
                  <a:pt x="2574511" y="2355183"/>
                  <a:pt x="2627368" y="2410874"/>
                  <a:pt x="2627368" y="2479573"/>
                </a:cubicBezTo>
                <a:cubicBezTo>
                  <a:pt x="2627368" y="2541571"/>
                  <a:pt x="2584323" y="2592975"/>
                  <a:pt x="2526864" y="2596306"/>
                </a:cubicBezTo>
                <a:lnTo>
                  <a:pt x="2734227" y="2787793"/>
                </a:lnTo>
                <a:cubicBezTo>
                  <a:pt x="2738504" y="2792047"/>
                  <a:pt x="2742751" y="2796298"/>
                  <a:pt x="2746278" y="2801167"/>
                </a:cubicBezTo>
                <a:cubicBezTo>
                  <a:pt x="2753477" y="2763912"/>
                  <a:pt x="2787764" y="2739344"/>
                  <a:pt x="2827835" y="2739344"/>
                </a:cubicBezTo>
                <a:cubicBezTo>
                  <a:pt x="2880384" y="2739344"/>
                  <a:pt x="2922985" y="2781604"/>
                  <a:pt x="2922985" y="2833731"/>
                </a:cubicBezTo>
                <a:cubicBezTo>
                  <a:pt x="2922985" y="2876942"/>
                  <a:pt x="2893716" y="2913370"/>
                  <a:pt x="2851805" y="2918272"/>
                </a:cubicBezTo>
                <a:lnTo>
                  <a:pt x="2914135" y="2987440"/>
                </a:lnTo>
                <a:cubicBezTo>
                  <a:pt x="3001281" y="2886867"/>
                  <a:pt x="3082087" y="2785828"/>
                  <a:pt x="3154899" y="2688065"/>
                </a:cubicBezTo>
                <a:cubicBezTo>
                  <a:pt x="3260535" y="2546228"/>
                  <a:pt x="3342801" y="2390603"/>
                  <a:pt x="3429740" y="2274376"/>
                </a:cubicBezTo>
                <a:cubicBezTo>
                  <a:pt x="3516679" y="2158146"/>
                  <a:pt x="3588660" y="2086244"/>
                  <a:pt x="3676535" y="1990703"/>
                </a:cubicBezTo>
                <a:cubicBezTo>
                  <a:pt x="3764410" y="1895159"/>
                  <a:pt x="3868174" y="1774990"/>
                  <a:pt x="3956984" y="1701120"/>
                </a:cubicBezTo>
                <a:cubicBezTo>
                  <a:pt x="4045791" y="1627246"/>
                  <a:pt x="4142079" y="1590800"/>
                  <a:pt x="4209388" y="1547463"/>
                </a:cubicBezTo>
                <a:cubicBezTo>
                  <a:pt x="4276697" y="1504122"/>
                  <a:pt x="4287914" y="1481468"/>
                  <a:pt x="4360831" y="1441085"/>
                </a:cubicBezTo>
                <a:cubicBezTo>
                  <a:pt x="4433749" y="1400700"/>
                  <a:pt x="4535644" y="1333721"/>
                  <a:pt x="4646889" y="1305156"/>
                </a:cubicBezTo>
                <a:cubicBezTo>
                  <a:pt x="4758134" y="1276595"/>
                  <a:pt x="4908641" y="1270684"/>
                  <a:pt x="5028298" y="1269700"/>
                </a:cubicBezTo>
                <a:cubicBezTo>
                  <a:pt x="5147959" y="1268713"/>
                  <a:pt x="5270421" y="1276595"/>
                  <a:pt x="5364840" y="1299249"/>
                </a:cubicBezTo>
                <a:cubicBezTo>
                  <a:pt x="5459255" y="1321903"/>
                  <a:pt x="5503194" y="1352436"/>
                  <a:pt x="5594806" y="1405626"/>
                </a:cubicBezTo>
                <a:cubicBezTo>
                  <a:pt x="5666567" y="1447289"/>
                  <a:pt x="5792242" y="1533065"/>
                  <a:pt x="5866692" y="1584872"/>
                </a:cubicBezTo>
                <a:lnTo>
                  <a:pt x="5875255" y="1600650"/>
                </a:lnTo>
                <a:lnTo>
                  <a:pt x="5923633" y="1638325"/>
                </a:lnTo>
                <a:close/>
                <a:moveTo>
                  <a:pt x="6022786" y="3797053"/>
                </a:moveTo>
                <a:cubicBezTo>
                  <a:pt x="6023147" y="3752649"/>
                  <a:pt x="6021751" y="3710907"/>
                  <a:pt x="6017666" y="3677607"/>
                </a:cubicBezTo>
                <a:cubicBezTo>
                  <a:pt x="6001322" y="3544397"/>
                  <a:pt x="5953161" y="3394879"/>
                  <a:pt x="5914460" y="3286137"/>
                </a:cubicBezTo>
                <a:cubicBezTo>
                  <a:pt x="5903112" y="3254257"/>
                  <a:pt x="5892061" y="3225801"/>
                  <a:pt x="5878631" y="3200210"/>
                </a:cubicBezTo>
                <a:lnTo>
                  <a:pt x="5841738" y="3252976"/>
                </a:lnTo>
                <a:lnTo>
                  <a:pt x="5883332" y="3332681"/>
                </a:lnTo>
                <a:cubicBezTo>
                  <a:pt x="5916016" y="3410612"/>
                  <a:pt x="5942676" y="3522073"/>
                  <a:pt x="5950418" y="3588222"/>
                </a:cubicBezTo>
                <a:cubicBezTo>
                  <a:pt x="5958157" y="3654374"/>
                  <a:pt x="5936655" y="3725962"/>
                  <a:pt x="5924614" y="3729589"/>
                </a:cubicBezTo>
                <a:cubicBezTo>
                  <a:pt x="5912573" y="3733214"/>
                  <a:pt x="5910854" y="3666156"/>
                  <a:pt x="5878171" y="3609971"/>
                </a:cubicBezTo>
                <a:cubicBezTo>
                  <a:pt x="5845574" y="3553932"/>
                  <a:pt x="5780456" y="3445595"/>
                  <a:pt x="5728864" y="3392932"/>
                </a:cubicBezTo>
                <a:lnTo>
                  <a:pt x="5692840" y="3430580"/>
                </a:lnTo>
                <a:cubicBezTo>
                  <a:pt x="5725367" y="3456659"/>
                  <a:pt x="5743576" y="3491561"/>
                  <a:pt x="5769807" y="3528416"/>
                </a:cubicBezTo>
                <a:cubicBezTo>
                  <a:pt x="5800769" y="3571914"/>
                  <a:pt x="5847212" y="3677934"/>
                  <a:pt x="5847212" y="3691529"/>
                </a:cubicBezTo>
                <a:cubicBezTo>
                  <a:pt x="5847212" y="3693228"/>
                  <a:pt x="5846538" y="3693567"/>
                  <a:pt x="5845296" y="3692819"/>
                </a:cubicBezTo>
                <a:cubicBezTo>
                  <a:pt x="5836596" y="3687578"/>
                  <a:pt x="5799907" y="3629001"/>
                  <a:pt x="5769807" y="3609971"/>
                </a:cubicBezTo>
                <a:cubicBezTo>
                  <a:pt x="5735406" y="3588222"/>
                  <a:pt x="5682083" y="3580068"/>
                  <a:pt x="5640801" y="3561038"/>
                </a:cubicBezTo>
                <a:cubicBezTo>
                  <a:pt x="5617843" y="3550456"/>
                  <a:pt x="5593288" y="3539313"/>
                  <a:pt x="5572780" y="3523647"/>
                </a:cubicBezTo>
                <a:lnTo>
                  <a:pt x="5533029" y="3551267"/>
                </a:lnTo>
                <a:lnTo>
                  <a:pt x="5537759" y="3552554"/>
                </a:lnTo>
                <a:cubicBezTo>
                  <a:pt x="5624624" y="3583365"/>
                  <a:pt x="5648706" y="3612360"/>
                  <a:pt x="5718369" y="3666731"/>
                </a:cubicBezTo>
                <a:cubicBezTo>
                  <a:pt x="5788032" y="3721102"/>
                  <a:pt x="5909299" y="3804471"/>
                  <a:pt x="5955742" y="3878777"/>
                </a:cubicBezTo>
                <a:cubicBezTo>
                  <a:pt x="5996378" y="3943797"/>
                  <a:pt x="5989607" y="4099701"/>
                  <a:pt x="5994190" y="4115201"/>
                </a:cubicBezTo>
                <a:lnTo>
                  <a:pt x="5997023" y="4112572"/>
                </a:lnTo>
                <a:cubicBezTo>
                  <a:pt x="6004762" y="4087426"/>
                  <a:pt x="6021697" y="3930260"/>
                  <a:pt x="6022786" y="3797053"/>
                </a:cubicBezTo>
                <a:close/>
                <a:moveTo>
                  <a:pt x="6022786" y="2352531"/>
                </a:moveTo>
                <a:cubicBezTo>
                  <a:pt x="6021697" y="2219321"/>
                  <a:pt x="6004762" y="2062157"/>
                  <a:pt x="5997023" y="2037008"/>
                </a:cubicBezTo>
                <a:lnTo>
                  <a:pt x="5994190" y="2034380"/>
                </a:lnTo>
                <a:cubicBezTo>
                  <a:pt x="5989607" y="2049882"/>
                  <a:pt x="5996378" y="2205786"/>
                  <a:pt x="5955742" y="2270803"/>
                </a:cubicBezTo>
                <a:cubicBezTo>
                  <a:pt x="5909299" y="2345110"/>
                  <a:pt x="5788032" y="2428478"/>
                  <a:pt x="5718369" y="2482849"/>
                </a:cubicBezTo>
                <a:cubicBezTo>
                  <a:pt x="5648706" y="2537220"/>
                  <a:pt x="5624624" y="2566218"/>
                  <a:pt x="5537759" y="2597026"/>
                </a:cubicBezTo>
                <a:lnTo>
                  <a:pt x="5533029" y="2598313"/>
                </a:lnTo>
                <a:lnTo>
                  <a:pt x="5572780" y="2625933"/>
                </a:lnTo>
                <a:cubicBezTo>
                  <a:pt x="5593288" y="2610270"/>
                  <a:pt x="5617843" y="2599125"/>
                  <a:pt x="5640801" y="2588542"/>
                </a:cubicBezTo>
                <a:cubicBezTo>
                  <a:pt x="5682083" y="2569512"/>
                  <a:pt x="5735406" y="2561358"/>
                  <a:pt x="5769807" y="2539609"/>
                </a:cubicBezTo>
                <a:cubicBezTo>
                  <a:pt x="5799907" y="2520579"/>
                  <a:pt x="5836596" y="2462003"/>
                  <a:pt x="5845296" y="2456761"/>
                </a:cubicBezTo>
                <a:cubicBezTo>
                  <a:pt x="5846538" y="2456013"/>
                  <a:pt x="5847212" y="2456353"/>
                  <a:pt x="5847212" y="2458054"/>
                </a:cubicBezTo>
                <a:cubicBezTo>
                  <a:pt x="5847212" y="2471646"/>
                  <a:pt x="5800769" y="2577669"/>
                  <a:pt x="5769807" y="2621164"/>
                </a:cubicBezTo>
                <a:cubicBezTo>
                  <a:pt x="5743576" y="2658019"/>
                  <a:pt x="5725367" y="2692921"/>
                  <a:pt x="5692840" y="2719000"/>
                </a:cubicBezTo>
                <a:lnTo>
                  <a:pt x="5728864" y="2756648"/>
                </a:lnTo>
                <a:cubicBezTo>
                  <a:pt x="5780456" y="2703988"/>
                  <a:pt x="5845574" y="2595652"/>
                  <a:pt x="5878171" y="2539609"/>
                </a:cubicBezTo>
                <a:cubicBezTo>
                  <a:pt x="5910854" y="2483428"/>
                  <a:pt x="5912573" y="2416367"/>
                  <a:pt x="5924614" y="2419994"/>
                </a:cubicBezTo>
                <a:cubicBezTo>
                  <a:pt x="5936655" y="2423619"/>
                  <a:pt x="5958157" y="2495206"/>
                  <a:pt x="5950418" y="2561358"/>
                </a:cubicBezTo>
                <a:cubicBezTo>
                  <a:pt x="5942676" y="2627508"/>
                  <a:pt x="5916016" y="2738969"/>
                  <a:pt x="5883332" y="2816899"/>
                </a:cubicBezTo>
                <a:lnTo>
                  <a:pt x="5841738" y="2896607"/>
                </a:lnTo>
                <a:lnTo>
                  <a:pt x="5878631" y="2949371"/>
                </a:lnTo>
                <a:cubicBezTo>
                  <a:pt x="5892061" y="2923779"/>
                  <a:pt x="5903112" y="2895327"/>
                  <a:pt x="5914460" y="2863443"/>
                </a:cubicBezTo>
                <a:cubicBezTo>
                  <a:pt x="5953161" y="2754701"/>
                  <a:pt x="6001322" y="2605183"/>
                  <a:pt x="6017666" y="2471976"/>
                </a:cubicBezTo>
                <a:cubicBezTo>
                  <a:pt x="6021751" y="2438673"/>
                  <a:pt x="6023147" y="2396931"/>
                  <a:pt x="6022786" y="2352531"/>
                </a:cubicBezTo>
                <a:close/>
                <a:moveTo>
                  <a:pt x="6116492" y="2432911"/>
                </a:moveTo>
                <a:cubicBezTo>
                  <a:pt x="6116547" y="2488684"/>
                  <a:pt x="6114665" y="2540848"/>
                  <a:pt x="6109718" y="2584343"/>
                </a:cubicBezTo>
                <a:cubicBezTo>
                  <a:pt x="6089938" y="2758329"/>
                  <a:pt x="6029736" y="2888820"/>
                  <a:pt x="5975554" y="3013873"/>
                </a:cubicBezTo>
                <a:lnTo>
                  <a:pt x="5944662" y="3074790"/>
                </a:lnTo>
                <a:lnTo>
                  <a:pt x="5975554" y="3135710"/>
                </a:lnTo>
                <a:cubicBezTo>
                  <a:pt x="6029736" y="3260764"/>
                  <a:pt x="6089938" y="3391252"/>
                  <a:pt x="6109718" y="3565238"/>
                </a:cubicBezTo>
                <a:cubicBezTo>
                  <a:pt x="6129498" y="3739224"/>
                  <a:pt x="6100258" y="4051855"/>
                  <a:pt x="6094237" y="4179627"/>
                </a:cubicBezTo>
                <a:cubicBezTo>
                  <a:pt x="6088217" y="4307399"/>
                  <a:pt x="6095959" y="4292899"/>
                  <a:pt x="6073598" y="4331864"/>
                </a:cubicBezTo>
                <a:cubicBezTo>
                  <a:pt x="6071065" y="4336276"/>
                  <a:pt x="6067951" y="4340754"/>
                  <a:pt x="6063428" y="4344384"/>
                </a:cubicBezTo>
                <a:cubicBezTo>
                  <a:pt x="6055840" y="4385672"/>
                  <a:pt x="6041885" y="4433355"/>
                  <a:pt x="6021090" y="4483923"/>
                </a:cubicBezTo>
                <a:cubicBezTo>
                  <a:pt x="5972478" y="4602118"/>
                  <a:pt x="5901429" y="4769564"/>
                  <a:pt x="5779903" y="4933070"/>
                </a:cubicBezTo>
                <a:cubicBezTo>
                  <a:pt x="5658374" y="5096577"/>
                  <a:pt x="5458323" y="5318197"/>
                  <a:pt x="5291922" y="5464960"/>
                </a:cubicBezTo>
                <a:cubicBezTo>
                  <a:pt x="5125522" y="5611720"/>
                  <a:pt x="4975014" y="5714158"/>
                  <a:pt x="4781504" y="5813641"/>
                </a:cubicBezTo>
                <a:cubicBezTo>
                  <a:pt x="4587993" y="5913124"/>
                  <a:pt x="4315960" y="6009651"/>
                  <a:pt x="4130862" y="6061855"/>
                </a:cubicBezTo>
                <a:cubicBezTo>
                  <a:pt x="3945767" y="6114058"/>
                  <a:pt x="3848544" y="6113074"/>
                  <a:pt x="3670926" y="6126862"/>
                </a:cubicBezTo>
                <a:cubicBezTo>
                  <a:pt x="3537714" y="6137206"/>
                  <a:pt x="3378206" y="6149765"/>
                  <a:pt x="3220806" y="6149580"/>
                </a:cubicBezTo>
                <a:cubicBezTo>
                  <a:pt x="3168336" y="6149517"/>
                  <a:pt x="3116103" y="6148039"/>
                  <a:pt x="3065156" y="6144594"/>
                </a:cubicBezTo>
                <a:cubicBezTo>
                  <a:pt x="2861364" y="6130805"/>
                  <a:pt x="2658505" y="6100269"/>
                  <a:pt x="2448169" y="6044124"/>
                </a:cubicBezTo>
                <a:cubicBezTo>
                  <a:pt x="2237830" y="5987981"/>
                  <a:pt x="2016277" y="5902287"/>
                  <a:pt x="1803136" y="5807730"/>
                </a:cubicBezTo>
                <a:cubicBezTo>
                  <a:pt x="1589992" y="5713174"/>
                  <a:pt x="1352546" y="5600886"/>
                  <a:pt x="1169320" y="5476778"/>
                </a:cubicBezTo>
                <a:cubicBezTo>
                  <a:pt x="986094" y="5352672"/>
                  <a:pt x="837455" y="5201970"/>
                  <a:pt x="703773" y="5063089"/>
                </a:cubicBezTo>
                <a:cubicBezTo>
                  <a:pt x="570094" y="4924208"/>
                  <a:pt x="465394" y="4793205"/>
                  <a:pt x="367235" y="4643487"/>
                </a:cubicBezTo>
                <a:cubicBezTo>
                  <a:pt x="269079" y="4493772"/>
                  <a:pt x="175596" y="4326326"/>
                  <a:pt x="114832" y="4164791"/>
                </a:cubicBezTo>
                <a:cubicBezTo>
                  <a:pt x="54067" y="4003252"/>
                  <a:pt x="13868" y="3835806"/>
                  <a:pt x="2651" y="3674270"/>
                </a:cubicBezTo>
                <a:cubicBezTo>
                  <a:pt x="-8566" y="3512735"/>
                  <a:pt x="17608" y="3335439"/>
                  <a:pt x="47523" y="3195574"/>
                </a:cubicBezTo>
                <a:cubicBezTo>
                  <a:pt x="57248" y="3150105"/>
                  <a:pt x="66182" y="3110985"/>
                  <a:pt x="79535" y="3074790"/>
                </a:cubicBezTo>
                <a:cubicBezTo>
                  <a:pt x="66182" y="3038595"/>
                  <a:pt x="57248" y="2999476"/>
                  <a:pt x="47523" y="2954009"/>
                </a:cubicBezTo>
                <a:cubicBezTo>
                  <a:pt x="17608" y="2814141"/>
                  <a:pt x="-8566" y="2636846"/>
                  <a:pt x="2651" y="2475310"/>
                </a:cubicBezTo>
                <a:cubicBezTo>
                  <a:pt x="13868" y="2313774"/>
                  <a:pt x="54067" y="2146328"/>
                  <a:pt x="114832" y="1984793"/>
                </a:cubicBezTo>
                <a:cubicBezTo>
                  <a:pt x="175596" y="1823254"/>
                  <a:pt x="269079" y="1655811"/>
                  <a:pt x="367235" y="1506093"/>
                </a:cubicBezTo>
                <a:cubicBezTo>
                  <a:pt x="465394" y="1356375"/>
                  <a:pt x="570094" y="1225376"/>
                  <a:pt x="703773" y="1086494"/>
                </a:cubicBezTo>
                <a:cubicBezTo>
                  <a:pt x="837455" y="947610"/>
                  <a:pt x="986094" y="796911"/>
                  <a:pt x="1169320" y="672803"/>
                </a:cubicBezTo>
                <a:cubicBezTo>
                  <a:pt x="1352546" y="548697"/>
                  <a:pt x="1589992" y="436410"/>
                  <a:pt x="1803136" y="341850"/>
                </a:cubicBezTo>
                <a:cubicBezTo>
                  <a:pt x="2016276" y="247293"/>
                  <a:pt x="2237830" y="161599"/>
                  <a:pt x="2448169" y="105457"/>
                </a:cubicBezTo>
                <a:cubicBezTo>
                  <a:pt x="2658505" y="49315"/>
                  <a:pt x="2861364" y="18779"/>
                  <a:pt x="3065156" y="4987"/>
                </a:cubicBezTo>
                <a:cubicBezTo>
                  <a:pt x="3116103" y="1541"/>
                  <a:pt x="3168336" y="64"/>
                  <a:pt x="3220806" y="3"/>
                </a:cubicBezTo>
                <a:cubicBezTo>
                  <a:pt x="3378206" y="-185"/>
                  <a:pt x="3537714" y="12375"/>
                  <a:pt x="3670926" y="22718"/>
                </a:cubicBezTo>
                <a:cubicBezTo>
                  <a:pt x="3848544" y="36507"/>
                  <a:pt x="3945767" y="35523"/>
                  <a:pt x="4130862" y="87726"/>
                </a:cubicBezTo>
                <a:cubicBezTo>
                  <a:pt x="4315960" y="139929"/>
                  <a:pt x="4587993" y="236457"/>
                  <a:pt x="4781504" y="335940"/>
                </a:cubicBezTo>
                <a:cubicBezTo>
                  <a:pt x="4975014" y="435422"/>
                  <a:pt x="5125522" y="537861"/>
                  <a:pt x="5291922" y="684623"/>
                </a:cubicBezTo>
                <a:cubicBezTo>
                  <a:pt x="5458323" y="831383"/>
                  <a:pt x="5658374" y="1053003"/>
                  <a:pt x="5779903" y="1216510"/>
                </a:cubicBezTo>
                <a:cubicBezTo>
                  <a:pt x="5901429" y="1380017"/>
                  <a:pt x="5972478" y="1547463"/>
                  <a:pt x="6021090" y="1665658"/>
                </a:cubicBezTo>
                <a:cubicBezTo>
                  <a:pt x="6041885" y="1716226"/>
                  <a:pt x="6055840" y="1763908"/>
                  <a:pt x="6063428" y="1805196"/>
                </a:cubicBezTo>
                <a:cubicBezTo>
                  <a:pt x="6067951" y="1808826"/>
                  <a:pt x="6071065" y="1813305"/>
                  <a:pt x="6073598" y="1817716"/>
                </a:cubicBezTo>
                <a:cubicBezTo>
                  <a:pt x="6095959" y="1856681"/>
                  <a:pt x="6088217" y="1842184"/>
                  <a:pt x="6094237" y="1969953"/>
                </a:cubicBezTo>
                <a:cubicBezTo>
                  <a:pt x="6098753" y="2065782"/>
                  <a:pt x="6116329" y="2265595"/>
                  <a:pt x="6116492" y="24329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3" name="34 Elipse"/>
          <p:cNvSpPr/>
          <p:nvPr/>
        </p:nvSpPr>
        <p:spPr>
          <a:xfrm rot="16200000">
            <a:off x="7600298" y="112695"/>
            <a:ext cx="1459673" cy="1467569"/>
          </a:xfrm>
          <a:custGeom>
            <a:avLst/>
            <a:gdLst/>
            <a:ahLst/>
            <a:cxnLst/>
            <a:rect l="l" t="t" r="r" b="b"/>
            <a:pathLst>
              <a:path w="6116493" h="6149582">
                <a:moveTo>
                  <a:pt x="837503" y="4387740"/>
                </a:moveTo>
                <a:cubicBezTo>
                  <a:pt x="837503" y="4493800"/>
                  <a:pt x="755901" y="4579778"/>
                  <a:pt x="655241" y="4579778"/>
                </a:cubicBezTo>
                <a:cubicBezTo>
                  <a:pt x="554581" y="4579778"/>
                  <a:pt x="472980" y="4493800"/>
                  <a:pt x="472980" y="4387740"/>
                </a:cubicBezTo>
                <a:cubicBezTo>
                  <a:pt x="472980" y="4281681"/>
                  <a:pt x="554581" y="4195702"/>
                  <a:pt x="655241" y="4195702"/>
                </a:cubicBezTo>
                <a:cubicBezTo>
                  <a:pt x="755901" y="4195702"/>
                  <a:pt x="837503" y="4281681"/>
                  <a:pt x="837503" y="4387740"/>
                </a:cubicBezTo>
                <a:close/>
                <a:moveTo>
                  <a:pt x="837503" y="1761843"/>
                </a:moveTo>
                <a:cubicBezTo>
                  <a:pt x="837503" y="1867903"/>
                  <a:pt x="755901" y="1953882"/>
                  <a:pt x="655241" y="1953882"/>
                </a:cubicBezTo>
                <a:cubicBezTo>
                  <a:pt x="554581" y="1953882"/>
                  <a:pt x="472980" y="1867903"/>
                  <a:pt x="472980" y="1761843"/>
                </a:cubicBezTo>
                <a:cubicBezTo>
                  <a:pt x="472980" y="1655781"/>
                  <a:pt x="554581" y="1569805"/>
                  <a:pt x="655241" y="1569805"/>
                </a:cubicBezTo>
                <a:cubicBezTo>
                  <a:pt x="755901" y="1569805"/>
                  <a:pt x="837503" y="1655781"/>
                  <a:pt x="837503" y="1761843"/>
                </a:cubicBezTo>
                <a:close/>
                <a:moveTo>
                  <a:pt x="883138" y="4741916"/>
                </a:moveTo>
                <a:cubicBezTo>
                  <a:pt x="883138" y="4794047"/>
                  <a:pt x="840537" y="4836307"/>
                  <a:pt x="787984" y="4836307"/>
                </a:cubicBezTo>
                <a:cubicBezTo>
                  <a:pt x="735434" y="4836307"/>
                  <a:pt x="692834" y="4794047"/>
                  <a:pt x="692834" y="4741916"/>
                </a:cubicBezTo>
                <a:cubicBezTo>
                  <a:pt x="692834" y="4689789"/>
                  <a:pt x="735434" y="4647529"/>
                  <a:pt x="787984" y="4647529"/>
                </a:cubicBezTo>
                <a:cubicBezTo>
                  <a:pt x="840537" y="4647529"/>
                  <a:pt x="883138" y="4689789"/>
                  <a:pt x="883138" y="4741916"/>
                </a:cubicBezTo>
                <a:close/>
                <a:moveTo>
                  <a:pt x="883138" y="1407664"/>
                </a:moveTo>
                <a:cubicBezTo>
                  <a:pt x="883138" y="1459794"/>
                  <a:pt x="840537" y="1502054"/>
                  <a:pt x="787984" y="1502054"/>
                </a:cubicBezTo>
                <a:cubicBezTo>
                  <a:pt x="735434" y="1502054"/>
                  <a:pt x="692834" y="1459794"/>
                  <a:pt x="692834" y="1407664"/>
                </a:cubicBezTo>
                <a:cubicBezTo>
                  <a:pt x="692834" y="1355534"/>
                  <a:pt x="735434" y="1313274"/>
                  <a:pt x="787984" y="1313274"/>
                </a:cubicBezTo>
                <a:cubicBezTo>
                  <a:pt x="840537" y="1313274"/>
                  <a:pt x="883138" y="1355534"/>
                  <a:pt x="883138" y="1407664"/>
                </a:cubicBezTo>
                <a:close/>
                <a:moveTo>
                  <a:pt x="1185858" y="4781060"/>
                </a:moveTo>
                <a:cubicBezTo>
                  <a:pt x="1185858" y="4849762"/>
                  <a:pt x="1133002" y="4905453"/>
                  <a:pt x="1067801" y="4905453"/>
                </a:cubicBezTo>
                <a:cubicBezTo>
                  <a:pt x="1002600" y="4905453"/>
                  <a:pt x="949744" y="4849762"/>
                  <a:pt x="949744" y="4781060"/>
                </a:cubicBezTo>
                <a:cubicBezTo>
                  <a:pt x="949744" y="4712362"/>
                  <a:pt x="1002600" y="4656670"/>
                  <a:pt x="1067801" y="4656670"/>
                </a:cubicBezTo>
                <a:cubicBezTo>
                  <a:pt x="1133002" y="4656670"/>
                  <a:pt x="1185858" y="4712362"/>
                  <a:pt x="1185858" y="4781060"/>
                </a:cubicBezTo>
                <a:close/>
                <a:moveTo>
                  <a:pt x="1185858" y="1368520"/>
                </a:moveTo>
                <a:cubicBezTo>
                  <a:pt x="1185858" y="1437219"/>
                  <a:pt x="1133002" y="1492910"/>
                  <a:pt x="1067801" y="1492910"/>
                </a:cubicBezTo>
                <a:cubicBezTo>
                  <a:pt x="1002600" y="1492910"/>
                  <a:pt x="949744" y="1437219"/>
                  <a:pt x="949744" y="1368520"/>
                </a:cubicBezTo>
                <a:cubicBezTo>
                  <a:pt x="949744" y="1299821"/>
                  <a:pt x="1002600" y="1244127"/>
                  <a:pt x="1067801" y="1244127"/>
                </a:cubicBezTo>
                <a:cubicBezTo>
                  <a:pt x="1133002" y="1244127"/>
                  <a:pt x="1185858" y="1299821"/>
                  <a:pt x="1185858" y="1368520"/>
                </a:cubicBezTo>
                <a:close/>
                <a:moveTo>
                  <a:pt x="1663242" y="4686734"/>
                </a:moveTo>
                <a:cubicBezTo>
                  <a:pt x="1663242" y="4738864"/>
                  <a:pt x="1620641" y="4781124"/>
                  <a:pt x="1568088" y="4781124"/>
                </a:cubicBezTo>
                <a:cubicBezTo>
                  <a:pt x="1515539" y="4781124"/>
                  <a:pt x="1472938" y="4738864"/>
                  <a:pt x="1472938" y="4686734"/>
                </a:cubicBezTo>
                <a:cubicBezTo>
                  <a:pt x="1472938" y="4634604"/>
                  <a:pt x="1515539" y="4592344"/>
                  <a:pt x="1568088" y="4592344"/>
                </a:cubicBezTo>
                <a:cubicBezTo>
                  <a:pt x="1620641" y="4592344"/>
                  <a:pt x="1663242" y="4634604"/>
                  <a:pt x="1663242" y="4686734"/>
                </a:cubicBezTo>
                <a:close/>
                <a:moveTo>
                  <a:pt x="1663242" y="1462846"/>
                </a:moveTo>
                <a:cubicBezTo>
                  <a:pt x="1663242" y="1514977"/>
                  <a:pt x="1620641" y="1557237"/>
                  <a:pt x="1568088" y="1557237"/>
                </a:cubicBezTo>
                <a:cubicBezTo>
                  <a:pt x="1515539" y="1557237"/>
                  <a:pt x="1472938" y="1514977"/>
                  <a:pt x="1472938" y="1462846"/>
                </a:cubicBezTo>
                <a:cubicBezTo>
                  <a:pt x="1472938" y="1410719"/>
                  <a:pt x="1515539" y="1368459"/>
                  <a:pt x="1568088" y="1368459"/>
                </a:cubicBezTo>
                <a:cubicBezTo>
                  <a:pt x="1620641" y="1368459"/>
                  <a:pt x="1663242" y="1410719"/>
                  <a:pt x="1663242" y="1462846"/>
                </a:cubicBezTo>
                <a:close/>
                <a:moveTo>
                  <a:pt x="2060135" y="4396318"/>
                </a:moveTo>
                <a:cubicBezTo>
                  <a:pt x="2060135" y="4532747"/>
                  <a:pt x="1955167" y="4643348"/>
                  <a:pt x="1825685" y="4643348"/>
                </a:cubicBezTo>
                <a:cubicBezTo>
                  <a:pt x="1696200" y="4643348"/>
                  <a:pt x="1591232" y="4532747"/>
                  <a:pt x="1591232" y="4396318"/>
                </a:cubicBezTo>
                <a:cubicBezTo>
                  <a:pt x="1591232" y="4259889"/>
                  <a:pt x="1696200" y="4149288"/>
                  <a:pt x="1825685" y="4149288"/>
                </a:cubicBezTo>
                <a:cubicBezTo>
                  <a:pt x="1955167" y="4149288"/>
                  <a:pt x="2060135" y="4259889"/>
                  <a:pt x="2060135" y="4396318"/>
                </a:cubicBezTo>
                <a:close/>
                <a:moveTo>
                  <a:pt x="2060135" y="1753262"/>
                </a:moveTo>
                <a:cubicBezTo>
                  <a:pt x="2060135" y="1889694"/>
                  <a:pt x="1955167" y="2000292"/>
                  <a:pt x="1825685" y="2000292"/>
                </a:cubicBezTo>
                <a:cubicBezTo>
                  <a:pt x="1696200" y="2000292"/>
                  <a:pt x="1591232" y="1889694"/>
                  <a:pt x="1591232" y="1753262"/>
                </a:cubicBezTo>
                <a:cubicBezTo>
                  <a:pt x="1591232" y="1616834"/>
                  <a:pt x="1696200" y="1506236"/>
                  <a:pt x="1825685" y="1506236"/>
                </a:cubicBezTo>
                <a:cubicBezTo>
                  <a:pt x="1955167" y="1506236"/>
                  <a:pt x="2060135" y="1616834"/>
                  <a:pt x="2060135" y="1753262"/>
                </a:cubicBezTo>
                <a:close/>
                <a:moveTo>
                  <a:pt x="2123194" y="4909433"/>
                </a:moveTo>
                <a:cubicBezTo>
                  <a:pt x="2121554" y="4919853"/>
                  <a:pt x="2117845" y="4930727"/>
                  <a:pt x="2111181" y="4942054"/>
                </a:cubicBezTo>
                <a:cubicBezTo>
                  <a:pt x="2084518" y="4987363"/>
                  <a:pt x="1996794" y="5054420"/>
                  <a:pt x="1946052" y="5099729"/>
                </a:cubicBezTo>
                <a:cubicBezTo>
                  <a:pt x="1895310" y="5145038"/>
                  <a:pt x="1859186" y="5187628"/>
                  <a:pt x="1806723" y="5213909"/>
                </a:cubicBezTo>
                <a:cubicBezTo>
                  <a:pt x="1754263" y="5240188"/>
                  <a:pt x="1692339" y="5250156"/>
                  <a:pt x="1631277" y="5257404"/>
                </a:cubicBezTo>
                <a:cubicBezTo>
                  <a:pt x="1600743" y="5261029"/>
                  <a:pt x="1567201" y="5262161"/>
                  <a:pt x="1534198" y="5261822"/>
                </a:cubicBezTo>
                <a:cubicBezTo>
                  <a:pt x="1501195" y="5261483"/>
                  <a:pt x="1468725" y="5259669"/>
                  <a:pt x="1440344" y="5257404"/>
                </a:cubicBezTo>
                <a:cubicBezTo>
                  <a:pt x="1383582" y="5252875"/>
                  <a:pt x="1340582" y="5242907"/>
                  <a:pt x="1290699" y="5230220"/>
                </a:cubicBezTo>
                <a:cubicBezTo>
                  <a:pt x="1240816" y="5217534"/>
                  <a:pt x="1195232" y="5202128"/>
                  <a:pt x="1141051" y="5181284"/>
                </a:cubicBezTo>
                <a:cubicBezTo>
                  <a:pt x="1086869" y="5160444"/>
                  <a:pt x="975062" y="5127822"/>
                  <a:pt x="965602" y="5105167"/>
                </a:cubicBezTo>
                <a:cubicBezTo>
                  <a:pt x="956141" y="5082513"/>
                  <a:pt x="1051608" y="5066202"/>
                  <a:pt x="1084288" y="5045358"/>
                </a:cubicBezTo>
                <a:cubicBezTo>
                  <a:pt x="1116968" y="5024517"/>
                  <a:pt x="1133309" y="4991895"/>
                  <a:pt x="1161693" y="4963803"/>
                </a:cubicBezTo>
                <a:cubicBezTo>
                  <a:pt x="1190074" y="4935711"/>
                  <a:pt x="1212435" y="4886778"/>
                  <a:pt x="1254576" y="4876810"/>
                </a:cubicBezTo>
                <a:cubicBezTo>
                  <a:pt x="1296719" y="4866842"/>
                  <a:pt x="1377561" y="4884964"/>
                  <a:pt x="1414544" y="4903994"/>
                </a:cubicBezTo>
                <a:cubicBezTo>
                  <a:pt x="1451526" y="4923024"/>
                  <a:pt x="1474749" y="4961084"/>
                  <a:pt x="1476467" y="4990987"/>
                </a:cubicBezTo>
                <a:cubicBezTo>
                  <a:pt x="1478189" y="5020890"/>
                  <a:pt x="1439485" y="5062574"/>
                  <a:pt x="1424866" y="5083418"/>
                </a:cubicBezTo>
                <a:cubicBezTo>
                  <a:pt x="1410245" y="5104262"/>
                  <a:pt x="1391324" y="5110605"/>
                  <a:pt x="1388743" y="5116040"/>
                </a:cubicBezTo>
                <a:cubicBezTo>
                  <a:pt x="1387453" y="5118759"/>
                  <a:pt x="1388529" y="5120346"/>
                  <a:pt x="1391969" y="5120458"/>
                </a:cubicBezTo>
                <a:lnTo>
                  <a:pt x="1409385" y="5116040"/>
                </a:lnTo>
                <a:cubicBezTo>
                  <a:pt x="1425725" y="5109697"/>
                  <a:pt x="1462708" y="5100634"/>
                  <a:pt x="1486787" y="5077980"/>
                </a:cubicBezTo>
                <a:cubicBezTo>
                  <a:pt x="1510869" y="5055326"/>
                  <a:pt x="1527209" y="5015455"/>
                  <a:pt x="1553872" y="4980114"/>
                </a:cubicBezTo>
                <a:cubicBezTo>
                  <a:pt x="1580532" y="4944773"/>
                  <a:pt x="1613216" y="4885869"/>
                  <a:pt x="1646755" y="4865934"/>
                </a:cubicBezTo>
                <a:cubicBezTo>
                  <a:pt x="1680298" y="4845999"/>
                  <a:pt x="1722438" y="4844188"/>
                  <a:pt x="1755122" y="4860499"/>
                </a:cubicBezTo>
                <a:cubicBezTo>
                  <a:pt x="1787802" y="4876810"/>
                  <a:pt x="1836826" y="4927557"/>
                  <a:pt x="1842846" y="4963803"/>
                </a:cubicBezTo>
                <a:cubicBezTo>
                  <a:pt x="1848867" y="5000049"/>
                  <a:pt x="1803286" y="5052607"/>
                  <a:pt x="1791245" y="5077980"/>
                </a:cubicBezTo>
                <a:cubicBezTo>
                  <a:pt x="1779204" y="5103353"/>
                  <a:pt x="1770603" y="5110605"/>
                  <a:pt x="1770603" y="5116040"/>
                </a:cubicBezTo>
                <a:lnTo>
                  <a:pt x="1791245" y="5110602"/>
                </a:lnTo>
                <a:lnTo>
                  <a:pt x="1842846" y="5067107"/>
                </a:lnTo>
                <a:cubicBezTo>
                  <a:pt x="1855746" y="5048077"/>
                  <a:pt x="1861767" y="5023609"/>
                  <a:pt x="1868647" y="4996425"/>
                </a:cubicBezTo>
                <a:cubicBezTo>
                  <a:pt x="1875530" y="4969241"/>
                  <a:pt x="1878107" y="4935711"/>
                  <a:pt x="1884128" y="4903994"/>
                </a:cubicBezTo>
                <a:cubicBezTo>
                  <a:pt x="1890148" y="4872277"/>
                  <a:pt x="1878107" y="4830593"/>
                  <a:pt x="1904770" y="4806128"/>
                </a:cubicBezTo>
                <a:cubicBezTo>
                  <a:pt x="1931430" y="4781660"/>
                  <a:pt x="2010556" y="4753568"/>
                  <a:pt x="2044096" y="4757195"/>
                </a:cubicBezTo>
                <a:cubicBezTo>
                  <a:pt x="2077638" y="4760819"/>
                  <a:pt x="2094838" y="4797066"/>
                  <a:pt x="2106019" y="4827877"/>
                </a:cubicBezTo>
                <a:cubicBezTo>
                  <a:pt x="2111609" y="4843280"/>
                  <a:pt x="2119565" y="4860499"/>
                  <a:pt x="2122791" y="4879529"/>
                </a:cubicBezTo>
                <a:cubicBezTo>
                  <a:pt x="2124404" y="4889044"/>
                  <a:pt x="2124833" y="4899012"/>
                  <a:pt x="2123194" y="4909433"/>
                </a:cubicBezTo>
                <a:close/>
                <a:moveTo>
                  <a:pt x="2123194" y="1240150"/>
                </a:moveTo>
                <a:cubicBezTo>
                  <a:pt x="2124833" y="1250571"/>
                  <a:pt x="2124404" y="1260539"/>
                  <a:pt x="2122791" y="1270054"/>
                </a:cubicBezTo>
                <a:cubicBezTo>
                  <a:pt x="2119565" y="1289084"/>
                  <a:pt x="2111609" y="1306301"/>
                  <a:pt x="2106019" y="1321706"/>
                </a:cubicBezTo>
                <a:cubicBezTo>
                  <a:pt x="2094838" y="1352515"/>
                  <a:pt x="2077638" y="1388764"/>
                  <a:pt x="2044096" y="1392389"/>
                </a:cubicBezTo>
                <a:cubicBezTo>
                  <a:pt x="2010556" y="1396013"/>
                  <a:pt x="1931430" y="1367920"/>
                  <a:pt x="1904770" y="1343452"/>
                </a:cubicBezTo>
                <a:cubicBezTo>
                  <a:pt x="1878107" y="1318987"/>
                  <a:pt x="1890148" y="1277303"/>
                  <a:pt x="1884128" y="1245586"/>
                </a:cubicBezTo>
                <a:cubicBezTo>
                  <a:pt x="1878107" y="1213870"/>
                  <a:pt x="1875530" y="1180342"/>
                  <a:pt x="1868647" y="1153155"/>
                </a:cubicBezTo>
                <a:cubicBezTo>
                  <a:pt x="1861767" y="1125971"/>
                  <a:pt x="1855746" y="1101503"/>
                  <a:pt x="1842846" y="1082473"/>
                </a:cubicBezTo>
                <a:lnTo>
                  <a:pt x="1791245" y="1038978"/>
                </a:lnTo>
                <a:lnTo>
                  <a:pt x="1770603" y="1033540"/>
                </a:lnTo>
                <a:cubicBezTo>
                  <a:pt x="1770603" y="1038978"/>
                  <a:pt x="1779204" y="1046227"/>
                  <a:pt x="1791245" y="1071600"/>
                </a:cubicBezTo>
                <a:cubicBezTo>
                  <a:pt x="1803286" y="1096974"/>
                  <a:pt x="1848867" y="1149531"/>
                  <a:pt x="1842846" y="1185777"/>
                </a:cubicBezTo>
                <a:cubicBezTo>
                  <a:pt x="1836826" y="1222027"/>
                  <a:pt x="1787802" y="1272770"/>
                  <a:pt x="1755122" y="1289084"/>
                </a:cubicBezTo>
                <a:cubicBezTo>
                  <a:pt x="1722438" y="1305395"/>
                  <a:pt x="1680297" y="1303582"/>
                  <a:pt x="1646755" y="1283646"/>
                </a:cubicBezTo>
                <a:cubicBezTo>
                  <a:pt x="1613215" y="1263711"/>
                  <a:pt x="1580532" y="1204807"/>
                  <a:pt x="1553872" y="1169466"/>
                </a:cubicBezTo>
                <a:cubicBezTo>
                  <a:pt x="1527209" y="1134125"/>
                  <a:pt x="1510869" y="1094255"/>
                  <a:pt x="1486787" y="1071600"/>
                </a:cubicBezTo>
                <a:cubicBezTo>
                  <a:pt x="1462708" y="1048946"/>
                  <a:pt x="1425725" y="1039884"/>
                  <a:pt x="1409385" y="1033540"/>
                </a:cubicBezTo>
                <a:lnTo>
                  <a:pt x="1391969" y="1029123"/>
                </a:lnTo>
                <a:cubicBezTo>
                  <a:pt x="1388529" y="1029235"/>
                  <a:pt x="1387453" y="1030821"/>
                  <a:pt x="1388743" y="1033540"/>
                </a:cubicBezTo>
                <a:cubicBezTo>
                  <a:pt x="1391324" y="1038978"/>
                  <a:pt x="1410244" y="1045322"/>
                  <a:pt x="1424866" y="1066162"/>
                </a:cubicBezTo>
                <a:cubicBezTo>
                  <a:pt x="1439485" y="1087006"/>
                  <a:pt x="1478189" y="1128690"/>
                  <a:pt x="1476467" y="1158593"/>
                </a:cubicBezTo>
                <a:cubicBezTo>
                  <a:pt x="1474749" y="1188496"/>
                  <a:pt x="1451526" y="1226556"/>
                  <a:pt x="1414543" y="1245586"/>
                </a:cubicBezTo>
                <a:cubicBezTo>
                  <a:pt x="1377561" y="1264616"/>
                  <a:pt x="1296719" y="1282738"/>
                  <a:pt x="1254575" y="1272770"/>
                </a:cubicBezTo>
                <a:cubicBezTo>
                  <a:pt x="1212435" y="1262803"/>
                  <a:pt x="1190074" y="1213870"/>
                  <a:pt x="1161693" y="1185777"/>
                </a:cubicBezTo>
                <a:cubicBezTo>
                  <a:pt x="1133308" y="1157688"/>
                  <a:pt x="1116968" y="1125066"/>
                  <a:pt x="1084288" y="1104222"/>
                </a:cubicBezTo>
                <a:cubicBezTo>
                  <a:pt x="1051608" y="1083382"/>
                  <a:pt x="956141" y="1067071"/>
                  <a:pt x="965602" y="1044416"/>
                </a:cubicBezTo>
                <a:cubicBezTo>
                  <a:pt x="975062" y="1021762"/>
                  <a:pt x="1086869" y="989137"/>
                  <a:pt x="1141050" y="968296"/>
                </a:cubicBezTo>
                <a:cubicBezTo>
                  <a:pt x="1195232" y="947453"/>
                  <a:pt x="1240816" y="932050"/>
                  <a:pt x="1290699" y="919363"/>
                </a:cubicBezTo>
                <a:cubicBezTo>
                  <a:pt x="1340582" y="906677"/>
                  <a:pt x="1383581" y="896709"/>
                  <a:pt x="1440344" y="892176"/>
                </a:cubicBezTo>
                <a:cubicBezTo>
                  <a:pt x="1468725" y="889911"/>
                  <a:pt x="1501195" y="888098"/>
                  <a:pt x="1534198" y="887759"/>
                </a:cubicBezTo>
                <a:cubicBezTo>
                  <a:pt x="1567200" y="887419"/>
                  <a:pt x="1600743" y="888552"/>
                  <a:pt x="1631277" y="892176"/>
                </a:cubicBezTo>
                <a:cubicBezTo>
                  <a:pt x="1692339" y="899428"/>
                  <a:pt x="1754262" y="909396"/>
                  <a:pt x="1806723" y="935674"/>
                </a:cubicBezTo>
                <a:cubicBezTo>
                  <a:pt x="1859186" y="961953"/>
                  <a:pt x="1895310" y="1004543"/>
                  <a:pt x="1946052" y="1049851"/>
                </a:cubicBezTo>
                <a:cubicBezTo>
                  <a:pt x="1996793" y="1095160"/>
                  <a:pt x="2084518" y="1162218"/>
                  <a:pt x="2111181" y="1207526"/>
                </a:cubicBezTo>
                <a:cubicBezTo>
                  <a:pt x="2117845" y="1218854"/>
                  <a:pt x="2121554" y="1229728"/>
                  <a:pt x="2123194" y="1240150"/>
                </a:cubicBezTo>
                <a:close/>
                <a:moveTo>
                  <a:pt x="2290096" y="4503222"/>
                </a:moveTo>
                <a:cubicBezTo>
                  <a:pt x="2289532" y="4441333"/>
                  <a:pt x="2277600" y="4383394"/>
                  <a:pt x="2260829" y="4316792"/>
                </a:cubicBezTo>
                <a:cubicBezTo>
                  <a:pt x="2238465" y="4227985"/>
                  <a:pt x="2194603" y="4115618"/>
                  <a:pt x="2152462" y="4034063"/>
                </a:cubicBezTo>
                <a:cubicBezTo>
                  <a:pt x="2125030" y="3980973"/>
                  <a:pt x="2097597" y="3934029"/>
                  <a:pt x="2062994" y="3893235"/>
                </a:cubicBezTo>
                <a:lnTo>
                  <a:pt x="2015331" y="3918572"/>
                </a:lnTo>
                <a:lnTo>
                  <a:pt x="2038426" y="3977322"/>
                </a:lnTo>
                <a:cubicBezTo>
                  <a:pt x="2038426" y="4046020"/>
                  <a:pt x="1985570" y="4101712"/>
                  <a:pt x="1920366" y="4101712"/>
                </a:cubicBezTo>
                <a:cubicBezTo>
                  <a:pt x="1866315" y="4101712"/>
                  <a:pt x="1820747" y="4063440"/>
                  <a:pt x="1814864" y="4009253"/>
                </a:cubicBezTo>
                <a:lnTo>
                  <a:pt x="1707430" y="4047304"/>
                </a:lnTo>
                <a:cubicBezTo>
                  <a:pt x="1675765" y="4151771"/>
                  <a:pt x="1582161" y="4226168"/>
                  <a:pt x="1472066" y="4226168"/>
                </a:cubicBezTo>
                <a:cubicBezTo>
                  <a:pt x="1379541" y="4226168"/>
                  <a:pt x="1298661" y="4173620"/>
                  <a:pt x="1258683" y="4093376"/>
                </a:cubicBezTo>
                <a:cubicBezTo>
                  <a:pt x="1181211" y="4089349"/>
                  <a:pt x="1106521" y="4081401"/>
                  <a:pt x="1032936" y="4059806"/>
                </a:cubicBezTo>
                <a:cubicBezTo>
                  <a:pt x="1027375" y="4117723"/>
                  <a:pt x="1037088" y="4178044"/>
                  <a:pt x="1058488" y="4240672"/>
                </a:cubicBezTo>
                <a:cubicBezTo>
                  <a:pt x="1081707" y="4308635"/>
                  <a:pt x="1116968" y="4408314"/>
                  <a:pt x="1172013" y="4452718"/>
                </a:cubicBezTo>
                <a:cubicBezTo>
                  <a:pt x="1227057" y="4497121"/>
                  <a:pt x="1339719" y="4514337"/>
                  <a:pt x="1388743" y="4507089"/>
                </a:cubicBezTo>
                <a:cubicBezTo>
                  <a:pt x="1437767" y="4499840"/>
                  <a:pt x="1449805" y="4433688"/>
                  <a:pt x="1466148" y="4409223"/>
                </a:cubicBezTo>
                <a:cubicBezTo>
                  <a:pt x="1482488" y="4384755"/>
                  <a:pt x="1476467" y="4351227"/>
                  <a:pt x="1486787" y="4360287"/>
                </a:cubicBezTo>
                <a:cubicBezTo>
                  <a:pt x="1497110" y="4369349"/>
                  <a:pt x="1532371" y="4424625"/>
                  <a:pt x="1528072" y="4463594"/>
                </a:cubicBezTo>
                <a:cubicBezTo>
                  <a:pt x="1523770" y="4502559"/>
                  <a:pt x="1494529" y="4565989"/>
                  <a:pt x="1460986" y="4594082"/>
                </a:cubicBezTo>
                <a:cubicBezTo>
                  <a:pt x="1427444" y="4622174"/>
                  <a:pt x="1374121" y="4629423"/>
                  <a:pt x="1326819" y="4632142"/>
                </a:cubicBezTo>
                <a:cubicBezTo>
                  <a:pt x="1279517" y="4634861"/>
                  <a:pt x="1227916" y="4631237"/>
                  <a:pt x="1177174" y="4610393"/>
                </a:cubicBezTo>
                <a:cubicBezTo>
                  <a:pt x="1126429" y="4589552"/>
                  <a:pt x="1073969" y="4567803"/>
                  <a:pt x="1022364" y="4507089"/>
                </a:cubicBezTo>
                <a:cubicBezTo>
                  <a:pt x="970763" y="4446374"/>
                  <a:pt x="895077" y="4324040"/>
                  <a:pt x="867558" y="4246110"/>
                </a:cubicBezTo>
                <a:cubicBezTo>
                  <a:pt x="840036" y="4168179"/>
                  <a:pt x="846915" y="4119246"/>
                  <a:pt x="857235" y="4039501"/>
                </a:cubicBezTo>
                <a:cubicBezTo>
                  <a:pt x="858701" y="4028189"/>
                  <a:pt x="860473" y="4016223"/>
                  <a:pt x="864137" y="4004024"/>
                </a:cubicBezTo>
                <a:cubicBezTo>
                  <a:pt x="812402" y="3984455"/>
                  <a:pt x="761529" y="3960396"/>
                  <a:pt x="711157" y="3929418"/>
                </a:cubicBezTo>
                <a:cubicBezTo>
                  <a:pt x="666206" y="4010725"/>
                  <a:pt x="581372" y="4062664"/>
                  <a:pt x="485027" y="4062664"/>
                </a:cubicBezTo>
                <a:cubicBezTo>
                  <a:pt x="332370" y="4062664"/>
                  <a:pt x="208618" y="3932273"/>
                  <a:pt x="208618" y="3771428"/>
                </a:cubicBezTo>
                <a:cubicBezTo>
                  <a:pt x="208618" y="3673411"/>
                  <a:pt x="254572" y="3586705"/>
                  <a:pt x="328365" y="3537936"/>
                </a:cubicBezTo>
                <a:cubicBezTo>
                  <a:pt x="270983" y="3458194"/>
                  <a:pt x="219104" y="3377802"/>
                  <a:pt x="182140" y="3314511"/>
                </a:cubicBezTo>
                <a:lnTo>
                  <a:pt x="147707" y="3250311"/>
                </a:lnTo>
                <a:lnTo>
                  <a:pt x="142874" y="3266492"/>
                </a:lnTo>
                <a:cubicBezTo>
                  <a:pt x="111091" y="3431967"/>
                  <a:pt x="101743" y="3626994"/>
                  <a:pt x="126049" y="3798379"/>
                </a:cubicBezTo>
                <a:cubicBezTo>
                  <a:pt x="150354" y="3969764"/>
                  <a:pt x="216728" y="4138194"/>
                  <a:pt x="288709" y="4294806"/>
                </a:cubicBezTo>
                <a:cubicBezTo>
                  <a:pt x="360691" y="4451416"/>
                  <a:pt x="452305" y="4598179"/>
                  <a:pt x="557941" y="4738047"/>
                </a:cubicBezTo>
                <a:cubicBezTo>
                  <a:pt x="663577" y="4877912"/>
                  <a:pt x="817825" y="5030585"/>
                  <a:pt x="922525" y="5134007"/>
                </a:cubicBezTo>
                <a:cubicBezTo>
                  <a:pt x="950680" y="5161818"/>
                  <a:pt x="973967" y="5184927"/>
                  <a:pt x="995414" y="5205368"/>
                </a:cubicBezTo>
                <a:cubicBezTo>
                  <a:pt x="1005759" y="5211036"/>
                  <a:pt x="1020882" y="5226063"/>
                  <a:pt x="1058488" y="5241093"/>
                </a:cubicBezTo>
                <a:cubicBezTo>
                  <a:pt x="1108367" y="5261029"/>
                  <a:pt x="1205552" y="5309056"/>
                  <a:pt x="1285538" y="5322648"/>
                </a:cubicBezTo>
                <a:cubicBezTo>
                  <a:pt x="1365523" y="5336243"/>
                  <a:pt x="1457547" y="5329897"/>
                  <a:pt x="1538391" y="5322648"/>
                </a:cubicBezTo>
                <a:cubicBezTo>
                  <a:pt x="1619236" y="5315400"/>
                  <a:pt x="1706098" y="5300902"/>
                  <a:pt x="1770603" y="5279153"/>
                </a:cubicBezTo>
                <a:cubicBezTo>
                  <a:pt x="1835107" y="5257404"/>
                  <a:pt x="1882409" y="5224782"/>
                  <a:pt x="1925409" y="5192160"/>
                </a:cubicBezTo>
                <a:cubicBezTo>
                  <a:pt x="1968412" y="5159538"/>
                  <a:pt x="1999374" y="5118759"/>
                  <a:pt x="2028615" y="5083418"/>
                </a:cubicBezTo>
                <a:cubicBezTo>
                  <a:pt x="2057858" y="5048077"/>
                  <a:pt x="2070758" y="5005487"/>
                  <a:pt x="2100858" y="4980114"/>
                </a:cubicBezTo>
                <a:cubicBezTo>
                  <a:pt x="2116173" y="4967206"/>
                  <a:pt x="2133934" y="4965087"/>
                  <a:pt x="2152769" y="4960781"/>
                </a:cubicBezTo>
                <a:cubicBezTo>
                  <a:pt x="2161926" y="4931024"/>
                  <a:pt x="2179834" y="4900745"/>
                  <a:pt x="2198905" y="4844188"/>
                </a:cubicBezTo>
                <a:cubicBezTo>
                  <a:pt x="2222125" y="4775317"/>
                  <a:pt x="2276310" y="4654796"/>
                  <a:pt x="2286630" y="4566895"/>
                </a:cubicBezTo>
                <a:cubicBezTo>
                  <a:pt x="2289210" y="4544920"/>
                  <a:pt x="2290285" y="4523852"/>
                  <a:pt x="2290096" y="4503222"/>
                </a:cubicBezTo>
                <a:close/>
                <a:moveTo>
                  <a:pt x="2290096" y="1646358"/>
                </a:moveTo>
                <a:cubicBezTo>
                  <a:pt x="2290285" y="1625729"/>
                  <a:pt x="2289210" y="1604660"/>
                  <a:pt x="2286630" y="1582686"/>
                </a:cubicBezTo>
                <a:cubicBezTo>
                  <a:pt x="2276310" y="1494787"/>
                  <a:pt x="2222125" y="1374264"/>
                  <a:pt x="2198905" y="1305392"/>
                </a:cubicBezTo>
                <a:cubicBezTo>
                  <a:pt x="2179834" y="1248835"/>
                  <a:pt x="2161926" y="1218557"/>
                  <a:pt x="2152769" y="1188799"/>
                </a:cubicBezTo>
                <a:cubicBezTo>
                  <a:pt x="2133934" y="1184494"/>
                  <a:pt x="2116173" y="1182374"/>
                  <a:pt x="2100858" y="1169466"/>
                </a:cubicBezTo>
                <a:cubicBezTo>
                  <a:pt x="2070758" y="1144093"/>
                  <a:pt x="2057858" y="1101503"/>
                  <a:pt x="2028615" y="1066162"/>
                </a:cubicBezTo>
                <a:cubicBezTo>
                  <a:pt x="1999374" y="1030821"/>
                  <a:pt x="1968412" y="990045"/>
                  <a:pt x="1925409" y="957423"/>
                </a:cubicBezTo>
                <a:cubicBezTo>
                  <a:pt x="1882409" y="924798"/>
                  <a:pt x="1835107" y="892176"/>
                  <a:pt x="1770603" y="870427"/>
                </a:cubicBezTo>
                <a:cubicBezTo>
                  <a:pt x="1706098" y="848681"/>
                  <a:pt x="1619236" y="834181"/>
                  <a:pt x="1538391" y="826932"/>
                </a:cubicBezTo>
                <a:cubicBezTo>
                  <a:pt x="1457546" y="819683"/>
                  <a:pt x="1365523" y="813340"/>
                  <a:pt x="1285537" y="826932"/>
                </a:cubicBezTo>
                <a:cubicBezTo>
                  <a:pt x="1205552" y="840524"/>
                  <a:pt x="1108367" y="888552"/>
                  <a:pt x="1058487" y="908487"/>
                </a:cubicBezTo>
                <a:cubicBezTo>
                  <a:pt x="1020882" y="923517"/>
                  <a:pt x="1005759" y="938548"/>
                  <a:pt x="995414" y="944216"/>
                </a:cubicBezTo>
                <a:cubicBezTo>
                  <a:pt x="973966" y="964654"/>
                  <a:pt x="950680" y="987765"/>
                  <a:pt x="922525" y="1015573"/>
                </a:cubicBezTo>
                <a:cubicBezTo>
                  <a:pt x="817825" y="1118998"/>
                  <a:pt x="663577" y="1271668"/>
                  <a:pt x="557941" y="1411537"/>
                </a:cubicBezTo>
                <a:cubicBezTo>
                  <a:pt x="452305" y="1551402"/>
                  <a:pt x="360691" y="1698165"/>
                  <a:pt x="288709" y="1854774"/>
                </a:cubicBezTo>
                <a:cubicBezTo>
                  <a:pt x="216727" y="2011386"/>
                  <a:pt x="150354" y="2179816"/>
                  <a:pt x="126049" y="2351202"/>
                </a:cubicBezTo>
                <a:cubicBezTo>
                  <a:pt x="101743" y="2522590"/>
                  <a:pt x="111091" y="2717616"/>
                  <a:pt x="142874" y="2883091"/>
                </a:cubicBezTo>
                <a:lnTo>
                  <a:pt x="147707" y="2899269"/>
                </a:lnTo>
                <a:lnTo>
                  <a:pt x="182140" y="2835073"/>
                </a:lnTo>
                <a:cubicBezTo>
                  <a:pt x="219104" y="2771781"/>
                  <a:pt x="270983" y="2691386"/>
                  <a:pt x="328365" y="2611645"/>
                </a:cubicBezTo>
                <a:cubicBezTo>
                  <a:pt x="254572" y="2562875"/>
                  <a:pt x="208618" y="2476170"/>
                  <a:pt x="208618" y="2378155"/>
                </a:cubicBezTo>
                <a:cubicBezTo>
                  <a:pt x="208618" y="2217310"/>
                  <a:pt x="332370" y="2086919"/>
                  <a:pt x="485027" y="2086919"/>
                </a:cubicBezTo>
                <a:cubicBezTo>
                  <a:pt x="581372" y="2086919"/>
                  <a:pt x="666206" y="2138856"/>
                  <a:pt x="711157" y="2220165"/>
                </a:cubicBezTo>
                <a:cubicBezTo>
                  <a:pt x="761529" y="2189184"/>
                  <a:pt x="812402" y="2165125"/>
                  <a:pt x="864137" y="2145556"/>
                </a:cubicBezTo>
                <a:cubicBezTo>
                  <a:pt x="860473" y="2133357"/>
                  <a:pt x="858701" y="2121391"/>
                  <a:pt x="857235" y="2110082"/>
                </a:cubicBezTo>
                <a:cubicBezTo>
                  <a:pt x="846915" y="2030338"/>
                  <a:pt x="840035" y="1981402"/>
                  <a:pt x="867558" y="1903471"/>
                </a:cubicBezTo>
                <a:cubicBezTo>
                  <a:pt x="895076" y="1825540"/>
                  <a:pt x="970763" y="1703206"/>
                  <a:pt x="1022364" y="1642492"/>
                </a:cubicBezTo>
                <a:cubicBezTo>
                  <a:pt x="1073968" y="1581780"/>
                  <a:pt x="1126429" y="1560031"/>
                  <a:pt x="1177174" y="1539188"/>
                </a:cubicBezTo>
                <a:cubicBezTo>
                  <a:pt x="1227916" y="1518347"/>
                  <a:pt x="1279517" y="1514720"/>
                  <a:pt x="1326819" y="1517439"/>
                </a:cubicBezTo>
                <a:cubicBezTo>
                  <a:pt x="1374121" y="1520158"/>
                  <a:pt x="1427444" y="1527409"/>
                  <a:pt x="1460986" y="1555499"/>
                </a:cubicBezTo>
                <a:cubicBezTo>
                  <a:pt x="1494529" y="1583591"/>
                  <a:pt x="1523769" y="1647024"/>
                  <a:pt x="1528072" y="1685990"/>
                </a:cubicBezTo>
                <a:cubicBezTo>
                  <a:pt x="1532371" y="1724955"/>
                  <a:pt x="1497110" y="1780232"/>
                  <a:pt x="1486787" y="1789294"/>
                </a:cubicBezTo>
                <a:cubicBezTo>
                  <a:pt x="1476467" y="1798356"/>
                  <a:pt x="1482488" y="1764826"/>
                  <a:pt x="1466148" y="1740361"/>
                </a:cubicBezTo>
                <a:cubicBezTo>
                  <a:pt x="1449804" y="1715893"/>
                  <a:pt x="1437766" y="1649743"/>
                  <a:pt x="1388743" y="1642492"/>
                </a:cubicBezTo>
                <a:cubicBezTo>
                  <a:pt x="1339719" y="1635243"/>
                  <a:pt x="1227057" y="1652459"/>
                  <a:pt x="1172012" y="1696863"/>
                </a:cubicBezTo>
                <a:cubicBezTo>
                  <a:pt x="1116968" y="1741266"/>
                  <a:pt x="1081707" y="1840946"/>
                  <a:pt x="1058487" y="1908909"/>
                </a:cubicBezTo>
                <a:cubicBezTo>
                  <a:pt x="1037088" y="1971540"/>
                  <a:pt x="1027375" y="2031861"/>
                  <a:pt x="1032936" y="2089774"/>
                </a:cubicBezTo>
                <a:cubicBezTo>
                  <a:pt x="1106521" y="2068180"/>
                  <a:pt x="1181211" y="2060232"/>
                  <a:pt x="1258683" y="2056205"/>
                </a:cubicBezTo>
                <a:cubicBezTo>
                  <a:pt x="1298661" y="1975961"/>
                  <a:pt x="1379541" y="1923412"/>
                  <a:pt x="1472066" y="1923412"/>
                </a:cubicBezTo>
                <a:cubicBezTo>
                  <a:pt x="1582161" y="1923412"/>
                  <a:pt x="1675765" y="1997810"/>
                  <a:pt x="1707430" y="2102276"/>
                </a:cubicBezTo>
                <a:lnTo>
                  <a:pt x="1814864" y="2140327"/>
                </a:lnTo>
                <a:cubicBezTo>
                  <a:pt x="1820747" y="2086144"/>
                  <a:pt x="1866315" y="2047869"/>
                  <a:pt x="1920366" y="2047869"/>
                </a:cubicBezTo>
                <a:cubicBezTo>
                  <a:pt x="1985570" y="2047869"/>
                  <a:pt x="2038426" y="2103563"/>
                  <a:pt x="2038426" y="2172262"/>
                </a:cubicBezTo>
                <a:lnTo>
                  <a:pt x="2015331" y="2231008"/>
                </a:lnTo>
                <a:lnTo>
                  <a:pt x="2062994" y="2256348"/>
                </a:lnTo>
                <a:cubicBezTo>
                  <a:pt x="2097597" y="2215551"/>
                  <a:pt x="2125030" y="2168607"/>
                  <a:pt x="2152462" y="2115517"/>
                </a:cubicBezTo>
                <a:cubicBezTo>
                  <a:pt x="2194603" y="2033962"/>
                  <a:pt x="2238465" y="1921595"/>
                  <a:pt x="2260829" y="1832789"/>
                </a:cubicBezTo>
                <a:cubicBezTo>
                  <a:pt x="2277600" y="1766186"/>
                  <a:pt x="2289532" y="1708247"/>
                  <a:pt x="2290096" y="1646358"/>
                </a:cubicBezTo>
                <a:close/>
                <a:moveTo>
                  <a:pt x="2661488" y="4968302"/>
                </a:moveTo>
                <a:cubicBezTo>
                  <a:pt x="2661488" y="5010717"/>
                  <a:pt x="2626825" y="5045104"/>
                  <a:pt x="2584064" y="5045104"/>
                </a:cubicBezTo>
                <a:cubicBezTo>
                  <a:pt x="2541307" y="5045104"/>
                  <a:pt x="2506643" y="5010717"/>
                  <a:pt x="2506643" y="4968302"/>
                </a:cubicBezTo>
                <a:cubicBezTo>
                  <a:pt x="2506643" y="4925885"/>
                  <a:pt x="2541307" y="4891501"/>
                  <a:pt x="2584064" y="4891501"/>
                </a:cubicBezTo>
                <a:cubicBezTo>
                  <a:pt x="2626825" y="4891501"/>
                  <a:pt x="2661488" y="4925885"/>
                  <a:pt x="2661488" y="4968302"/>
                </a:cubicBezTo>
                <a:close/>
                <a:moveTo>
                  <a:pt x="2661488" y="1181281"/>
                </a:moveTo>
                <a:cubicBezTo>
                  <a:pt x="2661488" y="1223695"/>
                  <a:pt x="2626825" y="1258082"/>
                  <a:pt x="2584064" y="1258082"/>
                </a:cubicBezTo>
                <a:cubicBezTo>
                  <a:pt x="2541307" y="1258082"/>
                  <a:pt x="2506643" y="1223695"/>
                  <a:pt x="2506643" y="1181281"/>
                </a:cubicBezTo>
                <a:cubicBezTo>
                  <a:pt x="2506643" y="1138864"/>
                  <a:pt x="2541307" y="1104480"/>
                  <a:pt x="2584064" y="1104480"/>
                </a:cubicBezTo>
                <a:cubicBezTo>
                  <a:pt x="2626825" y="1104480"/>
                  <a:pt x="2661488" y="1138864"/>
                  <a:pt x="2661488" y="1181281"/>
                </a:cubicBezTo>
                <a:close/>
                <a:moveTo>
                  <a:pt x="2696323" y="3100958"/>
                </a:moveTo>
                <a:cubicBezTo>
                  <a:pt x="2696323" y="2839376"/>
                  <a:pt x="2463486" y="2602540"/>
                  <a:pt x="2181908" y="2439316"/>
                </a:cubicBezTo>
                <a:cubicBezTo>
                  <a:pt x="2175610" y="2434356"/>
                  <a:pt x="2168966" y="2429981"/>
                  <a:pt x="2162325" y="2425665"/>
                </a:cubicBezTo>
                <a:lnTo>
                  <a:pt x="2160512" y="2427589"/>
                </a:lnTo>
                <a:cubicBezTo>
                  <a:pt x="2105450" y="2392466"/>
                  <a:pt x="2047117" y="2362967"/>
                  <a:pt x="1988247" y="2337451"/>
                </a:cubicBezTo>
                <a:cubicBezTo>
                  <a:pt x="1991757" y="2335663"/>
                  <a:pt x="1994537" y="2333085"/>
                  <a:pt x="1997282" y="2330485"/>
                </a:cubicBezTo>
                <a:lnTo>
                  <a:pt x="1960185" y="2309093"/>
                </a:lnTo>
                <a:cubicBezTo>
                  <a:pt x="1949338" y="2303534"/>
                  <a:pt x="1938638" y="2298039"/>
                  <a:pt x="1927536" y="2293524"/>
                </a:cubicBezTo>
                <a:cubicBezTo>
                  <a:pt x="1925304" y="2296573"/>
                  <a:pt x="1922844" y="2296652"/>
                  <a:pt x="1920366" y="2296652"/>
                </a:cubicBezTo>
                <a:cubicBezTo>
                  <a:pt x="1883281" y="2296652"/>
                  <a:pt x="1850189" y="2278633"/>
                  <a:pt x="1832086" y="2248006"/>
                </a:cubicBezTo>
                <a:cubicBezTo>
                  <a:pt x="1796895" y="2228668"/>
                  <a:pt x="1760561" y="2213262"/>
                  <a:pt x="1721007" y="2204654"/>
                </a:cubicBezTo>
                <a:lnTo>
                  <a:pt x="1715813" y="2239017"/>
                </a:lnTo>
                <a:cubicBezTo>
                  <a:pt x="1619300" y="2212961"/>
                  <a:pt x="1529144" y="2198788"/>
                  <a:pt x="1453207" y="2198304"/>
                </a:cubicBezTo>
                <a:cubicBezTo>
                  <a:pt x="1385990" y="2197875"/>
                  <a:pt x="1307989" y="2208033"/>
                  <a:pt x="1224696" y="2228282"/>
                </a:cubicBezTo>
                <a:cubicBezTo>
                  <a:pt x="1221058" y="2215625"/>
                  <a:pt x="1220103" y="2202374"/>
                  <a:pt x="1220103" y="2188888"/>
                </a:cubicBezTo>
                <a:lnTo>
                  <a:pt x="1224725" y="2164783"/>
                </a:lnTo>
                <a:lnTo>
                  <a:pt x="1053224" y="2193869"/>
                </a:lnTo>
                <a:cubicBezTo>
                  <a:pt x="1061789" y="2218206"/>
                  <a:pt x="1073287" y="2242187"/>
                  <a:pt x="1088807" y="2265803"/>
                </a:cubicBezTo>
                <a:cubicBezTo>
                  <a:pt x="1030910" y="2284792"/>
                  <a:pt x="971862" y="2307571"/>
                  <a:pt x="913444" y="2334338"/>
                </a:cubicBezTo>
                <a:lnTo>
                  <a:pt x="885242" y="2250638"/>
                </a:lnTo>
                <a:cubicBezTo>
                  <a:pt x="838937" y="2273110"/>
                  <a:pt x="794100" y="2299864"/>
                  <a:pt x="752065" y="2329259"/>
                </a:cubicBezTo>
                <a:cubicBezTo>
                  <a:pt x="760063" y="2344616"/>
                  <a:pt x="761436" y="2361218"/>
                  <a:pt x="761436" y="2378155"/>
                </a:cubicBezTo>
                <a:lnTo>
                  <a:pt x="757883" y="2415295"/>
                </a:lnTo>
                <a:cubicBezTo>
                  <a:pt x="633904" y="2481214"/>
                  <a:pt x="519536" y="2564052"/>
                  <a:pt x="428505" y="2657367"/>
                </a:cubicBezTo>
                <a:lnTo>
                  <a:pt x="408651" y="2653144"/>
                </a:lnTo>
                <a:lnTo>
                  <a:pt x="357067" y="2738679"/>
                </a:lnTo>
                <a:cubicBezTo>
                  <a:pt x="299957" y="2811977"/>
                  <a:pt x="258072" y="2890449"/>
                  <a:pt x="239060" y="2972897"/>
                </a:cubicBezTo>
                <a:cubicBezTo>
                  <a:pt x="223899" y="3005492"/>
                  <a:pt x="211220" y="3039747"/>
                  <a:pt x="200113" y="3074790"/>
                </a:cubicBezTo>
                <a:lnTo>
                  <a:pt x="229933" y="3152807"/>
                </a:lnTo>
                <a:cubicBezTo>
                  <a:pt x="263554" y="3403475"/>
                  <a:pt x="489317" y="3627157"/>
                  <a:pt x="761088" y="3776592"/>
                </a:cubicBezTo>
                <a:cubicBezTo>
                  <a:pt x="761087" y="3791739"/>
                  <a:pt x="759247" y="3806531"/>
                  <a:pt x="752065" y="3820325"/>
                </a:cubicBezTo>
                <a:cubicBezTo>
                  <a:pt x="794100" y="3849716"/>
                  <a:pt x="838937" y="3876470"/>
                  <a:pt x="885242" y="3898943"/>
                </a:cubicBezTo>
                <a:lnTo>
                  <a:pt x="901413" y="3850950"/>
                </a:lnTo>
                <a:cubicBezTo>
                  <a:pt x="956880" y="3876965"/>
                  <a:pt x="1013452" y="3899106"/>
                  <a:pt x="1069678" y="3917653"/>
                </a:cubicBezTo>
                <a:cubicBezTo>
                  <a:pt x="1063070" y="3930149"/>
                  <a:pt x="1057739" y="3942881"/>
                  <a:pt x="1053224" y="3955712"/>
                </a:cubicBezTo>
                <a:lnTo>
                  <a:pt x="1224725" y="3984800"/>
                </a:lnTo>
                <a:lnTo>
                  <a:pt x="1220104" y="3960693"/>
                </a:lnTo>
                <a:lnTo>
                  <a:pt x="1220322" y="3958822"/>
                </a:lnTo>
                <a:cubicBezTo>
                  <a:pt x="1302385" y="3978080"/>
                  <a:pt x="1381396" y="3987850"/>
                  <a:pt x="1453207" y="3987850"/>
                </a:cubicBezTo>
                <a:cubicBezTo>
                  <a:pt x="1917550" y="3987850"/>
                  <a:pt x="2696323" y="3595127"/>
                  <a:pt x="2696323" y="3100958"/>
                </a:cubicBezTo>
                <a:close/>
                <a:moveTo>
                  <a:pt x="2837135" y="5207103"/>
                </a:moveTo>
                <a:cubicBezTo>
                  <a:pt x="2837135" y="5238353"/>
                  <a:pt x="2811597" y="5263687"/>
                  <a:pt x="2780092" y="5263687"/>
                </a:cubicBezTo>
                <a:cubicBezTo>
                  <a:pt x="2748590" y="5263687"/>
                  <a:pt x="2723051" y="5238353"/>
                  <a:pt x="2723051" y="5207103"/>
                </a:cubicBezTo>
                <a:cubicBezTo>
                  <a:pt x="2723051" y="5175852"/>
                  <a:pt x="2748590" y="5150518"/>
                  <a:pt x="2780092" y="5150518"/>
                </a:cubicBezTo>
                <a:cubicBezTo>
                  <a:pt x="2811597" y="5150518"/>
                  <a:pt x="2837135" y="5175852"/>
                  <a:pt x="2837135" y="5207103"/>
                </a:cubicBezTo>
                <a:close/>
                <a:moveTo>
                  <a:pt x="2837135" y="942481"/>
                </a:moveTo>
                <a:cubicBezTo>
                  <a:pt x="2837135" y="973731"/>
                  <a:pt x="2811597" y="999065"/>
                  <a:pt x="2780092" y="999065"/>
                </a:cubicBezTo>
                <a:cubicBezTo>
                  <a:pt x="2748590" y="999065"/>
                  <a:pt x="2723051" y="973731"/>
                  <a:pt x="2723051" y="942481"/>
                </a:cubicBezTo>
                <a:cubicBezTo>
                  <a:pt x="2723051" y="911227"/>
                  <a:pt x="2748590" y="885893"/>
                  <a:pt x="2780092" y="885893"/>
                </a:cubicBezTo>
                <a:cubicBezTo>
                  <a:pt x="2811597" y="885893"/>
                  <a:pt x="2837135" y="911227"/>
                  <a:pt x="2837135" y="942481"/>
                </a:cubicBezTo>
                <a:close/>
                <a:moveTo>
                  <a:pt x="2839285" y="3074790"/>
                </a:moveTo>
                <a:lnTo>
                  <a:pt x="2795924" y="3024186"/>
                </a:lnTo>
                <a:cubicBezTo>
                  <a:pt x="2762234" y="2986410"/>
                  <a:pt x="2726874" y="2946609"/>
                  <a:pt x="2689777" y="2906929"/>
                </a:cubicBezTo>
                <a:cubicBezTo>
                  <a:pt x="2705549" y="2942389"/>
                  <a:pt x="2711901" y="2981614"/>
                  <a:pt x="2711901" y="3022402"/>
                </a:cubicBezTo>
                <a:lnTo>
                  <a:pt x="2701866" y="3074790"/>
                </a:lnTo>
                <a:lnTo>
                  <a:pt x="2711901" y="3127178"/>
                </a:lnTo>
                <a:cubicBezTo>
                  <a:pt x="2711901" y="3167966"/>
                  <a:pt x="2705549" y="3207192"/>
                  <a:pt x="2689777" y="3242651"/>
                </a:cubicBezTo>
                <a:cubicBezTo>
                  <a:pt x="2726874" y="3202971"/>
                  <a:pt x="2762234" y="3163173"/>
                  <a:pt x="2795924" y="3125395"/>
                </a:cubicBezTo>
                <a:close/>
                <a:moveTo>
                  <a:pt x="2854903" y="5764411"/>
                </a:moveTo>
                <a:cubicBezTo>
                  <a:pt x="2852108" y="5790466"/>
                  <a:pt x="2843938" y="5815158"/>
                  <a:pt x="2833616" y="5833734"/>
                </a:cubicBezTo>
                <a:cubicBezTo>
                  <a:pt x="2812976" y="5870888"/>
                  <a:pt x="2758795" y="5897167"/>
                  <a:pt x="2720091" y="5909854"/>
                </a:cubicBezTo>
                <a:cubicBezTo>
                  <a:pt x="2700742" y="5916197"/>
                  <a:pt x="2684616" y="5918235"/>
                  <a:pt x="2666554" y="5917669"/>
                </a:cubicBezTo>
                <a:cubicBezTo>
                  <a:pt x="2648492" y="5917102"/>
                  <a:pt x="2628495" y="5913932"/>
                  <a:pt x="2601404" y="5909854"/>
                </a:cubicBezTo>
                <a:cubicBezTo>
                  <a:pt x="2547222" y="5901697"/>
                  <a:pt x="2489601" y="5889010"/>
                  <a:pt x="2394993" y="5860921"/>
                </a:cubicBezTo>
                <a:cubicBezTo>
                  <a:pt x="2300389" y="5832828"/>
                  <a:pt x="2141280" y="5782082"/>
                  <a:pt x="2033776" y="5741306"/>
                </a:cubicBezTo>
                <a:cubicBezTo>
                  <a:pt x="1926272" y="5700527"/>
                  <a:pt x="1835966" y="5657029"/>
                  <a:pt x="1749960" y="5616253"/>
                </a:cubicBezTo>
                <a:cubicBezTo>
                  <a:pt x="1663957" y="5575473"/>
                  <a:pt x="1548711" y="5517478"/>
                  <a:pt x="1517749" y="5496634"/>
                </a:cubicBezTo>
                <a:cubicBezTo>
                  <a:pt x="1486787" y="5475794"/>
                  <a:pt x="1537532" y="5490291"/>
                  <a:pt x="1564192" y="5491199"/>
                </a:cubicBezTo>
                <a:cubicBezTo>
                  <a:pt x="1590855" y="5492105"/>
                  <a:pt x="1644177" y="5497540"/>
                  <a:pt x="1693198" y="5491199"/>
                </a:cubicBezTo>
                <a:cubicBezTo>
                  <a:pt x="1742221" y="5484856"/>
                  <a:pt x="1795544" y="5476699"/>
                  <a:pt x="1858327" y="5453139"/>
                </a:cubicBezTo>
                <a:cubicBezTo>
                  <a:pt x="1921110" y="5429580"/>
                  <a:pt x="2006254" y="5392425"/>
                  <a:pt x="2069899" y="5349835"/>
                </a:cubicBezTo>
                <a:cubicBezTo>
                  <a:pt x="2133541" y="5307246"/>
                  <a:pt x="2188582" y="5229312"/>
                  <a:pt x="2240187" y="5197598"/>
                </a:cubicBezTo>
                <a:cubicBezTo>
                  <a:pt x="2291788" y="5165882"/>
                  <a:pt x="2336512" y="5153195"/>
                  <a:pt x="2379516" y="5159538"/>
                </a:cubicBezTo>
                <a:cubicBezTo>
                  <a:pt x="2422515" y="5165879"/>
                  <a:pt x="2474120" y="5204847"/>
                  <a:pt x="2498199" y="5235655"/>
                </a:cubicBezTo>
                <a:cubicBezTo>
                  <a:pt x="2522281" y="5266467"/>
                  <a:pt x="2525721" y="5304527"/>
                  <a:pt x="2524002" y="5344397"/>
                </a:cubicBezTo>
                <a:cubicBezTo>
                  <a:pt x="2522281" y="5384271"/>
                  <a:pt x="2517982" y="5444982"/>
                  <a:pt x="2487879" y="5474888"/>
                </a:cubicBezTo>
                <a:cubicBezTo>
                  <a:pt x="2457776" y="5504791"/>
                  <a:pt x="2374354" y="5511135"/>
                  <a:pt x="2343392" y="5523821"/>
                </a:cubicBezTo>
                <a:cubicBezTo>
                  <a:pt x="2320169" y="5533338"/>
                  <a:pt x="2293078" y="5540814"/>
                  <a:pt x="2302111" y="5551005"/>
                </a:cubicBezTo>
                <a:cubicBezTo>
                  <a:pt x="2329630" y="5556443"/>
                  <a:pt x="2442299" y="5557349"/>
                  <a:pt x="2508522" y="5556443"/>
                </a:cubicBezTo>
                <a:cubicBezTo>
                  <a:pt x="2574744" y="5555538"/>
                  <a:pt x="2643548" y="5523821"/>
                  <a:pt x="2699451" y="5545570"/>
                </a:cubicBezTo>
                <a:cubicBezTo>
                  <a:pt x="2755352" y="5567316"/>
                  <a:pt x="2821578" y="5638907"/>
                  <a:pt x="2843938" y="5686935"/>
                </a:cubicBezTo>
                <a:cubicBezTo>
                  <a:pt x="2855117" y="5710948"/>
                  <a:pt x="2857698" y="5738359"/>
                  <a:pt x="2854903" y="5764411"/>
                </a:cubicBezTo>
                <a:close/>
                <a:moveTo>
                  <a:pt x="2854903" y="385169"/>
                </a:moveTo>
                <a:cubicBezTo>
                  <a:pt x="2857698" y="411221"/>
                  <a:pt x="2855117" y="438635"/>
                  <a:pt x="2843938" y="462649"/>
                </a:cubicBezTo>
                <a:cubicBezTo>
                  <a:pt x="2821578" y="510677"/>
                  <a:pt x="2755352" y="582264"/>
                  <a:pt x="2699451" y="604013"/>
                </a:cubicBezTo>
                <a:cubicBezTo>
                  <a:pt x="2643548" y="625762"/>
                  <a:pt x="2574744" y="594042"/>
                  <a:pt x="2508522" y="593137"/>
                </a:cubicBezTo>
                <a:cubicBezTo>
                  <a:pt x="2442299" y="592232"/>
                  <a:pt x="2329630" y="593137"/>
                  <a:pt x="2302111" y="598575"/>
                </a:cubicBezTo>
                <a:cubicBezTo>
                  <a:pt x="2293078" y="608770"/>
                  <a:pt x="2320169" y="616245"/>
                  <a:pt x="2343392" y="625759"/>
                </a:cubicBezTo>
                <a:cubicBezTo>
                  <a:pt x="2374354" y="638446"/>
                  <a:pt x="2457776" y="644789"/>
                  <a:pt x="2487879" y="674695"/>
                </a:cubicBezTo>
                <a:cubicBezTo>
                  <a:pt x="2517982" y="704598"/>
                  <a:pt x="2522281" y="765312"/>
                  <a:pt x="2524002" y="805183"/>
                </a:cubicBezTo>
                <a:cubicBezTo>
                  <a:pt x="2525721" y="845057"/>
                  <a:pt x="2522281" y="883114"/>
                  <a:pt x="2498199" y="913925"/>
                </a:cubicBezTo>
                <a:cubicBezTo>
                  <a:pt x="2474120" y="944737"/>
                  <a:pt x="2422515" y="983702"/>
                  <a:pt x="2379516" y="990045"/>
                </a:cubicBezTo>
                <a:cubicBezTo>
                  <a:pt x="2336512" y="996389"/>
                  <a:pt x="2291788" y="983702"/>
                  <a:pt x="2240187" y="951985"/>
                </a:cubicBezTo>
                <a:cubicBezTo>
                  <a:pt x="2188582" y="920269"/>
                  <a:pt x="2133541" y="842338"/>
                  <a:pt x="2069899" y="799748"/>
                </a:cubicBezTo>
                <a:cubicBezTo>
                  <a:pt x="2006254" y="757155"/>
                  <a:pt x="1921110" y="720004"/>
                  <a:pt x="1858327" y="696441"/>
                </a:cubicBezTo>
                <a:cubicBezTo>
                  <a:pt x="1795544" y="672881"/>
                  <a:pt x="1742221" y="664727"/>
                  <a:pt x="1693198" y="658384"/>
                </a:cubicBezTo>
                <a:cubicBezTo>
                  <a:pt x="1644177" y="652041"/>
                  <a:pt x="1590855" y="657476"/>
                  <a:pt x="1564192" y="658384"/>
                </a:cubicBezTo>
                <a:cubicBezTo>
                  <a:pt x="1537532" y="659289"/>
                  <a:pt x="1486787" y="673787"/>
                  <a:pt x="1517749" y="652946"/>
                </a:cubicBezTo>
                <a:cubicBezTo>
                  <a:pt x="1548711" y="632102"/>
                  <a:pt x="1663957" y="574107"/>
                  <a:pt x="1749960" y="533331"/>
                </a:cubicBezTo>
                <a:cubicBezTo>
                  <a:pt x="1835966" y="492552"/>
                  <a:pt x="1926272" y="449054"/>
                  <a:pt x="2033776" y="408278"/>
                </a:cubicBezTo>
                <a:cubicBezTo>
                  <a:pt x="2141280" y="367499"/>
                  <a:pt x="2300389" y="316752"/>
                  <a:pt x="2394993" y="288663"/>
                </a:cubicBezTo>
                <a:cubicBezTo>
                  <a:pt x="2489601" y="260570"/>
                  <a:pt x="2547222" y="247884"/>
                  <a:pt x="2601404" y="239727"/>
                </a:cubicBezTo>
                <a:cubicBezTo>
                  <a:pt x="2628495" y="235651"/>
                  <a:pt x="2648492" y="232478"/>
                  <a:pt x="2666554" y="231912"/>
                </a:cubicBezTo>
                <a:cubicBezTo>
                  <a:pt x="2684616" y="231346"/>
                  <a:pt x="2700742" y="233383"/>
                  <a:pt x="2720091" y="239727"/>
                </a:cubicBezTo>
                <a:cubicBezTo>
                  <a:pt x="2758795" y="252413"/>
                  <a:pt x="2812976" y="278695"/>
                  <a:pt x="2833616" y="315847"/>
                </a:cubicBezTo>
                <a:cubicBezTo>
                  <a:pt x="2843938" y="334423"/>
                  <a:pt x="2852108" y="359118"/>
                  <a:pt x="2854903" y="385169"/>
                </a:cubicBezTo>
                <a:close/>
                <a:moveTo>
                  <a:pt x="2873565" y="4174985"/>
                </a:moveTo>
                <a:cubicBezTo>
                  <a:pt x="2873565" y="4281045"/>
                  <a:pt x="2791964" y="4367024"/>
                  <a:pt x="2691304" y="4367024"/>
                </a:cubicBezTo>
                <a:cubicBezTo>
                  <a:pt x="2590644" y="4367024"/>
                  <a:pt x="2509042" y="4281045"/>
                  <a:pt x="2509042" y="4174985"/>
                </a:cubicBezTo>
                <a:cubicBezTo>
                  <a:pt x="2509042" y="4068926"/>
                  <a:pt x="2590644" y="3982947"/>
                  <a:pt x="2691304" y="3982947"/>
                </a:cubicBezTo>
                <a:cubicBezTo>
                  <a:pt x="2791964" y="3982947"/>
                  <a:pt x="2873565" y="4068926"/>
                  <a:pt x="2873565" y="4174985"/>
                </a:cubicBezTo>
                <a:close/>
                <a:moveTo>
                  <a:pt x="2873565" y="1974598"/>
                </a:moveTo>
                <a:cubicBezTo>
                  <a:pt x="2873565" y="2080657"/>
                  <a:pt x="2791964" y="2166636"/>
                  <a:pt x="2691304" y="2166636"/>
                </a:cubicBezTo>
                <a:cubicBezTo>
                  <a:pt x="2590644" y="2166636"/>
                  <a:pt x="2509042" y="2080657"/>
                  <a:pt x="2509042" y="1974598"/>
                </a:cubicBezTo>
                <a:cubicBezTo>
                  <a:pt x="2509042" y="1868539"/>
                  <a:pt x="2590644" y="1782560"/>
                  <a:pt x="2691304" y="1782560"/>
                </a:cubicBezTo>
                <a:cubicBezTo>
                  <a:pt x="2791964" y="1782560"/>
                  <a:pt x="2873565" y="1868539"/>
                  <a:pt x="2873565" y="1974598"/>
                </a:cubicBezTo>
                <a:close/>
                <a:moveTo>
                  <a:pt x="2988368" y="5855667"/>
                </a:moveTo>
                <a:cubicBezTo>
                  <a:pt x="2988368" y="5882212"/>
                  <a:pt x="2966675" y="5903731"/>
                  <a:pt x="2939916" y="5903731"/>
                </a:cubicBezTo>
                <a:cubicBezTo>
                  <a:pt x="2913154" y="5903731"/>
                  <a:pt x="2891461" y="5882212"/>
                  <a:pt x="2891461" y="5855667"/>
                </a:cubicBezTo>
                <a:cubicBezTo>
                  <a:pt x="2891461" y="5829122"/>
                  <a:pt x="2913154" y="5807603"/>
                  <a:pt x="2939916" y="5807603"/>
                </a:cubicBezTo>
                <a:cubicBezTo>
                  <a:pt x="2966675" y="5807603"/>
                  <a:pt x="2988368" y="5829122"/>
                  <a:pt x="2988368" y="5855667"/>
                </a:cubicBezTo>
                <a:close/>
                <a:moveTo>
                  <a:pt x="2988368" y="293913"/>
                </a:moveTo>
                <a:cubicBezTo>
                  <a:pt x="2988368" y="320458"/>
                  <a:pt x="2966675" y="341977"/>
                  <a:pt x="2939916" y="341977"/>
                </a:cubicBezTo>
                <a:cubicBezTo>
                  <a:pt x="2913154" y="341977"/>
                  <a:pt x="2891461" y="320458"/>
                  <a:pt x="2891461" y="293913"/>
                </a:cubicBezTo>
                <a:cubicBezTo>
                  <a:pt x="2891461" y="267368"/>
                  <a:pt x="2913154" y="245849"/>
                  <a:pt x="2939916" y="245849"/>
                </a:cubicBezTo>
                <a:cubicBezTo>
                  <a:pt x="2966675" y="245849"/>
                  <a:pt x="2988368" y="267368"/>
                  <a:pt x="2988368" y="293913"/>
                </a:cubicBezTo>
                <a:close/>
                <a:moveTo>
                  <a:pt x="3039918" y="5636388"/>
                </a:moveTo>
                <a:cubicBezTo>
                  <a:pt x="3039918" y="5678805"/>
                  <a:pt x="3005254" y="5713189"/>
                  <a:pt x="2962497" y="5713189"/>
                </a:cubicBezTo>
                <a:cubicBezTo>
                  <a:pt x="2919737" y="5713189"/>
                  <a:pt x="2885073" y="5678805"/>
                  <a:pt x="2885073" y="5636388"/>
                </a:cubicBezTo>
                <a:cubicBezTo>
                  <a:pt x="2885073" y="5593971"/>
                  <a:pt x="2919737" y="5559586"/>
                  <a:pt x="2962497" y="5559586"/>
                </a:cubicBezTo>
                <a:cubicBezTo>
                  <a:pt x="3005254" y="5559586"/>
                  <a:pt x="3039918" y="5593971"/>
                  <a:pt x="3039918" y="5636388"/>
                </a:cubicBezTo>
                <a:close/>
                <a:moveTo>
                  <a:pt x="3039918" y="513193"/>
                </a:moveTo>
                <a:cubicBezTo>
                  <a:pt x="3039918" y="555610"/>
                  <a:pt x="3005254" y="589994"/>
                  <a:pt x="2962497" y="589994"/>
                </a:cubicBezTo>
                <a:cubicBezTo>
                  <a:pt x="2919737" y="589994"/>
                  <a:pt x="2885073" y="555610"/>
                  <a:pt x="2885073" y="513193"/>
                </a:cubicBezTo>
                <a:cubicBezTo>
                  <a:pt x="2885073" y="470779"/>
                  <a:pt x="2919737" y="436391"/>
                  <a:pt x="2962497" y="436391"/>
                </a:cubicBezTo>
                <a:cubicBezTo>
                  <a:pt x="3005254" y="436391"/>
                  <a:pt x="3039918" y="470779"/>
                  <a:pt x="3039918" y="513193"/>
                </a:cubicBezTo>
                <a:close/>
                <a:moveTo>
                  <a:pt x="3076086" y="5028959"/>
                </a:moveTo>
                <a:cubicBezTo>
                  <a:pt x="3076086" y="5110542"/>
                  <a:pt x="3009419" y="5176676"/>
                  <a:pt x="2927179" y="5176676"/>
                </a:cubicBezTo>
                <a:cubicBezTo>
                  <a:pt x="2844938" y="5176676"/>
                  <a:pt x="2778271" y="5110542"/>
                  <a:pt x="2778271" y="5028959"/>
                </a:cubicBezTo>
                <a:cubicBezTo>
                  <a:pt x="2778271" y="4947380"/>
                  <a:pt x="2844938" y="4881246"/>
                  <a:pt x="2927179" y="4881246"/>
                </a:cubicBezTo>
                <a:cubicBezTo>
                  <a:pt x="3009419" y="4881246"/>
                  <a:pt x="3076086" y="4947380"/>
                  <a:pt x="3076086" y="5028959"/>
                </a:cubicBezTo>
                <a:close/>
                <a:moveTo>
                  <a:pt x="3076086" y="1120621"/>
                </a:moveTo>
                <a:cubicBezTo>
                  <a:pt x="3076086" y="1202200"/>
                  <a:pt x="3009419" y="1268335"/>
                  <a:pt x="2927179" y="1268335"/>
                </a:cubicBezTo>
                <a:cubicBezTo>
                  <a:pt x="2844938" y="1268335"/>
                  <a:pt x="2778271" y="1202200"/>
                  <a:pt x="2778271" y="1120621"/>
                </a:cubicBezTo>
                <a:cubicBezTo>
                  <a:pt x="2778271" y="1039042"/>
                  <a:pt x="2844938" y="972908"/>
                  <a:pt x="2927179" y="972908"/>
                </a:cubicBezTo>
                <a:cubicBezTo>
                  <a:pt x="3009419" y="972908"/>
                  <a:pt x="3076086" y="1039042"/>
                  <a:pt x="3076086" y="1120621"/>
                </a:cubicBezTo>
                <a:close/>
                <a:moveTo>
                  <a:pt x="3154011" y="3702196"/>
                </a:moveTo>
                <a:cubicBezTo>
                  <a:pt x="3154011" y="3808256"/>
                  <a:pt x="3072410" y="3894234"/>
                  <a:pt x="2971750" y="3894234"/>
                </a:cubicBezTo>
                <a:cubicBezTo>
                  <a:pt x="2871090" y="3894234"/>
                  <a:pt x="2789488" y="3808256"/>
                  <a:pt x="2789488" y="3702196"/>
                </a:cubicBezTo>
                <a:cubicBezTo>
                  <a:pt x="2789488" y="3596137"/>
                  <a:pt x="2871090" y="3510158"/>
                  <a:pt x="2971750" y="3510158"/>
                </a:cubicBezTo>
                <a:cubicBezTo>
                  <a:pt x="3072410" y="3510158"/>
                  <a:pt x="3154011" y="3596137"/>
                  <a:pt x="3154011" y="3702196"/>
                </a:cubicBezTo>
                <a:close/>
                <a:moveTo>
                  <a:pt x="3154011" y="2447384"/>
                </a:moveTo>
                <a:cubicBezTo>
                  <a:pt x="3154011" y="2553447"/>
                  <a:pt x="3072410" y="2639422"/>
                  <a:pt x="2971750" y="2639422"/>
                </a:cubicBezTo>
                <a:cubicBezTo>
                  <a:pt x="2871090" y="2639422"/>
                  <a:pt x="2789488" y="2553447"/>
                  <a:pt x="2789488" y="2447384"/>
                </a:cubicBezTo>
                <a:cubicBezTo>
                  <a:pt x="2789488" y="2341325"/>
                  <a:pt x="2871090" y="2255346"/>
                  <a:pt x="2971750" y="2255346"/>
                </a:cubicBezTo>
                <a:cubicBezTo>
                  <a:pt x="3072410" y="2255346"/>
                  <a:pt x="3154011" y="2341325"/>
                  <a:pt x="3154011" y="2447384"/>
                </a:cubicBezTo>
                <a:close/>
                <a:moveTo>
                  <a:pt x="3222208" y="4260313"/>
                </a:moveTo>
                <a:cubicBezTo>
                  <a:pt x="3222208" y="4345708"/>
                  <a:pt x="3164264" y="4414933"/>
                  <a:pt x="3092787" y="4414933"/>
                </a:cubicBezTo>
                <a:cubicBezTo>
                  <a:pt x="3021310" y="4414933"/>
                  <a:pt x="2963369" y="4345708"/>
                  <a:pt x="2963369" y="4260313"/>
                </a:cubicBezTo>
                <a:cubicBezTo>
                  <a:pt x="2963369" y="4174919"/>
                  <a:pt x="3021310" y="4105693"/>
                  <a:pt x="3092787" y="4105693"/>
                </a:cubicBezTo>
                <a:cubicBezTo>
                  <a:pt x="3164264" y="4105693"/>
                  <a:pt x="3222208" y="4174919"/>
                  <a:pt x="3222208" y="4260313"/>
                </a:cubicBezTo>
                <a:close/>
                <a:moveTo>
                  <a:pt x="3222208" y="1889267"/>
                </a:moveTo>
                <a:cubicBezTo>
                  <a:pt x="3222208" y="1974662"/>
                  <a:pt x="3164264" y="2043890"/>
                  <a:pt x="3092787" y="2043890"/>
                </a:cubicBezTo>
                <a:cubicBezTo>
                  <a:pt x="3021310" y="2043890"/>
                  <a:pt x="2963369" y="1974662"/>
                  <a:pt x="2963369" y="1889267"/>
                </a:cubicBezTo>
                <a:cubicBezTo>
                  <a:pt x="2963369" y="1803873"/>
                  <a:pt x="3021310" y="1734647"/>
                  <a:pt x="3092787" y="1734647"/>
                </a:cubicBezTo>
                <a:cubicBezTo>
                  <a:pt x="3164264" y="1734647"/>
                  <a:pt x="3222208" y="1803873"/>
                  <a:pt x="3222208" y="1889267"/>
                </a:cubicBezTo>
                <a:close/>
                <a:moveTo>
                  <a:pt x="3345114" y="3916904"/>
                </a:moveTo>
                <a:cubicBezTo>
                  <a:pt x="3345114" y="3959318"/>
                  <a:pt x="3310450" y="3993705"/>
                  <a:pt x="3267690" y="3993705"/>
                </a:cubicBezTo>
                <a:cubicBezTo>
                  <a:pt x="3224933" y="3993705"/>
                  <a:pt x="3190269" y="3959318"/>
                  <a:pt x="3190269" y="3916904"/>
                </a:cubicBezTo>
                <a:cubicBezTo>
                  <a:pt x="3190269" y="3874487"/>
                  <a:pt x="3224933" y="3840103"/>
                  <a:pt x="3267690" y="3840103"/>
                </a:cubicBezTo>
                <a:cubicBezTo>
                  <a:pt x="3310450" y="3840103"/>
                  <a:pt x="3345114" y="3874487"/>
                  <a:pt x="3345114" y="3916904"/>
                </a:cubicBezTo>
                <a:close/>
                <a:moveTo>
                  <a:pt x="3345114" y="2232680"/>
                </a:moveTo>
                <a:cubicBezTo>
                  <a:pt x="3345114" y="2275094"/>
                  <a:pt x="3310450" y="2309481"/>
                  <a:pt x="3267690" y="2309481"/>
                </a:cubicBezTo>
                <a:cubicBezTo>
                  <a:pt x="3224933" y="2309481"/>
                  <a:pt x="3190269" y="2275094"/>
                  <a:pt x="3190269" y="2232680"/>
                </a:cubicBezTo>
                <a:cubicBezTo>
                  <a:pt x="3190269" y="2190262"/>
                  <a:pt x="3224933" y="2155878"/>
                  <a:pt x="3267690" y="2155878"/>
                </a:cubicBezTo>
                <a:cubicBezTo>
                  <a:pt x="3310450" y="2155878"/>
                  <a:pt x="3345114" y="2190262"/>
                  <a:pt x="3345114" y="2232680"/>
                </a:cubicBezTo>
                <a:close/>
                <a:moveTo>
                  <a:pt x="3366523" y="5817595"/>
                </a:moveTo>
                <a:cubicBezTo>
                  <a:pt x="3366523" y="5900622"/>
                  <a:pt x="3302641" y="5967931"/>
                  <a:pt x="3223840" y="5967931"/>
                </a:cubicBezTo>
                <a:cubicBezTo>
                  <a:pt x="3145036" y="5967931"/>
                  <a:pt x="3081158" y="5900622"/>
                  <a:pt x="3081158" y="5817595"/>
                </a:cubicBezTo>
                <a:cubicBezTo>
                  <a:pt x="3081158" y="5734566"/>
                  <a:pt x="3145036" y="5667257"/>
                  <a:pt x="3223840" y="5667257"/>
                </a:cubicBezTo>
                <a:cubicBezTo>
                  <a:pt x="3302641" y="5667257"/>
                  <a:pt x="3366523" y="5734566"/>
                  <a:pt x="3366523" y="5817595"/>
                </a:cubicBezTo>
                <a:close/>
                <a:moveTo>
                  <a:pt x="3366523" y="331988"/>
                </a:moveTo>
                <a:cubicBezTo>
                  <a:pt x="3366523" y="415018"/>
                  <a:pt x="3302641" y="482324"/>
                  <a:pt x="3223840" y="482324"/>
                </a:cubicBezTo>
                <a:cubicBezTo>
                  <a:pt x="3145036" y="482324"/>
                  <a:pt x="3081158" y="415018"/>
                  <a:pt x="3081158" y="331988"/>
                </a:cubicBezTo>
                <a:cubicBezTo>
                  <a:pt x="3081158" y="248959"/>
                  <a:pt x="3145036" y="181650"/>
                  <a:pt x="3223840" y="181650"/>
                </a:cubicBezTo>
                <a:cubicBezTo>
                  <a:pt x="3302641" y="181650"/>
                  <a:pt x="3366523" y="248959"/>
                  <a:pt x="3366523" y="331988"/>
                </a:cubicBezTo>
                <a:close/>
                <a:moveTo>
                  <a:pt x="3449721" y="4139072"/>
                </a:moveTo>
                <a:cubicBezTo>
                  <a:pt x="3449721" y="4178183"/>
                  <a:pt x="3417760" y="4209888"/>
                  <a:pt x="3378334" y="4209888"/>
                </a:cubicBezTo>
                <a:cubicBezTo>
                  <a:pt x="3338905" y="4209888"/>
                  <a:pt x="3306943" y="4178183"/>
                  <a:pt x="3306943" y="4139072"/>
                </a:cubicBezTo>
                <a:cubicBezTo>
                  <a:pt x="3306943" y="4099961"/>
                  <a:pt x="3338905" y="4068257"/>
                  <a:pt x="3378334" y="4068257"/>
                </a:cubicBezTo>
                <a:cubicBezTo>
                  <a:pt x="3417760" y="4068257"/>
                  <a:pt x="3449721" y="4099961"/>
                  <a:pt x="3449721" y="4139072"/>
                </a:cubicBezTo>
                <a:close/>
                <a:moveTo>
                  <a:pt x="3449721" y="2010508"/>
                </a:moveTo>
                <a:cubicBezTo>
                  <a:pt x="3449721" y="2049619"/>
                  <a:pt x="3417760" y="2081323"/>
                  <a:pt x="3378334" y="2081323"/>
                </a:cubicBezTo>
                <a:cubicBezTo>
                  <a:pt x="3338905" y="2081323"/>
                  <a:pt x="3306943" y="2049619"/>
                  <a:pt x="3306943" y="2010508"/>
                </a:cubicBezTo>
                <a:cubicBezTo>
                  <a:pt x="3306943" y="1971398"/>
                  <a:pt x="3338905" y="1939693"/>
                  <a:pt x="3378334" y="1939693"/>
                </a:cubicBezTo>
                <a:cubicBezTo>
                  <a:pt x="3417760" y="1939693"/>
                  <a:pt x="3449721" y="1971398"/>
                  <a:pt x="3449721" y="2010508"/>
                </a:cubicBezTo>
                <a:close/>
                <a:moveTo>
                  <a:pt x="3596297" y="5884405"/>
                </a:moveTo>
                <a:cubicBezTo>
                  <a:pt x="3596297" y="5926822"/>
                  <a:pt x="3561633" y="5961206"/>
                  <a:pt x="3518876" y="5961206"/>
                </a:cubicBezTo>
                <a:cubicBezTo>
                  <a:pt x="3476116" y="5961206"/>
                  <a:pt x="3441452" y="5926822"/>
                  <a:pt x="3441452" y="5884405"/>
                </a:cubicBezTo>
                <a:cubicBezTo>
                  <a:pt x="3441452" y="5841991"/>
                  <a:pt x="3476116" y="5807603"/>
                  <a:pt x="3518876" y="5807603"/>
                </a:cubicBezTo>
                <a:cubicBezTo>
                  <a:pt x="3561633" y="5807603"/>
                  <a:pt x="3596297" y="5841991"/>
                  <a:pt x="3596297" y="5884405"/>
                </a:cubicBezTo>
                <a:close/>
                <a:moveTo>
                  <a:pt x="3596297" y="265176"/>
                </a:moveTo>
                <a:cubicBezTo>
                  <a:pt x="3596297" y="307593"/>
                  <a:pt x="3561633" y="341977"/>
                  <a:pt x="3518876" y="341977"/>
                </a:cubicBezTo>
                <a:cubicBezTo>
                  <a:pt x="3476116" y="341977"/>
                  <a:pt x="3441452" y="307593"/>
                  <a:pt x="3441452" y="265176"/>
                </a:cubicBezTo>
                <a:cubicBezTo>
                  <a:pt x="3441452" y="222759"/>
                  <a:pt x="3476116" y="188374"/>
                  <a:pt x="3518876" y="188375"/>
                </a:cubicBezTo>
                <a:cubicBezTo>
                  <a:pt x="3561633" y="188374"/>
                  <a:pt x="3596297" y="222759"/>
                  <a:pt x="3596297" y="265176"/>
                </a:cubicBezTo>
                <a:close/>
                <a:moveTo>
                  <a:pt x="3743556" y="4963951"/>
                </a:moveTo>
                <a:cubicBezTo>
                  <a:pt x="3743556" y="5045531"/>
                  <a:pt x="3676889" y="5111665"/>
                  <a:pt x="3594649" y="5111665"/>
                </a:cubicBezTo>
                <a:cubicBezTo>
                  <a:pt x="3512409" y="5111665"/>
                  <a:pt x="3445742" y="5045531"/>
                  <a:pt x="3445742" y="4963951"/>
                </a:cubicBezTo>
                <a:cubicBezTo>
                  <a:pt x="3445742" y="4882372"/>
                  <a:pt x="3512409" y="4816238"/>
                  <a:pt x="3594649" y="4816238"/>
                </a:cubicBezTo>
                <a:cubicBezTo>
                  <a:pt x="3676889" y="4816238"/>
                  <a:pt x="3743556" y="4882372"/>
                  <a:pt x="3743556" y="4963951"/>
                </a:cubicBezTo>
                <a:close/>
                <a:moveTo>
                  <a:pt x="3743556" y="1185629"/>
                </a:moveTo>
                <a:cubicBezTo>
                  <a:pt x="3743556" y="1267211"/>
                  <a:pt x="3676889" y="1333346"/>
                  <a:pt x="3594649" y="1333346"/>
                </a:cubicBezTo>
                <a:cubicBezTo>
                  <a:pt x="3512409" y="1333346"/>
                  <a:pt x="3445742" y="1267211"/>
                  <a:pt x="3445742" y="1185629"/>
                </a:cubicBezTo>
                <a:cubicBezTo>
                  <a:pt x="3445742" y="1104050"/>
                  <a:pt x="3512409" y="1037915"/>
                  <a:pt x="3594649" y="1037915"/>
                </a:cubicBezTo>
                <a:cubicBezTo>
                  <a:pt x="3676889" y="1037915"/>
                  <a:pt x="3743556" y="1104050"/>
                  <a:pt x="3743556" y="1185629"/>
                </a:cubicBezTo>
                <a:close/>
                <a:moveTo>
                  <a:pt x="3776821" y="5891305"/>
                </a:moveTo>
                <a:cubicBezTo>
                  <a:pt x="3776821" y="5930416"/>
                  <a:pt x="3744859" y="5962120"/>
                  <a:pt x="3705434" y="5962120"/>
                </a:cubicBezTo>
                <a:cubicBezTo>
                  <a:pt x="3666008" y="5962120"/>
                  <a:pt x="3634046" y="5930416"/>
                  <a:pt x="3634046" y="5891305"/>
                </a:cubicBezTo>
                <a:cubicBezTo>
                  <a:pt x="3634046" y="5852194"/>
                  <a:pt x="3666008" y="5820487"/>
                  <a:pt x="3705434" y="5820487"/>
                </a:cubicBezTo>
                <a:cubicBezTo>
                  <a:pt x="3744859" y="5820487"/>
                  <a:pt x="3776821" y="5852194"/>
                  <a:pt x="3776821" y="5891305"/>
                </a:cubicBezTo>
                <a:close/>
                <a:moveTo>
                  <a:pt x="3776821" y="258278"/>
                </a:moveTo>
                <a:cubicBezTo>
                  <a:pt x="3776821" y="297389"/>
                  <a:pt x="3744859" y="329094"/>
                  <a:pt x="3705434" y="329094"/>
                </a:cubicBezTo>
                <a:cubicBezTo>
                  <a:pt x="3666008" y="329094"/>
                  <a:pt x="3634046" y="297389"/>
                  <a:pt x="3634046" y="258278"/>
                </a:cubicBezTo>
                <a:cubicBezTo>
                  <a:pt x="3634046" y="219168"/>
                  <a:pt x="3666008" y="187463"/>
                  <a:pt x="3705434" y="187463"/>
                </a:cubicBezTo>
                <a:cubicBezTo>
                  <a:pt x="3744859" y="187463"/>
                  <a:pt x="3776821" y="219168"/>
                  <a:pt x="3776821" y="258278"/>
                </a:cubicBezTo>
                <a:close/>
                <a:moveTo>
                  <a:pt x="3810568" y="5485437"/>
                </a:moveTo>
                <a:cubicBezTo>
                  <a:pt x="3810568" y="5632055"/>
                  <a:pt x="3697762" y="5750913"/>
                  <a:pt x="3558606" y="5750913"/>
                </a:cubicBezTo>
                <a:cubicBezTo>
                  <a:pt x="3419452" y="5750913"/>
                  <a:pt x="3306646" y="5632055"/>
                  <a:pt x="3306646" y="5485437"/>
                </a:cubicBezTo>
                <a:cubicBezTo>
                  <a:pt x="3306646" y="5338817"/>
                  <a:pt x="3419452" y="5219959"/>
                  <a:pt x="3558606" y="5219959"/>
                </a:cubicBezTo>
                <a:cubicBezTo>
                  <a:pt x="3697762" y="5219959"/>
                  <a:pt x="3810568" y="5338817"/>
                  <a:pt x="3810568" y="5485437"/>
                </a:cubicBezTo>
                <a:close/>
                <a:moveTo>
                  <a:pt x="3810568" y="664146"/>
                </a:moveTo>
                <a:cubicBezTo>
                  <a:pt x="3810568" y="810763"/>
                  <a:pt x="3697762" y="929622"/>
                  <a:pt x="3558606" y="929622"/>
                </a:cubicBezTo>
                <a:cubicBezTo>
                  <a:pt x="3419452" y="929622"/>
                  <a:pt x="3306646" y="810763"/>
                  <a:pt x="3306646" y="664146"/>
                </a:cubicBezTo>
                <a:cubicBezTo>
                  <a:pt x="3306646" y="517526"/>
                  <a:pt x="3419452" y="398667"/>
                  <a:pt x="3558606" y="398667"/>
                </a:cubicBezTo>
                <a:cubicBezTo>
                  <a:pt x="3697762" y="398667"/>
                  <a:pt x="3810568" y="517526"/>
                  <a:pt x="3810568" y="664146"/>
                </a:cubicBezTo>
                <a:close/>
                <a:moveTo>
                  <a:pt x="3820853" y="4499474"/>
                </a:moveTo>
                <a:cubicBezTo>
                  <a:pt x="3820853" y="4646094"/>
                  <a:pt x="3708046" y="4764952"/>
                  <a:pt x="3568890" y="4764952"/>
                </a:cubicBezTo>
                <a:cubicBezTo>
                  <a:pt x="3429737" y="4764952"/>
                  <a:pt x="3316927" y="4646094"/>
                  <a:pt x="3316927" y="4499474"/>
                </a:cubicBezTo>
                <a:cubicBezTo>
                  <a:pt x="3316927" y="4352856"/>
                  <a:pt x="3429737" y="4233998"/>
                  <a:pt x="3568890" y="4233998"/>
                </a:cubicBezTo>
                <a:cubicBezTo>
                  <a:pt x="3708046" y="4233998"/>
                  <a:pt x="3820853" y="4352856"/>
                  <a:pt x="3820853" y="4499474"/>
                </a:cubicBezTo>
                <a:close/>
                <a:moveTo>
                  <a:pt x="3820853" y="1650107"/>
                </a:moveTo>
                <a:cubicBezTo>
                  <a:pt x="3820853" y="1796727"/>
                  <a:pt x="3708046" y="1915585"/>
                  <a:pt x="3568890" y="1915585"/>
                </a:cubicBezTo>
                <a:cubicBezTo>
                  <a:pt x="3429737" y="1915585"/>
                  <a:pt x="3316927" y="1796727"/>
                  <a:pt x="3316927" y="1650107"/>
                </a:cubicBezTo>
                <a:cubicBezTo>
                  <a:pt x="3316927" y="1503486"/>
                  <a:pt x="3429737" y="1384628"/>
                  <a:pt x="3568890" y="1384628"/>
                </a:cubicBezTo>
                <a:cubicBezTo>
                  <a:pt x="3708046" y="1384628"/>
                  <a:pt x="3820853" y="1503486"/>
                  <a:pt x="3820853" y="1650107"/>
                </a:cubicBezTo>
                <a:close/>
                <a:moveTo>
                  <a:pt x="3865315" y="5169339"/>
                </a:moveTo>
                <a:cubicBezTo>
                  <a:pt x="3865315" y="5211756"/>
                  <a:pt x="3830652" y="5246141"/>
                  <a:pt x="3787894" y="5246141"/>
                </a:cubicBezTo>
                <a:cubicBezTo>
                  <a:pt x="3745134" y="5246141"/>
                  <a:pt x="3710470" y="5211756"/>
                  <a:pt x="3710470" y="5169339"/>
                </a:cubicBezTo>
                <a:cubicBezTo>
                  <a:pt x="3710470" y="5126925"/>
                  <a:pt x="3745134" y="5092538"/>
                  <a:pt x="3787894" y="5092538"/>
                </a:cubicBezTo>
                <a:cubicBezTo>
                  <a:pt x="3830652" y="5092538"/>
                  <a:pt x="3865315" y="5126925"/>
                  <a:pt x="3865315" y="5169339"/>
                </a:cubicBezTo>
                <a:close/>
                <a:moveTo>
                  <a:pt x="3865315" y="980241"/>
                </a:moveTo>
                <a:cubicBezTo>
                  <a:pt x="3865315" y="1022658"/>
                  <a:pt x="3830652" y="1057042"/>
                  <a:pt x="3787894" y="1057042"/>
                </a:cubicBezTo>
                <a:cubicBezTo>
                  <a:pt x="3745134" y="1057042"/>
                  <a:pt x="3710470" y="1022658"/>
                  <a:pt x="3710470" y="980241"/>
                </a:cubicBezTo>
                <a:cubicBezTo>
                  <a:pt x="3710470" y="937824"/>
                  <a:pt x="3745134" y="903440"/>
                  <a:pt x="3787894" y="903440"/>
                </a:cubicBezTo>
                <a:cubicBezTo>
                  <a:pt x="3830652" y="903440"/>
                  <a:pt x="3865315" y="937824"/>
                  <a:pt x="3865315" y="980241"/>
                </a:cubicBezTo>
                <a:close/>
                <a:moveTo>
                  <a:pt x="3877545" y="4782820"/>
                </a:moveTo>
                <a:cubicBezTo>
                  <a:pt x="3877545" y="4825234"/>
                  <a:pt x="3842881" y="4859621"/>
                  <a:pt x="3800121" y="4859621"/>
                </a:cubicBezTo>
                <a:cubicBezTo>
                  <a:pt x="3757364" y="4859621"/>
                  <a:pt x="3722700" y="4825234"/>
                  <a:pt x="3722700" y="4782820"/>
                </a:cubicBezTo>
                <a:cubicBezTo>
                  <a:pt x="3722700" y="4740403"/>
                  <a:pt x="3757364" y="4706018"/>
                  <a:pt x="3800121" y="4706018"/>
                </a:cubicBezTo>
                <a:cubicBezTo>
                  <a:pt x="3842881" y="4706018"/>
                  <a:pt x="3877545" y="4740403"/>
                  <a:pt x="3877545" y="4782820"/>
                </a:cubicBezTo>
                <a:close/>
                <a:moveTo>
                  <a:pt x="3877545" y="1366764"/>
                </a:moveTo>
                <a:cubicBezTo>
                  <a:pt x="3877545" y="1409178"/>
                  <a:pt x="3842881" y="1443565"/>
                  <a:pt x="3800121" y="1443565"/>
                </a:cubicBezTo>
                <a:cubicBezTo>
                  <a:pt x="3757364" y="1443565"/>
                  <a:pt x="3722700" y="1409178"/>
                  <a:pt x="3722700" y="1366764"/>
                </a:cubicBezTo>
                <a:cubicBezTo>
                  <a:pt x="3722700" y="1324347"/>
                  <a:pt x="3757364" y="1289963"/>
                  <a:pt x="3800121" y="1289963"/>
                </a:cubicBezTo>
                <a:cubicBezTo>
                  <a:pt x="3842881" y="1289963"/>
                  <a:pt x="3877545" y="1324347"/>
                  <a:pt x="3877545" y="1366764"/>
                </a:cubicBezTo>
                <a:close/>
                <a:moveTo>
                  <a:pt x="4014954" y="4584920"/>
                </a:moveTo>
                <a:cubicBezTo>
                  <a:pt x="4014954" y="4627334"/>
                  <a:pt x="3980290" y="4661721"/>
                  <a:pt x="3937530" y="4661721"/>
                </a:cubicBezTo>
                <a:cubicBezTo>
                  <a:pt x="3894773" y="4661721"/>
                  <a:pt x="3860109" y="4627334"/>
                  <a:pt x="3860109" y="4584920"/>
                </a:cubicBezTo>
                <a:cubicBezTo>
                  <a:pt x="3860109" y="4542502"/>
                  <a:pt x="3894773" y="4508118"/>
                  <a:pt x="3937530" y="4508118"/>
                </a:cubicBezTo>
                <a:cubicBezTo>
                  <a:pt x="3980290" y="4508118"/>
                  <a:pt x="4014954" y="4542502"/>
                  <a:pt x="4014954" y="4584920"/>
                </a:cubicBezTo>
                <a:close/>
                <a:moveTo>
                  <a:pt x="4014954" y="1564664"/>
                </a:moveTo>
                <a:cubicBezTo>
                  <a:pt x="4014954" y="1607078"/>
                  <a:pt x="3980290" y="1641465"/>
                  <a:pt x="3937530" y="1641465"/>
                </a:cubicBezTo>
                <a:cubicBezTo>
                  <a:pt x="3894773" y="1641465"/>
                  <a:pt x="3860109" y="1607078"/>
                  <a:pt x="3860109" y="1564664"/>
                </a:cubicBezTo>
                <a:cubicBezTo>
                  <a:pt x="3860109" y="1522247"/>
                  <a:pt x="3894773" y="1487863"/>
                  <a:pt x="3937530" y="1487863"/>
                </a:cubicBezTo>
                <a:cubicBezTo>
                  <a:pt x="3980290" y="1487863"/>
                  <a:pt x="4014954" y="1522247"/>
                  <a:pt x="4014954" y="1564664"/>
                </a:cubicBezTo>
                <a:close/>
                <a:moveTo>
                  <a:pt x="4024006" y="5779829"/>
                </a:moveTo>
                <a:cubicBezTo>
                  <a:pt x="4024006" y="5848528"/>
                  <a:pt x="3971149" y="5904219"/>
                  <a:pt x="3905948" y="5904219"/>
                </a:cubicBezTo>
                <a:cubicBezTo>
                  <a:pt x="3840744" y="5904219"/>
                  <a:pt x="3787888" y="5848528"/>
                  <a:pt x="3787888" y="5779829"/>
                </a:cubicBezTo>
                <a:cubicBezTo>
                  <a:pt x="3787888" y="5711130"/>
                  <a:pt x="3840744" y="5655436"/>
                  <a:pt x="3905948" y="5655436"/>
                </a:cubicBezTo>
                <a:cubicBezTo>
                  <a:pt x="3971149" y="5655436"/>
                  <a:pt x="4024006" y="5711130"/>
                  <a:pt x="4024006" y="5779829"/>
                </a:cubicBezTo>
                <a:close/>
                <a:moveTo>
                  <a:pt x="4024006" y="369755"/>
                </a:moveTo>
                <a:cubicBezTo>
                  <a:pt x="4024006" y="438453"/>
                  <a:pt x="3971149" y="494145"/>
                  <a:pt x="3905948" y="494145"/>
                </a:cubicBezTo>
                <a:cubicBezTo>
                  <a:pt x="3840744" y="494145"/>
                  <a:pt x="3787888" y="438453"/>
                  <a:pt x="3787888" y="369755"/>
                </a:cubicBezTo>
                <a:cubicBezTo>
                  <a:pt x="3787888" y="301056"/>
                  <a:pt x="3840744" y="245362"/>
                  <a:pt x="3905948" y="245361"/>
                </a:cubicBezTo>
                <a:cubicBezTo>
                  <a:pt x="3971149" y="245362"/>
                  <a:pt x="4024006" y="301056"/>
                  <a:pt x="4024006" y="369755"/>
                </a:cubicBezTo>
                <a:close/>
                <a:moveTo>
                  <a:pt x="4057660" y="4987908"/>
                </a:moveTo>
                <a:cubicBezTo>
                  <a:pt x="4057660" y="5056607"/>
                  <a:pt x="4004804" y="5112298"/>
                  <a:pt x="3939600" y="5112298"/>
                </a:cubicBezTo>
                <a:cubicBezTo>
                  <a:pt x="3874399" y="5112298"/>
                  <a:pt x="3821543" y="5056607"/>
                  <a:pt x="3821543" y="4987908"/>
                </a:cubicBezTo>
                <a:cubicBezTo>
                  <a:pt x="3821543" y="4919206"/>
                  <a:pt x="3874399" y="4863515"/>
                  <a:pt x="3939600" y="4863515"/>
                </a:cubicBezTo>
                <a:cubicBezTo>
                  <a:pt x="4004804" y="4863515"/>
                  <a:pt x="4057660" y="4919206"/>
                  <a:pt x="4057660" y="4987908"/>
                </a:cubicBezTo>
                <a:close/>
                <a:moveTo>
                  <a:pt x="4057660" y="1161676"/>
                </a:moveTo>
                <a:cubicBezTo>
                  <a:pt x="4057660" y="1230375"/>
                  <a:pt x="4004804" y="1286066"/>
                  <a:pt x="3939600" y="1286066"/>
                </a:cubicBezTo>
                <a:cubicBezTo>
                  <a:pt x="3874399" y="1286066"/>
                  <a:pt x="3821543" y="1230375"/>
                  <a:pt x="3821543" y="1161676"/>
                </a:cubicBezTo>
                <a:cubicBezTo>
                  <a:pt x="3821543" y="1092977"/>
                  <a:pt x="3874399" y="1037283"/>
                  <a:pt x="3939600" y="1037283"/>
                </a:cubicBezTo>
                <a:cubicBezTo>
                  <a:pt x="4004804" y="1037283"/>
                  <a:pt x="4057660" y="1092977"/>
                  <a:pt x="4057660" y="1161676"/>
                </a:cubicBezTo>
                <a:close/>
                <a:moveTo>
                  <a:pt x="5160894" y="5012736"/>
                </a:moveTo>
                <a:cubicBezTo>
                  <a:pt x="5165197" y="5007298"/>
                  <a:pt x="5086073" y="5008206"/>
                  <a:pt x="5042211" y="5007298"/>
                </a:cubicBezTo>
                <a:cubicBezTo>
                  <a:pt x="4998349" y="5006393"/>
                  <a:pt x="4947604" y="5011831"/>
                  <a:pt x="4902882" y="5007298"/>
                </a:cubicBezTo>
                <a:cubicBezTo>
                  <a:pt x="4858161" y="5002768"/>
                  <a:pt x="4822038" y="4990082"/>
                  <a:pt x="4773876" y="4980114"/>
                </a:cubicBezTo>
                <a:cubicBezTo>
                  <a:pt x="4773847" y="4980109"/>
                  <a:pt x="4676682" y="4963801"/>
                  <a:pt x="4613909" y="4947492"/>
                </a:cubicBezTo>
                <a:cubicBezTo>
                  <a:pt x="4551125" y="4931181"/>
                  <a:pt x="4463401" y="4911243"/>
                  <a:pt x="4397178" y="4882248"/>
                </a:cubicBezTo>
                <a:cubicBezTo>
                  <a:pt x="4330955" y="4853250"/>
                  <a:pt x="4265591" y="4794347"/>
                  <a:pt x="4216568" y="4773506"/>
                </a:cubicBezTo>
                <a:cubicBezTo>
                  <a:pt x="4167544" y="4752662"/>
                  <a:pt x="4126262" y="4757195"/>
                  <a:pt x="4103043" y="4757195"/>
                </a:cubicBezTo>
                <a:cubicBezTo>
                  <a:pt x="4079820" y="4757195"/>
                  <a:pt x="4075521" y="4762630"/>
                  <a:pt x="4077239" y="4773506"/>
                </a:cubicBezTo>
                <a:lnTo>
                  <a:pt x="4113362" y="4822439"/>
                </a:lnTo>
                <a:cubicBezTo>
                  <a:pt x="4134005" y="4844188"/>
                  <a:pt x="4152925" y="4874091"/>
                  <a:pt x="4201087" y="4903994"/>
                </a:cubicBezTo>
                <a:cubicBezTo>
                  <a:pt x="4249248" y="4933897"/>
                  <a:pt x="4337835" y="4978300"/>
                  <a:pt x="4402336" y="5001863"/>
                </a:cubicBezTo>
                <a:cubicBezTo>
                  <a:pt x="4466841" y="5025423"/>
                  <a:pt x="4527043" y="5036296"/>
                  <a:pt x="4588108" y="5045358"/>
                </a:cubicBezTo>
                <a:cubicBezTo>
                  <a:pt x="4649169" y="5054420"/>
                  <a:pt x="4697331" y="5057139"/>
                  <a:pt x="4768715" y="5056231"/>
                </a:cubicBezTo>
                <a:cubicBezTo>
                  <a:pt x="4840099" y="5055326"/>
                  <a:pt x="4951047" y="5047172"/>
                  <a:pt x="5016407" y="5039923"/>
                </a:cubicBezTo>
                <a:cubicBezTo>
                  <a:pt x="5081771" y="5032671"/>
                  <a:pt x="5156595" y="5018174"/>
                  <a:pt x="5160894" y="5012736"/>
                </a:cubicBezTo>
                <a:close/>
                <a:moveTo>
                  <a:pt x="5160894" y="1136844"/>
                </a:moveTo>
                <a:cubicBezTo>
                  <a:pt x="5156595" y="1131406"/>
                  <a:pt x="5081771" y="1116909"/>
                  <a:pt x="5016407" y="1109660"/>
                </a:cubicBezTo>
                <a:cubicBezTo>
                  <a:pt x="4951047" y="1102412"/>
                  <a:pt x="4840099" y="1094255"/>
                  <a:pt x="4768715" y="1093349"/>
                </a:cubicBezTo>
                <a:cubicBezTo>
                  <a:pt x="4697331" y="1092444"/>
                  <a:pt x="4649169" y="1095160"/>
                  <a:pt x="4588108" y="1104222"/>
                </a:cubicBezTo>
                <a:cubicBezTo>
                  <a:pt x="4527043" y="1113285"/>
                  <a:pt x="4466841" y="1124158"/>
                  <a:pt x="4402336" y="1147720"/>
                </a:cubicBezTo>
                <a:cubicBezTo>
                  <a:pt x="4337835" y="1171280"/>
                  <a:pt x="4249248" y="1215683"/>
                  <a:pt x="4201087" y="1245586"/>
                </a:cubicBezTo>
                <a:cubicBezTo>
                  <a:pt x="4152925" y="1275489"/>
                  <a:pt x="4134005" y="1305392"/>
                  <a:pt x="4113362" y="1327141"/>
                </a:cubicBezTo>
                <a:lnTo>
                  <a:pt x="4077239" y="1376077"/>
                </a:lnTo>
                <a:cubicBezTo>
                  <a:pt x="4075521" y="1386950"/>
                  <a:pt x="4079820" y="1392389"/>
                  <a:pt x="4103043" y="1392389"/>
                </a:cubicBezTo>
                <a:cubicBezTo>
                  <a:pt x="4126262" y="1392389"/>
                  <a:pt x="4167544" y="1396918"/>
                  <a:pt x="4216568" y="1376077"/>
                </a:cubicBezTo>
                <a:cubicBezTo>
                  <a:pt x="4265591" y="1355234"/>
                  <a:pt x="4330955" y="1296333"/>
                  <a:pt x="4397178" y="1267335"/>
                </a:cubicBezTo>
                <a:cubicBezTo>
                  <a:pt x="4463401" y="1238338"/>
                  <a:pt x="4551125" y="1218402"/>
                  <a:pt x="4613909" y="1202091"/>
                </a:cubicBezTo>
                <a:cubicBezTo>
                  <a:pt x="4676692" y="1185777"/>
                  <a:pt x="4773876" y="1169466"/>
                  <a:pt x="4773876" y="1169466"/>
                </a:cubicBezTo>
                <a:cubicBezTo>
                  <a:pt x="4822038" y="1159499"/>
                  <a:pt x="4858161" y="1146812"/>
                  <a:pt x="4902882" y="1142282"/>
                </a:cubicBezTo>
                <a:cubicBezTo>
                  <a:pt x="4947604" y="1137750"/>
                  <a:pt x="4998349" y="1143188"/>
                  <a:pt x="5042211" y="1142282"/>
                </a:cubicBezTo>
                <a:cubicBezTo>
                  <a:pt x="5086073" y="1141377"/>
                  <a:pt x="5165197" y="1142282"/>
                  <a:pt x="5160894" y="1136844"/>
                </a:cubicBezTo>
                <a:close/>
                <a:moveTo>
                  <a:pt x="5296838" y="5162169"/>
                </a:moveTo>
                <a:lnTo>
                  <a:pt x="5272717" y="5167962"/>
                </a:lnTo>
                <a:lnTo>
                  <a:pt x="5160894" y="5192160"/>
                </a:lnTo>
                <a:cubicBezTo>
                  <a:pt x="5098111" y="5206658"/>
                  <a:pt x="4993188" y="5240188"/>
                  <a:pt x="4913202" y="5251966"/>
                </a:cubicBezTo>
                <a:cubicBezTo>
                  <a:pt x="4833220" y="5263748"/>
                  <a:pt x="4749794" y="5263748"/>
                  <a:pt x="4680991" y="5262842"/>
                </a:cubicBezTo>
                <a:cubicBezTo>
                  <a:pt x="4612187" y="5261937"/>
                  <a:pt x="4562304" y="5252872"/>
                  <a:pt x="4500383" y="5246531"/>
                </a:cubicBezTo>
                <a:cubicBezTo>
                  <a:pt x="4438460" y="5240188"/>
                  <a:pt x="4373955" y="5228407"/>
                  <a:pt x="4309454" y="5224782"/>
                </a:cubicBezTo>
                <a:cubicBezTo>
                  <a:pt x="4244949" y="5221158"/>
                  <a:pt x="4170125" y="5209377"/>
                  <a:pt x="4113362" y="5224782"/>
                </a:cubicBezTo>
                <a:cubicBezTo>
                  <a:pt x="4056600" y="5240188"/>
                  <a:pt x="4000696" y="5285497"/>
                  <a:pt x="3968875" y="5317213"/>
                </a:cubicBezTo>
                <a:cubicBezTo>
                  <a:pt x="3937054" y="5348930"/>
                  <a:pt x="3925013" y="5388801"/>
                  <a:pt x="3922432" y="5415079"/>
                </a:cubicBezTo>
                <a:cubicBezTo>
                  <a:pt x="3919852" y="5441358"/>
                  <a:pt x="3931893" y="5448607"/>
                  <a:pt x="3953394" y="5474888"/>
                </a:cubicBezTo>
                <a:cubicBezTo>
                  <a:pt x="3974896" y="5501167"/>
                  <a:pt x="4008435" y="5546476"/>
                  <a:pt x="4051438" y="5572754"/>
                </a:cubicBezTo>
                <a:cubicBezTo>
                  <a:pt x="4094441" y="5599033"/>
                  <a:pt x="4157224" y="5623501"/>
                  <a:pt x="4211406" y="5632564"/>
                </a:cubicBezTo>
                <a:cubicBezTo>
                  <a:pt x="4224955" y="5634828"/>
                  <a:pt x="4238178" y="5636018"/>
                  <a:pt x="4251359" y="5636427"/>
                </a:cubicBezTo>
                <a:lnTo>
                  <a:pt x="4376536" y="5627125"/>
                </a:lnTo>
                <a:cubicBezTo>
                  <a:pt x="4438460" y="5620782"/>
                  <a:pt x="4508122" y="5613533"/>
                  <a:pt x="4582947" y="5594503"/>
                </a:cubicBezTo>
                <a:cubicBezTo>
                  <a:pt x="4657771" y="5575473"/>
                  <a:pt x="4740334" y="5554630"/>
                  <a:pt x="4825478" y="5512945"/>
                </a:cubicBezTo>
                <a:cubicBezTo>
                  <a:pt x="4910625" y="5471261"/>
                  <a:pt x="5022428" y="5399674"/>
                  <a:pt x="5093812" y="5344397"/>
                </a:cubicBezTo>
                <a:cubicBezTo>
                  <a:pt x="5165197" y="5289121"/>
                  <a:pt x="5221100" y="5211190"/>
                  <a:pt x="5253780" y="5181284"/>
                </a:cubicBezTo>
                <a:cubicBezTo>
                  <a:pt x="5260551" y="5175089"/>
                  <a:pt x="5266882" y="5170644"/>
                  <a:pt x="5272717" y="5167962"/>
                </a:cubicBezTo>
                <a:cubicBezTo>
                  <a:pt x="5279811" y="5166587"/>
                  <a:pt x="5285592" y="5165594"/>
                  <a:pt x="5289904" y="5164973"/>
                </a:cubicBezTo>
                <a:close/>
                <a:moveTo>
                  <a:pt x="5296838" y="987411"/>
                </a:moveTo>
                <a:lnTo>
                  <a:pt x="5289904" y="984607"/>
                </a:lnTo>
                <a:lnTo>
                  <a:pt x="5272717" y="981622"/>
                </a:lnTo>
                <a:cubicBezTo>
                  <a:pt x="5266882" y="978939"/>
                  <a:pt x="5260551" y="974491"/>
                  <a:pt x="5253780" y="968296"/>
                </a:cubicBezTo>
                <a:cubicBezTo>
                  <a:pt x="5221100" y="938390"/>
                  <a:pt x="5165197" y="860459"/>
                  <a:pt x="5093812" y="805183"/>
                </a:cubicBezTo>
                <a:cubicBezTo>
                  <a:pt x="5022428" y="749907"/>
                  <a:pt x="4910625" y="678319"/>
                  <a:pt x="4825478" y="636635"/>
                </a:cubicBezTo>
                <a:cubicBezTo>
                  <a:pt x="4740334" y="594951"/>
                  <a:pt x="4657771" y="574107"/>
                  <a:pt x="4582947" y="555080"/>
                </a:cubicBezTo>
                <a:cubicBezTo>
                  <a:pt x="4508122" y="536050"/>
                  <a:pt x="4438460" y="528798"/>
                  <a:pt x="4376536" y="522455"/>
                </a:cubicBezTo>
                <a:lnTo>
                  <a:pt x="4251359" y="513153"/>
                </a:lnTo>
                <a:cubicBezTo>
                  <a:pt x="4238178" y="513565"/>
                  <a:pt x="4224955" y="514752"/>
                  <a:pt x="4211406" y="517020"/>
                </a:cubicBezTo>
                <a:cubicBezTo>
                  <a:pt x="4157224" y="526079"/>
                  <a:pt x="4094441" y="550547"/>
                  <a:pt x="4051438" y="576826"/>
                </a:cubicBezTo>
                <a:cubicBezTo>
                  <a:pt x="4008435" y="603108"/>
                  <a:pt x="3974896" y="648413"/>
                  <a:pt x="3953394" y="674695"/>
                </a:cubicBezTo>
                <a:cubicBezTo>
                  <a:pt x="3931893" y="700974"/>
                  <a:pt x="3919852" y="708222"/>
                  <a:pt x="3922432" y="734501"/>
                </a:cubicBezTo>
                <a:cubicBezTo>
                  <a:pt x="3925013" y="760780"/>
                  <a:pt x="3937054" y="800653"/>
                  <a:pt x="3968875" y="832370"/>
                </a:cubicBezTo>
                <a:cubicBezTo>
                  <a:pt x="4000696" y="864084"/>
                  <a:pt x="4056600" y="909396"/>
                  <a:pt x="4113362" y="924798"/>
                </a:cubicBezTo>
                <a:cubicBezTo>
                  <a:pt x="4170125" y="940204"/>
                  <a:pt x="4244949" y="928422"/>
                  <a:pt x="4309454" y="924798"/>
                </a:cubicBezTo>
                <a:cubicBezTo>
                  <a:pt x="4373955" y="921174"/>
                  <a:pt x="4438460" y="909396"/>
                  <a:pt x="4500383" y="903052"/>
                </a:cubicBezTo>
                <a:cubicBezTo>
                  <a:pt x="4562304" y="896709"/>
                  <a:pt x="4612187" y="887646"/>
                  <a:pt x="4680991" y="886738"/>
                </a:cubicBezTo>
                <a:cubicBezTo>
                  <a:pt x="4749794" y="885833"/>
                  <a:pt x="4833220" y="885833"/>
                  <a:pt x="4913202" y="897614"/>
                </a:cubicBezTo>
                <a:cubicBezTo>
                  <a:pt x="4993188" y="909396"/>
                  <a:pt x="5098111" y="942923"/>
                  <a:pt x="5160894" y="957423"/>
                </a:cubicBezTo>
                <a:cubicBezTo>
                  <a:pt x="5209378" y="968617"/>
                  <a:pt x="5248632" y="977113"/>
                  <a:pt x="5272717" y="981622"/>
                </a:cubicBezTo>
                <a:close/>
                <a:moveTo>
                  <a:pt x="5542754" y="4849623"/>
                </a:moveTo>
                <a:cubicBezTo>
                  <a:pt x="5540173" y="4861404"/>
                  <a:pt x="5492012" y="4912151"/>
                  <a:pt x="5434391" y="4947492"/>
                </a:cubicBezTo>
                <a:cubicBezTo>
                  <a:pt x="5376766" y="4982833"/>
                  <a:pt x="5291622" y="5031766"/>
                  <a:pt x="5197018" y="5061669"/>
                </a:cubicBezTo>
                <a:cubicBezTo>
                  <a:pt x="5102414" y="5091575"/>
                  <a:pt x="4979425" y="5120573"/>
                  <a:pt x="4866762" y="5126916"/>
                </a:cubicBezTo>
                <a:cubicBezTo>
                  <a:pt x="4838595" y="5128500"/>
                  <a:pt x="4809569" y="5128727"/>
                  <a:pt x="4780207" y="5127891"/>
                </a:cubicBezTo>
                <a:cubicBezTo>
                  <a:pt x="4692118" y="5125384"/>
                  <a:pt x="4601008" y="5113321"/>
                  <a:pt x="4521023" y="5099729"/>
                </a:cubicBezTo>
                <a:cubicBezTo>
                  <a:pt x="4414377" y="5081604"/>
                  <a:pt x="4307732" y="5060764"/>
                  <a:pt x="4226887" y="5018174"/>
                </a:cubicBezTo>
                <a:cubicBezTo>
                  <a:pt x="4146042" y="4975584"/>
                  <a:pt x="4071222" y="4887683"/>
                  <a:pt x="4035957" y="4844188"/>
                </a:cubicBezTo>
                <a:cubicBezTo>
                  <a:pt x="4000696" y="4800690"/>
                  <a:pt x="4014456" y="4780755"/>
                  <a:pt x="4015318" y="4757195"/>
                </a:cubicBezTo>
                <a:cubicBezTo>
                  <a:pt x="4016177" y="4733632"/>
                  <a:pt x="4012737" y="4711886"/>
                  <a:pt x="4041119" y="4702824"/>
                </a:cubicBezTo>
                <a:cubicBezTo>
                  <a:pt x="4069500" y="4693762"/>
                  <a:pt x="4124544" y="4684699"/>
                  <a:pt x="4185606" y="4702824"/>
                </a:cubicBezTo>
                <a:cubicBezTo>
                  <a:pt x="4246671" y="4720946"/>
                  <a:pt x="4330093" y="4780755"/>
                  <a:pt x="4407498" y="4811563"/>
                </a:cubicBezTo>
                <a:cubicBezTo>
                  <a:pt x="4484903" y="4842374"/>
                  <a:pt x="4569187" y="4865934"/>
                  <a:pt x="4650029" y="4887683"/>
                </a:cubicBezTo>
                <a:cubicBezTo>
                  <a:pt x="4730873" y="4909432"/>
                  <a:pt x="4819457" y="4932086"/>
                  <a:pt x="4892563" y="4942054"/>
                </a:cubicBezTo>
                <a:cubicBezTo>
                  <a:pt x="4965665" y="4952022"/>
                  <a:pt x="5025009" y="4952022"/>
                  <a:pt x="5088651" y="4947492"/>
                </a:cubicBezTo>
                <a:cubicBezTo>
                  <a:pt x="5152296" y="4942959"/>
                  <a:pt x="5214220" y="4926648"/>
                  <a:pt x="5274423" y="4914870"/>
                </a:cubicBezTo>
                <a:cubicBezTo>
                  <a:pt x="5334625" y="4903089"/>
                  <a:pt x="5406868" y="4885872"/>
                  <a:pt x="5449871" y="4876810"/>
                </a:cubicBezTo>
                <a:cubicBezTo>
                  <a:pt x="5492875" y="4867748"/>
                  <a:pt x="5545335" y="4837845"/>
                  <a:pt x="5542754" y="4849623"/>
                </a:cubicBezTo>
                <a:close/>
                <a:moveTo>
                  <a:pt x="5542754" y="1299957"/>
                </a:moveTo>
                <a:cubicBezTo>
                  <a:pt x="5545335" y="1311739"/>
                  <a:pt x="5492875" y="1281833"/>
                  <a:pt x="5449871" y="1272770"/>
                </a:cubicBezTo>
                <a:cubicBezTo>
                  <a:pt x="5406868" y="1263711"/>
                  <a:pt x="5334625" y="1246492"/>
                  <a:pt x="5274423" y="1234713"/>
                </a:cubicBezTo>
                <a:cubicBezTo>
                  <a:pt x="5214220" y="1222932"/>
                  <a:pt x="5152296" y="1206621"/>
                  <a:pt x="5088651" y="1202091"/>
                </a:cubicBezTo>
                <a:cubicBezTo>
                  <a:pt x="5025009" y="1197559"/>
                  <a:pt x="4965665" y="1197559"/>
                  <a:pt x="4892563" y="1207526"/>
                </a:cubicBezTo>
                <a:cubicBezTo>
                  <a:pt x="4819457" y="1217494"/>
                  <a:pt x="4730873" y="1240148"/>
                  <a:pt x="4650029" y="1261897"/>
                </a:cubicBezTo>
                <a:cubicBezTo>
                  <a:pt x="4569187" y="1283646"/>
                  <a:pt x="4484903" y="1307206"/>
                  <a:pt x="4407498" y="1338017"/>
                </a:cubicBezTo>
                <a:cubicBezTo>
                  <a:pt x="4330093" y="1368826"/>
                  <a:pt x="4246671" y="1428635"/>
                  <a:pt x="4185606" y="1446760"/>
                </a:cubicBezTo>
                <a:cubicBezTo>
                  <a:pt x="4124544" y="1464881"/>
                  <a:pt x="4069500" y="1455819"/>
                  <a:pt x="4041119" y="1446760"/>
                </a:cubicBezTo>
                <a:cubicBezTo>
                  <a:pt x="4012737" y="1437697"/>
                  <a:pt x="4016177" y="1415948"/>
                  <a:pt x="4015318" y="1392389"/>
                </a:cubicBezTo>
                <a:cubicBezTo>
                  <a:pt x="4014456" y="1368826"/>
                  <a:pt x="4000696" y="1348890"/>
                  <a:pt x="4035957" y="1305392"/>
                </a:cubicBezTo>
                <a:cubicBezTo>
                  <a:pt x="4071222" y="1261897"/>
                  <a:pt x="4146042" y="1173999"/>
                  <a:pt x="4226887" y="1131409"/>
                </a:cubicBezTo>
                <a:cubicBezTo>
                  <a:pt x="4307732" y="1088817"/>
                  <a:pt x="4414377" y="1067976"/>
                  <a:pt x="4521023" y="1049851"/>
                </a:cubicBezTo>
                <a:cubicBezTo>
                  <a:pt x="4601008" y="1036259"/>
                  <a:pt x="4692118" y="1024196"/>
                  <a:pt x="4780207" y="1021689"/>
                </a:cubicBezTo>
                <a:cubicBezTo>
                  <a:pt x="4809569" y="1020854"/>
                  <a:pt x="4838595" y="1021081"/>
                  <a:pt x="4866762" y="1022667"/>
                </a:cubicBezTo>
                <a:cubicBezTo>
                  <a:pt x="4979425" y="1029011"/>
                  <a:pt x="5102414" y="1058005"/>
                  <a:pt x="5197018" y="1087911"/>
                </a:cubicBezTo>
                <a:cubicBezTo>
                  <a:pt x="5291622" y="1117814"/>
                  <a:pt x="5376766" y="1166750"/>
                  <a:pt x="5434391" y="1202091"/>
                </a:cubicBezTo>
                <a:cubicBezTo>
                  <a:pt x="5492012" y="1237432"/>
                  <a:pt x="5540173" y="1288176"/>
                  <a:pt x="5542754" y="1299957"/>
                </a:cubicBezTo>
                <a:close/>
                <a:moveTo>
                  <a:pt x="5626981" y="4863091"/>
                </a:moveTo>
                <a:cubicBezTo>
                  <a:pt x="5626560" y="4864151"/>
                  <a:pt x="5625940" y="4865053"/>
                  <a:pt x="5625320" y="4865934"/>
                </a:cubicBezTo>
                <a:cubicBezTo>
                  <a:pt x="5608140" y="4890372"/>
                  <a:pt x="5568657" y="4931078"/>
                  <a:pt x="5568558" y="4931181"/>
                </a:cubicBezTo>
                <a:cubicBezTo>
                  <a:pt x="5572799" y="4926264"/>
                  <a:pt x="5597546" y="4897097"/>
                  <a:pt x="5622366" y="4868147"/>
                </a:cubicBezTo>
                <a:cubicBezTo>
                  <a:pt x="5623947" y="4866418"/>
                  <a:pt x="5625486" y="4864735"/>
                  <a:pt x="5626981" y="4863091"/>
                </a:cubicBezTo>
                <a:close/>
                <a:moveTo>
                  <a:pt x="5626981" y="1286493"/>
                </a:moveTo>
                <a:lnTo>
                  <a:pt x="5622366" y="1281436"/>
                </a:lnTo>
                <a:cubicBezTo>
                  <a:pt x="5597546" y="1252484"/>
                  <a:pt x="5572799" y="1223317"/>
                  <a:pt x="5568558" y="1218399"/>
                </a:cubicBezTo>
                <a:cubicBezTo>
                  <a:pt x="5568660" y="1218508"/>
                  <a:pt x="5608140" y="1259212"/>
                  <a:pt x="5625320" y="1283646"/>
                </a:cubicBezTo>
                <a:cubicBezTo>
                  <a:pt x="5625940" y="1284531"/>
                  <a:pt x="5626560" y="1285430"/>
                  <a:pt x="5626981" y="1286493"/>
                </a:cubicBezTo>
                <a:close/>
                <a:moveTo>
                  <a:pt x="5648767" y="4825830"/>
                </a:moveTo>
                <a:lnTo>
                  <a:pt x="5627524" y="4862167"/>
                </a:lnTo>
                <a:lnTo>
                  <a:pt x="5622366" y="4868147"/>
                </a:lnTo>
                <a:lnTo>
                  <a:pt x="5599517" y="4893121"/>
                </a:lnTo>
                <a:cubicBezTo>
                  <a:pt x="5528995" y="4970146"/>
                  <a:pt x="5357845" y="5167692"/>
                  <a:pt x="5253780" y="5268277"/>
                </a:cubicBezTo>
                <a:cubicBezTo>
                  <a:pt x="5149716" y="5368865"/>
                  <a:pt x="5063710" y="5436828"/>
                  <a:pt x="4975126" y="5496634"/>
                </a:cubicBezTo>
                <a:cubicBezTo>
                  <a:pt x="4886542" y="5556443"/>
                  <a:pt x="4822897" y="5593598"/>
                  <a:pt x="4722272" y="5627125"/>
                </a:cubicBezTo>
                <a:cubicBezTo>
                  <a:pt x="4621647" y="5660653"/>
                  <a:pt x="4477160" y="5690559"/>
                  <a:pt x="4371374" y="5697808"/>
                </a:cubicBezTo>
                <a:cubicBezTo>
                  <a:pt x="4344929" y="5699618"/>
                  <a:pt x="4319023" y="5700978"/>
                  <a:pt x="4293771" y="5701459"/>
                </a:cubicBezTo>
                <a:cubicBezTo>
                  <a:pt x="4218021" y="5702903"/>
                  <a:pt x="4148195" y="5696448"/>
                  <a:pt x="4087562" y="5670624"/>
                </a:cubicBezTo>
                <a:cubicBezTo>
                  <a:pt x="4006717" y="5636188"/>
                  <a:pt x="3925013" y="5537413"/>
                  <a:pt x="3886309" y="5491199"/>
                </a:cubicBezTo>
                <a:cubicBezTo>
                  <a:pt x="3847608" y="5444982"/>
                  <a:pt x="3849330" y="5435015"/>
                  <a:pt x="3855350" y="5393330"/>
                </a:cubicBezTo>
                <a:cubicBezTo>
                  <a:pt x="3861368" y="5351646"/>
                  <a:pt x="3878570" y="5279153"/>
                  <a:pt x="3922432" y="5241093"/>
                </a:cubicBezTo>
                <a:cubicBezTo>
                  <a:pt x="3966295" y="5203033"/>
                  <a:pt x="4039397" y="5179474"/>
                  <a:pt x="4118524" y="5164973"/>
                </a:cubicBezTo>
                <a:cubicBezTo>
                  <a:pt x="4197647" y="5150476"/>
                  <a:pt x="4294832" y="5145943"/>
                  <a:pt x="4397178" y="5154100"/>
                </a:cubicBezTo>
                <a:cubicBezTo>
                  <a:pt x="4499521" y="5162257"/>
                  <a:pt x="4620788" y="5214815"/>
                  <a:pt x="4732595" y="5213909"/>
                </a:cubicBezTo>
                <a:cubicBezTo>
                  <a:pt x="4844398" y="5213001"/>
                  <a:pt x="4979425" y="5168598"/>
                  <a:pt x="5068012" y="5148662"/>
                </a:cubicBezTo>
                <a:cubicBezTo>
                  <a:pt x="5156595" y="5128727"/>
                  <a:pt x="5204757" y="5116040"/>
                  <a:pt x="5264100" y="5094291"/>
                </a:cubicBezTo>
                <a:cubicBezTo>
                  <a:pt x="5323443" y="5072545"/>
                  <a:pt x="5360426" y="5062577"/>
                  <a:pt x="5424071" y="5018174"/>
                </a:cubicBezTo>
                <a:cubicBezTo>
                  <a:pt x="5487713" y="4973771"/>
                  <a:pt x="5608118" y="4857780"/>
                  <a:pt x="5645960" y="4827877"/>
                </a:cubicBezTo>
                <a:close/>
                <a:moveTo>
                  <a:pt x="5648767" y="1323750"/>
                </a:moveTo>
                <a:lnTo>
                  <a:pt x="5645960" y="1321706"/>
                </a:lnTo>
                <a:cubicBezTo>
                  <a:pt x="5608118" y="1291800"/>
                  <a:pt x="5487713" y="1175810"/>
                  <a:pt x="5424071" y="1131406"/>
                </a:cubicBezTo>
                <a:cubicBezTo>
                  <a:pt x="5360426" y="1087006"/>
                  <a:pt x="5323443" y="1077038"/>
                  <a:pt x="5264100" y="1055289"/>
                </a:cubicBezTo>
                <a:cubicBezTo>
                  <a:pt x="5204757" y="1033540"/>
                  <a:pt x="5156595" y="1020854"/>
                  <a:pt x="5068012" y="1000918"/>
                </a:cubicBezTo>
                <a:cubicBezTo>
                  <a:pt x="4979425" y="980983"/>
                  <a:pt x="4844398" y="936580"/>
                  <a:pt x="4732595" y="935674"/>
                </a:cubicBezTo>
                <a:cubicBezTo>
                  <a:pt x="4620788" y="934769"/>
                  <a:pt x="4499521" y="987326"/>
                  <a:pt x="4397178" y="995480"/>
                </a:cubicBezTo>
                <a:cubicBezTo>
                  <a:pt x="4294832" y="1003637"/>
                  <a:pt x="4197647" y="999105"/>
                  <a:pt x="4118524" y="984607"/>
                </a:cubicBezTo>
                <a:cubicBezTo>
                  <a:pt x="4039397" y="970110"/>
                  <a:pt x="3966295" y="946547"/>
                  <a:pt x="3922432" y="908487"/>
                </a:cubicBezTo>
                <a:cubicBezTo>
                  <a:pt x="3878570" y="870427"/>
                  <a:pt x="3861368" y="797934"/>
                  <a:pt x="3855350" y="756250"/>
                </a:cubicBezTo>
                <a:cubicBezTo>
                  <a:pt x="3849330" y="714566"/>
                  <a:pt x="3847608" y="704598"/>
                  <a:pt x="3886309" y="658384"/>
                </a:cubicBezTo>
                <a:cubicBezTo>
                  <a:pt x="3925013" y="612167"/>
                  <a:pt x="4006717" y="513396"/>
                  <a:pt x="4087562" y="478960"/>
                </a:cubicBezTo>
                <a:cubicBezTo>
                  <a:pt x="4148195" y="453132"/>
                  <a:pt x="4218021" y="446677"/>
                  <a:pt x="4293771" y="448121"/>
                </a:cubicBezTo>
                <a:cubicBezTo>
                  <a:pt x="4319023" y="448603"/>
                  <a:pt x="4344929" y="449962"/>
                  <a:pt x="4371374" y="451773"/>
                </a:cubicBezTo>
                <a:cubicBezTo>
                  <a:pt x="4477160" y="459025"/>
                  <a:pt x="4621647" y="488928"/>
                  <a:pt x="4722272" y="522455"/>
                </a:cubicBezTo>
                <a:cubicBezTo>
                  <a:pt x="4822897" y="555985"/>
                  <a:pt x="4886542" y="593137"/>
                  <a:pt x="4975126" y="652946"/>
                </a:cubicBezTo>
                <a:cubicBezTo>
                  <a:pt x="5063710" y="712752"/>
                  <a:pt x="5149716" y="780718"/>
                  <a:pt x="5253780" y="881303"/>
                </a:cubicBezTo>
                <a:cubicBezTo>
                  <a:pt x="5357845" y="981888"/>
                  <a:pt x="5528995" y="1179437"/>
                  <a:pt x="5599517" y="1256459"/>
                </a:cubicBezTo>
                <a:lnTo>
                  <a:pt x="5622366" y="1281436"/>
                </a:lnTo>
                <a:lnTo>
                  <a:pt x="5627524" y="1287416"/>
                </a:lnTo>
                <a:close/>
                <a:moveTo>
                  <a:pt x="5653181" y="4832476"/>
                </a:moveTo>
                <a:lnTo>
                  <a:pt x="5652261" y="4835283"/>
                </a:lnTo>
                <a:lnTo>
                  <a:pt x="5626981" y="4863091"/>
                </a:lnTo>
                <a:lnTo>
                  <a:pt x="5627524" y="4862167"/>
                </a:lnTo>
                <a:close/>
                <a:moveTo>
                  <a:pt x="5653181" y="1317104"/>
                </a:moveTo>
                <a:lnTo>
                  <a:pt x="5627524" y="1287416"/>
                </a:lnTo>
                <a:lnTo>
                  <a:pt x="5626981" y="1286493"/>
                </a:lnTo>
                <a:lnTo>
                  <a:pt x="5652261" y="1314297"/>
                </a:lnTo>
                <a:close/>
                <a:moveTo>
                  <a:pt x="5657646" y="4829324"/>
                </a:moveTo>
                <a:lnTo>
                  <a:pt x="5651121" y="4838750"/>
                </a:lnTo>
                <a:lnTo>
                  <a:pt x="5652261" y="4835283"/>
                </a:lnTo>
                <a:close/>
                <a:moveTo>
                  <a:pt x="5657646" y="1320256"/>
                </a:moveTo>
                <a:lnTo>
                  <a:pt x="5652261" y="1314297"/>
                </a:lnTo>
                <a:lnTo>
                  <a:pt x="5651121" y="1310830"/>
                </a:lnTo>
                <a:cubicBezTo>
                  <a:pt x="5651638" y="1311709"/>
                  <a:pt x="5654762" y="1315799"/>
                  <a:pt x="5657646" y="1320256"/>
                </a:cubicBezTo>
                <a:close/>
                <a:moveTo>
                  <a:pt x="5662370" y="4817343"/>
                </a:moveTo>
                <a:lnTo>
                  <a:pt x="5661817" y="4822590"/>
                </a:lnTo>
                <a:lnTo>
                  <a:pt x="5653181" y="4832476"/>
                </a:lnTo>
                <a:lnTo>
                  <a:pt x="5658349" y="4819214"/>
                </a:lnTo>
                <a:close/>
                <a:moveTo>
                  <a:pt x="5662370" y="1332240"/>
                </a:moveTo>
                <a:lnTo>
                  <a:pt x="5658349" y="1330369"/>
                </a:lnTo>
                <a:cubicBezTo>
                  <a:pt x="5655305" y="1324928"/>
                  <a:pt x="5654184" y="1320398"/>
                  <a:pt x="5653181" y="1317104"/>
                </a:cubicBezTo>
                <a:lnTo>
                  <a:pt x="5661817" y="1326990"/>
                </a:lnTo>
                <a:cubicBezTo>
                  <a:pt x="5663705" y="1330069"/>
                  <a:pt x="5664337" y="1332401"/>
                  <a:pt x="5662370" y="1332240"/>
                </a:cubicBezTo>
                <a:close/>
                <a:moveTo>
                  <a:pt x="5676922" y="4806128"/>
                </a:moveTo>
                <a:lnTo>
                  <a:pt x="5657646" y="4829324"/>
                </a:lnTo>
                <a:lnTo>
                  <a:pt x="5661817" y="4822590"/>
                </a:lnTo>
                <a:cubicBezTo>
                  <a:pt x="5669777" y="4813516"/>
                  <a:pt x="5675414" y="4807318"/>
                  <a:pt x="5676922" y="4806128"/>
                </a:cubicBezTo>
                <a:close/>
                <a:moveTo>
                  <a:pt x="5676922" y="1343452"/>
                </a:moveTo>
                <a:lnTo>
                  <a:pt x="5661817" y="1326990"/>
                </a:lnTo>
                <a:cubicBezTo>
                  <a:pt x="5660898" y="1324846"/>
                  <a:pt x="5659361" y="1322457"/>
                  <a:pt x="5657646" y="1320256"/>
                </a:cubicBezTo>
                <a:close/>
                <a:moveTo>
                  <a:pt x="5702722" y="4746319"/>
                </a:moveTo>
                <a:cubicBezTo>
                  <a:pt x="5701004" y="4750852"/>
                  <a:pt x="5670042" y="4796160"/>
                  <a:pt x="5661441" y="4811563"/>
                </a:cubicBezTo>
                <a:lnTo>
                  <a:pt x="5658349" y="4819214"/>
                </a:lnTo>
                <a:lnTo>
                  <a:pt x="5648767" y="4825830"/>
                </a:lnTo>
                <a:lnTo>
                  <a:pt x="5671763" y="4784379"/>
                </a:lnTo>
                <a:cubicBezTo>
                  <a:pt x="5683166" y="4766757"/>
                  <a:pt x="5699943" y="4747012"/>
                  <a:pt x="5702722" y="4746319"/>
                </a:cubicBezTo>
                <a:close/>
                <a:moveTo>
                  <a:pt x="5702722" y="1403262"/>
                </a:moveTo>
                <a:cubicBezTo>
                  <a:pt x="5699943" y="1402571"/>
                  <a:pt x="5683166" y="1382823"/>
                  <a:pt x="5671763" y="1365201"/>
                </a:cubicBezTo>
                <a:cubicBezTo>
                  <a:pt x="5664960" y="1354692"/>
                  <a:pt x="5657202" y="1339395"/>
                  <a:pt x="5648767" y="1323750"/>
                </a:cubicBezTo>
                <a:lnTo>
                  <a:pt x="5658349" y="1330369"/>
                </a:lnTo>
                <a:cubicBezTo>
                  <a:pt x="5658767" y="1332913"/>
                  <a:pt x="5659965" y="1335371"/>
                  <a:pt x="5661441" y="1338017"/>
                </a:cubicBezTo>
                <a:cubicBezTo>
                  <a:pt x="5670042" y="1353420"/>
                  <a:pt x="5701004" y="1398732"/>
                  <a:pt x="5702722" y="1403262"/>
                </a:cubicBezTo>
                <a:close/>
                <a:moveTo>
                  <a:pt x="5814430" y="3074790"/>
                </a:moveTo>
                <a:lnTo>
                  <a:pt x="5785451" y="3025158"/>
                </a:lnTo>
                <a:cubicBezTo>
                  <a:pt x="5781072" y="3018524"/>
                  <a:pt x="5776585" y="3011805"/>
                  <a:pt x="5771187" y="3005513"/>
                </a:cubicBezTo>
                <a:cubicBezTo>
                  <a:pt x="5766361" y="3015069"/>
                  <a:pt x="5760130" y="3022557"/>
                  <a:pt x="5754326" y="3028946"/>
                </a:cubicBezTo>
                <a:cubicBezTo>
                  <a:pt x="5715622" y="3071535"/>
                  <a:pt x="5684664" y="3067911"/>
                  <a:pt x="5651121" y="3072441"/>
                </a:cubicBezTo>
                <a:cubicBezTo>
                  <a:pt x="5617578" y="3076973"/>
                  <a:pt x="5573716" y="3074254"/>
                  <a:pt x="5553077" y="3056130"/>
                </a:cubicBezTo>
                <a:cubicBezTo>
                  <a:pt x="5532435" y="3038008"/>
                  <a:pt x="5524696" y="2997229"/>
                  <a:pt x="5527276" y="2963702"/>
                </a:cubicBezTo>
                <a:cubicBezTo>
                  <a:pt x="5529854" y="2930171"/>
                  <a:pt x="5535015" y="2889392"/>
                  <a:pt x="5568558" y="2854959"/>
                </a:cubicBezTo>
                <a:lnTo>
                  <a:pt x="5621702" y="2824372"/>
                </a:lnTo>
                <a:lnTo>
                  <a:pt x="5584202" y="2785928"/>
                </a:lnTo>
                <a:cubicBezTo>
                  <a:pt x="5582110" y="2784259"/>
                  <a:pt x="5579989" y="2782612"/>
                  <a:pt x="5577092" y="2781873"/>
                </a:cubicBezTo>
                <a:lnTo>
                  <a:pt x="5516954" y="2800588"/>
                </a:lnTo>
                <a:cubicBezTo>
                  <a:pt x="5484273" y="2806932"/>
                  <a:pt x="5491153" y="2783369"/>
                  <a:pt x="5480833" y="2773401"/>
                </a:cubicBezTo>
                <a:cubicBezTo>
                  <a:pt x="5470511" y="2763434"/>
                  <a:pt x="5448150" y="2760715"/>
                  <a:pt x="5455030" y="2740779"/>
                </a:cubicBezTo>
                <a:lnTo>
                  <a:pt x="5467627" y="2719472"/>
                </a:lnTo>
                <a:cubicBezTo>
                  <a:pt x="5421072" y="2697602"/>
                  <a:pt x="5374923" y="2682454"/>
                  <a:pt x="5341671" y="2671748"/>
                </a:cubicBezTo>
                <a:cubicBezTo>
                  <a:pt x="5279747" y="2651812"/>
                  <a:pt x="5259105" y="2654531"/>
                  <a:pt x="5212665" y="2666313"/>
                </a:cubicBezTo>
                <a:cubicBezTo>
                  <a:pt x="5166222" y="2678091"/>
                  <a:pt x="5108597" y="2698026"/>
                  <a:pt x="5063016" y="2742430"/>
                </a:cubicBezTo>
                <a:cubicBezTo>
                  <a:pt x="5017433" y="2786833"/>
                  <a:pt x="4968412" y="2860234"/>
                  <a:pt x="4939169" y="2932727"/>
                </a:cubicBezTo>
                <a:cubicBezTo>
                  <a:pt x="4921934" y="2975459"/>
                  <a:pt x="4903802" y="3024486"/>
                  <a:pt x="4896779" y="3074790"/>
                </a:cubicBezTo>
                <a:cubicBezTo>
                  <a:pt x="4903802" y="3125095"/>
                  <a:pt x="4921934" y="3174122"/>
                  <a:pt x="4939169" y="3216854"/>
                </a:cubicBezTo>
                <a:cubicBezTo>
                  <a:pt x="4968412" y="3289349"/>
                  <a:pt x="5017433" y="3362747"/>
                  <a:pt x="5063016" y="3407151"/>
                </a:cubicBezTo>
                <a:cubicBezTo>
                  <a:pt x="5108597" y="3451554"/>
                  <a:pt x="5166222" y="3471490"/>
                  <a:pt x="5212665" y="3483271"/>
                </a:cubicBezTo>
                <a:cubicBezTo>
                  <a:pt x="5259105" y="3495052"/>
                  <a:pt x="5279747" y="3497768"/>
                  <a:pt x="5341671" y="3477833"/>
                </a:cubicBezTo>
                <a:cubicBezTo>
                  <a:pt x="5374923" y="3467129"/>
                  <a:pt x="5421072" y="3451981"/>
                  <a:pt x="5467627" y="3430108"/>
                </a:cubicBezTo>
                <a:lnTo>
                  <a:pt x="5455030" y="3408801"/>
                </a:lnTo>
                <a:cubicBezTo>
                  <a:pt x="5448150" y="3388866"/>
                  <a:pt x="5470511" y="3386147"/>
                  <a:pt x="5480833" y="3376179"/>
                </a:cubicBezTo>
                <a:cubicBezTo>
                  <a:pt x="5491153" y="3366211"/>
                  <a:pt x="5484273" y="3342649"/>
                  <a:pt x="5516954" y="3348992"/>
                </a:cubicBezTo>
                <a:lnTo>
                  <a:pt x="5577092" y="3367707"/>
                </a:lnTo>
                <a:cubicBezTo>
                  <a:pt x="5579989" y="3366968"/>
                  <a:pt x="5582110" y="3365321"/>
                  <a:pt x="5584202" y="3363653"/>
                </a:cubicBezTo>
                <a:lnTo>
                  <a:pt x="5621702" y="3325208"/>
                </a:lnTo>
                <a:lnTo>
                  <a:pt x="5568558" y="3294621"/>
                </a:lnTo>
                <a:cubicBezTo>
                  <a:pt x="5535015" y="3260188"/>
                  <a:pt x="5529854" y="3219409"/>
                  <a:pt x="5527276" y="3185882"/>
                </a:cubicBezTo>
                <a:cubicBezTo>
                  <a:pt x="5524696" y="3152352"/>
                  <a:pt x="5532435" y="3111572"/>
                  <a:pt x="5553077" y="3093451"/>
                </a:cubicBezTo>
                <a:cubicBezTo>
                  <a:pt x="5573716" y="3075326"/>
                  <a:pt x="5617578" y="3072610"/>
                  <a:pt x="5651121" y="3077140"/>
                </a:cubicBezTo>
                <a:cubicBezTo>
                  <a:pt x="5684664" y="3081669"/>
                  <a:pt x="5715622" y="3078045"/>
                  <a:pt x="5754326" y="3120635"/>
                </a:cubicBezTo>
                <a:cubicBezTo>
                  <a:pt x="5760130" y="3127024"/>
                  <a:pt x="5766361" y="3134511"/>
                  <a:pt x="5771187" y="3144067"/>
                </a:cubicBezTo>
                <a:cubicBezTo>
                  <a:pt x="5776585" y="3137778"/>
                  <a:pt x="5781072" y="3131057"/>
                  <a:pt x="5785451" y="3124423"/>
                </a:cubicBezTo>
                <a:close/>
                <a:moveTo>
                  <a:pt x="5915779" y="2005458"/>
                </a:moveTo>
                <a:cubicBezTo>
                  <a:pt x="5906076" y="1929910"/>
                  <a:pt x="5890375" y="1826197"/>
                  <a:pt x="5830383" y="1742486"/>
                </a:cubicBezTo>
                <a:cubicBezTo>
                  <a:pt x="5761206" y="1645959"/>
                  <a:pt x="5631264" y="1520866"/>
                  <a:pt x="5505063" y="1458813"/>
                </a:cubicBezTo>
                <a:cubicBezTo>
                  <a:pt x="5378861" y="1396761"/>
                  <a:pt x="5224613" y="1373122"/>
                  <a:pt x="5073170" y="1370167"/>
                </a:cubicBezTo>
                <a:cubicBezTo>
                  <a:pt x="4921730" y="1367212"/>
                  <a:pt x="4742241" y="1393806"/>
                  <a:pt x="4596409" y="1441085"/>
                </a:cubicBezTo>
                <a:cubicBezTo>
                  <a:pt x="4450574" y="1488362"/>
                  <a:pt x="4313155" y="1578980"/>
                  <a:pt x="4198171" y="1653840"/>
                </a:cubicBezTo>
                <a:cubicBezTo>
                  <a:pt x="4083186" y="1728697"/>
                  <a:pt x="4006528" y="1792721"/>
                  <a:pt x="3906504" y="1890233"/>
                </a:cubicBezTo>
                <a:cubicBezTo>
                  <a:pt x="3806477" y="1987748"/>
                  <a:pt x="3721406" y="2079349"/>
                  <a:pt x="3598009" y="2238914"/>
                </a:cubicBezTo>
                <a:cubicBezTo>
                  <a:pt x="3474612" y="2398481"/>
                  <a:pt x="3310083" y="2660487"/>
                  <a:pt x="3166116" y="2847632"/>
                </a:cubicBezTo>
                <a:lnTo>
                  <a:pt x="2988304" y="3074790"/>
                </a:lnTo>
                <a:lnTo>
                  <a:pt x="3166116" y="3301951"/>
                </a:lnTo>
                <a:cubicBezTo>
                  <a:pt x="3310083" y="3489096"/>
                  <a:pt x="3474612" y="3751099"/>
                  <a:pt x="3598009" y="3910667"/>
                </a:cubicBezTo>
                <a:cubicBezTo>
                  <a:pt x="3721406" y="4070231"/>
                  <a:pt x="3806477" y="4161835"/>
                  <a:pt x="3906504" y="4259347"/>
                </a:cubicBezTo>
                <a:cubicBezTo>
                  <a:pt x="4006528" y="4356862"/>
                  <a:pt x="4083186" y="4420883"/>
                  <a:pt x="4198171" y="4495743"/>
                </a:cubicBezTo>
                <a:cubicBezTo>
                  <a:pt x="4313155" y="4570601"/>
                  <a:pt x="4450574" y="4661218"/>
                  <a:pt x="4596409" y="4708498"/>
                </a:cubicBezTo>
                <a:cubicBezTo>
                  <a:pt x="4742241" y="4755775"/>
                  <a:pt x="4921730" y="4782372"/>
                  <a:pt x="5073170" y="4779416"/>
                </a:cubicBezTo>
                <a:cubicBezTo>
                  <a:pt x="5224613" y="4776461"/>
                  <a:pt x="5378861" y="4752820"/>
                  <a:pt x="5505063" y="4690767"/>
                </a:cubicBezTo>
                <a:cubicBezTo>
                  <a:pt x="5631264" y="4628714"/>
                  <a:pt x="5761206" y="4503622"/>
                  <a:pt x="5830383" y="4407094"/>
                </a:cubicBezTo>
                <a:cubicBezTo>
                  <a:pt x="5890375" y="4323383"/>
                  <a:pt x="5906076" y="4219670"/>
                  <a:pt x="5915779" y="4144123"/>
                </a:cubicBezTo>
                <a:cubicBezTo>
                  <a:pt x="5904562" y="4087160"/>
                  <a:pt x="5889682" y="4016493"/>
                  <a:pt x="5856867" y="3956708"/>
                </a:cubicBezTo>
                <a:cubicBezTo>
                  <a:pt x="5815583" y="3881493"/>
                  <a:pt x="5747641" y="3790876"/>
                  <a:pt x="5676257" y="3733789"/>
                </a:cubicBezTo>
                <a:cubicBezTo>
                  <a:pt x="5604873" y="3676699"/>
                  <a:pt x="5519729" y="3642263"/>
                  <a:pt x="5428565" y="3614171"/>
                </a:cubicBezTo>
                <a:cubicBezTo>
                  <a:pt x="5412324" y="3609166"/>
                  <a:pt x="5395207" y="3605257"/>
                  <a:pt x="5376820" y="3605632"/>
                </a:cubicBezTo>
                <a:cubicBezTo>
                  <a:pt x="5324232" y="3617029"/>
                  <a:pt x="5271986" y="3621422"/>
                  <a:pt x="5227315" y="3617386"/>
                </a:cubicBezTo>
                <a:cubicBezTo>
                  <a:pt x="5152807" y="3610658"/>
                  <a:pt x="5086498" y="3579257"/>
                  <a:pt x="5029528" y="3530811"/>
                </a:cubicBezTo>
                <a:cubicBezTo>
                  <a:pt x="4975720" y="3512362"/>
                  <a:pt x="4927166" y="3487658"/>
                  <a:pt x="4891898" y="3451061"/>
                </a:cubicBezTo>
                <a:cubicBezTo>
                  <a:pt x="4835133" y="3392157"/>
                  <a:pt x="4801593" y="3303353"/>
                  <a:pt x="4788693" y="3211827"/>
                </a:cubicBezTo>
                <a:cubicBezTo>
                  <a:pt x="4783822" y="3177292"/>
                  <a:pt x="4781526" y="3138109"/>
                  <a:pt x="4785343" y="3097696"/>
                </a:cubicBezTo>
                <a:cubicBezTo>
                  <a:pt x="4784027" y="3090108"/>
                  <a:pt x="4783538" y="3082472"/>
                  <a:pt x="4784672" y="3074790"/>
                </a:cubicBezTo>
                <a:cubicBezTo>
                  <a:pt x="4783538" y="3067109"/>
                  <a:pt x="4784027" y="3059472"/>
                  <a:pt x="4785343" y="3051885"/>
                </a:cubicBezTo>
                <a:cubicBezTo>
                  <a:pt x="4781526" y="3011472"/>
                  <a:pt x="4783822" y="2972289"/>
                  <a:pt x="4788693" y="2937753"/>
                </a:cubicBezTo>
                <a:cubicBezTo>
                  <a:pt x="4801593" y="2846230"/>
                  <a:pt x="4835133" y="2757423"/>
                  <a:pt x="4891898" y="2698523"/>
                </a:cubicBezTo>
                <a:cubicBezTo>
                  <a:pt x="4927166" y="2661922"/>
                  <a:pt x="4975720" y="2637218"/>
                  <a:pt x="5029528" y="2618769"/>
                </a:cubicBezTo>
                <a:cubicBezTo>
                  <a:pt x="5086498" y="2570327"/>
                  <a:pt x="5152807" y="2538925"/>
                  <a:pt x="5227315" y="2532194"/>
                </a:cubicBezTo>
                <a:cubicBezTo>
                  <a:pt x="5271986" y="2528161"/>
                  <a:pt x="5324232" y="2532551"/>
                  <a:pt x="5376820" y="2543951"/>
                </a:cubicBezTo>
                <a:cubicBezTo>
                  <a:pt x="5395207" y="2544327"/>
                  <a:pt x="5412324" y="2540415"/>
                  <a:pt x="5428565" y="2535410"/>
                </a:cubicBezTo>
                <a:cubicBezTo>
                  <a:pt x="5519729" y="2507317"/>
                  <a:pt x="5604873" y="2472885"/>
                  <a:pt x="5676257" y="2415795"/>
                </a:cubicBezTo>
                <a:cubicBezTo>
                  <a:pt x="5747641" y="2358705"/>
                  <a:pt x="5815583" y="2268087"/>
                  <a:pt x="5856867" y="2192875"/>
                </a:cubicBezTo>
                <a:cubicBezTo>
                  <a:pt x="5889682" y="2133088"/>
                  <a:pt x="5904562" y="2062421"/>
                  <a:pt x="5915779" y="2005458"/>
                </a:cubicBezTo>
                <a:close/>
                <a:moveTo>
                  <a:pt x="5932835" y="4513472"/>
                </a:moveTo>
                <a:cubicBezTo>
                  <a:pt x="5933624" y="4510207"/>
                  <a:pt x="5929826" y="4509532"/>
                  <a:pt x="5923633" y="4511255"/>
                </a:cubicBezTo>
                <a:lnTo>
                  <a:pt x="5875255" y="4548931"/>
                </a:lnTo>
                <a:lnTo>
                  <a:pt x="5866692" y="4564709"/>
                </a:lnTo>
                <a:cubicBezTo>
                  <a:pt x="5792242" y="4616515"/>
                  <a:pt x="5666567" y="4702294"/>
                  <a:pt x="5594806" y="4743954"/>
                </a:cubicBezTo>
                <a:cubicBezTo>
                  <a:pt x="5503194" y="4797144"/>
                  <a:pt x="5459255" y="4827680"/>
                  <a:pt x="5364840" y="4850335"/>
                </a:cubicBezTo>
                <a:cubicBezTo>
                  <a:pt x="5270421" y="4872989"/>
                  <a:pt x="5147959" y="4880867"/>
                  <a:pt x="5028298" y="4879883"/>
                </a:cubicBezTo>
                <a:cubicBezTo>
                  <a:pt x="4908641" y="4878896"/>
                  <a:pt x="4758134" y="4872989"/>
                  <a:pt x="4646889" y="4844424"/>
                </a:cubicBezTo>
                <a:cubicBezTo>
                  <a:pt x="4535644" y="4815859"/>
                  <a:pt x="4433749" y="4748880"/>
                  <a:pt x="4360831" y="4708498"/>
                </a:cubicBezTo>
                <a:cubicBezTo>
                  <a:pt x="4287914" y="4668113"/>
                  <a:pt x="4276697" y="4645458"/>
                  <a:pt x="4209388" y="4602118"/>
                </a:cubicBezTo>
                <a:cubicBezTo>
                  <a:pt x="4142079" y="4558780"/>
                  <a:pt x="4045791" y="4522337"/>
                  <a:pt x="3956984" y="4448464"/>
                </a:cubicBezTo>
                <a:cubicBezTo>
                  <a:pt x="3868174" y="4374590"/>
                  <a:pt x="3764410" y="4254421"/>
                  <a:pt x="3676535" y="4158880"/>
                </a:cubicBezTo>
                <a:cubicBezTo>
                  <a:pt x="3588660" y="4063337"/>
                  <a:pt x="3516679" y="3991434"/>
                  <a:pt x="3429740" y="3875207"/>
                </a:cubicBezTo>
                <a:cubicBezTo>
                  <a:pt x="3342801" y="3758981"/>
                  <a:pt x="3260535" y="3603352"/>
                  <a:pt x="3154899" y="3461516"/>
                </a:cubicBezTo>
                <a:cubicBezTo>
                  <a:pt x="3082087" y="3363753"/>
                  <a:pt x="3001281" y="3262713"/>
                  <a:pt x="2914135" y="3162141"/>
                </a:cubicBezTo>
                <a:lnTo>
                  <a:pt x="2851805" y="3231309"/>
                </a:lnTo>
                <a:cubicBezTo>
                  <a:pt x="2893716" y="3236211"/>
                  <a:pt x="2922985" y="3272639"/>
                  <a:pt x="2922985" y="3315849"/>
                </a:cubicBezTo>
                <a:cubicBezTo>
                  <a:pt x="2922985" y="3367980"/>
                  <a:pt x="2880384" y="3410239"/>
                  <a:pt x="2827835" y="3410239"/>
                </a:cubicBezTo>
                <a:cubicBezTo>
                  <a:pt x="2787764" y="3410239"/>
                  <a:pt x="2753477" y="3385668"/>
                  <a:pt x="2746278" y="3348414"/>
                </a:cubicBezTo>
                <a:cubicBezTo>
                  <a:pt x="2742751" y="3353285"/>
                  <a:pt x="2738504" y="3357537"/>
                  <a:pt x="2734227" y="3361788"/>
                </a:cubicBezTo>
                <a:lnTo>
                  <a:pt x="2526864" y="3553278"/>
                </a:lnTo>
                <a:cubicBezTo>
                  <a:pt x="2584323" y="3556605"/>
                  <a:pt x="2627368" y="3608012"/>
                  <a:pt x="2627368" y="3670007"/>
                </a:cubicBezTo>
                <a:cubicBezTo>
                  <a:pt x="2627368" y="3738706"/>
                  <a:pt x="2574511" y="3794400"/>
                  <a:pt x="2509310" y="3794400"/>
                </a:cubicBezTo>
                <a:cubicBezTo>
                  <a:pt x="2444362" y="3794400"/>
                  <a:pt x="2391662" y="3739139"/>
                  <a:pt x="2391566" y="3670807"/>
                </a:cubicBezTo>
                <a:cubicBezTo>
                  <a:pt x="2337180" y="3716836"/>
                  <a:pt x="2282225" y="3759162"/>
                  <a:pt x="2228500" y="3795121"/>
                </a:cubicBezTo>
                <a:lnTo>
                  <a:pt x="2307269" y="3898137"/>
                </a:lnTo>
                <a:cubicBezTo>
                  <a:pt x="2354571" y="3971538"/>
                  <a:pt x="2382093" y="4050374"/>
                  <a:pt x="2410474" y="4126494"/>
                </a:cubicBezTo>
                <a:cubicBezTo>
                  <a:pt x="2438856" y="4202612"/>
                  <a:pt x="2470680" y="4276013"/>
                  <a:pt x="2477560" y="4354852"/>
                </a:cubicBezTo>
                <a:cubicBezTo>
                  <a:pt x="2483868" y="4427163"/>
                  <a:pt x="2473538" y="4516251"/>
                  <a:pt x="2455953" y="4582086"/>
                </a:cubicBezTo>
                <a:lnTo>
                  <a:pt x="2487879" y="4550587"/>
                </a:lnTo>
                <a:cubicBezTo>
                  <a:pt x="2543782" y="4503464"/>
                  <a:pt x="2600545" y="4476277"/>
                  <a:pt x="2668489" y="4458156"/>
                </a:cubicBezTo>
                <a:cubicBezTo>
                  <a:pt x="2736431" y="4440031"/>
                  <a:pt x="2825877" y="4430969"/>
                  <a:pt x="2895539" y="4441845"/>
                </a:cubicBezTo>
                <a:cubicBezTo>
                  <a:pt x="2965202" y="4452718"/>
                  <a:pt x="3019387" y="4476280"/>
                  <a:pt x="3086469" y="4523400"/>
                </a:cubicBezTo>
                <a:cubicBezTo>
                  <a:pt x="3153555" y="4570522"/>
                  <a:pt x="3245578" y="4632142"/>
                  <a:pt x="3298042" y="4724573"/>
                </a:cubicBezTo>
                <a:cubicBezTo>
                  <a:pt x="3350502" y="4817001"/>
                  <a:pt x="3393505" y="4990987"/>
                  <a:pt x="3401247" y="5077980"/>
                </a:cubicBezTo>
                <a:cubicBezTo>
                  <a:pt x="3408986" y="5164973"/>
                  <a:pt x="3385766" y="5185817"/>
                  <a:pt x="3344485" y="5246531"/>
                </a:cubicBezTo>
                <a:cubicBezTo>
                  <a:pt x="3303200" y="5307243"/>
                  <a:pt x="3221496" y="5397863"/>
                  <a:pt x="3153555" y="5442266"/>
                </a:cubicBezTo>
                <a:cubicBezTo>
                  <a:pt x="3085610" y="5486667"/>
                  <a:pt x="3003044" y="5502978"/>
                  <a:pt x="2936821" y="5512945"/>
                </a:cubicBezTo>
                <a:cubicBezTo>
                  <a:pt x="2870598" y="5522913"/>
                  <a:pt x="2807815" y="5522008"/>
                  <a:pt x="2756214" y="5502072"/>
                </a:cubicBezTo>
                <a:cubicBezTo>
                  <a:pt x="2704610" y="5482137"/>
                  <a:pt x="2651287" y="5433204"/>
                  <a:pt x="2627205" y="5393330"/>
                </a:cubicBezTo>
                <a:cubicBezTo>
                  <a:pt x="2603126" y="5353460"/>
                  <a:pt x="2607425" y="5292745"/>
                  <a:pt x="2611727" y="5262842"/>
                </a:cubicBezTo>
                <a:cubicBezTo>
                  <a:pt x="2616026" y="5232936"/>
                  <a:pt x="2636665" y="5197595"/>
                  <a:pt x="2653008" y="5213909"/>
                </a:cubicBezTo>
                <a:cubicBezTo>
                  <a:pt x="2669349" y="5230220"/>
                  <a:pt x="2677087" y="5325367"/>
                  <a:pt x="2709771" y="5360708"/>
                </a:cubicBezTo>
                <a:cubicBezTo>
                  <a:pt x="2742451" y="5396049"/>
                  <a:pt x="2783736" y="5437734"/>
                  <a:pt x="2849097" y="5425952"/>
                </a:cubicBezTo>
                <a:cubicBezTo>
                  <a:pt x="2914460" y="5414174"/>
                  <a:pt x="3042607" y="5356179"/>
                  <a:pt x="3101950" y="5290026"/>
                </a:cubicBezTo>
                <a:cubicBezTo>
                  <a:pt x="3161294" y="5223877"/>
                  <a:pt x="3194836" y="5104262"/>
                  <a:pt x="3205156" y="5029047"/>
                </a:cubicBezTo>
                <a:cubicBezTo>
                  <a:pt x="3215475" y="4953835"/>
                  <a:pt x="3202575" y="4894026"/>
                  <a:pt x="3163874" y="4838750"/>
                </a:cubicBezTo>
                <a:cubicBezTo>
                  <a:pt x="3125170" y="4783474"/>
                  <a:pt x="3050349" y="4720040"/>
                  <a:pt x="2972944" y="4697386"/>
                </a:cubicBezTo>
                <a:cubicBezTo>
                  <a:pt x="2895539" y="4674732"/>
                  <a:pt x="2782874" y="4678356"/>
                  <a:pt x="2699451" y="4702824"/>
                </a:cubicBezTo>
                <a:cubicBezTo>
                  <a:pt x="2616026" y="4727289"/>
                  <a:pt x="2537762" y="4779849"/>
                  <a:pt x="2472398" y="4844188"/>
                </a:cubicBezTo>
                <a:cubicBezTo>
                  <a:pt x="2407034" y="4908527"/>
                  <a:pt x="2369193" y="5014550"/>
                  <a:pt x="2307269" y="5088856"/>
                </a:cubicBezTo>
                <a:cubicBezTo>
                  <a:pt x="2245348" y="5163163"/>
                  <a:pt x="2167943" y="5239280"/>
                  <a:pt x="2100858" y="5290026"/>
                </a:cubicBezTo>
                <a:cubicBezTo>
                  <a:pt x="2033776" y="5340773"/>
                  <a:pt x="1972715" y="5368865"/>
                  <a:pt x="1904770" y="5393330"/>
                </a:cubicBezTo>
                <a:cubicBezTo>
                  <a:pt x="1836826" y="5417798"/>
                  <a:pt x="1778345" y="5429577"/>
                  <a:pt x="1693198" y="5436828"/>
                </a:cubicBezTo>
                <a:cubicBezTo>
                  <a:pt x="1608054" y="5444077"/>
                  <a:pt x="1474746" y="5441358"/>
                  <a:pt x="1393904" y="5436828"/>
                </a:cubicBezTo>
                <a:cubicBezTo>
                  <a:pt x="1356347" y="5434724"/>
                  <a:pt x="1328256" y="5435357"/>
                  <a:pt x="1302140" y="5433346"/>
                </a:cubicBezTo>
                <a:cubicBezTo>
                  <a:pt x="1409673" y="5500271"/>
                  <a:pt x="1536944" y="5572458"/>
                  <a:pt x="1651693" y="5630435"/>
                </a:cubicBezTo>
                <a:cubicBezTo>
                  <a:pt x="1811549" y="5711203"/>
                  <a:pt x="2005992" y="5790986"/>
                  <a:pt x="2145282" y="5843190"/>
                </a:cubicBezTo>
                <a:cubicBezTo>
                  <a:pt x="2284573" y="5895393"/>
                  <a:pt x="2351882" y="5910169"/>
                  <a:pt x="2487432" y="5943657"/>
                </a:cubicBezTo>
                <a:cubicBezTo>
                  <a:pt x="2622979" y="5977148"/>
                  <a:pt x="2789380" y="6028367"/>
                  <a:pt x="2958584" y="6044124"/>
                </a:cubicBezTo>
                <a:cubicBezTo>
                  <a:pt x="3000885" y="6048066"/>
                  <a:pt x="3046108" y="6050219"/>
                  <a:pt x="3092630" y="6051097"/>
                </a:cubicBezTo>
                <a:cubicBezTo>
                  <a:pt x="3232199" y="6053728"/>
                  <a:pt x="3383466" y="6044862"/>
                  <a:pt x="3502657" y="6038216"/>
                </a:cubicBezTo>
                <a:cubicBezTo>
                  <a:pt x="3661578" y="6029351"/>
                  <a:pt x="3782171" y="6013591"/>
                  <a:pt x="3912113" y="5990936"/>
                </a:cubicBezTo>
                <a:cubicBezTo>
                  <a:pt x="4042055" y="5968282"/>
                  <a:pt x="4153299" y="5946612"/>
                  <a:pt x="4282305" y="5902287"/>
                </a:cubicBezTo>
                <a:cubicBezTo>
                  <a:pt x="4411311" y="5857965"/>
                  <a:pt x="4550602" y="5797881"/>
                  <a:pt x="4686152" y="5724992"/>
                </a:cubicBezTo>
                <a:cubicBezTo>
                  <a:pt x="4821702" y="5652105"/>
                  <a:pt x="4968470" y="5559517"/>
                  <a:pt x="5095607" y="5464960"/>
                </a:cubicBezTo>
                <a:cubicBezTo>
                  <a:pt x="5222745" y="5370400"/>
                  <a:pt x="5340534" y="5270918"/>
                  <a:pt x="5448974" y="5157646"/>
                </a:cubicBezTo>
                <a:cubicBezTo>
                  <a:pt x="5557414" y="5044374"/>
                  <a:pt x="5675203" y="4886778"/>
                  <a:pt x="5746249" y="4785327"/>
                </a:cubicBezTo>
                <a:cubicBezTo>
                  <a:pt x="5809636" y="4694812"/>
                  <a:pt x="5840281" y="4611353"/>
                  <a:pt x="5866692" y="4564709"/>
                </a:cubicBezTo>
                <a:cubicBezTo>
                  <a:pt x="5887302" y="4550399"/>
                  <a:pt x="5903984" y="4538672"/>
                  <a:pt x="5914518" y="4531203"/>
                </a:cubicBezTo>
                <a:cubicBezTo>
                  <a:pt x="5926671" y="4522582"/>
                  <a:pt x="5932046" y="4516736"/>
                  <a:pt x="5932835" y="4513472"/>
                </a:cubicBezTo>
                <a:close/>
                <a:moveTo>
                  <a:pt x="5932835" y="1636109"/>
                </a:moveTo>
                <a:cubicBezTo>
                  <a:pt x="5932046" y="1632848"/>
                  <a:pt x="5926671" y="1626998"/>
                  <a:pt x="5914518" y="1618381"/>
                </a:cubicBezTo>
                <a:lnTo>
                  <a:pt x="5866692" y="1584872"/>
                </a:lnTo>
                <a:cubicBezTo>
                  <a:pt x="5840281" y="1538228"/>
                  <a:pt x="5809636" y="1454771"/>
                  <a:pt x="5746249" y="1364257"/>
                </a:cubicBezTo>
                <a:cubicBezTo>
                  <a:pt x="5675203" y="1262803"/>
                  <a:pt x="5557414" y="1105206"/>
                  <a:pt x="5448974" y="991935"/>
                </a:cubicBezTo>
                <a:cubicBezTo>
                  <a:pt x="5340534" y="878663"/>
                  <a:pt x="5222745" y="779180"/>
                  <a:pt x="5095607" y="684623"/>
                </a:cubicBezTo>
                <a:cubicBezTo>
                  <a:pt x="4968470" y="590064"/>
                  <a:pt x="4821702" y="497478"/>
                  <a:pt x="4686152" y="424589"/>
                </a:cubicBezTo>
                <a:cubicBezTo>
                  <a:pt x="4550602" y="351700"/>
                  <a:pt x="4411311" y="291618"/>
                  <a:pt x="4282305" y="247293"/>
                </a:cubicBezTo>
                <a:cubicBezTo>
                  <a:pt x="4153299" y="202969"/>
                  <a:pt x="4042055" y="181298"/>
                  <a:pt x="3912113" y="158644"/>
                </a:cubicBezTo>
                <a:cubicBezTo>
                  <a:pt x="3782171" y="135990"/>
                  <a:pt x="3661578" y="120230"/>
                  <a:pt x="3502657" y="111367"/>
                </a:cubicBezTo>
                <a:cubicBezTo>
                  <a:pt x="3383466" y="104718"/>
                  <a:pt x="3232199" y="95853"/>
                  <a:pt x="3092630" y="98484"/>
                </a:cubicBezTo>
                <a:cubicBezTo>
                  <a:pt x="3046108" y="99362"/>
                  <a:pt x="3000885" y="101518"/>
                  <a:pt x="2958584" y="105457"/>
                </a:cubicBezTo>
                <a:cubicBezTo>
                  <a:pt x="2789380" y="121217"/>
                  <a:pt x="2622979" y="172436"/>
                  <a:pt x="2487432" y="205924"/>
                </a:cubicBezTo>
                <a:cubicBezTo>
                  <a:pt x="2351882" y="239412"/>
                  <a:pt x="2284573" y="254188"/>
                  <a:pt x="2145282" y="306391"/>
                </a:cubicBezTo>
                <a:cubicBezTo>
                  <a:pt x="2005992" y="358594"/>
                  <a:pt x="1811549" y="438378"/>
                  <a:pt x="1651693" y="519145"/>
                </a:cubicBezTo>
                <a:cubicBezTo>
                  <a:pt x="1536944" y="577123"/>
                  <a:pt x="1409673" y="649313"/>
                  <a:pt x="1302139" y="716234"/>
                </a:cubicBezTo>
                <a:cubicBezTo>
                  <a:pt x="1328256" y="714227"/>
                  <a:pt x="1356347" y="714859"/>
                  <a:pt x="1393904" y="712755"/>
                </a:cubicBezTo>
                <a:cubicBezTo>
                  <a:pt x="1474746" y="708222"/>
                  <a:pt x="1608054" y="705503"/>
                  <a:pt x="1693198" y="712755"/>
                </a:cubicBezTo>
                <a:cubicBezTo>
                  <a:pt x="1778345" y="720004"/>
                  <a:pt x="1836826" y="731782"/>
                  <a:pt x="1904770" y="756250"/>
                </a:cubicBezTo>
                <a:cubicBezTo>
                  <a:pt x="1972714" y="780715"/>
                  <a:pt x="2033776" y="808807"/>
                  <a:pt x="2100858" y="859554"/>
                </a:cubicBezTo>
                <a:cubicBezTo>
                  <a:pt x="2167943" y="910301"/>
                  <a:pt x="2245348" y="986418"/>
                  <a:pt x="2307269" y="1060724"/>
                </a:cubicBezTo>
                <a:cubicBezTo>
                  <a:pt x="2369193" y="1135031"/>
                  <a:pt x="2407034" y="1241057"/>
                  <a:pt x="2472398" y="1305392"/>
                </a:cubicBezTo>
                <a:cubicBezTo>
                  <a:pt x="2537762" y="1369731"/>
                  <a:pt x="2616026" y="1422292"/>
                  <a:pt x="2699451" y="1446760"/>
                </a:cubicBezTo>
                <a:cubicBezTo>
                  <a:pt x="2782874" y="1471225"/>
                  <a:pt x="2895539" y="1474849"/>
                  <a:pt x="2972944" y="1452195"/>
                </a:cubicBezTo>
                <a:cubicBezTo>
                  <a:pt x="3050349" y="1429540"/>
                  <a:pt x="3125170" y="1366107"/>
                  <a:pt x="3163874" y="1310830"/>
                </a:cubicBezTo>
                <a:cubicBezTo>
                  <a:pt x="3202575" y="1255554"/>
                  <a:pt x="3215475" y="1195748"/>
                  <a:pt x="3205156" y="1120533"/>
                </a:cubicBezTo>
                <a:cubicBezTo>
                  <a:pt x="3194836" y="1045322"/>
                  <a:pt x="3161294" y="925707"/>
                  <a:pt x="3101950" y="859554"/>
                </a:cubicBezTo>
                <a:cubicBezTo>
                  <a:pt x="3042607" y="793402"/>
                  <a:pt x="2914460" y="735409"/>
                  <a:pt x="2849097" y="723628"/>
                </a:cubicBezTo>
                <a:cubicBezTo>
                  <a:pt x="2783736" y="711847"/>
                  <a:pt x="2742451" y="753531"/>
                  <a:pt x="2709771" y="788872"/>
                </a:cubicBezTo>
                <a:cubicBezTo>
                  <a:pt x="2677087" y="824213"/>
                  <a:pt x="2669349" y="919363"/>
                  <a:pt x="2653008" y="935674"/>
                </a:cubicBezTo>
                <a:cubicBezTo>
                  <a:pt x="2636665" y="951985"/>
                  <a:pt x="2616026" y="916644"/>
                  <a:pt x="2611727" y="886741"/>
                </a:cubicBezTo>
                <a:cubicBezTo>
                  <a:pt x="2607425" y="856835"/>
                  <a:pt x="2603126" y="796121"/>
                  <a:pt x="2627205" y="756250"/>
                </a:cubicBezTo>
                <a:cubicBezTo>
                  <a:pt x="2651287" y="716376"/>
                  <a:pt x="2704610" y="667443"/>
                  <a:pt x="2756214" y="647508"/>
                </a:cubicBezTo>
                <a:cubicBezTo>
                  <a:pt x="2807815" y="627573"/>
                  <a:pt x="2870598" y="626667"/>
                  <a:pt x="2936821" y="636635"/>
                </a:cubicBezTo>
                <a:cubicBezTo>
                  <a:pt x="3003044" y="646603"/>
                  <a:pt x="3085610" y="662914"/>
                  <a:pt x="3153555" y="707317"/>
                </a:cubicBezTo>
                <a:cubicBezTo>
                  <a:pt x="3221496" y="751720"/>
                  <a:pt x="3303200" y="842338"/>
                  <a:pt x="3344485" y="903052"/>
                </a:cubicBezTo>
                <a:cubicBezTo>
                  <a:pt x="3385766" y="963764"/>
                  <a:pt x="3408986" y="984607"/>
                  <a:pt x="3401247" y="1071600"/>
                </a:cubicBezTo>
                <a:cubicBezTo>
                  <a:pt x="3393505" y="1158593"/>
                  <a:pt x="3350502" y="1332579"/>
                  <a:pt x="3298042" y="1425011"/>
                </a:cubicBezTo>
                <a:cubicBezTo>
                  <a:pt x="3245578" y="1517439"/>
                  <a:pt x="3153555" y="1579061"/>
                  <a:pt x="3086469" y="1626181"/>
                </a:cubicBezTo>
                <a:cubicBezTo>
                  <a:pt x="3019387" y="1673303"/>
                  <a:pt x="2965202" y="1696863"/>
                  <a:pt x="2895539" y="1707739"/>
                </a:cubicBezTo>
                <a:cubicBezTo>
                  <a:pt x="2825877" y="1718612"/>
                  <a:pt x="2736431" y="1709549"/>
                  <a:pt x="2668489" y="1691428"/>
                </a:cubicBezTo>
                <a:cubicBezTo>
                  <a:pt x="2600545" y="1673303"/>
                  <a:pt x="2543782" y="1646119"/>
                  <a:pt x="2487879" y="1598997"/>
                </a:cubicBezTo>
                <a:lnTo>
                  <a:pt x="2455953" y="1567495"/>
                </a:lnTo>
                <a:cubicBezTo>
                  <a:pt x="2473538" y="1633332"/>
                  <a:pt x="2483868" y="1722418"/>
                  <a:pt x="2477560" y="1794729"/>
                </a:cubicBezTo>
                <a:cubicBezTo>
                  <a:pt x="2470680" y="1873568"/>
                  <a:pt x="2438856" y="1946969"/>
                  <a:pt x="2410474" y="2023089"/>
                </a:cubicBezTo>
                <a:cubicBezTo>
                  <a:pt x="2382093" y="2099206"/>
                  <a:pt x="2354571" y="2178045"/>
                  <a:pt x="2307269" y="2251443"/>
                </a:cubicBezTo>
                <a:lnTo>
                  <a:pt x="2228500" y="2354463"/>
                </a:lnTo>
                <a:cubicBezTo>
                  <a:pt x="2282225" y="2390421"/>
                  <a:pt x="2337180" y="2432744"/>
                  <a:pt x="2391566" y="2478774"/>
                </a:cubicBezTo>
                <a:cubicBezTo>
                  <a:pt x="2391662" y="2410441"/>
                  <a:pt x="2444362" y="2355183"/>
                  <a:pt x="2509310" y="2355183"/>
                </a:cubicBezTo>
                <a:cubicBezTo>
                  <a:pt x="2574511" y="2355183"/>
                  <a:pt x="2627368" y="2410874"/>
                  <a:pt x="2627368" y="2479573"/>
                </a:cubicBezTo>
                <a:cubicBezTo>
                  <a:pt x="2627368" y="2541571"/>
                  <a:pt x="2584323" y="2592975"/>
                  <a:pt x="2526864" y="2596306"/>
                </a:cubicBezTo>
                <a:lnTo>
                  <a:pt x="2734227" y="2787793"/>
                </a:lnTo>
                <a:cubicBezTo>
                  <a:pt x="2738504" y="2792047"/>
                  <a:pt x="2742751" y="2796298"/>
                  <a:pt x="2746278" y="2801167"/>
                </a:cubicBezTo>
                <a:cubicBezTo>
                  <a:pt x="2753477" y="2763912"/>
                  <a:pt x="2787764" y="2739344"/>
                  <a:pt x="2827835" y="2739344"/>
                </a:cubicBezTo>
                <a:cubicBezTo>
                  <a:pt x="2880384" y="2739344"/>
                  <a:pt x="2922985" y="2781604"/>
                  <a:pt x="2922985" y="2833731"/>
                </a:cubicBezTo>
                <a:cubicBezTo>
                  <a:pt x="2922985" y="2876942"/>
                  <a:pt x="2893716" y="2913370"/>
                  <a:pt x="2851805" y="2918272"/>
                </a:cubicBezTo>
                <a:lnTo>
                  <a:pt x="2914135" y="2987440"/>
                </a:lnTo>
                <a:cubicBezTo>
                  <a:pt x="3001281" y="2886867"/>
                  <a:pt x="3082087" y="2785828"/>
                  <a:pt x="3154899" y="2688065"/>
                </a:cubicBezTo>
                <a:cubicBezTo>
                  <a:pt x="3260535" y="2546228"/>
                  <a:pt x="3342801" y="2390603"/>
                  <a:pt x="3429740" y="2274376"/>
                </a:cubicBezTo>
                <a:cubicBezTo>
                  <a:pt x="3516679" y="2158146"/>
                  <a:pt x="3588660" y="2086244"/>
                  <a:pt x="3676535" y="1990703"/>
                </a:cubicBezTo>
                <a:cubicBezTo>
                  <a:pt x="3764410" y="1895159"/>
                  <a:pt x="3868174" y="1774990"/>
                  <a:pt x="3956984" y="1701120"/>
                </a:cubicBezTo>
                <a:cubicBezTo>
                  <a:pt x="4045791" y="1627246"/>
                  <a:pt x="4142079" y="1590800"/>
                  <a:pt x="4209388" y="1547463"/>
                </a:cubicBezTo>
                <a:cubicBezTo>
                  <a:pt x="4276697" y="1504122"/>
                  <a:pt x="4287914" y="1481468"/>
                  <a:pt x="4360831" y="1441085"/>
                </a:cubicBezTo>
                <a:cubicBezTo>
                  <a:pt x="4433749" y="1400700"/>
                  <a:pt x="4535644" y="1333721"/>
                  <a:pt x="4646889" y="1305156"/>
                </a:cubicBezTo>
                <a:cubicBezTo>
                  <a:pt x="4758134" y="1276595"/>
                  <a:pt x="4908641" y="1270684"/>
                  <a:pt x="5028298" y="1269700"/>
                </a:cubicBezTo>
                <a:cubicBezTo>
                  <a:pt x="5147959" y="1268713"/>
                  <a:pt x="5270421" y="1276595"/>
                  <a:pt x="5364840" y="1299249"/>
                </a:cubicBezTo>
                <a:cubicBezTo>
                  <a:pt x="5459255" y="1321903"/>
                  <a:pt x="5503194" y="1352436"/>
                  <a:pt x="5594806" y="1405626"/>
                </a:cubicBezTo>
                <a:cubicBezTo>
                  <a:pt x="5666567" y="1447289"/>
                  <a:pt x="5792242" y="1533065"/>
                  <a:pt x="5866692" y="1584872"/>
                </a:cubicBezTo>
                <a:lnTo>
                  <a:pt x="5875255" y="1600650"/>
                </a:lnTo>
                <a:lnTo>
                  <a:pt x="5923633" y="1638325"/>
                </a:lnTo>
                <a:close/>
                <a:moveTo>
                  <a:pt x="6022786" y="3797053"/>
                </a:moveTo>
                <a:cubicBezTo>
                  <a:pt x="6023147" y="3752649"/>
                  <a:pt x="6021751" y="3710907"/>
                  <a:pt x="6017666" y="3677607"/>
                </a:cubicBezTo>
                <a:cubicBezTo>
                  <a:pt x="6001322" y="3544397"/>
                  <a:pt x="5953161" y="3394879"/>
                  <a:pt x="5914460" y="3286137"/>
                </a:cubicBezTo>
                <a:cubicBezTo>
                  <a:pt x="5903112" y="3254257"/>
                  <a:pt x="5892061" y="3225801"/>
                  <a:pt x="5878631" y="3200210"/>
                </a:cubicBezTo>
                <a:lnTo>
                  <a:pt x="5841738" y="3252976"/>
                </a:lnTo>
                <a:lnTo>
                  <a:pt x="5883332" y="3332681"/>
                </a:lnTo>
                <a:cubicBezTo>
                  <a:pt x="5916016" y="3410612"/>
                  <a:pt x="5942676" y="3522073"/>
                  <a:pt x="5950418" y="3588222"/>
                </a:cubicBezTo>
                <a:cubicBezTo>
                  <a:pt x="5958157" y="3654374"/>
                  <a:pt x="5936655" y="3725962"/>
                  <a:pt x="5924614" y="3729589"/>
                </a:cubicBezTo>
                <a:cubicBezTo>
                  <a:pt x="5912573" y="3733214"/>
                  <a:pt x="5910854" y="3666156"/>
                  <a:pt x="5878171" y="3609971"/>
                </a:cubicBezTo>
                <a:cubicBezTo>
                  <a:pt x="5845574" y="3553932"/>
                  <a:pt x="5780456" y="3445595"/>
                  <a:pt x="5728864" y="3392932"/>
                </a:cubicBezTo>
                <a:lnTo>
                  <a:pt x="5692840" y="3430580"/>
                </a:lnTo>
                <a:cubicBezTo>
                  <a:pt x="5725367" y="3456659"/>
                  <a:pt x="5743576" y="3491561"/>
                  <a:pt x="5769807" y="3528416"/>
                </a:cubicBezTo>
                <a:cubicBezTo>
                  <a:pt x="5800769" y="3571914"/>
                  <a:pt x="5847212" y="3677934"/>
                  <a:pt x="5847212" y="3691529"/>
                </a:cubicBezTo>
                <a:cubicBezTo>
                  <a:pt x="5847212" y="3693228"/>
                  <a:pt x="5846538" y="3693567"/>
                  <a:pt x="5845296" y="3692819"/>
                </a:cubicBezTo>
                <a:cubicBezTo>
                  <a:pt x="5836596" y="3687578"/>
                  <a:pt x="5799907" y="3629001"/>
                  <a:pt x="5769807" y="3609971"/>
                </a:cubicBezTo>
                <a:cubicBezTo>
                  <a:pt x="5735406" y="3588222"/>
                  <a:pt x="5682083" y="3580068"/>
                  <a:pt x="5640801" y="3561038"/>
                </a:cubicBezTo>
                <a:cubicBezTo>
                  <a:pt x="5617843" y="3550456"/>
                  <a:pt x="5593288" y="3539313"/>
                  <a:pt x="5572780" y="3523647"/>
                </a:cubicBezTo>
                <a:lnTo>
                  <a:pt x="5533029" y="3551267"/>
                </a:lnTo>
                <a:lnTo>
                  <a:pt x="5537759" y="3552554"/>
                </a:lnTo>
                <a:cubicBezTo>
                  <a:pt x="5624624" y="3583365"/>
                  <a:pt x="5648706" y="3612360"/>
                  <a:pt x="5718369" y="3666731"/>
                </a:cubicBezTo>
                <a:cubicBezTo>
                  <a:pt x="5788032" y="3721102"/>
                  <a:pt x="5909299" y="3804471"/>
                  <a:pt x="5955742" y="3878777"/>
                </a:cubicBezTo>
                <a:cubicBezTo>
                  <a:pt x="5996378" y="3943797"/>
                  <a:pt x="5989607" y="4099701"/>
                  <a:pt x="5994190" y="4115201"/>
                </a:cubicBezTo>
                <a:lnTo>
                  <a:pt x="5997023" y="4112572"/>
                </a:lnTo>
                <a:cubicBezTo>
                  <a:pt x="6004762" y="4087426"/>
                  <a:pt x="6021697" y="3930260"/>
                  <a:pt x="6022786" y="3797053"/>
                </a:cubicBezTo>
                <a:close/>
                <a:moveTo>
                  <a:pt x="6022786" y="2352531"/>
                </a:moveTo>
                <a:cubicBezTo>
                  <a:pt x="6021697" y="2219321"/>
                  <a:pt x="6004762" y="2062157"/>
                  <a:pt x="5997023" y="2037008"/>
                </a:cubicBezTo>
                <a:lnTo>
                  <a:pt x="5994190" y="2034380"/>
                </a:lnTo>
                <a:cubicBezTo>
                  <a:pt x="5989607" y="2049882"/>
                  <a:pt x="5996378" y="2205786"/>
                  <a:pt x="5955742" y="2270803"/>
                </a:cubicBezTo>
                <a:cubicBezTo>
                  <a:pt x="5909299" y="2345110"/>
                  <a:pt x="5788032" y="2428478"/>
                  <a:pt x="5718369" y="2482849"/>
                </a:cubicBezTo>
                <a:cubicBezTo>
                  <a:pt x="5648706" y="2537220"/>
                  <a:pt x="5624624" y="2566218"/>
                  <a:pt x="5537759" y="2597026"/>
                </a:cubicBezTo>
                <a:lnTo>
                  <a:pt x="5533029" y="2598313"/>
                </a:lnTo>
                <a:lnTo>
                  <a:pt x="5572780" y="2625933"/>
                </a:lnTo>
                <a:cubicBezTo>
                  <a:pt x="5593288" y="2610270"/>
                  <a:pt x="5617843" y="2599125"/>
                  <a:pt x="5640801" y="2588542"/>
                </a:cubicBezTo>
                <a:cubicBezTo>
                  <a:pt x="5682083" y="2569512"/>
                  <a:pt x="5735406" y="2561358"/>
                  <a:pt x="5769807" y="2539609"/>
                </a:cubicBezTo>
                <a:cubicBezTo>
                  <a:pt x="5799907" y="2520579"/>
                  <a:pt x="5836596" y="2462003"/>
                  <a:pt x="5845296" y="2456761"/>
                </a:cubicBezTo>
                <a:cubicBezTo>
                  <a:pt x="5846538" y="2456013"/>
                  <a:pt x="5847212" y="2456353"/>
                  <a:pt x="5847212" y="2458054"/>
                </a:cubicBezTo>
                <a:cubicBezTo>
                  <a:pt x="5847212" y="2471646"/>
                  <a:pt x="5800769" y="2577669"/>
                  <a:pt x="5769807" y="2621164"/>
                </a:cubicBezTo>
                <a:cubicBezTo>
                  <a:pt x="5743576" y="2658019"/>
                  <a:pt x="5725367" y="2692921"/>
                  <a:pt x="5692840" y="2719000"/>
                </a:cubicBezTo>
                <a:lnTo>
                  <a:pt x="5728864" y="2756648"/>
                </a:lnTo>
                <a:cubicBezTo>
                  <a:pt x="5780456" y="2703988"/>
                  <a:pt x="5845574" y="2595652"/>
                  <a:pt x="5878171" y="2539609"/>
                </a:cubicBezTo>
                <a:cubicBezTo>
                  <a:pt x="5910854" y="2483428"/>
                  <a:pt x="5912573" y="2416367"/>
                  <a:pt x="5924614" y="2419994"/>
                </a:cubicBezTo>
                <a:cubicBezTo>
                  <a:pt x="5936655" y="2423619"/>
                  <a:pt x="5958157" y="2495206"/>
                  <a:pt x="5950418" y="2561358"/>
                </a:cubicBezTo>
                <a:cubicBezTo>
                  <a:pt x="5942676" y="2627508"/>
                  <a:pt x="5916016" y="2738969"/>
                  <a:pt x="5883332" y="2816899"/>
                </a:cubicBezTo>
                <a:lnTo>
                  <a:pt x="5841738" y="2896607"/>
                </a:lnTo>
                <a:lnTo>
                  <a:pt x="5878631" y="2949371"/>
                </a:lnTo>
                <a:cubicBezTo>
                  <a:pt x="5892061" y="2923779"/>
                  <a:pt x="5903112" y="2895327"/>
                  <a:pt x="5914460" y="2863443"/>
                </a:cubicBezTo>
                <a:cubicBezTo>
                  <a:pt x="5953161" y="2754701"/>
                  <a:pt x="6001322" y="2605183"/>
                  <a:pt x="6017666" y="2471976"/>
                </a:cubicBezTo>
                <a:cubicBezTo>
                  <a:pt x="6021751" y="2438673"/>
                  <a:pt x="6023147" y="2396931"/>
                  <a:pt x="6022786" y="2352531"/>
                </a:cubicBezTo>
                <a:close/>
                <a:moveTo>
                  <a:pt x="6116492" y="2432911"/>
                </a:moveTo>
                <a:cubicBezTo>
                  <a:pt x="6116547" y="2488684"/>
                  <a:pt x="6114665" y="2540848"/>
                  <a:pt x="6109718" y="2584343"/>
                </a:cubicBezTo>
                <a:cubicBezTo>
                  <a:pt x="6089938" y="2758329"/>
                  <a:pt x="6029736" y="2888820"/>
                  <a:pt x="5975554" y="3013873"/>
                </a:cubicBezTo>
                <a:lnTo>
                  <a:pt x="5944662" y="3074790"/>
                </a:lnTo>
                <a:lnTo>
                  <a:pt x="5975554" y="3135710"/>
                </a:lnTo>
                <a:cubicBezTo>
                  <a:pt x="6029736" y="3260764"/>
                  <a:pt x="6089938" y="3391252"/>
                  <a:pt x="6109718" y="3565238"/>
                </a:cubicBezTo>
                <a:cubicBezTo>
                  <a:pt x="6129498" y="3739224"/>
                  <a:pt x="6100258" y="4051855"/>
                  <a:pt x="6094237" y="4179627"/>
                </a:cubicBezTo>
                <a:cubicBezTo>
                  <a:pt x="6088217" y="4307399"/>
                  <a:pt x="6095959" y="4292899"/>
                  <a:pt x="6073598" y="4331864"/>
                </a:cubicBezTo>
                <a:cubicBezTo>
                  <a:pt x="6071065" y="4336276"/>
                  <a:pt x="6067951" y="4340754"/>
                  <a:pt x="6063428" y="4344384"/>
                </a:cubicBezTo>
                <a:cubicBezTo>
                  <a:pt x="6055840" y="4385672"/>
                  <a:pt x="6041885" y="4433355"/>
                  <a:pt x="6021090" y="4483923"/>
                </a:cubicBezTo>
                <a:cubicBezTo>
                  <a:pt x="5972478" y="4602118"/>
                  <a:pt x="5901429" y="4769564"/>
                  <a:pt x="5779903" y="4933070"/>
                </a:cubicBezTo>
                <a:cubicBezTo>
                  <a:pt x="5658374" y="5096577"/>
                  <a:pt x="5458323" y="5318197"/>
                  <a:pt x="5291922" y="5464960"/>
                </a:cubicBezTo>
                <a:cubicBezTo>
                  <a:pt x="5125522" y="5611720"/>
                  <a:pt x="4975014" y="5714158"/>
                  <a:pt x="4781504" y="5813641"/>
                </a:cubicBezTo>
                <a:cubicBezTo>
                  <a:pt x="4587993" y="5913124"/>
                  <a:pt x="4315960" y="6009651"/>
                  <a:pt x="4130862" y="6061855"/>
                </a:cubicBezTo>
                <a:cubicBezTo>
                  <a:pt x="3945767" y="6114058"/>
                  <a:pt x="3848544" y="6113074"/>
                  <a:pt x="3670926" y="6126862"/>
                </a:cubicBezTo>
                <a:cubicBezTo>
                  <a:pt x="3537714" y="6137206"/>
                  <a:pt x="3378206" y="6149765"/>
                  <a:pt x="3220806" y="6149580"/>
                </a:cubicBezTo>
                <a:cubicBezTo>
                  <a:pt x="3168336" y="6149517"/>
                  <a:pt x="3116103" y="6148039"/>
                  <a:pt x="3065156" y="6144594"/>
                </a:cubicBezTo>
                <a:cubicBezTo>
                  <a:pt x="2861364" y="6130805"/>
                  <a:pt x="2658505" y="6100269"/>
                  <a:pt x="2448169" y="6044124"/>
                </a:cubicBezTo>
                <a:cubicBezTo>
                  <a:pt x="2237830" y="5987981"/>
                  <a:pt x="2016277" y="5902287"/>
                  <a:pt x="1803136" y="5807730"/>
                </a:cubicBezTo>
                <a:cubicBezTo>
                  <a:pt x="1589992" y="5713174"/>
                  <a:pt x="1352546" y="5600886"/>
                  <a:pt x="1169320" y="5476778"/>
                </a:cubicBezTo>
                <a:cubicBezTo>
                  <a:pt x="986094" y="5352672"/>
                  <a:pt x="837455" y="5201970"/>
                  <a:pt x="703773" y="5063089"/>
                </a:cubicBezTo>
                <a:cubicBezTo>
                  <a:pt x="570094" y="4924208"/>
                  <a:pt x="465394" y="4793205"/>
                  <a:pt x="367235" y="4643487"/>
                </a:cubicBezTo>
                <a:cubicBezTo>
                  <a:pt x="269079" y="4493772"/>
                  <a:pt x="175596" y="4326326"/>
                  <a:pt x="114832" y="4164791"/>
                </a:cubicBezTo>
                <a:cubicBezTo>
                  <a:pt x="54067" y="4003252"/>
                  <a:pt x="13868" y="3835806"/>
                  <a:pt x="2651" y="3674270"/>
                </a:cubicBezTo>
                <a:cubicBezTo>
                  <a:pt x="-8566" y="3512735"/>
                  <a:pt x="17608" y="3335439"/>
                  <a:pt x="47523" y="3195574"/>
                </a:cubicBezTo>
                <a:cubicBezTo>
                  <a:pt x="57248" y="3150105"/>
                  <a:pt x="66182" y="3110985"/>
                  <a:pt x="79535" y="3074790"/>
                </a:cubicBezTo>
                <a:cubicBezTo>
                  <a:pt x="66182" y="3038595"/>
                  <a:pt x="57248" y="2999476"/>
                  <a:pt x="47523" y="2954009"/>
                </a:cubicBezTo>
                <a:cubicBezTo>
                  <a:pt x="17608" y="2814141"/>
                  <a:pt x="-8566" y="2636846"/>
                  <a:pt x="2651" y="2475310"/>
                </a:cubicBezTo>
                <a:cubicBezTo>
                  <a:pt x="13868" y="2313774"/>
                  <a:pt x="54067" y="2146328"/>
                  <a:pt x="114832" y="1984793"/>
                </a:cubicBezTo>
                <a:cubicBezTo>
                  <a:pt x="175596" y="1823254"/>
                  <a:pt x="269079" y="1655811"/>
                  <a:pt x="367235" y="1506093"/>
                </a:cubicBezTo>
                <a:cubicBezTo>
                  <a:pt x="465394" y="1356375"/>
                  <a:pt x="570094" y="1225376"/>
                  <a:pt x="703773" y="1086494"/>
                </a:cubicBezTo>
                <a:cubicBezTo>
                  <a:pt x="837455" y="947610"/>
                  <a:pt x="986094" y="796911"/>
                  <a:pt x="1169320" y="672803"/>
                </a:cubicBezTo>
                <a:cubicBezTo>
                  <a:pt x="1352546" y="548697"/>
                  <a:pt x="1589992" y="436410"/>
                  <a:pt x="1803136" y="341850"/>
                </a:cubicBezTo>
                <a:cubicBezTo>
                  <a:pt x="2016276" y="247293"/>
                  <a:pt x="2237830" y="161599"/>
                  <a:pt x="2448169" y="105457"/>
                </a:cubicBezTo>
                <a:cubicBezTo>
                  <a:pt x="2658505" y="49315"/>
                  <a:pt x="2861364" y="18779"/>
                  <a:pt x="3065156" y="4987"/>
                </a:cubicBezTo>
                <a:cubicBezTo>
                  <a:pt x="3116103" y="1541"/>
                  <a:pt x="3168336" y="64"/>
                  <a:pt x="3220806" y="3"/>
                </a:cubicBezTo>
                <a:cubicBezTo>
                  <a:pt x="3378206" y="-185"/>
                  <a:pt x="3537714" y="12375"/>
                  <a:pt x="3670926" y="22718"/>
                </a:cubicBezTo>
                <a:cubicBezTo>
                  <a:pt x="3848544" y="36507"/>
                  <a:pt x="3945767" y="35523"/>
                  <a:pt x="4130862" y="87726"/>
                </a:cubicBezTo>
                <a:cubicBezTo>
                  <a:pt x="4315960" y="139929"/>
                  <a:pt x="4587993" y="236457"/>
                  <a:pt x="4781504" y="335940"/>
                </a:cubicBezTo>
                <a:cubicBezTo>
                  <a:pt x="4975014" y="435422"/>
                  <a:pt x="5125522" y="537861"/>
                  <a:pt x="5291922" y="684623"/>
                </a:cubicBezTo>
                <a:cubicBezTo>
                  <a:pt x="5458323" y="831383"/>
                  <a:pt x="5658374" y="1053003"/>
                  <a:pt x="5779903" y="1216510"/>
                </a:cubicBezTo>
                <a:cubicBezTo>
                  <a:pt x="5901429" y="1380017"/>
                  <a:pt x="5972478" y="1547463"/>
                  <a:pt x="6021090" y="1665658"/>
                </a:cubicBezTo>
                <a:cubicBezTo>
                  <a:pt x="6041885" y="1716226"/>
                  <a:pt x="6055840" y="1763908"/>
                  <a:pt x="6063428" y="1805196"/>
                </a:cubicBezTo>
                <a:cubicBezTo>
                  <a:pt x="6067951" y="1808826"/>
                  <a:pt x="6071065" y="1813305"/>
                  <a:pt x="6073598" y="1817716"/>
                </a:cubicBezTo>
                <a:cubicBezTo>
                  <a:pt x="6095959" y="1856681"/>
                  <a:pt x="6088217" y="1842184"/>
                  <a:pt x="6094237" y="1969953"/>
                </a:cubicBezTo>
                <a:cubicBezTo>
                  <a:pt x="6098753" y="2065782"/>
                  <a:pt x="6116329" y="2265595"/>
                  <a:pt x="6116492" y="24329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4" name="34 Elipse"/>
          <p:cNvSpPr/>
          <p:nvPr/>
        </p:nvSpPr>
        <p:spPr>
          <a:xfrm rot="5400000" flipV="1">
            <a:off x="183469" y="3503670"/>
            <a:ext cx="1459673" cy="1467569"/>
          </a:xfrm>
          <a:custGeom>
            <a:avLst/>
            <a:gdLst/>
            <a:ahLst/>
            <a:cxnLst/>
            <a:rect l="l" t="t" r="r" b="b"/>
            <a:pathLst>
              <a:path w="6116493" h="6149582">
                <a:moveTo>
                  <a:pt x="837503" y="4387740"/>
                </a:moveTo>
                <a:cubicBezTo>
                  <a:pt x="837503" y="4493800"/>
                  <a:pt x="755901" y="4579778"/>
                  <a:pt x="655241" y="4579778"/>
                </a:cubicBezTo>
                <a:cubicBezTo>
                  <a:pt x="554581" y="4579778"/>
                  <a:pt x="472980" y="4493800"/>
                  <a:pt x="472980" y="4387740"/>
                </a:cubicBezTo>
                <a:cubicBezTo>
                  <a:pt x="472980" y="4281681"/>
                  <a:pt x="554581" y="4195702"/>
                  <a:pt x="655241" y="4195702"/>
                </a:cubicBezTo>
                <a:cubicBezTo>
                  <a:pt x="755901" y="4195702"/>
                  <a:pt x="837503" y="4281681"/>
                  <a:pt x="837503" y="4387740"/>
                </a:cubicBezTo>
                <a:close/>
                <a:moveTo>
                  <a:pt x="837503" y="1761843"/>
                </a:moveTo>
                <a:cubicBezTo>
                  <a:pt x="837503" y="1867903"/>
                  <a:pt x="755901" y="1953882"/>
                  <a:pt x="655241" y="1953882"/>
                </a:cubicBezTo>
                <a:cubicBezTo>
                  <a:pt x="554581" y="1953882"/>
                  <a:pt x="472980" y="1867903"/>
                  <a:pt x="472980" y="1761843"/>
                </a:cubicBezTo>
                <a:cubicBezTo>
                  <a:pt x="472980" y="1655781"/>
                  <a:pt x="554581" y="1569805"/>
                  <a:pt x="655241" y="1569805"/>
                </a:cubicBezTo>
                <a:cubicBezTo>
                  <a:pt x="755901" y="1569805"/>
                  <a:pt x="837503" y="1655781"/>
                  <a:pt x="837503" y="1761843"/>
                </a:cubicBezTo>
                <a:close/>
                <a:moveTo>
                  <a:pt x="883138" y="4741916"/>
                </a:moveTo>
                <a:cubicBezTo>
                  <a:pt x="883138" y="4794047"/>
                  <a:pt x="840537" y="4836307"/>
                  <a:pt x="787984" y="4836307"/>
                </a:cubicBezTo>
                <a:cubicBezTo>
                  <a:pt x="735434" y="4836307"/>
                  <a:pt x="692834" y="4794047"/>
                  <a:pt x="692834" y="4741916"/>
                </a:cubicBezTo>
                <a:cubicBezTo>
                  <a:pt x="692834" y="4689789"/>
                  <a:pt x="735434" y="4647529"/>
                  <a:pt x="787984" y="4647529"/>
                </a:cubicBezTo>
                <a:cubicBezTo>
                  <a:pt x="840537" y="4647529"/>
                  <a:pt x="883138" y="4689789"/>
                  <a:pt x="883138" y="4741916"/>
                </a:cubicBezTo>
                <a:close/>
                <a:moveTo>
                  <a:pt x="883138" y="1407664"/>
                </a:moveTo>
                <a:cubicBezTo>
                  <a:pt x="883138" y="1459794"/>
                  <a:pt x="840537" y="1502054"/>
                  <a:pt x="787984" y="1502054"/>
                </a:cubicBezTo>
                <a:cubicBezTo>
                  <a:pt x="735434" y="1502054"/>
                  <a:pt x="692834" y="1459794"/>
                  <a:pt x="692834" y="1407664"/>
                </a:cubicBezTo>
                <a:cubicBezTo>
                  <a:pt x="692834" y="1355534"/>
                  <a:pt x="735434" y="1313274"/>
                  <a:pt x="787984" y="1313274"/>
                </a:cubicBezTo>
                <a:cubicBezTo>
                  <a:pt x="840537" y="1313274"/>
                  <a:pt x="883138" y="1355534"/>
                  <a:pt x="883138" y="1407664"/>
                </a:cubicBezTo>
                <a:close/>
                <a:moveTo>
                  <a:pt x="1185858" y="4781060"/>
                </a:moveTo>
                <a:cubicBezTo>
                  <a:pt x="1185858" y="4849762"/>
                  <a:pt x="1133002" y="4905453"/>
                  <a:pt x="1067801" y="4905453"/>
                </a:cubicBezTo>
                <a:cubicBezTo>
                  <a:pt x="1002600" y="4905453"/>
                  <a:pt x="949744" y="4849762"/>
                  <a:pt x="949744" y="4781060"/>
                </a:cubicBezTo>
                <a:cubicBezTo>
                  <a:pt x="949744" y="4712362"/>
                  <a:pt x="1002600" y="4656670"/>
                  <a:pt x="1067801" y="4656670"/>
                </a:cubicBezTo>
                <a:cubicBezTo>
                  <a:pt x="1133002" y="4656670"/>
                  <a:pt x="1185858" y="4712362"/>
                  <a:pt x="1185858" y="4781060"/>
                </a:cubicBezTo>
                <a:close/>
                <a:moveTo>
                  <a:pt x="1185858" y="1368520"/>
                </a:moveTo>
                <a:cubicBezTo>
                  <a:pt x="1185858" y="1437219"/>
                  <a:pt x="1133002" y="1492910"/>
                  <a:pt x="1067801" y="1492910"/>
                </a:cubicBezTo>
                <a:cubicBezTo>
                  <a:pt x="1002600" y="1492910"/>
                  <a:pt x="949744" y="1437219"/>
                  <a:pt x="949744" y="1368520"/>
                </a:cubicBezTo>
                <a:cubicBezTo>
                  <a:pt x="949744" y="1299821"/>
                  <a:pt x="1002600" y="1244127"/>
                  <a:pt x="1067801" y="1244127"/>
                </a:cubicBezTo>
                <a:cubicBezTo>
                  <a:pt x="1133002" y="1244127"/>
                  <a:pt x="1185858" y="1299821"/>
                  <a:pt x="1185858" y="1368520"/>
                </a:cubicBezTo>
                <a:close/>
                <a:moveTo>
                  <a:pt x="1663242" y="4686734"/>
                </a:moveTo>
                <a:cubicBezTo>
                  <a:pt x="1663242" y="4738864"/>
                  <a:pt x="1620641" y="4781124"/>
                  <a:pt x="1568088" y="4781124"/>
                </a:cubicBezTo>
                <a:cubicBezTo>
                  <a:pt x="1515539" y="4781124"/>
                  <a:pt x="1472938" y="4738864"/>
                  <a:pt x="1472938" y="4686734"/>
                </a:cubicBezTo>
                <a:cubicBezTo>
                  <a:pt x="1472938" y="4634604"/>
                  <a:pt x="1515539" y="4592344"/>
                  <a:pt x="1568088" y="4592344"/>
                </a:cubicBezTo>
                <a:cubicBezTo>
                  <a:pt x="1620641" y="4592344"/>
                  <a:pt x="1663242" y="4634604"/>
                  <a:pt x="1663242" y="4686734"/>
                </a:cubicBezTo>
                <a:close/>
                <a:moveTo>
                  <a:pt x="1663242" y="1462846"/>
                </a:moveTo>
                <a:cubicBezTo>
                  <a:pt x="1663242" y="1514977"/>
                  <a:pt x="1620641" y="1557237"/>
                  <a:pt x="1568088" y="1557237"/>
                </a:cubicBezTo>
                <a:cubicBezTo>
                  <a:pt x="1515539" y="1557237"/>
                  <a:pt x="1472938" y="1514977"/>
                  <a:pt x="1472938" y="1462846"/>
                </a:cubicBezTo>
                <a:cubicBezTo>
                  <a:pt x="1472938" y="1410719"/>
                  <a:pt x="1515539" y="1368459"/>
                  <a:pt x="1568088" y="1368459"/>
                </a:cubicBezTo>
                <a:cubicBezTo>
                  <a:pt x="1620641" y="1368459"/>
                  <a:pt x="1663242" y="1410719"/>
                  <a:pt x="1663242" y="1462846"/>
                </a:cubicBezTo>
                <a:close/>
                <a:moveTo>
                  <a:pt x="2060135" y="4396318"/>
                </a:moveTo>
                <a:cubicBezTo>
                  <a:pt x="2060135" y="4532747"/>
                  <a:pt x="1955167" y="4643348"/>
                  <a:pt x="1825685" y="4643348"/>
                </a:cubicBezTo>
                <a:cubicBezTo>
                  <a:pt x="1696200" y="4643348"/>
                  <a:pt x="1591232" y="4532747"/>
                  <a:pt x="1591232" y="4396318"/>
                </a:cubicBezTo>
                <a:cubicBezTo>
                  <a:pt x="1591232" y="4259889"/>
                  <a:pt x="1696200" y="4149288"/>
                  <a:pt x="1825685" y="4149288"/>
                </a:cubicBezTo>
                <a:cubicBezTo>
                  <a:pt x="1955167" y="4149288"/>
                  <a:pt x="2060135" y="4259889"/>
                  <a:pt x="2060135" y="4396318"/>
                </a:cubicBezTo>
                <a:close/>
                <a:moveTo>
                  <a:pt x="2060135" y="1753262"/>
                </a:moveTo>
                <a:cubicBezTo>
                  <a:pt x="2060135" y="1889694"/>
                  <a:pt x="1955167" y="2000292"/>
                  <a:pt x="1825685" y="2000292"/>
                </a:cubicBezTo>
                <a:cubicBezTo>
                  <a:pt x="1696200" y="2000292"/>
                  <a:pt x="1591232" y="1889694"/>
                  <a:pt x="1591232" y="1753262"/>
                </a:cubicBezTo>
                <a:cubicBezTo>
                  <a:pt x="1591232" y="1616834"/>
                  <a:pt x="1696200" y="1506236"/>
                  <a:pt x="1825685" y="1506236"/>
                </a:cubicBezTo>
                <a:cubicBezTo>
                  <a:pt x="1955167" y="1506236"/>
                  <a:pt x="2060135" y="1616834"/>
                  <a:pt x="2060135" y="1753262"/>
                </a:cubicBezTo>
                <a:close/>
                <a:moveTo>
                  <a:pt x="2123194" y="4909433"/>
                </a:moveTo>
                <a:cubicBezTo>
                  <a:pt x="2121554" y="4919853"/>
                  <a:pt x="2117845" y="4930727"/>
                  <a:pt x="2111181" y="4942054"/>
                </a:cubicBezTo>
                <a:cubicBezTo>
                  <a:pt x="2084518" y="4987363"/>
                  <a:pt x="1996794" y="5054420"/>
                  <a:pt x="1946052" y="5099729"/>
                </a:cubicBezTo>
                <a:cubicBezTo>
                  <a:pt x="1895310" y="5145038"/>
                  <a:pt x="1859186" y="5187628"/>
                  <a:pt x="1806723" y="5213909"/>
                </a:cubicBezTo>
                <a:cubicBezTo>
                  <a:pt x="1754263" y="5240188"/>
                  <a:pt x="1692339" y="5250156"/>
                  <a:pt x="1631277" y="5257404"/>
                </a:cubicBezTo>
                <a:cubicBezTo>
                  <a:pt x="1600743" y="5261029"/>
                  <a:pt x="1567201" y="5262161"/>
                  <a:pt x="1534198" y="5261822"/>
                </a:cubicBezTo>
                <a:cubicBezTo>
                  <a:pt x="1501195" y="5261483"/>
                  <a:pt x="1468725" y="5259669"/>
                  <a:pt x="1440344" y="5257404"/>
                </a:cubicBezTo>
                <a:cubicBezTo>
                  <a:pt x="1383582" y="5252875"/>
                  <a:pt x="1340582" y="5242907"/>
                  <a:pt x="1290699" y="5230220"/>
                </a:cubicBezTo>
                <a:cubicBezTo>
                  <a:pt x="1240816" y="5217534"/>
                  <a:pt x="1195232" y="5202128"/>
                  <a:pt x="1141051" y="5181284"/>
                </a:cubicBezTo>
                <a:cubicBezTo>
                  <a:pt x="1086869" y="5160444"/>
                  <a:pt x="975062" y="5127822"/>
                  <a:pt x="965602" y="5105167"/>
                </a:cubicBezTo>
                <a:cubicBezTo>
                  <a:pt x="956141" y="5082513"/>
                  <a:pt x="1051608" y="5066202"/>
                  <a:pt x="1084288" y="5045358"/>
                </a:cubicBezTo>
                <a:cubicBezTo>
                  <a:pt x="1116968" y="5024517"/>
                  <a:pt x="1133309" y="4991895"/>
                  <a:pt x="1161693" y="4963803"/>
                </a:cubicBezTo>
                <a:cubicBezTo>
                  <a:pt x="1190074" y="4935711"/>
                  <a:pt x="1212435" y="4886778"/>
                  <a:pt x="1254576" y="4876810"/>
                </a:cubicBezTo>
                <a:cubicBezTo>
                  <a:pt x="1296719" y="4866842"/>
                  <a:pt x="1377561" y="4884964"/>
                  <a:pt x="1414544" y="4903994"/>
                </a:cubicBezTo>
                <a:cubicBezTo>
                  <a:pt x="1451526" y="4923024"/>
                  <a:pt x="1474749" y="4961084"/>
                  <a:pt x="1476467" y="4990987"/>
                </a:cubicBezTo>
                <a:cubicBezTo>
                  <a:pt x="1478189" y="5020890"/>
                  <a:pt x="1439485" y="5062574"/>
                  <a:pt x="1424866" y="5083418"/>
                </a:cubicBezTo>
                <a:cubicBezTo>
                  <a:pt x="1410245" y="5104262"/>
                  <a:pt x="1391324" y="5110605"/>
                  <a:pt x="1388743" y="5116040"/>
                </a:cubicBezTo>
                <a:cubicBezTo>
                  <a:pt x="1387453" y="5118759"/>
                  <a:pt x="1388529" y="5120346"/>
                  <a:pt x="1391969" y="5120458"/>
                </a:cubicBezTo>
                <a:lnTo>
                  <a:pt x="1409385" y="5116040"/>
                </a:lnTo>
                <a:cubicBezTo>
                  <a:pt x="1425725" y="5109697"/>
                  <a:pt x="1462708" y="5100634"/>
                  <a:pt x="1486787" y="5077980"/>
                </a:cubicBezTo>
                <a:cubicBezTo>
                  <a:pt x="1510869" y="5055326"/>
                  <a:pt x="1527209" y="5015455"/>
                  <a:pt x="1553872" y="4980114"/>
                </a:cubicBezTo>
                <a:cubicBezTo>
                  <a:pt x="1580532" y="4944773"/>
                  <a:pt x="1613216" y="4885869"/>
                  <a:pt x="1646755" y="4865934"/>
                </a:cubicBezTo>
                <a:cubicBezTo>
                  <a:pt x="1680298" y="4845999"/>
                  <a:pt x="1722438" y="4844188"/>
                  <a:pt x="1755122" y="4860499"/>
                </a:cubicBezTo>
                <a:cubicBezTo>
                  <a:pt x="1787802" y="4876810"/>
                  <a:pt x="1836826" y="4927557"/>
                  <a:pt x="1842846" y="4963803"/>
                </a:cubicBezTo>
                <a:cubicBezTo>
                  <a:pt x="1848867" y="5000049"/>
                  <a:pt x="1803286" y="5052607"/>
                  <a:pt x="1791245" y="5077980"/>
                </a:cubicBezTo>
                <a:cubicBezTo>
                  <a:pt x="1779204" y="5103353"/>
                  <a:pt x="1770603" y="5110605"/>
                  <a:pt x="1770603" y="5116040"/>
                </a:cubicBezTo>
                <a:lnTo>
                  <a:pt x="1791245" y="5110602"/>
                </a:lnTo>
                <a:lnTo>
                  <a:pt x="1842846" y="5067107"/>
                </a:lnTo>
                <a:cubicBezTo>
                  <a:pt x="1855746" y="5048077"/>
                  <a:pt x="1861767" y="5023609"/>
                  <a:pt x="1868647" y="4996425"/>
                </a:cubicBezTo>
                <a:cubicBezTo>
                  <a:pt x="1875530" y="4969241"/>
                  <a:pt x="1878107" y="4935711"/>
                  <a:pt x="1884128" y="4903994"/>
                </a:cubicBezTo>
                <a:cubicBezTo>
                  <a:pt x="1890148" y="4872277"/>
                  <a:pt x="1878107" y="4830593"/>
                  <a:pt x="1904770" y="4806128"/>
                </a:cubicBezTo>
                <a:cubicBezTo>
                  <a:pt x="1931430" y="4781660"/>
                  <a:pt x="2010556" y="4753568"/>
                  <a:pt x="2044096" y="4757195"/>
                </a:cubicBezTo>
                <a:cubicBezTo>
                  <a:pt x="2077638" y="4760819"/>
                  <a:pt x="2094838" y="4797066"/>
                  <a:pt x="2106019" y="4827877"/>
                </a:cubicBezTo>
                <a:cubicBezTo>
                  <a:pt x="2111609" y="4843280"/>
                  <a:pt x="2119565" y="4860499"/>
                  <a:pt x="2122791" y="4879529"/>
                </a:cubicBezTo>
                <a:cubicBezTo>
                  <a:pt x="2124404" y="4889044"/>
                  <a:pt x="2124833" y="4899012"/>
                  <a:pt x="2123194" y="4909433"/>
                </a:cubicBezTo>
                <a:close/>
                <a:moveTo>
                  <a:pt x="2123194" y="1240150"/>
                </a:moveTo>
                <a:cubicBezTo>
                  <a:pt x="2124833" y="1250571"/>
                  <a:pt x="2124404" y="1260539"/>
                  <a:pt x="2122791" y="1270054"/>
                </a:cubicBezTo>
                <a:cubicBezTo>
                  <a:pt x="2119565" y="1289084"/>
                  <a:pt x="2111609" y="1306301"/>
                  <a:pt x="2106019" y="1321706"/>
                </a:cubicBezTo>
                <a:cubicBezTo>
                  <a:pt x="2094838" y="1352515"/>
                  <a:pt x="2077638" y="1388764"/>
                  <a:pt x="2044096" y="1392389"/>
                </a:cubicBezTo>
                <a:cubicBezTo>
                  <a:pt x="2010556" y="1396013"/>
                  <a:pt x="1931430" y="1367920"/>
                  <a:pt x="1904770" y="1343452"/>
                </a:cubicBezTo>
                <a:cubicBezTo>
                  <a:pt x="1878107" y="1318987"/>
                  <a:pt x="1890148" y="1277303"/>
                  <a:pt x="1884128" y="1245586"/>
                </a:cubicBezTo>
                <a:cubicBezTo>
                  <a:pt x="1878107" y="1213870"/>
                  <a:pt x="1875530" y="1180342"/>
                  <a:pt x="1868647" y="1153155"/>
                </a:cubicBezTo>
                <a:cubicBezTo>
                  <a:pt x="1861767" y="1125971"/>
                  <a:pt x="1855746" y="1101503"/>
                  <a:pt x="1842846" y="1082473"/>
                </a:cubicBezTo>
                <a:lnTo>
                  <a:pt x="1791245" y="1038978"/>
                </a:lnTo>
                <a:lnTo>
                  <a:pt x="1770603" y="1033540"/>
                </a:lnTo>
                <a:cubicBezTo>
                  <a:pt x="1770603" y="1038978"/>
                  <a:pt x="1779204" y="1046227"/>
                  <a:pt x="1791245" y="1071600"/>
                </a:cubicBezTo>
                <a:cubicBezTo>
                  <a:pt x="1803286" y="1096974"/>
                  <a:pt x="1848867" y="1149531"/>
                  <a:pt x="1842846" y="1185777"/>
                </a:cubicBezTo>
                <a:cubicBezTo>
                  <a:pt x="1836826" y="1222027"/>
                  <a:pt x="1787802" y="1272770"/>
                  <a:pt x="1755122" y="1289084"/>
                </a:cubicBezTo>
                <a:cubicBezTo>
                  <a:pt x="1722438" y="1305395"/>
                  <a:pt x="1680297" y="1303582"/>
                  <a:pt x="1646755" y="1283646"/>
                </a:cubicBezTo>
                <a:cubicBezTo>
                  <a:pt x="1613215" y="1263711"/>
                  <a:pt x="1580532" y="1204807"/>
                  <a:pt x="1553872" y="1169466"/>
                </a:cubicBezTo>
                <a:cubicBezTo>
                  <a:pt x="1527209" y="1134125"/>
                  <a:pt x="1510869" y="1094255"/>
                  <a:pt x="1486787" y="1071600"/>
                </a:cubicBezTo>
                <a:cubicBezTo>
                  <a:pt x="1462708" y="1048946"/>
                  <a:pt x="1425725" y="1039884"/>
                  <a:pt x="1409385" y="1033540"/>
                </a:cubicBezTo>
                <a:lnTo>
                  <a:pt x="1391969" y="1029123"/>
                </a:lnTo>
                <a:cubicBezTo>
                  <a:pt x="1388529" y="1029235"/>
                  <a:pt x="1387453" y="1030821"/>
                  <a:pt x="1388743" y="1033540"/>
                </a:cubicBezTo>
                <a:cubicBezTo>
                  <a:pt x="1391324" y="1038978"/>
                  <a:pt x="1410244" y="1045322"/>
                  <a:pt x="1424866" y="1066162"/>
                </a:cubicBezTo>
                <a:cubicBezTo>
                  <a:pt x="1439485" y="1087006"/>
                  <a:pt x="1478189" y="1128690"/>
                  <a:pt x="1476467" y="1158593"/>
                </a:cubicBezTo>
                <a:cubicBezTo>
                  <a:pt x="1474749" y="1188496"/>
                  <a:pt x="1451526" y="1226556"/>
                  <a:pt x="1414543" y="1245586"/>
                </a:cubicBezTo>
                <a:cubicBezTo>
                  <a:pt x="1377561" y="1264616"/>
                  <a:pt x="1296719" y="1282738"/>
                  <a:pt x="1254575" y="1272770"/>
                </a:cubicBezTo>
                <a:cubicBezTo>
                  <a:pt x="1212435" y="1262803"/>
                  <a:pt x="1190074" y="1213870"/>
                  <a:pt x="1161693" y="1185777"/>
                </a:cubicBezTo>
                <a:cubicBezTo>
                  <a:pt x="1133308" y="1157688"/>
                  <a:pt x="1116968" y="1125066"/>
                  <a:pt x="1084288" y="1104222"/>
                </a:cubicBezTo>
                <a:cubicBezTo>
                  <a:pt x="1051608" y="1083382"/>
                  <a:pt x="956141" y="1067071"/>
                  <a:pt x="965602" y="1044416"/>
                </a:cubicBezTo>
                <a:cubicBezTo>
                  <a:pt x="975062" y="1021762"/>
                  <a:pt x="1086869" y="989137"/>
                  <a:pt x="1141050" y="968296"/>
                </a:cubicBezTo>
                <a:cubicBezTo>
                  <a:pt x="1195232" y="947453"/>
                  <a:pt x="1240816" y="932050"/>
                  <a:pt x="1290699" y="919363"/>
                </a:cubicBezTo>
                <a:cubicBezTo>
                  <a:pt x="1340582" y="906677"/>
                  <a:pt x="1383581" y="896709"/>
                  <a:pt x="1440344" y="892176"/>
                </a:cubicBezTo>
                <a:cubicBezTo>
                  <a:pt x="1468725" y="889911"/>
                  <a:pt x="1501195" y="888098"/>
                  <a:pt x="1534198" y="887759"/>
                </a:cubicBezTo>
                <a:cubicBezTo>
                  <a:pt x="1567200" y="887419"/>
                  <a:pt x="1600743" y="888552"/>
                  <a:pt x="1631277" y="892176"/>
                </a:cubicBezTo>
                <a:cubicBezTo>
                  <a:pt x="1692339" y="899428"/>
                  <a:pt x="1754262" y="909396"/>
                  <a:pt x="1806723" y="935674"/>
                </a:cubicBezTo>
                <a:cubicBezTo>
                  <a:pt x="1859186" y="961953"/>
                  <a:pt x="1895310" y="1004543"/>
                  <a:pt x="1946052" y="1049851"/>
                </a:cubicBezTo>
                <a:cubicBezTo>
                  <a:pt x="1996793" y="1095160"/>
                  <a:pt x="2084518" y="1162218"/>
                  <a:pt x="2111181" y="1207526"/>
                </a:cubicBezTo>
                <a:cubicBezTo>
                  <a:pt x="2117845" y="1218854"/>
                  <a:pt x="2121554" y="1229728"/>
                  <a:pt x="2123194" y="1240150"/>
                </a:cubicBezTo>
                <a:close/>
                <a:moveTo>
                  <a:pt x="2290096" y="4503222"/>
                </a:moveTo>
                <a:cubicBezTo>
                  <a:pt x="2289532" y="4441333"/>
                  <a:pt x="2277600" y="4383394"/>
                  <a:pt x="2260829" y="4316792"/>
                </a:cubicBezTo>
                <a:cubicBezTo>
                  <a:pt x="2238465" y="4227985"/>
                  <a:pt x="2194603" y="4115618"/>
                  <a:pt x="2152462" y="4034063"/>
                </a:cubicBezTo>
                <a:cubicBezTo>
                  <a:pt x="2125030" y="3980973"/>
                  <a:pt x="2097597" y="3934029"/>
                  <a:pt x="2062994" y="3893235"/>
                </a:cubicBezTo>
                <a:lnTo>
                  <a:pt x="2015331" y="3918572"/>
                </a:lnTo>
                <a:lnTo>
                  <a:pt x="2038426" y="3977322"/>
                </a:lnTo>
                <a:cubicBezTo>
                  <a:pt x="2038426" y="4046020"/>
                  <a:pt x="1985570" y="4101712"/>
                  <a:pt x="1920366" y="4101712"/>
                </a:cubicBezTo>
                <a:cubicBezTo>
                  <a:pt x="1866315" y="4101712"/>
                  <a:pt x="1820747" y="4063440"/>
                  <a:pt x="1814864" y="4009253"/>
                </a:cubicBezTo>
                <a:lnTo>
                  <a:pt x="1707430" y="4047304"/>
                </a:lnTo>
                <a:cubicBezTo>
                  <a:pt x="1675765" y="4151771"/>
                  <a:pt x="1582161" y="4226168"/>
                  <a:pt x="1472066" y="4226168"/>
                </a:cubicBezTo>
                <a:cubicBezTo>
                  <a:pt x="1379541" y="4226168"/>
                  <a:pt x="1298661" y="4173620"/>
                  <a:pt x="1258683" y="4093376"/>
                </a:cubicBezTo>
                <a:cubicBezTo>
                  <a:pt x="1181211" y="4089349"/>
                  <a:pt x="1106521" y="4081401"/>
                  <a:pt x="1032936" y="4059806"/>
                </a:cubicBezTo>
                <a:cubicBezTo>
                  <a:pt x="1027375" y="4117723"/>
                  <a:pt x="1037088" y="4178044"/>
                  <a:pt x="1058488" y="4240672"/>
                </a:cubicBezTo>
                <a:cubicBezTo>
                  <a:pt x="1081707" y="4308635"/>
                  <a:pt x="1116968" y="4408314"/>
                  <a:pt x="1172013" y="4452718"/>
                </a:cubicBezTo>
                <a:cubicBezTo>
                  <a:pt x="1227057" y="4497121"/>
                  <a:pt x="1339719" y="4514337"/>
                  <a:pt x="1388743" y="4507089"/>
                </a:cubicBezTo>
                <a:cubicBezTo>
                  <a:pt x="1437767" y="4499840"/>
                  <a:pt x="1449805" y="4433688"/>
                  <a:pt x="1466148" y="4409223"/>
                </a:cubicBezTo>
                <a:cubicBezTo>
                  <a:pt x="1482488" y="4384755"/>
                  <a:pt x="1476467" y="4351227"/>
                  <a:pt x="1486787" y="4360287"/>
                </a:cubicBezTo>
                <a:cubicBezTo>
                  <a:pt x="1497110" y="4369349"/>
                  <a:pt x="1532371" y="4424625"/>
                  <a:pt x="1528072" y="4463594"/>
                </a:cubicBezTo>
                <a:cubicBezTo>
                  <a:pt x="1523770" y="4502559"/>
                  <a:pt x="1494529" y="4565989"/>
                  <a:pt x="1460986" y="4594082"/>
                </a:cubicBezTo>
                <a:cubicBezTo>
                  <a:pt x="1427444" y="4622174"/>
                  <a:pt x="1374121" y="4629423"/>
                  <a:pt x="1326819" y="4632142"/>
                </a:cubicBezTo>
                <a:cubicBezTo>
                  <a:pt x="1279517" y="4634861"/>
                  <a:pt x="1227916" y="4631237"/>
                  <a:pt x="1177174" y="4610393"/>
                </a:cubicBezTo>
                <a:cubicBezTo>
                  <a:pt x="1126429" y="4589552"/>
                  <a:pt x="1073969" y="4567803"/>
                  <a:pt x="1022364" y="4507089"/>
                </a:cubicBezTo>
                <a:cubicBezTo>
                  <a:pt x="970763" y="4446374"/>
                  <a:pt x="895077" y="4324040"/>
                  <a:pt x="867558" y="4246110"/>
                </a:cubicBezTo>
                <a:cubicBezTo>
                  <a:pt x="840036" y="4168179"/>
                  <a:pt x="846915" y="4119246"/>
                  <a:pt x="857235" y="4039501"/>
                </a:cubicBezTo>
                <a:cubicBezTo>
                  <a:pt x="858701" y="4028189"/>
                  <a:pt x="860473" y="4016223"/>
                  <a:pt x="864137" y="4004024"/>
                </a:cubicBezTo>
                <a:cubicBezTo>
                  <a:pt x="812402" y="3984455"/>
                  <a:pt x="761529" y="3960396"/>
                  <a:pt x="711157" y="3929418"/>
                </a:cubicBezTo>
                <a:cubicBezTo>
                  <a:pt x="666206" y="4010725"/>
                  <a:pt x="581372" y="4062664"/>
                  <a:pt x="485027" y="4062664"/>
                </a:cubicBezTo>
                <a:cubicBezTo>
                  <a:pt x="332370" y="4062664"/>
                  <a:pt x="208618" y="3932273"/>
                  <a:pt x="208618" y="3771428"/>
                </a:cubicBezTo>
                <a:cubicBezTo>
                  <a:pt x="208618" y="3673411"/>
                  <a:pt x="254572" y="3586705"/>
                  <a:pt x="328365" y="3537936"/>
                </a:cubicBezTo>
                <a:cubicBezTo>
                  <a:pt x="270983" y="3458194"/>
                  <a:pt x="219104" y="3377802"/>
                  <a:pt x="182140" y="3314511"/>
                </a:cubicBezTo>
                <a:lnTo>
                  <a:pt x="147707" y="3250311"/>
                </a:lnTo>
                <a:lnTo>
                  <a:pt x="142874" y="3266492"/>
                </a:lnTo>
                <a:cubicBezTo>
                  <a:pt x="111091" y="3431967"/>
                  <a:pt x="101743" y="3626994"/>
                  <a:pt x="126049" y="3798379"/>
                </a:cubicBezTo>
                <a:cubicBezTo>
                  <a:pt x="150354" y="3969764"/>
                  <a:pt x="216728" y="4138194"/>
                  <a:pt x="288709" y="4294806"/>
                </a:cubicBezTo>
                <a:cubicBezTo>
                  <a:pt x="360691" y="4451416"/>
                  <a:pt x="452305" y="4598179"/>
                  <a:pt x="557941" y="4738047"/>
                </a:cubicBezTo>
                <a:cubicBezTo>
                  <a:pt x="663577" y="4877912"/>
                  <a:pt x="817825" y="5030585"/>
                  <a:pt x="922525" y="5134007"/>
                </a:cubicBezTo>
                <a:cubicBezTo>
                  <a:pt x="950680" y="5161818"/>
                  <a:pt x="973967" y="5184927"/>
                  <a:pt x="995414" y="5205368"/>
                </a:cubicBezTo>
                <a:cubicBezTo>
                  <a:pt x="1005759" y="5211036"/>
                  <a:pt x="1020882" y="5226063"/>
                  <a:pt x="1058488" y="5241093"/>
                </a:cubicBezTo>
                <a:cubicBezTo>
                  <a:pt x="1108367" y="5261029"/>
                  <a:pt x="1205552" y="5309056"/>
                  <a:pt x="1285538" y="5322648"/>
                </a:cubicBezTo>
                <a:cubicBezTo>
                  <a:pt x="1365523" y="5336243"/>
                  <a:pt x="1457547" y="5329897"/>
                  <a:pt x="1538391" y="5322648"/>
                </a:cubicBezTo>
                <a:cubicBezTo>
                  <a:pt x="1619236" y="5315400"/>
                  <a:pt x="1706098" y="5300902"/>
                  <a:pt x="1770603" y="5279153"/>
                </a:cubicBezTo>
                <a:cubicBezTo>
                  <a:pt x="1835107" y="5257404"/>
                  <a:pt x="1882409" y="5224782"/>
                  <a:pt x="1925409" y="5192160"/>
                </a:cubicBezTo>
                <a:cubicBezTo>
                  <a:pt x="1968412" y="5159538"/>
                  <a:pt x="1999374" y="5118759"/>
                  <a:pt x="2028615" y="5083418"/>
                </a:cubicBezTo>
                <a:cubicBezTo>
                  <a:pt x="2057858" y="5048077"/>
                  <a:pt x="2070758" y="5005487"/>
                  <a:pt x="2100858" y="4980114"/>
                </a:cubicBezTo>
                <a:cubicBezTo>
                  <a:pt x="2116173" y="4967206"/>
                  <a:pt x="2133934" y="4965087"/>
                  <a:pt x="2152769" y="4960781"/>
                </a:cubicBezTo>
                <a:cubicBezTo>
                  <a:pt x="2161926" y="4931024"/>
                  <a:pt x="2179834" y="4900745"/>
                  <a:pt x="2198905" y="4844188"/>
                </a:cubicBezTo>
                <a:cubicBezTo>
                  <a:pt x="2222125" y="4775317"/>
                  <a:pt x="2276310" y="4654796"/>
                  <a:pt x="2286630" y="4566895"/>
                </a:cubicBezTo>
                <a:cubicBezTo>
                  <a:pt x="2289210" y="4544920"/>
                  <a:pt x="2290285" y="4523852"/>
                  <a:pt x="2290096" y="4503222"/>
                </a:cubicBezTo>
                <a:close/>
                <a:moveTo>
                  <a:pt x="2290096" y="1646358"/>
                </a:moveTo>
                <a:cubicBezTo>
                  <a:pt x="2290285" y="1625729"/>
                  <a:pt x="2289210" y="1604660"/>
                  <a:pt x="2286630" y="1582686"/>
                </a:cubicBezTo>
                <a:cubicBezTo>
                  <a:pt x="2276310" y="1494787"/>
                  <a:pt x="2222125" y="1374264"/>
                  <a:pt x="2198905" y="1305392"/>
                </a:cubicBezTo>
                <a:cubicBezTo>
                  <a:pt x="2179834" y="1248835"/>
                  <a:pt x="2161926" y="1218557"/>
                  <a:pt x="2152769" y="1188799"/>
                </a:cubicBezTo>
                <a:cubicBezTo>
                  <a:pt x="2133934" y="1184494"/>
                  <a:pt x="2116173" y="1182374"/>
                  <a:pt x="2100858" y="1169466"/>
                </a:cubicBezTo>
                <a:cubicBezTo>
                  <a:pt x="2070758" y="1144093"/>
                  <a:pt x="2057858" y="1101503"/>
                  <a:pt x="2028615" y="1066162"/>
                </a:cubicBezTo>
                <a:cubicBezTo>
                  <a:pt x="1999374" y="1030821"/>
                  <a:pt x="1968412" y="990045"/>
                  <a:pt x="1925409" y="957423"/>
                </a:cubicBezTo>
                <a:cubicBezTo>
                  <a:pt x="1882409" y="924798"/>
                  <a:pt x="1835107" y="892176"/>
                  <a:pt x="1770603" y="870427"/>
                </a:cubicBezTo>
                <a:cubicBezTo>
                  <a:pt x="1706098" y="848681"/>
                  <a:pt x="1619236" y="834181"/>
                  <a:pt x="1538391" y="826932"/>
                </a:cubicBezTo>
                <a:cubicBezTo>
                  <a:pt x="1457546" y="819683"/>
                  <a:pt x="1365523" y="813340"/>
                  <a:pt x="1285537" y="826932"/>
                </a:cubicBezTo>
                <a:cubicBezTo>
                  <a:pt x="1205552" y="840524"/>
                  <a:pt x="1108367" y="888552"/>
                  <a:pt x="1058487" y="908487"/>
                </a:cubicBezTo>
                <a:cubicBezTo>
                  <a:pt x="1020882" y="923517"/>
                  <a:pt x="1005759" y="938548"/>
                  <a:pt x="995414" y="944216"/>
                </a:cubicBezTo>
                <a:cubicBezTo>
                  <a:pt x="973966" y="964654"/>
                  <a:pt x="950680" y="987765"/>
                  <a:pt x="922525" y="1015573"/>
                </a:cubicBezTo>
                <a:cubicBezTo>
                  <a:pt x="817825" y="1118998"/>
                  <a:pt x="663577" y="1271668"/>
                  <a:pt x="557941" y="1411537"/>
                </a:cubicBezTo>
                <a:cubicBezTo>
                  <a:pt x="452305" y="1551402"/>
                  <a:pt x="360691" y="1698165"/>
                  <a:pt x="288709" y="1854774"/>
                </a:cubicBezTo>
                <a:cubicBezTo>
                  <a:pt x="216727" y="2011386"/>
                  <a:pt x="150354" y="2179816"/>
                  <a:pt x="126049" y="2351202"/>
                </a:cubicBezTo>
                <a:cubicBezTo>
                  <a:pt x="101743" y="2522590"/>
                  <a:pt x="111091" y="2717616"/>
                  <a:pt x="142874" y="2883091"/>
                </a:cubicBezTo>
                <a:lnTo>
                  <a:pt x="147707" y="2899269"/>
                </a:lnTo>
                <a:lnTo>
                  <a:pt x="182140" y="2835073"/>
                </a:lnTo>
                <a:cubicBezTo>
                  <a:pt x="219104" y="2771781"/>
                  <a:pt x="270983" y="2691386"/>
                  <a:pt x="328365" y="2611645"/>
                </a:cubicBezTo>
                <a:cubicBezTo>
                  <a:pt x="254572" y="2562875"/>
                  <a:pt x="208618" y="2476170"/>
                  <a:pt x="208618" y="2378155"/>
                </a:cubicBezTo>
                <a:cubicBezTo>
                  <a:pt x="208618" y="2217310"/>
                  <a:pt x="332370" y="2086919"/>
                  <a:pt x="485027" y="2086919"/>
                </a:cubicBezTo>
                <a:cubicBezTo>
                  <a:pt x="581372" y="2086919"/>
                  <a:pt x="666206" y="2138856"/>
                  <a:pt x="711157" y="2220165"/>
                </a:cubicBezTo>
                <a:cubicBezTo>
                  <a:pt x="761529" y="2189184"/>
                  <a:pt x="812402" y="2165125"/>
                  <a:pt x="864137" y="2145556"/>
                </a:cubicBezTo>
                <a:cubicBezTo>
                  <a:pt x="860473" y="2133357"/>
                  <a:pt x="858701" y="2121391"/>
                  <a:pt x="857235" y="2110082"/>
                </a:cubicBezTo>
                <a:cubicBezTo>
                  <a:pt x="846915" y="2030338"/>
                  <a:pt x="840035" y="1981402"/>
                  <a:pt x="867558" y="1903471"/>
                </a:cubicBezTo>
                <a:cubicBezTo>
                  <a:pt x="895076" y="1825540"/>
                  <a:pt x="970763" y="1703206"/>
                  <a:pt x="1022364" y="1642492"/>
                </a:cubicBezTo>
                <a:cubicBezTo>
                  <a:pt x="1073968" y="1581780"/>
                  <a:pt x="1126429" y="1560031"/>
                  <a:pt x="1177174" y="1539188"/>
                </a:cubicBezTo>
                <a:cubicBezTo>
                  <a:pt x="1227916" y="1518347"/>
                  <a:pt x="1279517" y="1514720"/>
                  <a:pt x="1326819" y="1517439"/>
                </a:cubicBezTo>
                <a:cubicBezTo>
                  <a:pt x="1374121" y="1520158"/>
                  <a:pt x="1427444" y="1527409"/>
                  <a:pt x="1460986" y="1555499"/>
                </a:cubicBezTo>
                <a:cubicBezTo>
                  <a:pt x="1494529" y="1583591"/>
                  <a:pt x="1523769" y="1647024"/>
                  <a:pt x="1528072" y="1685990"/>
                </a:cubicBezTo>
                <a:cubicBezTo>
                  <a:pt x="1532371" y="1724955"/>
                  <a:pt x="1497110" y="1780232"/>
                  <a:pt x="1486787" y="1789294"/>
                </a:cubicBezTo>
                <a:cubicBezTo>
                  <a:pt x="1476467" y="1798356"/>
                  <a:pt x="1482488" y="1764826"/>
                  <a:pt x="1466148" y="1740361"/>
                </a:cubicBezTo>
                <a:cubicBezTo>
                  <a:pt x="1449804" y="1715893"/>
                  <a:pt x="1437766" y="1649743"/>
                  <a:pt x="1388743" y="1642492"/>
                </a:cubicBezTo>
                <a:cubicBezTo>
                  <a:pt x="1339719" y="1635243"/>
                  <a:pt x="1227057" y="1652459"/>
                  <a:pt x="1172012" y="1696863"/>
                </a:cubicBezTo>
                <a:cubicBezTo>
                  <a:pt x="1116968" y="1741266"/>
                  <a:pt x="1081707" y="1840946"/>
                  <a:pt x="1058487" y="1908909"/>
                </a:cubicBezTo>
                <a:cubicBezTo>
                  <a:pt x="1037088" y="1971540"/>
                  <a:pt x="1027375" y="2031861"/>
                  <a:pt x="1032936" y="2089774"/>
                </a:cubicBezTo>
                <a:cubicBezTo>
                  <a:pt x="1106521" y="2068180"/>
                  <a:pt x="1181211" y="2060232"/>
                  <a:pt x="1258683" y="2056205"/>
                </a:cubicBezTo>
                <a:cubicBezTo>
                  <a:pt x="1298661" y="1975961"/>
                  <a:pt x="1379541" y="1923412"/>
                  <a:pt x="1472066" y="1923412"/>
                </a:cubicBezTo>
                <a:cubicBezTo>
                  <a:pt x="1582161" y="1923412"/>
                  <a:pt x="1675765" y="1997810"/>
                  <a:pt x="1707430" y="2102276"/>
                </a:cubicBezTo>
                <a:lnTo>
                  <a:pt x="1814864" y="2140327"/>
                </a:lnTo>
                <a:cubicBezTo>
                  <a:pt x="1820747" y="2086144"/>
                  <a:pt x="1866315" y="2047869"/>
                  <a:pt x="1920366" y="2047869"/>
                </a:cubicBezTo>
                <a:cubicBezTo>
                  <a:pt x="1985570" y="2047869"/>
                  <a:pt x="2038426" y="2103563"/>
                  <a:pt x="2038426" y="2172262"/>
                </a:cubicBezTo>
                <a:lnTo>
                  <a:pt x="2015331" y="2231008"/>
                </a:lnTo>
                <a:lnTo>
                  <a:pt x="2062994" y="2256348"/>
                </a:lnTo>
                <a:cubicBezTo>
                  <a:pt x="2097597" y="2215551"/>
                  <a:pt x="2125030" y="2168607"/>
                  <a:pt x="2152462" y="2115517"/>
                </a:cubicBezTo>
                <a:cubicBezTo>
                  <a:pt x="2194603" y="2033962"/>
                  <a:pt x="2238465" y="1921595"/>
                  <a:pt x="2260829" y="1832789"/>
                </a:cubicBezTo>
                <a:cubicBezTo>
                  <a:pt x="2277600" y="1766186"/>
                  <a:pt x="2289532" y="1708247"/>
                  <a:pt x="2290096" y="1646358"/>
                </a:cubicBezTo>
                <a:close/>
                <a:moveTo>
                  <a:pt x="2661488" y="4968302"/>
                </a:moveTo>
                <a:cubicBezTo>
                  <a:pt x="2661488" y="5010717"/>
                  <a:pt x="2626825" y="5045104"/>
                  <a:pt x="2584064" y="5045104"/>
                </a:cubicBezTo>
                <a:cubicBezTo>
                  <a:pt x="2541307" y="5045104"/>
                  <a:pt x="2506643" y="5010717"/>
                  <a:pt x="2506643" y="4968302"/>
                </a:cubicBezTo>
                <a:cubicBezTo>
                  <a:pt x="2506643" y="4925885"/>
                  <a:pt x="2541307" y="4891501"/>
                  <a:pt x="2584064" y="4891501"/>
                </a:cubicBezTo>
                <a:cubicBezTo>
                  <a:pt x="2626825" y="4891501"/>
                  <a:pt x="2661488" y="4925885"/>
                  <a:pt x="2661488" y="4968302"/>
                </a:cubicBezTo>
                <a:close/>
                <a:moveTo>
                  <a:pt x="2661488" y="1181281"/>
                </a:moveTo>
                <a:cubicBezTo>
                  <a:pt x="2661488" y="1223695"/>
                  <a:pt x="2626825" y="1258082"/>
                  <a:pt x="2584064" y="1258082"/>
                </a:cubicBezTo>
                <a:cubicBezTo>
                  <a:pt x="2541307" y="1258082"/>
                  <a:pt x="2506643" y="1223695"/>
                  <a:pt x="2506643" y="1181281"/>
                </a:cubicBezTo>
                <a:cubicBezTo>
                  <a:pt x="2506643" y="1138864"/>
                  <a:pt x="2541307" y="1104480"/>
                  <a:pt x="2584064" y="1104480"/>
                </a:cubicBezTo>
                <a:cubicBezTo>
                  <a:pt x="2626825" y="1104480"/>
                  <a:pt x="2661488" y="1138864"/>
                  <a:pt x="2661488" y="1181281"/>
                </a:cubicBezTo>
                <a:close/>
                <a:moveTo>
                  <a:pt x="2696323" y="3100958"/>
                </a:moveTo>
                <a:cubicBezTo>
                  <a:pt x="2696323" y="2839376"/>
                  <a:pt x="2463486" y="2602540"/>
                  <a:pt x="2181908" y="2439316"/>
                </a:cubicBezTo>
                <a:cubicBezTo>
                  <a:pt x="2175610" y="2434356"/>
                  <a:pt x="2168966" y="2429981"/>
                  <a:pt x="2162325" y="2425665"/>
                </a:cubicBezTo>
                <a:lnTo>
                  <a:pt x="2160512" y="2427589"/>
                </a:lnTo>
                <a:cubicBezTo>
                  <a:pt x="2105450" y="2392466"/>
                  <a:pt x="2047117" y="2362967"/>
                  <a:pt x="1988247" y="2337451"/>
                </a:cubicBezTo>
                <a:cubicBezTo>
                  <a:pt x="1991757" y="2335663"/>
                  <a:pt x="1994537" y="2333085"/>
                  <a:pt x="1997282" y="2330485"/>
                </a:cubicBezTo>
                <a:lnTo>
                  <a:pt x="1960185" y="2309093"/>
                </a:lnTo>
                <a:cubicBezTo>
                  <a:pt x="1949338" y="2303534"/>
                  <a:pt x="1938638" y="2298039"/>
                  <a:pt x="1927536" y="2293524"/>
                </a:cubicBezTo>
                <a:cubicBezTo>
                  <a:pt x="1925304" y="2296573"/>
                  <a:pt x="1922844" y="2296652"/>
                  <a:pt x="1920366" y="2296652"/>
                </a:cubicBezTo>
                <a:cubicBezTo>
                  <a:pt x="1883281" y="2296652"/>
                  <a:pt x="1850189" y="2278633"/>
                  <a:pt x="1832086" y="2248006"/>
                </a:cubicBezTo>
                <a:cubicBezTo>
                  <a:pt x="1796895" y="2228668"/>
                  <a:pt x="1760561" y="2213262"/>
                  <a:pt x="1721007" y="2204654"/>
                </a:cubicBezTo>
                <a:lnTo>
                  <a:pt x="1715813" y="2239017"/>
                </a:lnTo>
                <a:cubicBezTo>
                  <a:pt x="1619300" y="2212961"/>
                  <a:pt x="1529144" y="2198788"/>
                  <a:pt x="1453207" y="2198304"/>
                </a:cubicBezTo>
                <a:cubicBezTo>
                  <a:pt x="1385990" y="2197875"/>
                  <a:pt x="1307989" y="2208033"/>
                  <a:pt x="1224696" y="2228282"/>
                </a:cubicBezTo>
                <a:cubicBezTo>
                  <a:pt x="1221058" y="2215625"/>
                  <a:pt x="1220103" y="2202374"/>
                  <a:pt x="1220103" y="2188888"/>
                </a:cubicBezTo>
                <a:lnTo>
                  <a:pt x="1224725" y="2164783"/>
                </a:lnTo>
                <a:lnTo>
                  <a:pt x="1053224" y="2193869"/>
                </a:lnTo>
                <a:cubicBezTo>
                  <a:pt x="1061789" y="2218206"/>
                  <a:pt x="1073287" y="2242187"/>
                  <a:pt x="1088807" y="2265803"/>
                </a:cubicBezTo>
                <a:cubicBezTo>
                  <a:pt x="1030910" y="2284792"/>
                  <a:pt x="971862" y="2307571"/>
                  <a:pt x="913444" y="2334338"/>
                </a:cubicBezTo>
                <a:lnTo>
                  <a:pt x="885242" y="2250638"/>
                </a:lnTo>
                <a:cubicBezTo>
                  <a:pt x="838937" y="2273110"/>
                  <a:pt x="794100" y="2299864"/>
                  <a:pt x="752065" y="2329259"/>
                </a:cubicBezTo>
                <a:cubicBezTo>
                  <a:pt x="760063" y="2344616"/>
                  <a:pt x="761436" y="2361218"/>
                  <a:pt x="761436" y="2378155"/>
                </a:cubicBezTo>
                <a:lnTo>
                  <a:pt x="757883" y="2415295"/>
                </a:lnTo>
                <a:cubicBezTo>
                  <a:pt x="633904" y="2481214"/>
                  <a:pt x="519536" y="2564052"/>
                  <a:pt x="428505" y="2657367"/>
                </a:cubicBezTo>
                <a:lnTo>
                  <a:pt x="408651" y="2653144"/>
                </a:lnTo>
                <a:lnTo>
                  <a:pt x="357067" y="2738679"/>
                </a:lnTo>
                <a:cubicBezTo>
                  <a:pt x="299957" y="2811977"/>
                  <a:pt x="258072" y="2890449"/>
                  <a:pt x="239060" y="2972897"/>
                </a:cubicBezTo>
                <a:cubicBezTo>
                  <a:pt x="223899" y="3005492"/>
                  <a:pt x="211220" y="3039747"/>
                  <a:pt x="200113" y="3074790"/>
                </a:cubicBezTo>
                <a:lnTo>
                  <a:pt x="229933" y="3152807"/>
                </a:lnTo>
                <a:cubicBezTo>
                  <a:pt x="263554" y="3403475"/>
                  <a:pt x="489317" y="3627157"/>
                  <a:pt x="761088" y="3776592"/>
                </a:cubicBezTo>
                <a:cubicBezTo>
                  <a:pt x="761087" y="3791739"/>
                  <a:pt x="759247" y="3806531"/>
                  <a:pt x="752065" y="3820325"/>
                </a:cubicBezTo>
                <a:cubicBezTo>
                  <a:pt x="794100" y="3849716"/>
                  <a:pt x="838937" y="3876470"/>
                  <a:pt x="885242" y="3898943"/>
                </a:cubicBezTo>
                <a:lnTo>
                  <a:pt x="901413" y="3850950"/>
                </a:lnTo>
                <a:cubicBezTo>
                  <a:pt x="956880" y="3876965"/>
                  <a:pt x="1013452" y="3899106"/>
                  <a:pt x="1069678" y="3917653"/>
                </a:cubicBezTo>
                <a:cubicBezTo>
                  <a:pt x="1063070" y="3930149"/>
                  <a:pt x="1057739" y="3942881"/>
                  <a:pt x="1053224" y="3955712"/>
                </a:cubicBezTo>
                <a:lnTo>
                  <a:pt x="1224725" y="3984800"/>
                </a:lnTo>
                <a:lnTo>
                  <a:pt x="1220104" y="3960693"/>
                </a:lnTo>
                <a:lnTo>
                  <a:pt x="1220322" y="3958822"/>
                </a:lnTo>
                <a:cubicBezTo>
                  <a:pt x="1302385" y="3978080"/>
                  <a:pt x="1381396" y="3987850"/>
                  <a:pt x="1453207" y="3987850"/>
                </a:cubicBezTo>
                <a:cubicBezTo>
                  <a:pt x="1917550" y="3987850"/>
                  <a:pt x="2696323" y="3595127"/>
                  <a:pt x="2696323" y="3100958"/>
                </a:cubicBezTo>
                <a:close/>
                <a:moveTo>
                  <a:pt x="2837135" y="5207103"/>
                </a:moveTo>
                <a:cubicBezTo>
                  <a:pt x="2837135" y="5238353"/>
                  <a:pt x="2811597" y="5263687"/>
                  <a:pt x="2780092" y="5263687"/>
                </a:cubicBezTo>
                <a:cubicBezTo>
                  <a:pt x="2748590" y="5263687"/>
                  <a:pt x="2723051" y="5238353"/>
                  <a:pt x="2723051" y="5207103"/>
                </a:cubicBezTo>
                <a:cubicBezTo>
                  <a:pt x="2723051" y="5175852"/>
                  <a:pt x="2748590" y="5150518"/>
                  <a:pt x="2780092" y="5150518"/>
                </a:cubicBezTo>
                <a:cubicBezTo>
                  <a:pt x="2811597" y="5150518"/>
                  <a:pt x="2837135" y="5175852"/>
                  <a:pt x="2837135" y="5207103"/>
                </a:cubicBezTo>
                <a:close/>
                <a:moveTo>
                  <a:pt x="2837135" y="942481"/>
                </a:moveTo>
                <a:cubicBezTo>
                  <a:pt x="2837135" y="973731"/>
                  <a:pt x="2811597" y="999065"/>
                  <a:pt x="2780092" y="999065"/>
                </a:cubicBezTo>
                <a:cubicBezTo>
                  <a:pt x="2748590" y="999065"/>
                  <a:pt x="2723051" y="973731"/>
                  <a:pt x="2723051" y="942481"/>
                </a:cubicBezTo>
                <a:cubicBezTo>
                  <a:pt x="2723051" y="911227"/>
                  <a:pt x="2748590" y="885893"/>
                  <a:pt x="2780092" y="885893"/>
                </a:cubicBezTo>
                <a:cubicBezTo>
                  <a:pt x="2811597" y="885893"/>
                  <a:pt x="2837135" y="911227"/>
                  <a:pt x="2837135" y="942481"/>
                </a:cubicBezTo>
                <a:close/>
                <a:moveTo>
                  <a:pt x="2839285" y="3074790"/>
                </a:moveTo>
                <a:lnTo>
                  <a:pt x="2795924" y="3024186"/>
                </a:lnTo>
                <a:cubicBezTo>
                  <a:pt x="2762234" y="2986410"/>
                  <a:pt x="2726874" y="2946609"/>
                  <a:pt x="2689777" y="2906929"/>
                </a:cubicBezTo>
                <a:cubicBezTo>
                  <a:pt x="2705549" y="2942389"/>
                  <a:pt x="2711901" y="2981614"/>
                  <a:pt x="2711901" y="3022402"/>
                </a:cubicBezTo>
                <a:lnTo>
                  <a:pt x="2701866" y="3074790"/>
                </a:lnTo>
                <a:lnTo>
                  <a:pt x="2711901" y="3127178"/>
                </a:lnTo>
                <a:cubicBezTo>
                  <a:pt x="2711901" y="3167966"/>
                  <a:pt x="2705549" y="3207192"/>
                  <a:pt x="2689777" y="3242651"/>
                </a:cubicBezTo>
                <a:cubicBezTo>
                  <a:pt x="2726874" y="3202971"/>
                  <a:pt x="2762234" y="3163173"/>
                  <a:pt x="2795924" y="3125395"/>
                </a:cubicBezTo>
                <a:close/>
                <a:moveTo>
                  <a:pt x="2854903" y="5764411"/>
                </a:moveTo>
                <a:cubicBezTo>
                  <a:pt x="2852108" y="5790466"/>
                  <a:pt x="2843938" y="5815158"/>
                  <a:pt x="2833616" y="5833734"/>
                </a:cubicBezTo>
                <a:cubicBezTo>
                  <a:pt x="2812976" y="5870888"/>
                  <a:pt x="2758795" y="5897167"/>
                  <a:pt x="2720091" y="5909854"/>
                </a:cubicBezTo>
                <a:cubicBezTo>
                  <a:pt x="2700742" y="5916197"/>
                  <a:pt x="2684616" y="5918235"/>
                  <a:pt x="2666554" y="5917669"/>
                </a:cubicBezTo>
                <a:cubicBezTo>
                  <a:pt x="2648492" y="5917102"/>
                  <a:pt x="2628495" y="5913932"/>
                  <a:pt x="2601404" y="5909854"/>
                </a:cubicBezTo>
                <a:cubicBezTo>
                  <a:pt x="2547222" y="5901697"/>
                  <a:pt x="2489601" y="5889010"/>
                  <a:pt x="2394993" y="5860921"/>
                </a:cubicBezTo>
                <a:cubicBezTo>
                  <a:pt x="2300389" y="5832828"/>
                  <a:pt x="2141280" y="5782082"/>
                  <a:pt x="2033776" y="5741306"/>
                </a:cubicBezTo>
                <a:cubicBezTo>
                  <a:pt x="1926272" y="5700527"/>
                  <a:pt x="1835966" y="5657029"/>
                  <a:pt x="1749960" y="5616253"/>
                </a:cubicBezTo>
                <a:cubicBezTo>
                  <a:pt x="1663957" y="5575473"/>
                  <a:pt x="1548711" y="5517478"/>
                  <a:pt x="1517749" y="5496634"/>
                </a:cubicBezTo>
                <a:cubicBezTo>
                  <a:pt x="1486787" y="5475794"/>
                  <a:pt x="1537532" y="5490291"/>
                  <a:pt x="1564192" y="5491199"/>
                </a:cubicBezTo>
                <a:cubicBezTo>
                  <a:pt x="1590855" y="5492105"/>
                  <a:pt x="1644177" y="5497540"/>
                  <a:pt x="1693198" y="5491199"/>
                </a:cubicBezTo>
                <a:cubicBezTo>
                  <a:pt x="1742221" y="5484856"/>
                  <a:pt x="1795544" y="5476699"/>
                  <a:pt x="1858327" y="5453139"/>
                </a:cubicBezTo>
                <a:cubicBezTo>
                  <a:pt x="1921110" y="5429580"/>
                  <a:pt x="2006254" y="5392425"/>
                  <a:pt x="2069899" y="5349835"/>
                </a:cubicBezTo>
                <a:cubicBezTo>
                  <a:pt x="2133541" y="5307246"/>
                  <a:pt x="2188582" y="5229312"/>
                  <a:pt x="2240187" y="5197598"/>
                </a:cubicBezTo>
                <a:cubicBezTo>
                  <a:pt x="2291788" y="5165882"/>
                  <a:pt x="2336512" y="5153195"/>
                  <a:pt x="2379516" y="5159538"/>
                </a:cubicBezTo>
                <a:cubicBezTo>
                  <a:pt x="2422515" y="5165879"/>
                  <a:pt x="2474120" y="5204847"/>
                  <a:pt x="2498199" y="5235655"/>
                </a:cubicBezTo>
                <a:cubicBezTo>
                  <a:pt x="2522281" y="5266467"/>
                  <a:pt x="2525721" y="5304527"/>
                  <a:pt x="2524002" y="5344397"/>
                </a:cubicBezTo>
                <a:cubicBezTo>
                  <a:pt x="2522281" y="5384271"/>
                  <a:pt x="2517982" y="5444982"/>
                  <a:pt x="2487879" y="5474888"/>
                </a:cubicBezTo>
                <a:cubicBezTo>
                  <a:pt x="2457776" y="5504791"/>
                  <a:pt x="2374354" y="5511135"/>
                  <a:pt x="2343392" y="5523821"/>
                </a:cubicBezTo>
                <a:cubicBezTo>
                  <a:pt x="2320169" y="5533338"/>
                  <a:pt x="2293078" y="5540814"/>
                  <a:pt x="2302111" y="5551005"/>
                </a:cubicBezTo>
                <a:cubicBezTo>
                  <a:pt x="2329630" y="5556443"/>
                  <a:pt x="2442299" y="5557349"/>
                  <a:pt x="2508522" y="5556443"/>
                </a:cubicBezTo>
                <a:cubicBezTo>
                  <a:pt x="2574744" y="5555538"/>
                  <a:pt x="2643548" y="5523821"/>
                  <a:pt x="2699451" y="5545570"/>
                </a:cubicBezTo>
                <a:cubicBezTo>
                  <a:pt x="2755352" y="5567316"/>
                  <a:pt x="2821578" y="5638907"/>
                  <a:pt x="2843938" y="5686935"/>
                </a:cubicBezTo>
                <a:cubicBezTo>
                  <a:pt x="2855117" y="5710948"/>
                  <a:pt x="2857698" y="5738359"/>
                  <a:pt x="2854903" y="5764411"/>
                </a:cubicBezTo>
                <a:close/>
                <a:moveTo>
                  <a:pt x="2854903" y="385169"/>
                </a:moveTo>
                <a:cubicBezTo>
                  <a:pt x="2857698" y="411221"/>
                  <a:pt x="2855117" y="438635"/>
                  <a:pt x="2843938" y="462649"/>
                </a:cubicBezTo>
                <a:cubicBezTo>
                  <a:pt x="2821578" y="510677"/>
                  <a:pt x="2755352" y="582264"/>
                  <a:pt x="2699451" y="604013"/>
                </a:cubicBezTo>
                <a:cubicBezTo>
                  <a:pt x="2643548" y="625762"/>
                  <a:pt x="2574744" y="594042"/>
                  <a:pt x="2508522" y="593137"/>
                </a:cubicBezTo>
                <a:cubicBezTo>
                  <a:pt x="2442299" y="592232"/>
                  <a:pt x="2329630" y="593137"/>
                  <a:pt x="2302111" y="598575"/>
                </a:cubicBezTo>
                <a:cubicBezTo>
                  <a:pt x="2293078" y="608770"/>
                  <a:pt x="2320169" y="616245"/>
                  <a:pt x="2343392" y="625759"/>
                </a:cubicBezTo>
                <a:cubicBezTo>
                  <a:pt x="2374354" y="638446"/>
                  <a:pt x="2457776" y="644789"/>
                  <a:pt x="2487879" y="674695"/>
                </a:cubicBezTo>
                <a:cubicBezTo>
                  <a:pt x="2517982" y="704598"/>
                  <a:pt x="2522281" y="765312"/>
                  <a:pt x="2524002" y="805183"/>
                </a:cubicBezTo>
                <a:cubicBezTo>
                  <a:pt x="2525721" y="845057"/>
                  <a:pt x="2522281" y="883114"/>
                  <a:pt x="2498199" y="913925"/>
                </a:cubicBezTo>
                <a:cubicBezTo>
                  <a:pt x="2474120" y="944737"/>
                  <a:pt x="2422515" y="983702"/>
                  <a:pt x="2379516" y="990045"/>
                </a:cubicBezTo>
                <a:cubicBezTo>
                  <a:pt x="2336512" y="996389"/>
                  <a:pt x="2291788" y="983702"/>
                  <a:pt x="2240187" y="951985"/>
                </a:cubicBezTo>
                <a:cubicBezTo>
                  <a:pt x="2188582" y="920269"/>
                  <a:pt x="2133541" y="842338"/>
                  <a:pt x="2069899" y="799748"/>
                </a:cubicBezTo>
                <a:cubicBezTo>
                  <a:pt x="2006254" y="757155"/>
                  <a:pt x="1921110" y="720004"/>
                  <a:pt x="1858327" y="696441"/>
                </a:cubicBezTo>
                <a:cubicBezTo>
                  <a:pt x="1795544" y="672881"/>
                  <a:pt x="1742221" y="664727"/>
                  <a:pt x="1693198" y="658384"/>
                </a:cubicBezTo>
                <a:cubicBezTo>
                  <a:pt x="1644177" y="652041"/>
                  <a:pt x="1590855" y="657476"/>
                  <a:pt x="1564192" y="658384"/>
                </a:cubicBezTo>
                <a:cubicBezTo>
                  <a:pt x="1537532" y="659289"/>
                  <a:pt x="1486787" y="673787"/>
                  <a:pt x="1517749" y="652946"/>
                </a:cubicBezTo>
                <a:cubicBezTo>
                  <a:pt x="1548711" y="632102"/>
                  <a:pt x="1663957" y="574107"/>
                  <a:pt x="1749960" y="533331"/>
                </a:cubicBezTo>
                <a:cubicBezTo>
                  <a:pt x="1835966" y="492552"/>
                  <a:pt x="1926272" y="449054"/>
                  <a:pt x="2033776" y="408278"/>
                </a:cubicBezTo>
                <a:cubicBezTo>
                  <a:pt x="2141280" y="367499"/>
                  <a:pt x="2300389" y="316752"/>
                  <a:pt x="2394993" y="288663"/>
                </a:cubicBezTo>
                <a:cubicBezTo>
                  <a:pt x="2489601" y="260570"/>
                  <a:pt x="2547222" y="247884"/>
                  <a:pt x="2601404" y="239727"/>
                </a:cubicBezTo>
                <a:cubicBezTo>
                  <a:pt x="2628495" y="235651"/>
                  <a:pt x="2648492" y="232478"/>
                  <a:pt x="2666554" y="231912"/>
                </a:cubicBezTo>
                <a:cubicBezTo>
                  <a:pt x="2684616" y="231346"/>
                  <a:pt x="2700742" y="233383"/>
                  <a:pt x="2720091" y="239727"/>
                </a:cubicBezTo>
                <a:cubicBezTo>
                  <a:pt x="2758795" y="252413"/>
                  <a:pt x="2812976" y="278695"/>
                  <a:pt x="2833616" y="315847"/>
                </a:cubicBezTo>
                <a:cubicBezTo>
                  <a:pt x="2843938" y="334423"/>
                  <a:pt x="2852108" y="359118"/>
                  <a:pt x="2854903" y="385169"/>
                </a:cubicBezTo>
                <a:close/>
                <a:moveTo>
                  <a:pt x="2873565" y="4174985"/>
                </a:moveTo>
                <a:cubicBezTo>
                  <a:pt x="2873565" y="4281045"/>
                  <a:pt x="2791964" y="4367024"/>
                  <a:pt x="2691304" y="4367024"/>
                </a:cubicBezTo>
                <a:cubicBezTo>
                  <a:pt x="2590644" y="4367024"/>
                  <a:pt x="2509042" y="4281045"/>
                  <a:pt x="2509042" y="4174985"/>
                </a:cubicBezTo>
                <a:cubicBezTo>
                  <a:pt x="2509042" y="4068926"/>
                  <a:pt x="2590644" y="3982947"/>
                  <a:pt x="2691304" y="3982947"/>
                </a:cubicBezTo>
                <a:cubicBezTo>
                  <a:pt x="2791964" y="3982947"/>
                  <a:pt x="2873565" y="4068926"/>
                  <a:pt x="2873565" y="4174985"/>
                </a:cubicBezTo>
                <a:close/>
                <a:moveTo>
                  <a:pt x="2873565" y="1974598"/>
                </a:moveTo>
                <a:cubicBezTo>
                  <a:pt x="2873565" y="2080657"/>
                  <a:pt x="2791964" y="2166636"/>
                  <a:pt x="2691304" y="2166636"/>
                </a:cubicBezTo>
                <a:cubicBezTo>
                  <a:pt x="2590644" y="2166636"/>
                  <a:pt x="2509042" y="2080657"/>
                  <a:pt x="2509042" y="1974598"/>
                </a:cubicBezTo>
                <a:cubicBezTo>
                  <a:pt x="2509042" y="1868539"/>
                  <a:pt x="2590644" y="1782560"/>
                  <a:pt x="2691304" y="1782560"/>
                </a:cubicBezTo>
                <a:cubicBezTo>
                  <a:pt x="2791964" y="1782560"/>
                  <a:pt x="2873565" y="1868539"/>
                  <a:pt x="2873565" y="1974598"/>
                </a:cubicBezTo>
                <a:close/>
                <a:moveTo>
                  <a:pt x="2988368" y="5855667"/>
                </a:moveTo>
                <a:cubicBezTo>
                  <a:pt x="2988368" y="5882212"/>
                  <a:pt x="2966675" y="5903731"/>
                  <a:pt x="2939916" y="5903731"/>
                </a:cubicBezTo>
                <a:cubicBezTo>
                  <a:pt x="2913154" y="5903731"/>
                  <a:pt x="2891461" y="5882212"/>
                  <a:pt x="2891461" y="5855667"/>
                </a:cubicBezTo>
                <a:cubicBezTo>
                  <a:pt x="2891461" y="5829122"/>
                  <a:pt x="2913154" y="5807603"/>
                  <a:pt x="2939916" y="5807603"/>
                </a:cubicBezTo>
                <a:cubicBezTo>
                  <a:pt x="2966675" y="5807603"/>
                  <a:pt x="2988368" y="5829122"/>
                  <a:pt x="2988368" y="5855667"/>
                </a:cubicBezTo>
                <a:close/>
                <a:moveTo>
                  <a:pt x="2988368" y="293913"/>
                </a:moveTo>
                <a:cubicBezTo>
                  <a:pt x="2988368" y="320458"/>
                  <a:pt x="2966675" y="341977"/>
                  <a:pt x="2939916" y="341977"/>
                </a:cubicBezTo>
                <a:cubicBezTo>
                  <a:pt x="2913154" y="341977"/>
                  <a:pt x="2891461" y="320458"/>
                  <a:pt x="2891461" y="293913"/>
                </a:cubicBezTo>
                <a:cubicBezTo>
                  <a:pt x="2891461" y="267368"/>
                  <a:pt x="2913154" y="245849"/>
                  <a:pt x="2939916" y="245849"/>
                </a:cubicBezTo>
                <a:cubicBezTo>
                  <a:pt x="2966675" y="245849"/>
                  <a:pt x="2988368" y="267368"/>
                  <a:pt x="2988368" y="293913"/>
                </a:cubicBezTo>
                <a:close/>
                <a:moveTo>
                  <a:pt x="3039918" y="5636388"/>
                </a:moveTo>
                <a:cubicBezTo>
                  <a:pt x="3039918" y="5678805"/>
                  <a:pt x="3005254" y="5713189"/>
                  <a:pt x="2962497" y="5713189"/>
                </a:cubicBezTo>
                <a:cubicBezTo>
                  <a:pt x="2919737" y="5713189"/>
                  <a:pt x="2885073" y="5678805"/>
                  <a:pt x="2885073" y="5636388"/>
                </a:cubicBezTo>
                <a:cubicBezTo>
                  <a:pt x="2885073" y="5593971"/>
                  <a:pt x="2919737" y="5559586"/>
                  <a:pt x="2962497" y="5559586"/>
                </a:cubicBezTo>
                <a:cubicBezTo>
                  <a:pt x="3005254" y="5559586"/>
                  <a:pt x="3039918" y="5593971"/>
                  <a:pt x="3039918" y="5636388"/>
                </a:cubicBezTo>
                <a:close/>
                <a:moveTo>
                  <a:pt x="3039918" y="513193"/>
                </a:moveTo>
                <a:cubicBezTo>
                  <a:pt x="3039918" y="555610"/>
                  <a:pt x="3005254" y="589994"/>
                  <a:pt x="2962497" y="589994"/>
                </a:cubicBezTo>
                <a:cubicBezTo>
                  <a:pt x="2919737" y="589994"/>
                  <a:pt x="2885073" y="555610"/>
                  <a:pt x="2885073" y="513193"/>
                </a:cubicBezTo>
                <a:cubicBezTo>
                  <a:pt x="2885073" y="470779"/>
                  <a:pt x="2919737" y="436391"/>
                  <a:pt x="2962497" y="436391"/>
                </a:cubicBezTo>
                <a:cubicBezTo>
                  <a:pt x="3005254" y="436391"/>
                  <a:pt x="3039918" y="470779"/>
                  <a:pt x="3039918" y="513193"/>
                </a:cubicBezTo>
                <a:close/>
                <a:moveTo>
                  <a:pt x="3076086" y="5028959"/>
                </a:moveTo>
                <a:cubicBezTo>
                  <a:pt x="3076086" y="5110542"/>
                  <a:pt x="3009419" y="5176676"/>
                  <a:pt x="2927179" y="5176676"/>
                </a:cubicBezTo>
                <a:cubicBezTo>
                  <a:pt x="2844938" y="5176676"/>
                  <a:pt x="2778271" y="5110542"/>
                  <a:pt x="2778271" y="5028959"/>
                </a:cubicBezTo>
                <a:cubicBezTo>
                  <a:pt x="2778271" y="4947380"/>
                  <a:pt x="2844938" y="4881246"/>
                  <a:pt x="2927179" y="4881246"/>
                </a:cubicBezTo>
                <a:cubicBezTo>
                  <a:pt x="3009419" y="4881246"/>
                  <a:pt x="3076086" y="4947380"/>
                  <a:pt x="3076086" y="5028959"/>
                </a:cubicBezTo>
                <a:close/>
                <a:moveTo>
                  <a:pt x="3076086" y="1120621"/>
                </a:moveTo>
                <a:cubicBezTo>
                  <a:pt x="3076086" y="1202200"/>
                  <a:pt x="3009419" y="1268335"/>
                  <a:pt x="2927179" y="1268335"/>
                </a:cubicBezTo>
                <a:cubicBezTo>
                  <a:pt x="2844938" y="1268335"/>
                  <a:pt x="2778271" y="1202200"/>
                  <a:pt x="2778271" y="1120621"/>
                </a:cubicBezTo>
                <a:cubicBezTo>
                  <a:pt x="2778271" y="1039042"/>
                  <a:pt x="2844938" y="972908"/>
                  <a:pt x="2927179" y="972908"/>
                </a:cubicBezTo>
                <a:cubicBezTo>
                  <a:pt x="3009419" y="972908"/>
                  <a:pt x="3076086" y="1039042"/>
                  <a:pt x="3076086" y="1120621"/>
                </a:cubicBezTo>
                <a:close/>
                <a:moveTo>
                  <a:pt x="3154011" y="3702196"/>
                </a:moveTo>
                <a:cubicBezTo>
                  <a:pt x="3154011" y="3808256"/>
                  <a:pt x="3072410" y="3894234"/>
                  <a:pt x="2971750" y="3894234"/>
                </a:cubicBezTo>
                <a:cubicBezTo>
                  <a:pt x="2871090" y="3894234"/>
                  <a:pt x="2789488" y="3808256"/>
                  <a:pt x="2789488" y="3702196"/>
                </a:cubicBezTo>
                <a:cubicBezTo>
                  <a:pt x="2789488" y="3596137"/>
                  <a:pt x="2871090" y="3510158"/>
                  <a:pt x="2971750" y="3510158"/>
                </a:cubicBezTo>
                <a:cubicBezTo>
                  <a:pt x="3072410" y="3510158"/>
                  <a:pt x="3154011" y="3596137"/>
                  <a:pt x="3154011" y="3702196"/>
                </a:cubicBezTo>
                <a:close/>
                <a:moveTo>
                  <a:pt x="3154011" y="2447384"/>
                </a:moveTo>
                <a:cubicBezTo>
                  <a:pt x="3154011" y="2553447"/>
                  <a:pt x="3072410" y="2639422"/>
                  <a:pt x="2971750" y="2639422"/>
                </a:cubicBezTo>
                <a:cubicBezTo>
                  <a:pt x="2871090" y="2639422"/>
                  <a:pt x="2789488" y="2553447"/>
                  <a:pt x="2789488" y="2447384"/>
                </a:cubicBezTo>
                <a:cubicBezTo>
                  <a:pt x="2789488" y="2341325"/>
                  <a:pt x="2871090" y="2255346"/>
                  <a:pt x="2971750" y="2255346"/>
                </a:cubicBezTo>
                <a:cubicBezTo>
                  <a:pt x="3072410" y="2255346"/>
                  <a:pt x="3154011" y="2341325"/>
                  <a:pt x="3154011" y="2447384"/>
                </a:cubicBezTo>
                <a:close/>
                <a:moveTo>
                  <a:pt x="3222208" y="4260313"/>
                </a:moveTo>
                <a:cubicBezTo>
                  <a:pt x="3222208" y="4345708"/>
                  <a:pt x="3164264" y="4414933"/>
                  <a:pt x="3092787" y="4414933"/>
                </a:cubicBezTo>
                <a:cubicBezTo>
                  <a:pt x="3021310" y="4414933"/>
                  <a:pt x="2963369" y="4345708"/>
                  <a:pt x="2963369" y="4260313"/>
                </a:cubicBezTo>
                <a:cubicBezTo>
                  <a:pt x="2963369" y="4174919"/>
                  <a:pt x="3021310" y="4105693"/>
                  <a:pt x="3092787" y="4105693"/>
                </a:cubicBezTo>
                <a:cubicBezTo>
                  <a:pt x="3164264" y="4105693"/>
                  <a:pt x="3222208" y="4174919"/>
                  <a:pt x="3222208" y="4260313"/>
                </a:cubicBezTo>
                <a:close/>
                <a:moveTo>
                  <a:pt x="3222208" y="1889267"/>
                </a:moveTo>
                <a:cubicBezTo>
                  <a:pt x="3222208" y="1974662"/>
                  <a:pt x="3164264" y="2043890"/>
                  <a:pt x="3092787" y="2043890"/>
                </a:cubicBezTo>
                <a:cubicBezTo>
                  <a:pt x="3021310" y="2043890"/>
                  <a:pt x="2963369" y="1974662"/>
                  <a:pt x="2963369" y="1889267"/>
                </a:cubicBezTo>
                <a:cubicBezTo>
                  <a:pt x="2963369" y="1803873"/>
                  <a:pt x="3021310" y="1734647"/>
                  <a:pt x="3092787" y="1734647"/>
                </a:cubicBezTo>
                <a:cubicBezTo>
                  <a:pt x="3164264" y="1734647"/>
                  <a:pt x="3222208" y="1803873"/>
                  <a:pt x="3222208" y="1889267"/>
                </a:cubicBezTo>
                <a:close/>
                <a:moveTo>
                  <a:pt x="3345114" y="3916904"/>
                </a:moveTo>
                <a:cubicBezTo>
                  <a:pt x="3345114" y="3959318"/>
                  <a:pt x="3310450" y="3993705"/>
                  <a:pt x="3267690" y="3993705"/>
                </a:cubicBezTo>
                <a:cubicBezTo>
                  <a:pt x="3224933" y="3993705"/>
                  <a:pt x="3190269" y="3959318"/>
                  <a:pt x="3190269" y="3916904"/>
                </a:cubicBezTo>
                <a:cubicBezTo>
                  <a:pt x="3190269" y="3874487"/>
                  <a:pt x="3224933" y="3840103"/>
                  <a:pt x="3267690" y="3840103"/>
                </a:cubicBezTo>
                <a:cubicBezTo>
                  <a:pt x="3310450" y="3840103"/>
                  <a:pt x="3345114" y="3874487"/>
                  <a:pt x="3345114" y="3916904"/>
                </a:cubicBezTo>
                <a:close/>
                <a:moveTo>
                  <a:pt x="3345114" y="2232680"/>
                </a:moveTo>
                <a:cubicBezTo>
                  <a:pt x="3345114" y="2275094"/>
                  <a:pt x="3310450" y="2309481"/>
                  <a:pt x="3267690" y="2309481"/>
                </a:cubicBezTo>
                <a:cubicBezTo>
                  <a:pt x="3224933" y="2309481"/>
                  <a:pt x="3190269" y="2275094"/>
                  <a:pt x="3190269" y="2232680"/>
                </a:cubicBezTo>
                <a:cubicBezTo>
                  <a:pt x="3190269" y="2190262"/>
                  <a:pt x="3224933" y="2155878"/>
                  <a:pt x="3267690" y="2155878"/>
                </a:cubicBezTo>
                <a:cubicBezTo>
                  <a:pt x="3310450" y="2155878"/>
                  <a:pt x="3345114" y="2190262"/>
                  <a:pt x="3345114" y="2232680"/>
                </a:cubicBezTo>
                <a:close/>
                <a:moveTo>
                  <a:pt x="3366523" y="5817595"/>
                </a:moveTo>
                <a:cubicBezTo>
                  <a:pt x="3366523" y="5900622"/>
                  <a:pt x="3302641" y="5967931"/>
                  <a:pt x="3223840" y="5967931"/>
                </a:cubicBezTo>
                <a:cubicBezTo>
                  <a:pt x="3145036" y="5967931"/>
                  <a:pt x="3081158" y="5900622"/>
                  <a:pt x="3081158" y="5817595"/>
                </a:cubicBezTo>
                <a:cubicBezTo>
                  <a:pt x="3081158" y="5734566"/>
                  <a:pt x="3145036" y="5667257"/>
                  <a:pt x="3223840" y="5667257"/>
                </a:cubicBezTo>
                <a:cubicBezTo>
                  <a:pt x="3302641" y="5667257"/>
                  <a:pt x="3366523" y="5734566"/>
                  <a:pt x="3366523" y="5817595"/>
                </a:cubicBezTo>
                <a:close/>
                <a:moveTo>
                  <a:pt x="3366523" y="331988"/>
                </a:moveTo>
                <a:cubicBezTo>
                  <a:pt x="3366523" y="415018"/>
                  <a:pt x="3302641" y="482324"/>
                  <a:pt x="3223840" y="482324"/>
                </a:cubicBezTo>
                <a:cubicBezTo>
                  <a:pt x="3145036" y="482324"/>
                  <a:pt x="3081158" y="415018"/>
                  <a:pt x="3081158" y="331988"/>
                </a:cubicBezTo>
                <a:cubicBezTo>
                  <a:pt x="3081158" y="248959"/>
                  <a:pt x="3145036" y="181650"/>
                  <a:pt x="3223840" y="181650"/>
                </a:cubicBezTo>
                <a:cubicBezTo>
                  <a:pt x="3302641" y="181650"/>
                  <a:pt x="3366523" y="248959"/>
                  <a:pt x="3366523" y="331988"/>
                </a:cubicBezTo>
                <a:close/>
                <a:moveTo>
                  <a:pt x="3449721" y="4139072"/>
                </a:moveTo>
                <a:cubicBezTo>
                  <a:pt x="3449721" y="4178183"/>
                  <a:pt x="3417760" y="4209888"/>
                  <a:pt x="3378334" y="4209888"/>
                </a:cubicBezTo>
                <a:cubicBezTo>
                  <a:pt x="3338905" y="4209888"/>
                  <a:pt x="3306943" y="4178183"/>
                  <a:pt x="3306943" y="4139072"/>
                </a:cubicBezTo>
                <a:cubicBezTo>
                  <a:pt x="3306943" y="4099961"/>
                  <a:pt x="3338905" y="4068257"/>
                  <a:pt x="3378334" y="4068257"/>
                </a:cubicBezTo>
                <a:cubicBezTo>
                  <a:pt x="3417760" y="4068257"/>
                  <a:pt x="3449721" y="4099961"/>
                  <a:pt x="3449721" y="4139072"/>
                </a:cubicBezTo>
                <a:close/>
                <a:moveTo>
                  <a:pt x="3449721" y="2010508"/>
                </a:moveTo>
                <a:cubicBezTo>
                  <a:pt x="3449721" y="2049619"/>
                  <a:pt x="3417760" y="2081323"/>
                  <a:pt x="3378334" y="2081323"/>
                </a:cubicBezTo>
                <a:cubicBezTo>
                  <a:pt x="3338905" y="2081323"/>
                  <a:pt x="3306943" y="2049619"/>
                  <a:pt x="3306943" y="2010508"/>
                </a:cubicBezTo>
                <a:cubicBezTo>
                  <a:pt x="3306943" y="1971398"/>
                  <a:pt x="3338905" y="1939693"/>
                  <a:pt x="3378334" y="1939693"/>
                </a:cubicBezTo>
                <a:cubicBezTo>
                  <a:pt x="3417760" y="1939693"/>
                  <a:pt x="3449721" y="1971398"/>
                  <a:pt x="3449721" y="2010508"/>
                </a:cubicBezTo>
                <a:close/>
                <a:moveTo>
                  <a:pt x="3596297" y="5884405"/>
                </a:moveTo>
                <a:cubicBezTo>
                  <a:pt x="3596297" y="5926822"/>
                  <a:pt x="3561633" y="5961206"/>
                  <a:pt x="3518876" y="5961206"/>
                </a:cubicBezTo>
                <a:cubicBezTo>
                  <a:pt x="3476116" y="5961206"/>
                  <a:pt x="3441452" y="5926822"/>
                  <a:pt x="3441452" y="5884405"/>
                </a:cubicBezTo>
                <a:cubicBezTo>
                  <a:pt x="3441452" y="5841991"/>
                  <a:pt x="3476116" y="5807603"/>
                  <a:pt x="3518876" y="5807603"/>
                </a:cubicBezTo>
                <a:cubicBezTo>
                  <a:pt x="3561633" y="5807603"/>
                  <a:pt x="3596297" y="5841991"/>
                  <a:pt x="3596297" y="5884405"/>
                </a:cubicBezTo>
                <a:close/>
                <a:moveTo>
                  <a:pt x="3596297" y="265176"/>
                </a:moveTo>
                <a:cubicBezTo>
                  <a:pt x="3596297" y="307593"/>
                  <a:pt x="3561633" y="341977"/>
                  <a:pt x="3518876" y="341977"/>
                </a:cubicBezTo>
                <a:cubicBezTo>
                  <a:pt x="3476116" y="341977"/>
                  <a:pt x="3441452" y="307593"/>
                  <a:pt x="3441452" y="265176"/>
                </a:cubicBezTo>
                <a:cubicBezTo>
                  <a:pt x="3441452" y="222759"/>
                  <a:pt x="3476116" y="188374"/>
                  <a:pt x="3518876" y="188375"/>
                </a:cubicBezTo>
                <a:cubicBezTo>
                  <a:pt x="3561633" y="188374"/>
                  <a:pt x="3596297" y="222759"/>
                  <a:pt x="3596297" y="265176"/>
                </a:cubicBezTo>
                <a:close/>
                <a:moveTo>
                  <a:pt x="3743556" y="4963951"/>
                </a:moveTo>
                <a:cubicBezTo>
                  <a:pt x="3743556" y="5045531"/>
                  <a:pt x="3676889" y="5111665"/>
                  <a:pt x="3594649" y="5111665"/>
                </a:cubicBezTo>
                <a:cubicBezTo>
                  <a:pt x="3512409" y="5111665"/>
                  <a:pt x="3445742" y="5045531"/>
                  <a:pt x="3445742" y="4963951"/>
                </a:cubicBezTo>
                <a:cubicBezTo>
                  <a:pt x="3445742" y="4882372"/>
                  <a:pt x="3512409" y="4816238"/>
                  <a:pt x="3594649" y="4816238"/>
                </a:cubicBezTo>
                <a:cubicBezTo>
                  <a:pt x="3676889" y="4816238"/>
                  <a:pt x="3743556" y="4882372"/>
                  <a:pt x="3743556" y="4963951"/>
                </a:cubicBezTo>
                <a:close/>
                <a:moveTo>
                  <a:pt x="3743556" y="1185629"/>
                </a:moveTo>
                <a:cubicBezTo>
                  <a:pt x="3743556" y="1267211"/>
                  <a:pt x="3676889" y="1333346"/>
                  <a:pt x="3594649" y="1333346"/>
                </a:cubicBezTo>
                <a:cubicBezTo>
                  <a:pt x="3512409" y="1333346"/>
                  <a:pt x="3445742" y="1267211"/>
                  <a:pt x="3445742" y="1185629"/>
                </a:cubicBezTo>
                <a:cubicBezTo>
                  <a:pt x="3445742" y="1104050"/>
                  <a:pt x="3512409" y="1037915"/>
                  <a:pt x="3594649" y="1037915"/>
                </a:cubicBezTo>
                <a:cubicBezTo>
                  <a:pt x="3676889" y="1037915"/>
                  <a:pt x="3743556" y="1104050"/>
                  <a:pt x="3743556" y="1185629"/>
                </a:cubicBezTo>
                <a:close/>
                <a:moveTo>
                  <a:pt x="3776821" y="5891305"/>
                </a:moveTo>
                <a:cubicBezTo>
                  <a:pt x="3776821" y="5930416"/>
                  <a:pt x="3744859" y="5962120"/>
                  <a:pt x="3705434" y="5962120"/>
                </a:cubicBezTo>
                <a:cubicBezTo>
                  <a:pt x="3666008" y="5962120"/>
                  <a:pt x="3634046" y="5930416"/>
                  <a:pt x="3634046" y="5891305"/>
                </a:cubicBezTo>
                <a:cubicBezTo>
                  <a:pt x="3634046" y="5852194"/>
                  <a:pt x="3666008" y="5820487"/>
                  <a:pt x="3705434" y="5820487"/>
                </a:cubicBezTo>
                <a:cubicBezTo>
                  <a:pt x="3744859" y="5820487"/>
                  <a:pt x="3776821" y="5852194"/>
                  <a:pt x="3776821" y="5891305"/>
                </a:cubicBezTo>
                <a:close/>
                <a:moveTo>
                  <a:pt x="3776821" y="258278"/>
                </a:moveTo>
                <a:cubicBezTo>
                  <a:pt x="3776821" y="297389"/>
                  <a:pt x="3744859" y="329094"/>
                  <a:pt x="3705434" y="329094"/>
                </a:cubicBezTo>
                <a:cubicBezTo>
                  <a:pt x="3666008" y="329094"/>
                  <a:pt x="3634046" y="297389"/>
                  <a:pt x="3634046" y="258278"/>
                </a:cubicBezTo>
                <a:cubicBezTo>
                  <a:pt x="3634046" y="219168"/>
                  <a:pt x="3666008" y="187463"/>
                  <a:pt x="3705434" y="187463"/>
                </a:cubicBezTo>
                <a:cubicBezTo>
                  <a:pt x="3744859" y="187463"/>
                  <a:pt x="3776821" y="219168"/>
                  <a:pt x="3776821" y="258278"/>
                </a:cubicBezTo>
                <a:close/>
                <a:moveTo>
                  <a:pt x="3810568" y="5485437"/>
                </a:moveTo>
                <a:cubicBezTo>
                  <a:pt x="3810568" y="5632055"/>
                  <a:pt x="3697762" y="5750913"/>
                  <a:pt x="3558606" y="5750913"/>
                </a:cubicBezTo>
                <a:cubicBezTo>
                  <a:pt x="3419452" y="5750913"/>
                  <a:pt x="3306646" y="5632055"/>
                  <a:pt x="3306646" y="5485437"/>
                </a:cubicBezTo>
                <a:cubicBezTo>
                  <a:pt x="3306646" y="5338817"/>
                  <a:pt x="3419452" y="5219959"/>
                  <a:pt x="3558606" y="5219959"/>
                </a:cubicBezTo>
                <a:cubicBezTo>
                  <a:pt x="3697762" y="5219959"/>
                  <a:pt x="3810568" y="5338817"/>
                  <a:pt x="3810568" y="5485437"/>
                </a:cubicBezTo>
                <a:close/>
                <a:moveTo>
                  <a:pt x="3810568" y="664146"/>
                </a:moveTo>
                <a:cubicBezTo>
                  <a:pt x="3810568" y="810763"/>
                  <a:pt x="3697762" y="929622"/>
                  <a:pt x="3558606" y="929622"/>
                </a:cubicBezTo>
                <a:cubicBezTo>
                  <a:pt x="3419452" y="929622"/>
                  <a:pt x="3306646" y="810763"/>
                  <a:pt x="3306646" y="664146"/>
                </a:cubicBezTo>
                <a:cubicBezTo>
                  <a:pt x="3306646" y="517526"/>
                  <a:pt x="3419452" y="398667"/>
                  <a:pt x="3558606" y="398667"/>
                </a:cubicBezTo>
                <a:cubicBezTo>
                  <a:pt x="3697762" y="398667"/>
                  <a:pt x="3810568" y="517526"/>
                  <a:pt x="3810568" y="664146"/>
                </a:cubicBezTo>
                <a:close/>
                <a:moveTo>
                  <a:pt x="3820853" y="4499474"/>
                </a:moveTo>
                <a:cubicBezTo>
                  <a:pt x="3820853" y="4646094"/>
                  <a:pt x="3708046" y="4764952"/>
                  <a:pt x="3568890" y="4764952"/>
                </a:cubicBezTo>
                <a:cubicBezTo>
                  <a:pt x="3429737" y="4764952"/>
                  <a:pt x="3316927" y="4646094"/>
                  <a:pt x="3316927" y="4499474"/>
                </a:cubicBezTo>
                <a:cubicBezTo>
                  <a:pt x="3316927" y="4352856"/>
                  <a:pt x="3429737" y="4233998"/>
                  <a:pt x="3568890" y="4233998"/>
                </a:cubicBezTo>
                <a:cubicBezTo>
                  <a:pt x="3708046" y="4233998"/>
                  <a:pt x="3820853" y="4352856"/>
                  <a:pt x="3820853" y="4499474"/>
                </a:cubicBezTo>
                <a:close/>
                <a:moveTo>
                  <a:pt x="3820853" y="1650107"/>
                </a:moveTo>
                <a:cubicBezTo>
                  <a:pt x="3820853" y="1796727"/>
                  <a:pt x="3708046" y="1915585"/>
                  <a:pt x="3568890" y="1915585"/>
                </a:cubicBezTo>
                <a:cubicBezTo>
                  <a:pt x="3429737" y="1915585"/>
                  <a:pt x="3316927" y="1796727"/>
                  <a:pt x="3316927" y="1650107"/>
                </a:cubicBezTo>
                <a:cubicBezTo>
                  <a:pt x="3316927" y="1503486"/>
                  <a:pt x="3429737" y="1384628"/>
                  <a:pt x="3568890" y="1384628"/>
                </a:cubicBezTo>
                <a:cubicBezTo>
                  <a:pt x="3708046" y="1384628"/>
                  <a:pt x="3820853" y="1503486"/>
                  <a:pt x="3820853" y="1650107"/>
                </a:cubicBezTo>
                <a:close/>
                <a:moveTo>
                  <a:pt x="3865315" y="5169339"/>
                </a:moveTo>
                <a:cubicBezTo>
                  <a:pt x="3865315" y="5211756"/>
                  <a:pt x="3830652" y="5246141"/>
                  <a:pt x="3787894" y="5246141"/>
                </a:cubicBezTo>
                <a:cubicBezTo>
                  <a:pt x="3745134" y="5246141"/>
                  <a:pt x="3710470" y="5211756"/>
                  <a:pt x="3710470" y="5169339"/>
                </a:cubicBezTo>
                <a:cubicBezTo>
                  <a:pt x="3710470" y="5126925"/>
                  <a:pt x="3745134" y="5092538"/>
                  <a:pt x="3787894" y="5092538"/>
                </a:cubicBezTo>
                <a:cubicBezTo>
                  <a:pt x="3830652" y="5092538"/>
                  <a:pt x="3865315" y="5126925"/>
                  <a:pt x="3865315" y="5169339"/>
                </a:cubicBezTo>
                <a:close/>
                <a:moveTo>
                  <a:pt x="3865315" y="980241"/>
                </a:moveTo>
                <a:cubicBezTo>
                  <a:pt x="3865315" y="1022658"/>
                  <a:pt x="3830652" y="1057042"/>
                  <a:pt x="3787894" y="1057042"/>
                </a:cubicBezTo>
                <a:cubicBezTo>
                  <a:pt x="3745134" y="1057042"/>
                  <a:pt x="3710470" y="1022658"/>
                  <a:pt x="3710470" y="980241"/>
                </a:cubicBezTo>
                <a:cubicBezTo>
                  <a:pt x="3710470" y="937824"/>
                  <a:pt x="3745134" y="903440"/>
                  <a:pt x="3787894" y="903440"/>
                </a:cubicBezTo>
                <a:cubicBezTo>
                  <a:pt x="3830652" y="903440"/>
                  <a:pt x="3865315" y="937824"/>
                  <a:pt x="3865315" y="980241"/>
                </a:cubicBezTo>
                <a:close/>
                <a:moveTo>
                  <a:pt x="3877545" y="4782820"/>
                </a:moveTo>
                <a:cubicBezTo>
                  <a:pt x="3877545" y="4825234"/>
                  <a:pt x="3842881" y="4859621"/>
                  <a:pt x="3800121" y="4859621"/>
                </a:cubicBezTo>
                <a:cubicBezTo>
                  <a:pt x="3757364" y="4859621"/>
                  <a:pt x="3722700" y="4825234"/>
                  <a:pt x="3722700" y="4782820"/>
                </a:cubicBezTo>
                <a:cubicBezTo>
                  <a:pt x="3722700" y="4740403"/>
                  <a:pt x="3757364" y="4706018"/>
                  <a:pt x="3800121" y="4706018"/>
                </a:cubicBezTo>
                <a:cubicBezTo>
                  <a:pt x="3842881" y="4706018"/>
                  <a:pt x="3877545" y="4740403"/>
                  <a:pt x="3877545" y="4782820"/>
                </a:cubicBezTo>
                <a:close/>
                <a:moveTo>
                  <a:pt x="3877545" y="1366764"/>
                </a:moveTo>
                <a:cubicBezTo>
                  <a:pt x="3877545" y="1409178"/>
                  <a:pt x="3842881" y="1443565"/>
                  <a:pt x="3800121" y="1443565"/>
                </a:cubicBezTo>
                <a:cubicBezTo>
                  <a:pt x="3757364" y="1443565"/>
                  <a:pt x="3722700" y="1409178"/>
                  <a:pt x="3722700" y="1366764"/>
                </a:cubicBezTo>
                <a:cubicBezTo>
                  <a:pt x="3722700" y="1324347"/>
                  <a:pt x="3757364" y="1289963"/>
                  <a:pt x="3800121" y="1289963"/>
                </a:cubicBezTo>
                <a:cubicBezTo>
                  <a:pt x="3842881" y="1289963"/>
                  <a:pt x="3877545" y="1324347"/>
                  <a:pt x="3877545" y="1366764"/>
                </a:cubicBezTo>
                <a:close/>
                <a:moveTo>
                  <a:pt x="4014954" y="4584920"/>
                </a:moveTo>
                <a:cubicBezTo>
                  <a:pt x="4014954" y="4627334"/>
                  <a:pt x="3980290" y="4661721"/>
                  <a:pt x="3937530" y="4661721"/>
                </a:cubicBezTo>
                <a:cubicBezTo>
                  <a:pt x="3894773" y="4661721"/>
                  <a:pt x="3860109" y="4627334"/>
                  <a:pt x="3860109" y="4584920"/>
                </a:cubicBezTo>
                <a:cubicBezTo>
                  <a:pt x="3860109" y="4542502"/>
                  <a:pt x="3894773" y="4508118"/>
                  <a:pt x="3937530" y="4508118"/>
                </a:cubicBezTo>
                <a:cubicBezTo>
                  <a:pt x="3980290" y="4508118"/>
                  <a:pt x="4014954" y="4542502"/>
                  <a:pt x="4014954" y="4584920"/>
                </a:cubicBezTo>
                <a:close/>
                <a:moveTo>
                  <a:pt x="4014954" y="1564664"/>
                </a:moveTo>
                <a:cubicBezTo>
                  <a:pt x="4014954" y="1607078"/>
                  <a:pt x="3980290" y="1641465"/>
                  <a:pt x="3937530" y="1641465"/>
                </a:cubicBezTo>
                <a:cubicBezTo>
                  <a:pt x="3894773" y="1641465"/>
                  <a:pt x="3860109" y="1607078"/>
                  <a:pt x="3860109" y="1564664"/>
                </a:cubicBezTo>
                <a:cubicBezTo>
                  <a:pt x="3860109" y="1522247"/>
                  <a:pt x="3894773" y="1487863"/>
                  <a:pt x="3937530" y="1487863"/>
                </a:cubicBezTo>
                <a:cubicBezTo>
                  <a:pt x="3980290" y="1487863"/>
                  <a:pt x="4014954" y="1522247"/>
                  <a:pt x="4014954" y="1564664"/>
                </a:cubicBezTo>
                <a:close/>
                <a:moveTo>
                  <a:pt x="4024006" y="5779829"/>
                </a:moveTo>
                <a:cubicBezTo>
                  <a:pt x="4024006" y="5848528"/>
                  <a:pt x="3971149" y="5904219"/>
                  <a:pt x="3905948" y="5904219"/>
                </a:cubicBezTo>
                <a:cubicBezTo>
                  <a:pt x="3840744" y="5904219"/>
                  <a:pt x="3787888" y="5848528"/>
                  <a:pt x="3787888" y="5779829"/>
                </a:cubicBezTo>
                <a:cubicBezTo>
                  <a:pt x="3787888" y="5711130"/>
                  <a:pt x="3840744" y="5655436"/>
                  <a:pt x="3905948" y="5655436"/>
                </a:cubicBezTo>
                <a:cubicBezTo>
                  <a:pt x="3971149" y="5655436"/>
                  <a:pt x="4024006" y="5711130"/>
                  <a:pt x="4024006" y="5779829"/>
                </a:cubicBezTo>
                <a:close/>
                <a:moveTo>
                  <a:pt x="4024006" y="369755"/>
                </a:moveTo>
                <a:cubicBezTo>
                  <a:pt x="4024006" y="438453"/>
                  <a:pt x="3971149" y="494145"/>
                  <a:pt x="3905948" y="494145"/>
                </a:cubicBezTo>
                <a:cubicBezTo>
                  <a:pt x="3840744" y="494145"/>
                  <a:pt x="3787888" y="438453"/>
                  <a:pt x="3787888" y="369755"/>
                </a:cubicBezTo>
                <a:cubicBezTo>
                  <a:pt x="3787888" y="301056"/>
                  <a:pt x="3840744" y="245362"/>
                  <a:pt x="3905948" y="245361"/>
                </a:cubicBezTo>
                <a:cubicBezTo>
                  <a:pt x="3971149" y="245362"/>
                  <a:pt x="4024006" y="301056"/>
                  <a:pt x="4024006" y="369755"/>
                </a:cubicBezTo>
                <a:close/>
                <a:moveTo>
                  <a:pt x="4057660" y="4987908"/>
                </a:moveTo>
                <a:cubicBezTo>
                  <a:pt x="4057660" y="5056607"/>
                  <a:pt x="4004804" y="5112298"/>
                  <a:pt x="3939600" y="5112298"/>
                </a:cubicBezTo>
                <a:cubicBezTo>
                  <a:pt x="3874399" y="5112298"/>
                  <a:pt x="3821543" y="5056607"/>
                  <a:pt x="3821543" y="4987908"/>
                </a:cubicBezTo>
                <a:cubicBezTo>
                  <a:pt x="3821543" y="4919206"/>
                  <a:pt x="3874399" y="4863515"/>
                  <a:pt x="3939600" y="4863515"/>
                </a:cubicBezTo>
                <a:cubicBezTo>
                  <a:pt x="4004804" y="4863515"/>
                  <a:pt x="4057660" y="4919206"/>
                  <a:pt x="4057660" y="4987908"/>
                </a:cubicBezTo>
                <a:close/>
                <a:moveTo>
                  <a:pt x="4057660" y="1161676"/>
                </a:moveTo>
                <a:cubicBezTo>
                  <a:pt x="4057660" y="1230375"/>
                  <a:pt x="4004804" y="1286066"/>
                  <a:pt x="3939600" y="1286066"/>
                </a:cubicBezTo>
                <a:cubicBezTo>
                  <a:pt x="3874399" y="1286066"/>
                  <a:pt x="3821543" y="1230375"/>
                  <a:pt x="3821543" y="1161676"/>
                </a:cubicBezTo>
                <a:cubicBezTo>
                  <a:pt x="3821543" y="1092977"/>
                  <a:pt x="3874399" y="1037283"/>
                  <a:pt x="3939600" y="1037283"/>
                </a:cubicBezTo>
                <a:cubicBezTo>
                  <a:pt x="4004804" y="1037283"/>
                  <a:pt x="4057660" y="1092977"/>
                  <a:pt x="4057660" y="1161676"/>
                </a:cubicBezTo>
                <a:close/>
                <a:moveTo>
                  <a:pt x="5160894" y="5012736"/>
                </a:moveTo>
                <a:cubicBezTo>
                  <a:pt x="5165197" y="5007298"/>
                  <a:pt x="5086073" y="5008206"/>
                  <a:pt x="5042211" y="5007298"/>
                </a:cubicBezTo>
                <a:cubicBezTo>
                  <a:pt x="4998349" y="5006393"/>
                  <a:pt x="4947604" y="5011831"/>
                  <a:pt x="4902882" y="5007298"/>
                </a:cubicBezTo>
                <a:cubicBezTo>
                  <a:pt x="4858161" y="5002768"/>
                  <a:pt x="4822038" y="4990082"/>
                  <a:pt x="4773876" y="4980114"/>
                </a:cubicBezTo>
                <a:cubicBezTo>
                  <a:pt x="4773847" y="4980109"/>
                  <a:pt x="4676682" y="4963801"/>
                  <a:pt x="4613909" y="4947492"/>
                </a:cubicBezTo>
                <a:cubicBezTo>
                  <a:pt x="4551125" y="4931181"/>
                  <a:pt x="4463401" y="4911243"/>
                  <a:pt x="4397178" y="4882248"/>
                </a:cubicBezTo>
                <a:cubicBezTo>
                  <a:pt x="4330955" y="4853250"/>
                  <a:pt x="4265591" y="4794347"/>
                  <a:pt x="4216568" y="4773506"/>
                </a:cubicBezTo>
                <a:cubicBezTo>
                  <a:pt x="4167544" y="4752662"/>
                  <a:pt x="4126262" y="4757195"/>
                  <a:pt x="4103043" y="4757195"/>
                </a:cubicBezTo>
                <a:cubicBezTo>
                  <a:pt x="4079820" y="4757195"/>
                  <a:pt x="4075521" y="4762630"/>
                  <a:pt x="4077239" y="4773506"/>
                </a:cubicBezTo>
                <a:lnTo>
                  <a:pt x="4113362" y="4822439"/>
                </a:lnTo>
                <a:cubicBezTo>
                  <a:pt x="4134005" y="4844188"/>
                  <a:pt x="4152925" y="4874091"/>
                  <a:pt x="4201087" y="4903994"/>
                </a:cubicBezTo>
                <a:cubicBezTo>
                  <a:pt x="4249248" y="4933897"/>
                  <a:pt x="4337835" y="4978300"/>
                  <a:pt x="4402336" y="5001863"/>
                </a:cubicBezTo>
                <a:cubicBezTo>
                  <a:pt x="4466841" y="5025423"/>
                  <a:pt x="4527043" y="5036296"/>
                  <a:pt x="4588108" y="5045358"/>
                </a:cubicBezTo>
                <a:cubicBezTo>
                  <a:pt x="4649169" y="5054420"/>
                  <a:pt x="4697331" y="5057139"/>
                  <a:pt x="4768715" y="5056231"/>
                </a:cubicBezTo>
                <a:cubicBezTo>
                  <a:pt x="4840099" y="5055326"/>
                  <a:pt x="4951047" y="5047172"/>
                  <a:pt x="5016407" y="5039923"/>
                </a:cubicBezTo>
                <a:cubicBezTo>
                  <a:pt x="5081771" y="5032671"/>
                  <a:pt x="5156595" y="5018174"/>
                  <a:pt x="5160894" y="5012736"/>
                </a:cubicBezTo>
                <a:close/>
                <a:moveTo>
                  <a:pt x="5160894" y="1136844"/>
                </a:moveTo>
                <a:cubicBezTo>
                  <a:pt x="5156595" y="1131406"/>
                  <a:pt x="5081771" y="1116909"/>
                  <a:pt x="5016407" y="1109660"/>
                </a:cubicBezTo>
                <a:cubicBezTo>
                  <a:pt x="4951047" y="1102412"/>
                  <a:pt x="4840099" y="1094255"/>
                  <a:pt x="4768715" y="1093349"/>
                </a:cubicBezTo>
                <a:cubicBezTo>
                  <a:pt x="4697331" y="1092444"/>
                  <a:pt x="4649169" y="1095160"/>
                  <a:pt x="4588108" y="1104222"/>
                </a:cubicBezTo>
                <a:cubicBezTo>
                  <a:pt x="4527043" y="1113285"/>
                  <a:pt x="4466841" y="1124158"/>
                  <a:pt x="4402336" y="1147720"/>
                </a:cubicBezTo>
                <a:cubicBezTo>
                  <a:pt x="4337835" y="1171280"/>
                  <a:pt x="4249248" y="1215683"/>
                  <a:pt x="4201087" y="1245586"/>
                </a:cubicBezTo>
                <a:cubicBezTo>
                  <a:pt x="4152925" y="1275489"/>
                  <a:pt x="4134005" y="1305392"/>
                  <a:pt x="4113362" y="1327141"/>
                </a:cubicBezTo>
                <a:lnTo>
                  <a:pt x="4077239" y="1376077"/>
                </a:lnTo>
                <a:cubicBezTo>
                  <a:pt x="4075521" y="1386950"/>
                  <a:pt x="4079820" y="1392389"/>
                  <a:pt x="4103043" y="1392389"/>
                </a:cubicBezTo>
                <a:cubicBezTo>
                  <a:pt x="4126262" y="1392389"/>
                  <a:pt x="4167544" y="1396918"/>
                  <a:pt x="4216568" y="1376077"/>
                </a:cubicBezTo>
                <a:cubicBezTo>
                  <a:pt x="4265591" y="1355234"/>
                  <a:pt x="4330955" y="1296333"/>
                  <a:pt x="4397178" y="1267335"/>
                </a:cubicBezTo>
                <a:cubicBezTo>
                  <a:pt x="4463401" y="1238338"/>
                  <a:pt x="4551125" y="1218402"/>
                  <a:pt x="4613909" y="1202091"/>
                </a:cubicBezTo>
                <a:cubicBezTo>
                  <a:pt x="4676692" y="1185777"/>
                  <a:pt x="4773876" y="1169466"/>
                  <a:pt x="4773876" y="1169466"/>
                </a:cubicBezTo>
                <a:cubicBezTo>
                  <a:pt x="4822038" y="1159499"/>
                  <a:pt x="4858161" y="1146812"/>
                  <a:pt x="4902882" y="1142282"/>
                </a:cubicBezTo>
                <a:cubicBezTo>
                  <a:pt x="4947604" y="1137750"/>
                  <a:pt x="4998349" y="1143188"/>
                  <a:pt x="5042211" y="1142282"/>
                </a:cubicBezTo>
                <a:cubicBezTo>
                  <a:pt x="5086073" y="1141377"/>
                  <a:pt x="5165197" y="1142282"/>
                  <a:pt x="5160894" y="1136844"/>
                </a:cubicBezTo>
                <a:close/>
                <a:moveTo>
                  <a:pt x="5296838" y="5162169"/>
                </a:moveTo>
                <a:lnTo>
                  <a:pt x="5272717" y="5167962"/>
                </a:lnTo>
                <a:lnTo>
                  <a:pt x="5160894" y="5192160"/>
                </a:lnTo>
                <a:cubicBezTo>
                  <a:pt x="5098111" y="5206658"/>
                  <a:pt x="4993188" y="5240188"/>
                  <a:pt x="4913202" y="5251966"/>
                </a:cubicBezTo>
                <a:cubicBezTo>
                  <a:pt x="4833220" y="5263748"/>
                  <a:pt x="4749794" y="5263748"/>
                  <a:pt x="4680991" y="5262842"/>
                </a:cubicBezTo>
                <a:cubicBezTo>
                  <a:pt x="4612187" y="5261937"/>
                  <a:pt x="4562304" y="5252872"/>
                  <a:pt x="4500383" y="5246531"/>
                </a:cubicBezTo>
                <a:cubicBezTo>
                  <a:pt x="4438460" y="5240188"/>
                  <a:pt x="4373955" y="5228407"/>
                  <a:pt x="4309454" y="5224782"/>
                </a:cubicBezTo>
                <a:cubicBezTo>
                  <a:pt x="4244949" y="5221158"/>
                  <a:pt x="4170125" y="5209377"/>
                  <a:pt x="4113362" y="5224782"/>
                </a:cubicBezTo>
                <a:cubicBezTo>
                  <a:pt x="4056600" y="5240188"/>
                  <a:pt x="4000696" y="5285497"/>
                  <a:pt x="3968875" y="5317213"/>
                </a:cubicBezTo>
                <a:cubicBezTo>
                  <a:pt x="3937054" y="5348930"/>
                  <a:pt x="3925013" y="5388801"/>
                  <a:pt x="3922432" y="5415079"/>
                </a:cubicBezTo>
                <a:cubicBezTo>
                  <a:pt x="3919852" y="5441358"/>
                  <a:pt x="3931893" y="5448607"/>
                  <a:pt x="3953394" y="5474888"/>
                </a:cubicBezTo>
                <a:cubicBezTo>
                  <a:pt x="3974896" y="5501167"/>
                  <a:pt x="4008435" y="5546476"/>
                  <a:pt x="4051438" y="5572754"/>
                </a:cubicBezTo>
                <a:cubicBezTo>
                  <a:pt x="4094441" y="5599033"/>
                  <a:pt x="4157224" y="5623501"/>
                  <a:pt x="4211406" y="5632564"/>
                </a:cubicBezTo>
                <a:cubicBezTo>
                  <a:pt x="4224955" y="5634828"/>
                  <a:pt x="4238178" y="5636018"/>
                  <a:pt x="4251359" y="5636427"/>
                </a:cubicBezTo>
                <a:lnTo>
                  <a:pt x="4376536" y="5627125"/>
                </a:lnTo>
                <a:cubicBezTo>
                  <a:pt x="4438460" y="5620782"/>
                  <a:pt x="4508122" y="5613533"/>
                  <a:pt x="4582947" y="5594503"/>
                </a:cubicBezTo>
                <a:cubicBezTo>
                  <a:pt x="4657771" y="5575473"/>
                  <a:pt x="4740334" y="5554630"/>
                  <a:pt x="4825478" y="5512945"/>
                </a:cubicBezTo>
                <a:cubicBezTo>
                  <a:pt x="4910625" y="5471261"/>
                  <a:pt x="5022428" y="5399674"/>
                  <a:pt x="5093812" y="5344397"/>
                </a:cubicBezTo>
                <a:cubicBezTo>
                  <a:pt x="5165197" y="5289121"/>
                  <a:pt x="5221100" y="5211190"/>
                  <a:pt x="5253780" y="5181284"/>
                </a:cubicBezTo>
                <a:cubicBezTo>
                  <a:pt x="5260551" y="5175089"/>
                  <a:pt x="5266882" y="5170644"/>
                  <a:pt x="5272717" y="5167962"/>
                </a:cubicBezTo>
                <a:cubicBezTo>
                  <a:pt x="5279811" y="5166587"/>
                  <a:pt x="5285592" y="5165594"/>
                  <a:pt x="5289904" y="5164973"/>
                </a:cubicBezTo>
                <a:close/>
                <a:moveTo>
                  <a:pt x="5296838" y="987411"/>
                </a:moveTo>
                <a:lnTo>
                  <a:pt x="5289904" y="984607"/>
                </a:lnTo>
                <a:lnTo>
                  <a:pt x="5272717" y="981622"/>
                </a:lnTo>
                <a:cubicBezTo>
                  <a:pt x="5266882" y="978939"/>
                  <a:pt x="5260551" y="974491"/>
                  <a:pt x="5253780" y="968296"/>
                </a:cubicBezTo>
                <a:cubicBezTo>
                  <a:pt x="5221100" y="938390"/>
                  <a:pt x="5165197" y="860459"/>
                  <a:pt x="5093812" y="805183"/>
                </a:cubicBezTo>
                <a:cubicBezTo>
                  <a:pt x="5022428" y="749907"/>
                  <a:pt x="4910625" y="678319"/>
                  <a:pt x="4825478" y="636635"/>
                </a:cubicBezTo>
                <a:cubicBezTo>
                  <a:pt x="4740334" y="594951"/>
                  <a:pt x="4657771" y="574107"/>
                  <a:pt x="4582947" y="555080"/>
                </a:cubicBezTo>
                <a:cubicBezTo>
                  <a:pt x="4508122" y="536050"/>
                  <a:pt x="4438460" y="528798"/>
                  <a:pt x="4376536" y="522455"/>
                </a:cubicBezTo>
                <a:lnTo>
                  <a:pt x="4251359" y="513153"/>
                </a:lnTo>
                <a:cubicBezTo>
                  <a:pt x="4238178" y="513565"/>
                  <a:pt x="4224955" y="514752"/>
                  <a:pt x="4211406" y="517020"/>
                </a:cubicBezTo>
                <a:cubicBezTo>
                  <a:pt x="4157224" y="526079"/>
                  <a:pt x="4094441" y="550547"/>
                  <a:pt x="4051438" y="576826"/>
                </a:cubicBezTo>
                <a:cubicBezTo>
                  <a:pt x="4008435" y="603108"/>
                  <a:pt x="3974896" y="648413"/>
                  <a:pt x="3953394" y="674695"/>
                </a:cubicBezTo>
                <a:cubicBezTo>
                  <a:pt x="3931893" y="700974"/>
                  <a:pt x="3919852" y="708222"/>
                  <a:pt x="3922432" y="734501"/>
                </a:cubicBezTo>
                <a:cubicBezTo>
                  <a:pt x="3925013" y="760780"/>
                  <a:pt x="3937054" y="800653"/>
                  <a:pt x="3968875" y="832370"/>
                </a:cubicBezTo>
                <a:cubicBezTo>
                  <a:pt x="4000696" y="864084"/>
                  <a:pt x="4056600" y="909396"/>
                  <a:pt x="4113362" y="924798"/>
                </a:cubicBezTo>
                <a:cubicBezTo>
                  <a:pt x="4170125" y="940204"/>
                  <a:pt x="4244949" y="928422"/>
                  <a:pt x="4309454" y="924798"/>
                </a:cubicBezTo>
                <a:cubicBezTo>
                  <a:pt x="4373955" y="921174"/>
                  <a:pt x="4438460" y="909396"/>
                  <a:pt x="4500383" y="903052"/>
                </a:cubicBezTo>
                <a:cubicBezTo>
                  <a:pt x="4562304" y="896709"/>
                  <a:pt x="4612187" y="887646"/>
                  <a:pt x="4680991" y="886738"/>
                </a:cubicBezTo>
                <a:cubicBezTo>
                  <a:pt x="4749794" y="885833"/>
                  <a:pt x="4833220" y="885833"/>
                  <a:pt x="4913202" y="897614"/>
                </a:cubicBezTo>
                <a:cubicBezTo>
                  <a:pt x="4993188" y="909396"/>
                  <a:pt x="5098111" y="942923"/>
                  <a:pt x="5160894" y="957423"/>
                </a:cubicBezTo>
                <a:cubicBezTo>
                  <a:pt x="5209378" y="968617"/>
                  <a:pt x="5248632" y="977113"/>
                  <a:pt x="5272717" y="981622"/>
                </a:cubicBezTo>
                <a:close/>
                <a:moveTo>
                  <a:pt x="5542754" y="4849623"/>
                </a:moveTo>
                <a:cubicBezTo>
                  <a:pt x="5540173" y="4861404"/>
                  <a:pt x="5492012" y="4912151"/>
                  <a:pt x="5434391" y="4947492"/>
                </a:cubicBezTo>
                <a:cubicBezTo>
                  <a:pt x="5376766" y="4982833"/>
                  <a:pt x="5291622" y="5031766"/>
                  <a:pt x="5197018" y="5061669"/>
                </a:cubicBezTo>
                <a:cubicBezTo>
                  <a:pt x="5102414" y="5091575"/>
                  <a:pt x="4979425" y="5120573"/>
                  <a:pt x="4866762" y="5126916"/>
                </a:cubicBezTo>
                <a:cubicBezTo>
                  <a:pt x="4838595" y="5128500"/>
                  <a:pt x="4809569" y="5128727"/>
                  <a:pt x="4780207" y="5127891"/>
                </a:cubicBezTo>
                <a:cubicBezTo>
                  <a:pt x="4692118" y="5125384"/>
                  <a:pt x="4601008" y="5113321"/>
                  <a:pt x="4521023" y="5099729"/>
                </a:cubicBezTo>
                <a:cubicBezTo>
                  <a:pt x="4414377" y="5081604"/>
                  <a:pt x="4307732" y="5060764"/>
                  <a:pt x="4226887" y="5018174"/>
                </a:cubicBezTo>
                <a:cubicBezTo>
                  <a:pt x="4146042" y="4975584"/>
                  <a:pt x="4071222" y="4887683"/>
                  <a:pt x="4035957" y="4844188"/>
                </a:cubicBezTo>
                <a:cubicBezTo>
                  <a:pt x="4000696" y="4800690"/>
                  <a:pt x="4014456" y="4780755"/>
                  <a:pt x="4015318" y="4757195"/>
                </a:cubicBezTo>
                <a:cubicBezTo>
                  <a:pt x="4016177" y="4733632"/>
                  <a:pt x="4012737" y="4711886"/>
                  <a:pt x="4041119" y="4702824"/>
                </a:cubicBezTo>
                <a:cubicBezTo>
                  <a:pt x="4069500" y="4693762"/>
                  <a:pt x="4124544" y="4684699"/>
                  <a:pt x="4185606" y="4702824"/>
                </a:cubicBezTo>
                <a:cubicBezTo>
                  <a:pt x="4246671" y="4720946"/>
                  <a:pt x="4330093" y="4780755"/>
                  <a:pt x="4407498" y="4811563"/>
                </a:cubicBezTo>
                <a:cubicBezTo>
                  <a:pt x="4484903" y="4842374"/>
                  <a:pt x="4569187" y="4865934"/>
                  <a:pt x="4650029" y="4887683"/>
                </a:cubicBezTo>
                <a:cubicBezTo>
                  <a:pt x="4730873" y="4909432"/>
                  <a:pt x="4819457" y="4932086"/>
                  <a:pt x="4892563" y="4942054"/>
                </a:cubicBezTo>
                <a:cubicBezTo>
                  <a:pt x="4965665" y="4952022"/>
                  <a:pt x="5025009" y="4952022"/>
                  <a:pt x="5088651" y="4947492"/>
                </a:cubicBezTo>
                <a:cubicBezTo>
                  <a:pt x="5152296" y="4942959"/>
                  <a:pt x="5214220" y="4926648"/>
                  <a:pt x="5274423" y="4914870"/>
                </a:cubicBezTo>
                <a:cubicBezTo>
                  <a:pt x="5334625" y="4903089"/>
                  <a:pt x="5406868" y="4885872"/>
                  <a:pt x="5449871" y="4876810"/>
                </a:cubicBezTo>
                <a:cubicBezTo>
                  <a:pt x="5492875" y="4867748"/>
                  <a:pt x="5545335" y="4837845"/>
                  <a:pt x="5542754" y="4849623"/>
                </a:cubicBezTo>
                <a:close/>
                <a:moveTo>
                  <a:pt x="5542754" y="1299957"/>
                </a:moveTo>
                <a:cubicBezTo>
                  <a:pt x="5545335" y="1311739"/>
                  <a:pt x="5492875" y="1281833"/>
                  <a:pt x="5449871" y="1272770"/>
                </a:cubicBezTo>
                <a:cubicBezTo>
                  <a:pt x="5406868" y="1263711"/>
                  <a:pt x="5334625" y="1246492"/>
                  <a:pt x="5274423" y="1234713"/>
                </a:cubicBezTo>
                <a:cubicBezTo>
                  <a:pt x="5214220" y="1222932"/>
                  <a:pt x="5152296" y="1206621"/>
                  <a:pt x="5088651" y="1202091"/>
                </a:cubicBezTo>
                <a:cubicBezTo>
                  <a:pt x="5025009" y="1197559"/>
                  <a:pt x="4965665" y="1197559"/>
                  <a:pt x="4892563" y="1207526"/>
                </a:cubicBezTo>
                <a:cubicBezTo>
                  <a:pt x="4819457" y="1217494"/>
                  <a:pt x="4730873" y="1240148"/>
                  <a:pt x="4650029" y="1261897"/>
                </a:cubicBezTo>
                <a:cubicBezTo>
                  <a:pt x="4569187" y="1283646"/>
                  <a:pt x="4484903" y="1307206"/>
                  <a:pt x="4407498" y="1338017"/>
                </a:cubicBezTo>
                <a:cubicBezTo>
                  <a:pt x="4330093" y="1368826"/>
                  <a:pt x="4246671" y="1428635"/>
                  <a:pt x="4185606" y="1446760"/>
                </a:cubicBezTo>
                <a:cubicBezTo>
                  <a:pt x="4124544" y="1464881"/>
                  <a:pt x="4069500" y="1455819"/>
                  <a:pt x="4041119" y="1446760"/>
                </a:cubicBezTo>
                <a:cubicBezTo>
                  <a:pt x="4012737" y="1437697"/>
                  <a:pt x="4016177" y="1415948"/>
                  <a:pt x="4015318" y="1392389"/>
                </a:cubicBezTo>
                <a:cubicBezTo>
                  <a:pt x="4014456" y="1368826"/>
                  <a:pt x="4000696" y="1348890"/>
                  <a:pt x="4035957" y="1305392"/>
                </a:cubicBezTo>
                <a:cubicBezTo>
                  <a:pt x="4071222" y="1261897"/>
                  <a:pt x="4146042" y="1173999"/>
                  <a:pt x="4226887" y="1131409"/>
                </a:cubicBezTo>
                <a:cubicBezTo>
                  <a:pt x="4307732" y="1088817"/>
                  <a:pt x="4414377" y="1067976"/>
                  <a:pt x="4521023" y="1049851"/>
                </a:cubicBezTo>
                <a:cubicBezTo>
                  <a:pt x="4601008" y="1036259"/>
                  <a:pt x="4692118" y="1024196"/>
                  <a:pt x="4780207" y="1021689"/>
                </a:cubicBezTo>
                <a:cubicBezTo>
                  <a:pt x="4809569" y="1020854"/>
                  <a:pt x="4838595" y="1021081"/>
                  <a:pt x="4866762" y="1022667"/>
                </a:cubicBezTo>
                <a:cubicBezTo>
                  <a:pt x="4979425" y="1029011"/>
                  <a:pt x="5102414" y="1058005"/>
                  <a:pt x="5197018" y="1087911"/>
                </a:cubicBezTo>
                <a:cubicBezTo>
                  <a:pt x="5291622" y="1117814"/>
                  <a:pt x="5376766" y="1166750"/>
                  <a:pt x="5434391" y="1202091"/>
                </a:cubicBezTo>
                <a:cubicBezTo>
                  <a:pt x="5492012" y="1237432"/>
                  <a:pt x="5540173" y="1288176"/>
                  <a:pt x="5542754" y="1299957"/>
                </a:cubicBezTo>
                <a:close/>
                <a:moveTo>
                  <a:pt x="5626981" y="4863091"/>
                </a:moveTo>
                <a:cubicBezTo>
                  <a:pt x="5626560" y="4864151"/>
                  <a:pt x="5625940" y="4865053"/>
                  <a:pt x="5625320" y="4865934"/>
                </a:cubicBezTo>
                <a:cubicBezTo>
                  <a:pt x="5608140" y="4890372"/>
                  <a:pt x="5568657" y="4931078"/>
                  <a:pt x="5568558" y="4931181"/>
                </a:cubicBezTo>
                <a:cubicBezTo>
                  <a:pt x="5572799" y="4926264"/>
                  <a:pt x="5597546" y="4897097"/>
                  <a:pt x="5622366" y="4868147"/>
                </a:cubicBezTo>
                <a:cubicBezTo>
                  <a:pt x="5623947" y="4866418"/>
                  <a:pt x="5625486" y="4864735"/>
                  <a:pt x="5626981" y="4863091"/>
                </a:cubicBezTo>
                <a:close/>
                <a:moveTo>
                  <a:pt x="5626981" y="1286493"/>
                </a:moveTo>
                <a:lnTo>
                  <a:pt x="5622366" y="1281436"/>
                </a:lnTo>
                <a:cubicBezTo>
                  <a:pt x="5597546" y="1252484"/>
                  <a:pt x="5572799" y="1223317"/>
                  <a:pt x="5568558" y="1218399"/>
                </a:cubicBezTo>
                <a:cubicBezTo>
                  <a:pt x="5568660" y="1218508"/>
                  <a:pt x="5608140" y="1259212"/>
                  <a:pt x="5625320" y="1283646"/>
                </a:cubicBezTo>
                <a:cubicBezTo>
                  <a:pt x="5625940" y="1284531"/>
                  <a:pt x="5626560" y="1285430"/>
                  <a:pt x="5626981" y="1286493"/>
                </a:cubicBezTo>
                <a:close/>
                <a:moveTo>
                  <a:pt x="5648767" y="4825830"/>
                </a:moveTo>
                <a:lnTo>
                  <a:pt x="5627524" y="4862167"/>
                </a:lnTo>
                <a:lnTo>
                  <a:pt x="5622366" y="4868147"/>
                </a:lnTo>
                <a:lnTo>
                  <a:pt x="5599517" y="4893121"/>
                </a:lnTo>
                <a:cubicBezTo>
                  <a:pt x="5528995" y="4970146"/>
                  <a:pt x="5357845" y="5167692"/>
                  <a:pt x="5253780" y="5268277"/>
                </a:cubicBezTo>
                <a:cubicBezTo>
                  <a:pt x="5149716" y="5368865"/>
                  <a:pt x="5063710" y="5436828"/>
                  <a:pt x="4975126" y="5496634"/>
                </a:cubicBezTo>
                <a:cubicBezTo>
                  <a:pt x="4886542" y="5556443"/>
                  <a:pt x="4822897" y="5593598"/>
                  <a:pt x="4722272" y="5627125"/>
                </a:cubicBezTo>
                <a:cubicBezTo>
                  <a:pt x="4621647" y="5660653"/>
                  <a:pt x="4477160" y="5690559"/>
                  <a:pt x="4371374" y="5697808"/>
                </a:cubicBezTo>
                <a:cubicBezTo>
                  <a:pt x="4344929" y="5699618"/>
                  <a:pt x="4319023" y="5700978"/>
                  <a:pt x="4293771" y="5701459"/>
                </a:cubicBezTo>
                <a:cubicBezTo>
                  <a:pt x="4218021" y="5702903"/>
                  <a:pt x="4148195" y="5696448"/>
                  <a:pt x="4087562" y="5670624"/>
                </a:cubicBezTo>
                <a:cubicBezTo>
                  <a:pt x="4006717" y="5636188"/>
                  <a:pt x="3925013" y="5537413"/>
                  <a:pt x="3886309" y="5491199"/>
                </a:cubicBezTo>
                <a:cubicBezTo>
                  <a:pt x="3847608" y="5444982"/>
                  <a:pt x="3849330" y="5435015"/>
                  <a:pt x="3855350" y="5393330"/>
                </a:cubicBezTo>
                <a:cubicBezTo>
                  <a:pt x="3861368" y="5351646"/>
                  <a:pt x="3878570" y="5279153"/>
                  <a:pt x="3922432" y="5241093"/>
                </a:cubicBezTo>
                <a:cubicBezTo>
                  <a:pt x="3966295" y="5203033"/>
                  <a:pt x="4039397" y="5179474"/>
                  <a:pt x="4118524" y="5164973"/>
                </a:cubicBezTo>
                <a:cubicBezTo>
                  <a:pt x="4197647" y="5150476"/>
                  <a:pt x="4294832" y="5145943"/>
                  <a:pt x="4397178" y="5154100"/>
                </a:cubicBezTo>
                <a:cubicBezTo>
                  <a:pt x="4499521" y="5162257"/>
                  <a:pt x="4620788" y="5214815"/>
                  <a:pt x="4732595" y="5213909"/>
                </a:cubicBezTo>
                <a:cubicBezTo>
                  <a:pt x="4844398" y="5213001"/>
                  <a:pt x="4979425" y="5168598"/>
                  <a:pt x="5068012" y="5148662"/>
                </a:cubicBezTo>
                <a:cubicBezTo>
                  <a:pt x="5156595" y="5128727"/>
                  <a:pt x="5204757" y="5116040"/>
                  <a:pt x="5264100" y="5094291"/>
                </a:cubicBezTo>
                <a:cubicBezTo>
                  <a:pt x="5323443" y="5072545"/>
                  <a:pt x="5360426" y="5062577"/>
                  <a:pt x="5424071" y="5018174"/>
                </a:cubicBezTo>
                <a:cubicBezTo>
                  <a:pt x="5487713" y="4973771"/>
                  <a:pt x="5608118" y="4857780"/>
                  <a:pt x="5645960" y="4827877"/>
                </a:cubicBezTo>
                <a:close/>
                <a:moveTo>
                  <a:pt x="5648767" y="1323750"/>
                </a:moveTo>
                <a:lnTo>
                  <a:pt x="5645960" y="1321706"/>
                </a:lnTo>
                <a:cubicBezTo>
                  <a:pt x="5608118" y="1291800"/>
                  <a:pt x="5487713" y="1175810"/>
                  <a:pt x="5424071" y="1131406"/>
                </a:cubicBezTo>
                <a:cubicBezTo>
                  <a:pt x="5360426" y="1087006"/>
                  <a:pt x="5323443" y="1077038"/>
                  <a:pt x="5264100" y="1055289"/>
                </a:cubicBezTo>
                <a:cubicBezTo>
                  <a:pt x="5204757" y="1033540"/>
                  <a:pt x="5156595" y="1020854"/>
                  <a:pt x="5068012" y="1000918"/>
                </a:cubicBezTo>
                <a:cubicBezTo>
                  <a:pt x="4979425" y="980983"/>
                  <a:pt x="4844398" y="936580"/>
                  <a:pt x="4732595" y="935674"/>
                </a:cubicBezTo>
                <a:cubicBezTo>
                  <a:pt x="4620788" y="934769"/>
                  <a:pt x="4499521" y="987326"/>
                  <a:pt x="4397178" y="995480"/>
                </a:cubicBezTo>
                <a:cubicBezTo>
                  <a:pt x="4294832" y="1003637"/>
                  <a:pt x="4197647" y="999105"/>
                  <a:pt x="4118524" y="984607"/>
                </a:cubicBezTo>
                <a:cubicBezTo>
                  <a:pt x="4039397" y="970110"/>
                  <a:pt x="3966295" y="946547"/>
                  <a:pt x="3922432" y="908487"/>
                </a:cubicBezTo>
                <a:cubicBezTo>
                  <a:pt x="3878570" y="870427"/>
                  <a:pt x="3861368" y="797934"/>
                  <a:pt x="3855350" y="756250"/>
                </a:cubicBezTo>
                <a:cubicBezTo>
                  <a:pt x="3849330" y="714566"/>
                  <a:pt x="3847608" y="704598"/>
                  <a:pt x="3886309" y="658384"/>
                </a:cubicBezTo>
                <a:cubicBezTo>
                  <a:pt x="3925013" y="612167"/>
                  <a:pt x="4006717" y="513396"/>
                  <a:pt x="4087562" y="478960"/>
                </a:cubicBezTo>
                <a:cubicBezTo>
                  <a:pt x="4148195" y="453132"/>
                  <a:pt x="4218021" y="446677"/>
                  <a:pt x="4293771" y="448121"/>
                </a:cubicBezTo>
                <a:cubicBezTo>
                  <a:pt x="4319023" y="448603"/>
                  <a:pt x="4344929" y="449962"/>
                  <a:pt x="4371374" y="451773"/>
                </a:cubicBezTo>
                <a:cubicBezTo>
                  <a:pt x="4477160" y="459025"/>
                  <a:pt x="4621647" y="488928"/>
                  <a:pt x="4722272" y="522455"/>
                </a:cubicBezTo>
                <a:cubicBezTo>
                  <a:pt x="4822897" y="555985"/>
                  <a:pt x="4886542" y="593137"/>
                  <a:pt x="4975126" y="652946"/>
                </a:cubicBezTo>
                <a:cubicBezTo>
                  <a:pt x="5063710" y="712752"/>
                  <a:pt x="5149716" y="780718"/>
                  <a:pt x="5253780" y="881303"/>
                </a:cubicBezTo>
                <a:cubicBezTo>
                  <a:pt x="5357845" y="981888"/>
                  <a:pt x="5528995" y="1179437"/>
                  <a:pt x="5599517" y="1256459"/>
                </a:cubicBezTo>
                <a:lnTo>
                  <a:pt x="5622366" y="1281436"/>
                </a:lnTo>
                <a:lnTo>
                  <a:pt x="5627524" y="1287416"/>
                </a:lnTo>
                <a:close/>
                <a:moveTo>
                  <a:pt x="5653181" y="4832476"/>
                </a:moveTo>
                <a:lnTo>
                  <a:pt x="5652261" y="4835283"/>
                </a:lnTo>
                <a:lnTo>
                  <a:pt x="5626981" y="4863091"/>
                </a:lnTo>
                <a:lnTo>
                  <a:pt x="5627524" y="4862167"/>
                </a:lnTo>
                <a:close/>
                <a:moveTo>
                  <a:pt x="5653181" y="1317104"/>
                </a:moveTo>
                <a:lnTo>
                  <a:pt x="5627524" y="1287416"/>
                </a:lnTo>
                <a:lnTo>
                  <a:pt x="5626981" y="1286493"/>
                </a:lnTo>
                <a:lnTo>
                  <a:pt x="5652261" y="1314297"/>
                </a:lnTo>
                <a:close/>
                <a:moveTo>
                  <a:pt x="5657646" y="4829324"/>
                </a:moveTo>
                <a:lnTo>
                  <a:pt x="5651121" y="4838750"/>
                </a:lnTo>
                <a:lnTo>
                  <a:pt x="5652261" y="4835283"/>
                </a:lnTo>
                <a:close/>
                <a:moveTo>
                  <a:pt x="5657646" y="1320256"/>
                </a:moveTo>
                <a:lnTo>
                  <a:pt x="5652261" y="1314297"/>
                </a:lnTo>
                <a:lnTo>
                  <a:pt x="5651121" y="1310830"/>
                </a:lnTo>
                <a:cubicBezTo>
                  <a:pt x="5651638" y="1311709"/>
                  <a:pt x="5654762" y="1315799"/>
                  <a:pt x="5657646" y="1320256"/>
                </a:cubicBezTo>
                <a:close/>
                <a:moveTo>
                  <a:pt x="5662370" y="4817343"/>
                </a:moveTo>
                <a:lnTo>
                  <a:pt x="5661817" y="4822590"/>
                </a:lnTo>
                <a:lnTo>
                  <a:pt x="5653181" y="4832476"/>
                </a:lnTo>
                <a:lnTo>
                  <a:pt x="5658349" y="4819214"/>
                </a:lnTo>
                <a:close/>
                <a:moveTo>
                  <a:pt x="5662370" y="1332240"/>
                </a:moveTo>
                <a:lnTo>
                  <a:pt x="5658349" y="1330369"/>
                </a:lnTo>
                <a:cubicBezTo>
                  <a:pt x="5655305" y="1324928"/>
                  <a:pt x="5654184" y="1320398"/>
                  <a:pt x="5653181" y="1317104"/>
                </a:cubicBezTo>
                <a:lnTo>
                  <a:pt x="5661817" y="1326990"/>
                </a:lnTo>
                <a:cubicBezTo>
                  <a:pt x="5663705" y="1330069"/>
                  <a:pt x="5664337" y="1332401"/>
                  <a:pt x="5662370" y="1332240"/>
                </a:cubicBezTo>
                <a:close/>
                <a:moveTo>
                  <a:pt x="5676922" y="4806128"/>
                </a:moveTo>
                <a:lnTo>
                  <a:pt x="5657646" y="4829324"/>
                </a:lnTo>
                <a:lnTo>
                  <a:pt x="5661817" y="4822590"/>
                </a:lnTo>
                <a:cubicBezTo>
                  <a:pt x="5669777" y="4813516"/>
                  <a:pt x="5675414" y="4807318"/>
                  <a:pt x="5676922" y="4806128"/>
                </a:cubicBezTo>
                <a:close/>
                <a:moveTo>
                  <a:pt x="5676922" y="1343452"/>
                </a:moveTo>
                <a:lnTo>
                  <a:pt x="5661817" y="1326990"/>
                </a:lnTo>
                <a:cubicBezTo>
                  <a:pt x="5660898" y="1324846"/>
                  <a:pt x="5659361" y="1322457"/>
                  <a:pt x="5657646" y="1320256"/>
                </a:cubicBezTo>
                <a:close/>
                <a:moveTo>
                  <a:pt x="5702722" y="4746319"/>
                </a:moveTo>
                <a:cubicBezTo>
                  <a:pt x="5701004" y="4750852"/>
                  <a:pt x="5670042" y="4796160"/>
                  <a:pt x="5661441" y="4811563"/>
                </a:cubicBezTo>
                <a:lnTo>
                  <a:pt x="5658349" y="4819214"/>
                </a:lnTo>
                <a:lnTo>
                  <a:pt x="5648767" y="4825830"/>
                </a:lnTo>
                <a:lnTo>
                  <a:pt x="5671763" y="4784379"/>
                </a:lnTo>
                <a:cubicBezTo>
                  <a:pt x="5683166" y="4766757"/>
                  <a:pt x="5699943" y="4747012"/>
                  <a:pt x="5702722" y="4746319"/>
                </a:cubicBezTo>
                <a:close/>
                <a:moveTo>
                  <a:pt x="5702722" y="1403262"/>
                </a:moveTo>
                <a:cubicBezTo>
                  <a:pt x="5699943" y="1402571"/>
                  <a:pt x="5683166" y="1382823"/>
                  <a:pt x="5671763" y="1365201"/>
                </a:cubicBezTo>
                <a:cubicBezTo>
                  <a:pt x="5664960" y="1354692"/>
                  <a:pt x="5657202" y="1339395"/>
                  <a:pt x="5648767" y="1323750"/>
                </a:cubicBezTo>
                <a:lnTo>
                  <a:pt x="5658349" y="1330369"/>
                </a:lnTo>
                <a:cubicBezTo>
                  <a:pt x="5658767" y="1332913"/>
                  <a:pt x="5659965" y="1335371"/>
                  <a:pt x="5661441" y="1338017"/>
                </a:cubicBezTo>
                <a:cubicBezTo>
                  <a:pt x="5670042" y="1353420"/>
                  <a:pt x="5701004" y="1398732"/>
                  <a:pt x="5702722" y="1403262"/>
                </a:cubicBezTo>
                <a:close/>
                <a:moveTo>
                  <a:pt x="5814430" y="3074790"/>
                </a:moveTo>
                <a:lnTo>
                  <a:pt x="5785451" y="3025158"/>
                </a:lnTo>
                <a:cubicBezTo>
                  <a:pt x="5781072" y="3018524"/>
                  <a:pt x="5776585" y="3011805"/>
                  <a:pt x="5771187" y="3005513"/>
                </a:cubicBezTo>
                <a:cubicBezTo>
                  <a:pt x="5766361" y="3015069"/>
                  <a:pt x="5760130" y="3022557"/>
                  <a:pt x="5754326" y="3028946"/>
                </a:cubicBezTo>
                <a:cubicBezTo>
                  <a:pt x="5715622" y="3071535"/>
                  <a:pt x="5684664" y="3067911"/>
                  <a:pt x="5651121" y="3072441"/>
                </a:cubicBezTo>
                <a:cubicBezTo>
                  <a:pt x="5617578" y="3076973"/>
                  <a:pt x="5573716" y="3074254"/>
                  <a:pt x="5553077" y="3056130"/>
                </a:cubicBezTo>
                <a:cubicBezTo>
                  <a:pt x="5532435" y="3038008"/>
                  <a:pt x="5524696" y="2997229"/>
                  <a:pt x="5527276" y="2963702"/>
                </a:cubicBezTo>
                <a:cubicBezTo>
                  <a:pt x="5529854" y="2930171"/>
                  <a:pt x="5535015" y="2889392"/>
                  <a:pt x="5568558" y="2854959"/>
                </a:cubicBezTo>
                <a:lnTo>
                  <a:pt x="5621702" y="2824372"/>
                </a:lnTo>
                <a:lnTo>
                  <a:pt x="5584202" y="2785928"/>
                </a:lnTo>
                <a:cubicBezTo>
                  <a:pt x="5582110" y="2784259"/>
                  <a:pt x="5579989" y="2782612"/>
                  <a:pt x="5577092" y="2781873"/>
                </a:cubicBezTo>
                <a:lnTo>
                  <a:pt x="5516954" y="2800588"/>
                </a:lnTo>
                <a:cubicBezTo>
                  <a:pt x="5484273" y="2806932"/>
                  <a:pt x="5491153" y="2783369"/>
                  <a:pt x="5480833" y="2773401"/>
                </a:cubicBezTo>
                <a:cubicBezTo>
                  <a:pt x="5470511" y="2763434"/>
                  <a:pt x="5448150" y="2760715"/>
                  <a:pt x="5455030" y="2740779"/>
                </a:cubicBezTo>
                <a:lnTo>
                  <a:pt x="5467627" y="2719472"/>
                </a:lnTo>
                <a:cubicBezTo>
                  <a:pt x="5421072" y="2697602"/>
                  <a:pt x="5374923" y="2682454"/>
                  <a:pt x="5341671" y="2671748"/>
                </a:cubicBezTo>
                <a:cubicBezTo>
                  <a:pt x="5279747" y="2651812"/>
                  <a:pt x="5259105" y="2654531"/>
                  <a:pt x="5212665" y="2666313"/>
                </a:cubicBezTo>
                <a:cubicBezTo>
                  <a:pt x="5166222" y="2678091"/>
                  <a:pt x="5108597" y="2698026"/>
                  <a:pt x="5063016" y="2742430"/>
                </a:cubicBezTo>
                <a:cubicBezTo>
                  <a:pt x="5017433" y="2786833"/>
                  <a:pt x="4968412" y="2860234"/>
                  <a:pt x="4939169" y="2932727"/>
                </a:cubicBezTo>
                <a:cubicBezTo>
                  <a:pt x="4921934" y="2975459"/>
                  <a:pt x="4903802" y="3024486"/>
                  <a:pt x="4896779" y="3074790"/>
                </a:cubicBezTo>
                <a:cubicBezTo>
                  <a:pt x="4903802" y="3125095"/>
                  <a:pt x="4921934" y="3174122"/>
                  <a:pt x="4939169" y="3216854"/>
                </a:cubicBezTo>
                <a:cubicBezTo>
                  <a:pt x="4968412" y="3289349"/>
                  <a:pt x="5017433" y="3362747"/>
                  <a:pt x="5063016" y="3407151"/>
                </a:cubicBezTo>
                <a:cubicBezTo>
                  <a:pt x="5108597" y="3451554"/>
                  <a:pt x="5166222" y="3471490"/>
                  <a:pt x="5212665" y="3483271"/>
                </a:cubicBezTo>
                <a:cubicBezTo>
                  <a:pt x="5259105" y="3495052"/>
                  <a:pt x="5279747" y="3497768"/>
                  <a:pt x="5341671" y="3477833"/>
                </a:cubicBezTo>
                <a:cubicBezTo>
                  <a:pt x="5374923" y="3467129"/>
                  <a:pt x="5421072" y="3451981"/>
                  <a:pt x="5467627" y="3430108"/>
                </a:cubicBezTo>
                <a:lnTo>
                  <a:pt x="5455030" y="3408801"/>
                </a:lnTo>
                <a:cubicBezTo>
                  <a:pt x="5448150" y="3388866"/>
                  <a:pt x="5470511" y="3386147"/>
                  <a:pt x="5480833" y="3376179"/>
                </a:cubicBezTo>
                <a:cubicBezTo>
                  <a:pt x="5491153" y="3366211"/>
                  <a:pt x="5484273" y="3342649"/>
                  <a:pt x="5516954" y="3348992"/>
                </a:cubicBezTo>
                <a:lnTo>
                  <a:pt x="5577092" y="3367707"/>
                </a:lnTo>
                <a:cubicBezTo>
                  <a:pt x="5579989" y="3366968"/>
                  <a:pt x="5582110" y="3365321"/>
                  <a:pt x="5584202" y="3363653"/>
                </a:cubicBezTo>
                <a:lnTo>
                  <a:pt x="5621702" y="3325208"/>
                </a:lnTo>
                <a:lnTo>
                  <a:pt x="5568558" y="3294621"/>
                </a:lnTo>
                <a:cubicBezTo>
                  <a:pt x="5535015" y="3260188"/>
                  <a:pt x="5529854" y="3219409"/>
                  <a:pt x="5527276" y="3185882"/>
                </a:cubicBezTo>
                <a:cubicBezTo>
                  <a:pt x="5524696" y="3152352"/>
                  <a:pt x="5532435" y="3111572"/>
                  <a:pt x="5553077" y="3093451"/>
                </a:cubicBezTo>
                <a:cubicBezTo>
                  <a:pt x="5573716" y="3075326"/>
                  <a:pt x="5617578" y="3072610"/>
                  <a:pt x="5651121" y="3077140"/>
                </a:cubicBezTo>
                <a:cubicBezTo>
                  <a:pt x="5684664" y="3081669"/>
                  <a:pt x="5715622" y="3078045"/>
                  <a:pt x="5754326" y="3120635"/>
                </a:cubicBezTo>
                <a:cubicBezTo>
                  <a:pt x="5760130" y="3127024"/>
                  <a:pt x="5766361" y="3134511"/>
                  <a:pt x="5771187" y="3144067"/>
                </a:cubicBezTo>
                <a:cubicBezTo>
                  <a:pt x="5776585" y="3137778"/>
                  <a:pt x="5781072" y="3131057"/>
                  <a:pt x="5785451" y="3124423"/>
                </a:cubicBezTo>
                <a:close/>
                <a:moveTo>
                  <a:pt x="5915779" y="2005458"/>
                </a:moveTo>
                <a:cubicBezTo>
                  <a:pt x="5906076" y="1929910"/>
                  <a:pt x="5890375" y="1826197"/>
                  <a:pt x="5830383" y="1742486"/>
                </a:cubicBezTo>
                <a:cubicBezTo>
                  <a:pt x="5761206" y="1645959"/>
                  <a:pt x="5631264" y="1520866"/>
                  <a:pt x="5505063" y="1458813"/>
                </a:cubicBezTo>
                <a:cubicBezTo>
                  <a:pt x="5378861" y="1396761"/>
                  <a:pt x="5224613" y="1373122"/>
                  <a:pt x="5073170" y="1370167"/>
                </a:cubicBezTo>
                <a:cubicBezTo>
                  <a:pt x="4921730" y="1367212"/>
                  <a:pt x="4742241" y="1393806"/>
                  <a:pt x="4596409" y="1441085"/>
                </a:cubicBezTo>
                <a:cubicBezTo>
                  <a:pt x="4450574" y="1488362"/>
                  <a:pt x="4313155" y="1578980"/>
                  <a:pt x="4198171" y="1653840"/>
                </a:cubicBezTo>
                <a:cubicBezTo>
                  <a:pt x="4083186" y="1728697"/>
                  <a:pt x="4006528" y="1792721"/>
                  <a:pt x="3906504" y="1890233"/>
                </a:cubicBezTo>
                <a:cubicBezTo>
                  <a:pt x="3806477" y="1987748"/>
                  <a:pt x="3721406" y="2079349"/>
                  <a:pt x="3598009" y="2238914"/>
                </a:cubicBezTo>
                <a:cubicBezTo>
                  <a:pt x="3474612" y="2398481"/>
                  <a:pt x="3310083" y="2660487"/>
                  <a:pt x="3166116" y="2847632"/>
                </a:cubicBezTo>
                <a:lnTo>
                  <a:pt x="2988304" y="3074790"/>
                </a:lnTo>
                <a:lnTo>
                  <a:pt x="3166116" y="3301951"/>
                </a:lnTo>
                <a:cubicBezTo>
                  <a:pt x="3310083" y="3489096"/>
                  <a:pt x="3474612" y="3751099"/>
                  <a:pt x="3598009" y="3910667"/>
                </a:cubicBezTo>
                <a:cubicBezTo>
                  <a:pt x="3721406" y="4070231"/>
                  <a:pt x="3806477" y="4161835"/>
                  <a:pt x="3906504" y="4259347"/>
                </a:cubicBezTo>
                <a:cubicBezTo>
                  <a:pt x="4006528" y="4356862"/>
                  <a:pt x="4083186" y="4420883"/>
                  <a:pt x="4198171" y="4495743"/>
                </a:cubicBezTo>
                <a:cubicBezTo>
                  <a:pt x="4313155" y="4570601"/>
                  <a:pt x="4450574" y="4661218"/>
                  <a:pt x="4596409" y="4708498"/>
                </a:cubicBezTo>
                <a:cubicBezTo>
                  <a:pt x="4742241" y="4755775"/>
                  <a:pt x="4921730" y="4782372"/>
                  <a:pt x="5073170" y="4779416"/>
                </a:cubicBezTo>
                <a:cubicBezTo>
                  <a:pt x="5224613" y="4776461"/>
                  <a:pt x="5378861" y="4752820"/>
                  <a:pt x="5505063" y="4690767"/>
                </a:cubicBezTo>
                <a:cubicBezTo>
                  <a:pt x="5631264" y="4628714"/>
                  <a:pt x="5761206" y="4503622"/>
                  <a:pt x="5830383" y="4407094"/>
                </a:cubicBezTo>
                <a:cubicBezTo>
                  <a:pt x="5890375" y="4323383"/>
                  <a:pt x="5906076" y="4219670"/>
                  <a:pt x="5915779" y="4144123"/>
                </a:cubicBezTo>
                <a:cubicBezTo>
                  <a:pt x="5904562" y="4087160"/>
                  <a:pt x="5889682" y="4016493"/>
                  <a:pt x="5856867" y="3956708"/>
                </a:cubicBezTo>
                <a:cubicBezTo>
                  <a:pt x="5815583" y="3881493"/>
                  <a:pt x="5747641" y="3790876"/>
                  <a:pt x="5676257" y="3733789"/>
                </a:cubicBezTo>
                <a:cubicBezTo>
                  <a:pt x="5604873" y="3676699"/>
                  <a:pt x="5519729" y="3642263"/>
                  <a:pt x="5428565" y="3614171"/>
                </a:cubicBezTo>
                <a:cubicBezTo>
                  <a:pt x="5412324" y="3609166"/>
                  <a:pt x="5395207" y="3605257"/>
                  <a:pt x="5376820" y="3605632"/>
                </a:cubicBezTo>
                <a:cubicBezTo>
                  <a:pt x="5324232" y="3617029"/>
                  <a:pt x="5271986" y="3621422"/>
                  <a:pt x="5227315" y="3617386"/>
                </a:cubicBezTo>
                <a:cubicBezTo>
                  <a:pt x="5152807" y="3610658"/>
                  <a:pt x="5086498" y="3579257"/>
                  <a:pt x="5029528" y="3530811"/>
                </a:cubicBezTo>
                <a:cubicBezTo>
                  <a:pt x="4975720" y="3512362"/>
                  <a:pt x="4927166" y="3487658"/>
                  <a:pt x="4891898" y="3451061"/>
                </a:cubicBezTo>
                <a:cubicBezTo>
                  <a:pt x="4835133" y="3392157"/>
                  <a:pt x="4801593" y="3303353"/>
                  <a:pt x="4788693" y="3211827"/>
                </a:cubicBezTo>
                <a:cubicBezTo>
                  <a:pt x="4783822" y="3177292"/>
                  <a:pt x="4781526" y="3138109"/>
                  <a:pt x="4785343" y="3097696"/>
                </a:cubicBezTo>
                <a:cubicBezTo>
                  <a:pt x="4784027" y="3090108"/>
                  <a:pt x="4783538" y="3082472"/>
                  <a:pt x="4784672" y="3074790"/>
                </a:cubicBezTo>
                <a:cubicBezTo>
                  <a:pt x="4783538" y="3067109"/>
                  <a:pt x="4784027" y="3059472"/>
                  <a:pt x="4785343" y="3051885"/>
                </a:cubicBezTo>
                <a:cubicBezTo>
                  <a:pt x="4781526" y="3011472"/>
                  <a:pt x="4783822" y="2972289"/>
                  <a:pt x="4788693" y="2937753"/>
                </a:cubicBezTo>
                <a:cubicBezTo>
                  <a:pt x="4801593" y="2846230"/>
                  <a:pt x="4835133" y="2757423"/>
                  <a:pt x="4891898" y="2698523"/>
                </a:cubicBezTo>
                <a:cubicBezTo>
                  <a:pt x="4927166" y="2661922"/>
                  <a:pt x="4975720" y="2637218"/>
                  <a:pt x="5029528" y="2618769"/>
                </a:cubicBezTo>
                <a:cubicBezTo>
                  <a:pt x="5086498" y="2570327"/>
                  <a:pt x="5152807" y="2538925"/>
                  <a:pt x="5227315" y="2532194"/>
                </a:cubicBezTo>
                <a:cubicBezTo>
                  <a:pt x="5271986" y="2528161"/>
                  <a:pt x="5324232" y="2532551"/>
                  <a:pt x="5376820" y="2543951"/>
                </a:cubicBezTo>
                <a:cubicBezTo>
                  <a:pt x="5395207" y="2544327"/>
                  <a:pt x="5412324" y="2540415"/>
                  <a:pt x="5428565" y="2535410"/>
                </a:cubicBezTo>
                <a:cubicBezTo>
                  <a:pt x="5519729" y="2507317"/>
                  <a:pt x="5604873" y="2472885"/>
                  <a:pt x="5676257" y="2415795"/>
                </a:cubicBezTo>
                <a:cubicBezTo>
                  <a:pt x="5747641" y="2358705"/>
                  <a:pt x="5815583" y="2268087"/>
                  <a:pt x="5856867" y="2192875"/>
                </a:cubicBezTo>
                <a:cubicBezTo>
                  <a:pt x="5889682" y="2133088"/>
                  <a:pt x="5904562" y="2062421"/>
                  <a:pt x="5915779" y="2005458"/>
                </a:cubicBezTo>
                <a:close/>
                <a:moveTo>
                  <a:pt x="5932835" y="4513472"/>
                </a:moveTo>
                <a:cubicBezTo>
                  <a:pt x="5933624" y="4510207"/>
                  <a:pt x="5929826" y="4509532"/>
                  <a:pt x="5923633" y="4511255"/>
                </a:cubicBezTo>
                <a:lnTo>
                  <a:pt x="5875255" y="4548931"/>
                </a:lnTo>
                <a:lnTo>
                  <a:pt x="5866692" y="4564709"/>
                </a:lnTo>
                <a:cubicBezTo>
                  <a:pt x="5792242" y="4616515"/>
                  <a:pt x="5666567" y="4702294"/>
                  <a:pt x="5594806" y="4743954"/>
                </a:cubicBezTo>
                <a:cubicBezTo>
                  <a:pt x="5503194" y="4797144"/>
                  <a:pt x="5459255" y="4827680"/>
                  <a:pt x="5364840" y="4850335"/>
                </a:cubicBezTo>
                <a:cubicBezTo>
                  <a:pt x="5270421" y="4872989"/>
                  <a:pt x="5147959" y="4880867"/>
                  <a:pt x="5028298" y="4879883"/>
                </a:cubicBezTo>
                <a:cubicBezTo>
                  <a:pt x="4908641" y="4878896"/>
                  <a:pt x="4758134" y="4872989"/>
                  <a:pt x="4646889" y="4844424"/>
                </a:cubicBezTo>
                <a:cubicBezTo>
                  <a:pt x="4535644" y="4815859"/>
                  <a:pt x="4433749" y="4748880"/>
                  <a:pt x="4360831" y="4708498"/>
                </a:cubicBezTo>
                <a:cubicBezTo>
                  <a:pt x="4287914" y="4668113"/>
                  <a:pt x="4276697" y="4645458"/>
                  <a:pt x="4209388" y="4602118"/>
                </a:cubicBezTo>
                <a:cubicBezTo>
                  <a:pt x="4142079" y="4558780"/>
                  <a:pt x="4045791" y="4522337"/>
                  <a:pt x="3956984" y="4448464"/>
                </a:cubicBezTo>
                <a:cubicBezTo>
                  <a:pt x="3868174" y="4374590"/>
                  <a:pt x="3764410" y="4254421"/>
                  <a:pt x="3676535" y="4158880"/>
                </a:cubicBezTo>
                <a:cubicBezTo>
                  <a:pt x="3588660" y="4063337"/>
                  <a:pt x="3516679" y="3991434"/>
                  <a:pt x="3429740" y="3875207"/>
                </a:cubicBezTo>
                <a:cubicBezTo>
                  <a:pt x="3342801" y="3758981"/>
                  <a:pt x="3260535" y="3603352"/>
                  <a:pt x="3154899" y="3461516"/>
                </a:cubicBezTo>
                <a:cubicBezTo>
                  <a:pt x="3082087" y="3363753"/>
                  <a:pt x="3001281" y="3262713"/>
                  <a:pt x="2914135" y="3162141"/>
                </a:cubicBezTo>
                <a:lnTo>
                  <a:pt x="2851805" y="3231309"/>
                </a:lnTo>
                <a:cubicBezTo>
                  <a:pt x="2893716" y="3236211"/>
                  <a:pt x="2922985" y="3272639"/>
                  <a:pt x="2922985" y="3315849"/>
                </a:cubicBezTo>
                <a:cubicBezTo>
                  <a:pt x="2922985" y="3367980"/>
                  <a:pt x="2880384" y="3410239"/>
                  <a:pt x="2827835" y="3410239"/>
                </a:cubicBezTo>
                <a:cubicBezTo>
                  <a:pt x="2787764" y="3410239"/>
                  <a:pt x="2753477" y="3385668"/>
                  <a:pt x="2746278" y="3348414"/>
                </a:cubicBezTo>
                <a:cubicBezTo>
                  <a:pt x="2742751" y="3353285"/>
                  <a:pt x="2738504" y="3357537"/>
                  <a:pt x="2734227" y="3361788"/>
                </a:cubicBezTo>
                <a:lnTo>
                  <a:pt x="2526864" y="3553278"/>
                </a:lnTo>
                <a:cubicBezTo>
                  <a:pt x="2584323" y="3556605"/>
                  <a:pt x="2627368" y="3608012"/>
                  <a:pt x="2627368" y="3670007"/>
                </a:cubicBezTo>
                <a:cubicBezTo>
                  <a:pt x="2627368" y="3738706"/>
                  <a:pt x="2574511" y="3794400"/>
                  <a:pt x="2509310" y="3794400"/>
                </a:cubicBezTo>
                <a:cubicBezTo>
                  <a:pt x="2444362" y="3794400"/>
                  <a:pt x="2391662" y="3739139"/>
                  <a:pt x="2391566" y="3670807"/>
                </a:cubicBezTo>
                <a:cubicBezTo>
                  <a:pt x="2337180" y="3716836"/>
                  <a:pt x="2282225" y="3759162"/>
                  <a:pt x="2228500" y="3795121"/>
                </a:cubicBezTo>
                <a:lnTo>
                  <a:pt x="2307269" y="3898137"/>
                </a:lnTo>
                <a:cubicBezTo>
                  <a:pt x="2354571" y="3971538"/>
                  <a:pt x="2382093" y="4050374"/>
                  <a:pt x="2410474" y="4126494"/>
                </a:cubicBezTo>
                <a:cubicBezTo>
                  <a:pt x="2438856" y="4202612"/>
                  <a:pt x="2470680" y="4276013"/>
                  <a:pt x="2477560" y="4354852"/>
                </a:cubicBezTo>
                <a:cubicBezTo>
                  <a:pt x="2483868" y="4427163"/>
                  <a:pt x="2473538" y="4516251"/>
                  <a:pt x="2455953" y="4582086"/>
                </a:cubicBezTo>
                <a:lnTo>
                  <a:pt x="2487879" y="4550587"/>
                </a:lnTo>
                <a:cubicBezTo>
                  <a:pt x="2543782" y="4503464"/>
                  <a:pt x="2600545" y="4476277"/>
                  <a:pt x="2668489" y="4458156"/>
                </a:cubicBezTo>
                <a:cubicBezTo>
                  <a:pt x="2736431" y="4440031"/>
                  <a:pt x="2825877" y="4430969"/>
                  <a:pt x="2895539" y="4441845"/>
                </a:cubicBezTo>
                <a:cubicBezTo>
                  <a:pt x="2965202" y="4452718"/>
                  <a:pt x="3019387" y="4476280"/>
                  <a:pt x="3086469" y="4523400"/>
                </a:cubicBezTo>
                <a:cubicBezTo>
                  <a:pt x="3153555" y="4570522"/>
                  <a:pt x="3245578" y="4632142"/>
                  <a:pt x="3298042" y="4724573"/>
                </a:cubicBezTo>
                <a:cubicBezTo>
                  <a:pt x="3350502" y="4817001"/>
                  <a:pt x="3393505" y="4990987"/>
                  <a:pt x="3401247" y="5077980"/>
                </a:cubicBezTo>
                <a:cubicBezTo>
                  <a:pt x="3408986" y="5164973"/>
                  <a:pt x="3385766" y="5185817"/>
                  <a:pt x="3344485" y="5246531"/>
                </a:cubicBezTo>
                <a:cubicBezTo>
                  <a:pt x="3303200" y="5307243"/>
                  <a:pt x="3221496" y="5397863"/>
                  <a:pt x="3153555" y="5442266"/>
                </a:cubicBezTo>
                <a:cubicBezTo>
                  <a:pt x="3085610" y="5486667"/>
                  <a:pt x="3003044" y="5502978"/>
                  <a:pt x="2936821" y="5512945"/>
                </a:cubicBezTo>
                <a:cubicBezTo>
                  <a:pt x="2870598" y="5522913"/>
                  <a:pt x="2807815" y="5522008"/>
                  <a:pt x="2756214" y="5502072"/>
                </a:cubicBezTo>
                <a:cubicBezTo>
                  <a:pt x="2704610" y="5482137"/>
                  <a:pt x="2651287" y="5433204"/>
                  <a:pt x="2627205" y="5393330"/>
                </a:cubicBezTo>
                <a:cubicBezTo>
                  <a:pt x="2603126" y="5353460"/>
                  <a:pt x="2607425" y="5292745"/>
                  <a:pt x="2611727" y="5262842"/>
                </a:cubicBezTo>
                <a:cubicBezTo>
                  <a:pt x="2616026" y="5232936"/>
                  <a:pt x="2636665" y="5197595"/>
                  <a:pt x="2653008" y="5213909"/>
                </a:cubicBezTo>
                <a:cubicBezTo>
                  <a:pt x="2669349" y="5230220"/>
                  <a:pt x="2677087" y="5325367"/>
                  <a:pt x="2709771" y="5360708"/>
                </a:cubicBezTo>
                <a:cubicBezTo>
                  <a:pt x="2742451" y="5396049"/>
                  <a:pt x="2783736" y="5437734"/>
                  <a:pt x="2849097" y="5425952"/>
                </a:cubicBezTo>
                <a:cubicBezTo>
                  <a:pt x="2914460" y="5414174"/>
                  <a:pt x="3042607" y="5356179"/>
                  <a:pt x="3101950" y="5290026"/>
                </a:cubicBezTo>
                <a:cubicBezTo>
                  <a:pt x="3161294" y="5223877"/>
                  <a:pt x="3194836" y="5104262"/>
                  <a:pt x="3205156" y="5029047"/>
                </a:cubicBezTo>
                <a:cubicBezTo>
                  <a:pt x="3215475" y="4953835"/>
                  <a:pt x="3202575" y="4894026"/>
                  <a:pt x="3163874" y="4838750"/>
                </a:cubicBezTo>
                <a:cubicBezTo>
                  <a:pt x="3125170" y="4783474"/>
                  <a:pt x="3050349" y="4720040"/>
                  <a:pt x="2972944" y="4697386"/>
                </a:cubicBezTo>
                <a:cubicBezTo>
                  <a:pt x="2895539" y="4674732"/>
                  <a:pt x="2782874" y="4678356"/>
                  <a:pt x="2699451" y="4702824"/>
                </a:cubicBezTo>
                <a:cubicBezTo>
                  <a:pt x="2616026" y="4727289"/>
                  <a:pt x="2537762" y="4779849"/>
                  <a:pt x="2472398" y="4844188"/>
                </a:cubicBezTo>
                <a:cubicBezTo>
                  <a:pt x="2407034" y="4908527"/>
                  <a:pt x="2369193" y="5014550"/>
                  <a:pt x="2307269" y="5088856"/>
                </a:cubicBezTo>
                <a:cubicBezTo>
                  <a:pt x="2245348" y="5163163"/>
                  <a:pt x="2167943" y="5239280"/>
                  <a:pt x="2100858" y="5290026"/>
                </a:cubicBezTo>
                <a:cubicBezTo>
                  <a:pt x="2033776" y="5340773"/>
                  <a:pt x="1972715" y="5368865"/>
                  <a:pt x="1904770" y="5393330"/>
                </a:cubicBezTo>
                <a:cubicBezTo>
                  <a:pt x="1836826" y="5417798"/>
                  <a:pt x="1778345" y="5429577"/>
                  <a:pt x="1693198" y="5436828"/>
                </a:cubicBezTo>
                <a:cubicBezTo>
                  <a:pt x="1608054" y="5444077"/>
                  <a:pt x="1474746" y="5441358"/>
                  <a:pt x="1393904" y="5436828"/>
                </a:cubicBezTo>
                <a:cubicBezTo>
                  <a:pt x="1356347" y="5434724"/>
                  <a:pt x="1328256" y="5435357"/>
                  <a:pt x="1302140" y="5433346"/>
                </a:cubicBezTo>
                <a:cubicBezTo>
                  <a:pt x="1409673" y="5500271"/>
                  <a:pt x="1536944" y="5572458"/>
                  <a:pt x="1651693" y="5630435"/>
                </a:cubicBezTo>
                <a:cubicBezTo>
                  <a:pt x="1811549" y="5711203"/>
                  <a:pt x="2005992" y="5790986"/>
                  <a:pt x="2145282" y="5843190"/>
                </a:cubicBezTo>
                <a:cubicBezTo>
                  <a:pt x="2284573" y="5895393"/>
                  <a:pt x="2351882" y="5910169"/>
                  <a:pt x="2487432" y="5943657"/>
                </a:cubicBezTo>
                <a:cubicBezTo>
                  <a:pt x="2622979" y="5977148"/>
                  <a:pt x="2789380" y="6028367"/>
                  <a:pt x="2958584" y="6044124"/>
                </a:cubicBezTo>
                <a:cubicBezTo>
                  <a:pt x="3000885" y="6048066"/>
                  <a:pt x="3046108" y="6050219"/>
                  <a:pt x="3092630" y="6051097"/>
                </a:cubicBezTo>
                <a:cubicBezTo>
                  <a:pt x="3232199" y="6053728"/>
                  <a:pt x="3383466" y="6044862"/>
                  <a:pt x="3502657" y="6038216"/>
                </a:cubicBezTo>
                <a:cubicBezTo>
                  <a:pt x="3661578" y="6029351"/>
                  <a:pt x="3782171" y="6013591"/>
                  <a:pt x="3912113" y="5990936"/>
                </a:cubicBezTo>
                <a:cubicBezTo>
                  <a:pt x="4042055" y="5968282"/>
                  <a:pt x="4153299" y="5946612"/>
                  <a:pt x="4282305" y="5902287"/>
                </a:cubicBezTo>
                <a:cubicBezTo>
                  <a:pt x="4411311" y="5857965"/>
                  <a:pt x="4550602" y="5797881"/>
                  <a:pt x="4686152" y="5724992"/>
                </a:cubicBezTo>
                <a:cubicBezTo>
                  <a:pt x="4821702" y="5652105"/>
                  <a:pt x="4968470" y="5559517"/>
                  <a:pt x="5095607" y="5464960"/>
                </a:cubicBezTo>
                <a:cubicBezTo>
                  <a:pt x="5222745" y="5370400"/>
                  <a:pt x="5340534" y="5270918"/>
                  <a:pt x="5448974" y="5157646"/>
                </a:cubicBezTo>
                <a:cubicBezTo>
                  <a:pt x="5557414" y="5044374"/>
                  <a:pt x="5675203" y="4886778"/>
                  <a:pt x="5746249" y="4785327"/>
                </a:cubicBezTo>
                <a:cubicBezTo>
                  <a:pt x="5809636" y="4694812"/>
                  <a:pt x="5840281" y="4611353"/>
                  <a:pt x="5866692" y="4564709"/>
                </a:cubicBezTo>
                <a:cubicBezTo>
                  <a:pt x="5887302" y="4550399"/>
                  <a:pt x="5903984" y="4538672"/>
                  <a:pt x="5914518" y="4531203"/>
                </a:cubicBezTo>
                <a:cubicBezTo>
                  <a:pt x="5926671" y="4522582"/>
                  <a:pt x="5932046" y="4516736"/>
                  <a:pt x="5932835" y="4513472"/>
                </a:cubicBezTo>
                <a:close/>
                <a:moveTo>
                  <a:pt x="5932835" y="1636109"/>
                </a:moveTo>
                <a:cubicBezTo>
                  <a:pt x="5932046" y="1632848"/>
                  <a:pt x="5926671" y="1626998"/>
                  <a:pt x="5914518" y="1618381"/>
                </a:cubicBezTo>
                <a:lnTo>
                  <a:pt x="5866692" y="1584872"/>
                </a:lnTo>
                <a:cubicBezTo>
                  <a:pt x="5840281" y="1538228"/>
                  <a:pt x="5809636" y="1454771"/>
                  <a:pt x="5746249" y="1364257"/>
                </a:cubicBezTo>
                <a:cubicBezTo>
                  <a:pt x="5675203" y="1262803"/>
                  <a:pt x="5557414" y="1105206"/>
                  <a:pt x="5448974" y="991935"/>
                </a:cubicBezTo>
                <a:cubicBezTo>
                  <a:pt x="5340534" y="878663"/>
                  <a:pt x="5222745" y="779180"/>
                  <a:pt x="5095607" y="684623"/>
                </a:cubicBezTo>
                <a:cubicBezTo>
                  <a:pt x="4968470" y="590064"/>
                  <a:pt x="4821702" y="497478"/>
                  <a:pt x="4686152" y="424589"/>
                </a:cubicBezTo>
                <a:cubicBezTo>
                  <a:pt x="4550602" y="351700"/>
                  <a:pt x="4411311" y="291618"/>
                  <a:pt x="4282305" y="247293"/>
                </a:cubicBezTo>
                <a:cubicBezTo>
                  <a:pt x="4153299" y="202969"/>
                  <a:pt x="4042055" y="181298"/>
                  <a:pt x="3912113" y="158644"/>
                </a:cubicBezTo>
                <a:cubicBezTo>
                  <a:pt x="3782171" y="135990"/>
                  <a:pt x="3661578" y="120230"/>
                  <a:pt x="3502657" y="111367"/>
                </a:cubicBezTo>
                <a:cubicBezTo>
                  <a:pt x="3383466" y="104718"/>
                  <a:pt x="3232199" y="95853"/>
                  <a:pt x="3092630" y="98484"/>
                </a:cubicBezTo>
                <a:cubicBezTo>
                  <a:pt x="3046108" y="99362"/>
                  <a:pt x="3000885" y="101518"/>
                  <a:pt x="2958584" y="105457"/>
                </a:cubicBezTo>
                <a:cubicBezTo>
                  <a:pt x="2789380" y="121217"/>
                  <a:pt x="2622979" y="172436"/>
                  <a:pt x="2487432" y="205924"/>
                </a:cubicBezTo>
                <a:cubicBezTo>
                  <a:pt x="2351882" y="239412"/>
                  <a:pt x="2284573" y="254188"/>
                  <a:pt x="2145282" y="306391"/>
                </a:cubicBezTo>
                <a:cubicBezTo>
                  <a:pt x="2005992" y="358594"/>
                  <a:pt x="1811549" y="438378"/>
                  <a:pt x="1651693" y="519145"/>
                </a:cubicBezTo>
                <a:cubicBezTo>
                  <a:pt x="1536944" y="577123"/>
                  <a:pt x="1409673" y="649313"/>
                  <a:pt x="1302139" y="716234"/>
                </a:cubicBezTo>
                <a:cubicBezTo>
                  <a:pt x="1328256" y="714227"/>
                  <a:pt x="1356347" y="714859"/>
                  <a:pt x="1393904" y="712755"/>
                </a:cubicBezTo>
                <a:cubicBezTo>
                  <a:pt x="1474746" y="708222"/>
                  <a:pt x="1608054" y="705503"/>
                  <a:pt x="1693198" y="712755"/>
                </a:cubicBezTo>
                <a:cubicBezTo>
                  <a:pt x="1778345" y="720004"/>
                  <a:pt x="1836826" y="731782"/>
                  <a:pt x="1904770" y="756250"/>
                </a:cubicBezTo>
                <a:cubicBezTo>
                  <a:pt x="1972714" y="780715"/>
                  <a:pt x="2033776" y="808807"/>
                  <a:pt x="2100858" y="859554"/>
                </a:cubicBezTo>
                <a:cubicBezTo>
                  <a:pt x="2167943" y="910301"/>
                  <a:pt x="2245348" y="986418"/>
                  <a:pt x="2307269" y="1060724"/>
                </a:cubicBezTo>
                <a:cubicBezTo>
                  <a:pt x="2369193" y="1135031"/>
                  <a:pt x="2407034" y="1241057"/>
                  <a:pt x="2472398" y="1305392"/>
                </a:cubicBezTo>
                <a:cubicBezTo>
                  <a:pt x="2537762" y="1369731"/>
                  <a:pt x="2616026" y="1422292"/>
                  <a:pt x="2699451" y="1446760"/>
                </a:cubicBezTo>
                <a:cubicBezTo>
                  <a:pt x="2782874" y="1471225"/>
                  <a:pt x="2895539" y="1474849"/>
                  <a:pt x="2972944" y="1452195"/>
                </a:cubicBezTo>
                <a:cubicBezTo>
                  <a:pt x="3050349" y="1429540"/>
                  <a:pt x="3125170" y="1366107"/>
                  <a:pt x="3163874" y="1310830"/>
                </a:cubicBezTo>
                <a:cubicBezTo>
                  <a:pt x="3202575" y="1255554"/>
                  <a:pt x="3215475" y="1195748"/>
                  <a:pt x="3205156" y="1120533"/>
                </a:cubicBezTo>
                <a:cubicBezTo>
                  <a:pt x="3194836" y="1045322"/>
                  <a:pt x="3161294" y="925707"/>
                  <a:pt x="3101950" y="859554"/>
                </a:cubicBezTo>
                <a:cubicBezTo>
                  <a:pt x="3042607" y="793402"/>
                  <a:pt x="2914460" y="735409"/>
                  <a:pt x="2849097" y="723628"/>
                </a:cubicBezTo>
                <a:cubicBezTo>
                  <a:pt x="2783736" y="711847"/>
                  <a:pt x="2742451" y="753531"/>
                  <a:pt x="2709771" y="788872"/>
                </a:cubicBezTo>
                <a:cubicBezTo>
                  <a:pt x="2677087" y="824213"/>
                  <a:pt x="2669349" y="919363"/>
                  <a:pt x="2653008" y="935674"/>
                </a:cubicBezTo>
                <a:cubicBezTo>
                  <a:pt x="2636665" y="951985"/>
                  <a:pt x="2616026" y="916644"/>
                  <a:pt x="2611727" y="886741"/>
                </a:cubicBezTo>
                <a:cubicBezTo>
                  <a:pt x="2607425" y="856835"/>
                  <a:pt x="2603126" y="796121"/>
                  <a:pt x="2627205" y="756250"/>
                </a:cubicBezTo>
                <a:cubicBezTo>
                  <a:pt x="2651287" y="716376"/>
                  <a:pt x="2704610" y="667443"/>
                  <a:pt x="2756214" y="647508"/>
                </a:cubicBezTo>
                <a:cubicBezTo>
                  <a:pt x="2807815" y="627573"/>
                  <a:pt x="2870598" y="626667"/>
                  <a:pt x="2936821" y="636635"/>
                </a:cubicBezTo>
                <a:cubicBezTo>
                  <a:pt x="3003044" y="646603"/>
                  <a:pt x="3085610" y="662914"/>
                  <a:pt x="3153555" y="707317"/>
                </a:cubicBezTo>
                <a:cubicBezTo>
                  <a:pt x="3221496" y="751720"/>
                  <a:pt x="3303200" y="842338"/>
                  <a:pt x="3344485" y="903052"/>
                </a:cubicBezTo>
                <a:cubicBezTo>
                  <a:pt x="3385766" y="963764"/>
                  <a:pt x="3408986" y="984607"/>
                  <a:pt x="3401247" y="1071600"/>
                </a:cubicBezTo>
                <a:cubicBezTo>
                  <a:pt x="3393505" y="1158593"/>
                  <a:pt x="3350502" y="1332579"/>
                  <a:pt x="3298042" y="1425011"/>
                </a:cubicBezTo>
                <a:cubicBezTo>
                  <a:pt x="3245578" y="1517439"/>
                  <a:pt x="3153555" y="1579061"/>
                  <a:pt x="3086469" y="1626181"/>
                </a:cubicBezTo>
                <a:cubicBezTo>
                  <a:pt x="3019387" y="1673303"/>
                  <a:pt x="2965202" y="1696863"/>
                  <a:pt x="2895539" y="1707739"/>
                </a:cubicBezTo>
                <a:cubicBezTo>
                  <a:pt x="2825877" y="1718612"/>
                  <a:pt x="2736431" y="1709549"/>
                  <a:pt x="2668489" y="1691428"/>
                </a:cubicBezTo>
                <a:cubicBezTo>
                  <a:pt x="2600545" y="1673303"/>
                  <a:pt x="2543782" y="1646119"/>
                  <a:pt x="2487879" y="1598997"/>
                </a:cubicBezTo>
                <a:lnTo>
                  <a:pt x="2455953" y="1567495"/>
                </a:lnTo>
                <a:cubicBezTo>
                  <a:pt x="2473538" y="1633332"/>
                  <a:pt x="2483868" y="1722418"/>
                  <a:pt x="2477560" y="1794729"/>
                </a:cubicBezTo>
                <a:cubicBezTo>
                  <a:pt x="2470680" y="1873568"/>
                  <a:pt x="2438856" y="1946969"/>
                  <a:pt x="2410474" y="2023089"/>
                </a:cubicBezTo>
                <a:cubicBezTo>
                  <a:pt x="2382093" y="2099206"/>
                  <a:pt x="2354571" y="2178045"/>
                  <a:pt x="2307269" y="2251443"/>
                </a:cubicBezTo>
                <a:lnTo>
                  <a:pt x="2228500" y="2354463"/>
                </a:lnTo>
                <a:cubicBezTo>
                  <a:pt x="2282225" y="2390421"/>
                  <a:pt x="2337180" y="2432744"/>
                  <a:pt x="2391566" y="2478774"/>
                </a:cubicBezTo>
                <a:cubicBezTo>
                  <a:pt x="2391662" y="2410441"/>
                  <a:pt x="2444362" y="2355183"/>
                  <a:pt x="2509310" y="2355183"/>
                </a:cubicBezTo>
                <a:cubicBezTo>
                  <a:pt x="2574511" y="2355183"/>
                  <a:pt x="2627368" y="2410874"/>
                  <a:pt x="2627368" y="2479573"/>
                </a:cubicBezTo>
                <a:cubicBezTo>
                  <a:pt x="2627368" y="2541571"/>
                  <a:pt x="2584323" y="2592975"/>
                  <a:pt x="2526864" y="2596306"/>
                </a:cubicBezTo>
                <a:lnTo>
                  <a:pt x="2734227" y="2787793"/>
                </a:lnTo>
                <a:cubicBezTo>
                  <a:pt x="2738504" y="2792047"/>
                  <a:pt x="2742751" y="2796298"/>
                  <a:pt x="2746278" y="2801167"/>
                </a:cubicBezTo>
                <a:cubicBezTo>
                  <a:pt x="2753477" y="2763912"/>
                  <a:pt x="2787764" y="2739344"/>
                  <a:pt x="2827835" y="2739344"/>
                </a:cubicBezTo>
                <a:cubicBezTo>
                  <a:pt x="2880384" y="2739344"/>
                  <a:pt x="2922985" y="2781604"/>
                  <a:pt x="2922985" y="2833731"/>
                </a:cubicBezTo>
                <a:cubicBezTo>
                  <a:pt x="2922985" y="2876942"/>
                  <a:pt x="2893716" y="2913370"/>
                  <a:pt x="2851805" y="2918272"/>
                </a:cubicBezTo>
                <a:lnTo>
                  <a:pt x="2914135" y="2987440"/>
                </a:lnTo>
                <a:cubicBezTo>
                  <a:pt x="3001281" y="2886867"/>
                  <a:pt x="3082087" y="2785828"/>
                  <a:pt x="3154899" y="2688065"/>
                </a:cubicBezTo>
                <a:cubicBezTo>
                  <a:pt x="3260535" y="2546228"/>
                  <a:pt x="3342801" y="2390603"/>
                  <a:pt x="3429740" y="2274376"/>
                </a:cubicBezTo>
                <a:cubicBezTo>
                  <a:pt x="3516679" y="2158146"/>
                  <a:pt x="3588660" y="2086244"/>
                  <a:pt x="3676535" y="1990703"/>
                </a:cubicBezTo>
                <a:cubicBezTo>
                  <a:pt x="3764410" y="1895159"/>
                  <a:pt x="3868174" y="1774990"/>
                  <a:pt x="3956984" y="1701120"/>
                </a:cubicBezTo>
                <a:cubicBezTo>
                  <a:pt x="4045791" y="1627246"/>
                  <a:pt x="4142079" y="1590800"/>
                  <a:pt x="4209388" y="1547463"/>
                </a:cubicBezTo>
                <a:cubicBezTo>
                  <a:pt x="4276697" y="1504122"/>
                  <a:pt x="4287914" y="1481468"/>
                  <a:pt x="4360831" y="1441085"/>
                </a:cubicBezTo>
                <a:cubicBezTo>
                  <a:pt x="4433749" y="1400700"/>
                  <a:pt x="4535644" y="1333721"/>
                  <a:pt x="4646889" y="1305156"/>
                </a:cubicBezTo>
                <a:cubicBezTo>
                  <a:pt x="4758134" y="1276595"/>
                  <a:pt x="4908641" y="1270684"/>
                  <a:pt x="5028298" y="1269700"/>
                </a:cubicBezTo>
                <a:cubicBezTo>
                  <a:pt x="5147959" y="1268713"/>
                  <a:pt x="5270421" y="1276595"/>
                  <a:pt x="5364840" y="1299249"/>
                </a:cubicBezTo>
                <a:cubicBezTo>
                  <a:pt x="5459255" y="1321903"/>
                  <a:pt x="5503194" y="1352436"/>
                  <a:pt x="5594806" y="1405626"/>
                </a:cubicBezTo>
                <a:cubicBezTo>
                  <a:pt x="5666567" y="1447289"/>
                  <a:pt x="5792242" y="1533065"/>
                  <a:pt x="5866692" y="1584872"/>
                </a:cubicBezTo>
                <a:lnTo>
                  <a:pt x="5875255" y="1600650"/>
                </a:lnTo>
                <a:lnTo>
                  <a:pt x="5923633" y="1638325"/>
                </a:lnTo>
                <a:close/>
                <a:moveTo>
                  <a:pt x="6022786" y="3797053"/>
                </a:moveTo>
                <a:cubicBezTo>
                  <a:pt x="6023147" y="3752649"/>
                  <a:pt x="6021751" y="3710907"/>
                  <a:pt x="6017666" y="3677607"/>
                </a:cubicBezTo>
                <a:cubicBezTo>
                  <a:pt x="6001322" y="3544397"/>
                  <a:pt x="5953161" y="3394879"/>
                  <a:pt x="5914460" y="3286137"/>
                </a:cubicBezTo>
                <a:cubicBezTo>
                  <a:pt x="5903112" y="3254257"/>
                  <a:pt x="5892061" y="3225801"/>
                  <a:pt x="5878631" y="3200210"/>
                </a:cubicBezTo>
                <a:lnTo>
                  <a:pt x="5841738" y="3252976"/>
                </a:lnTo>
                <a:lnTo>
                  <a:pt x="5883332" y="3332681"/>
                </a:lnTo>
                <a:cubicBezTo>
                  <a:pt x="5916016" y="3410612"/>
                  <a:pt x="5942676" y="3522073"/>
                  <a:pt x="5950418" y="3588222"/>
                </a:cubicBezTo>
                <a:cubicBezTo>
                  <a:pt x="5958157" y="3654374"/>
                  <a:pt x="5936655" y="3725962"/>
                  <a:pt x="5924614" y="3729589"/>
                </a:cubicBezTo>
                <a:cubicBezTo>
                  <a:pt x="5912573" y="3733214"/>
                  <a:pt x="5910854" y="3666156"/>
                  <a:pt x="5878171" y="3609971"/>
                </a:cubicBezTo>
                <a:cubicBezTo>
                  <a:pt x="5845574" y="3553932"/>
                  <a:pt x="5780456" y="3445595"/>
                  <a:pt x="5728864" y="3392932"/>
                </a:cubicBezTo>
                <a:lnTo>
                  <a:pt x="5692840" y="3430580"/>
                </a:lnTo>
                <a:cubicBezTo>
                  <a:pt x="5725367" y="3456659"/>
                  <a:pt x="5743576" y="3491561"/>
                  <a:pt x="5769807" y="3528416"/>
                </a:cubicBezTo>
                <a:cubicBezTo>
                  <a:pt x="5800769" y="3571914"/>
                  <a:pt x="5847212" y="3677934"/>
                  <a:pt x="5847212" y="3691529"/>
                </a:cubicBezTo>
                <a:cubicBezTo>
                  <a:pt x="5847212" y="3693228"/>
                  <a:pt x="5846538" y="3693567"/>
                  <a:pt x="5845296" y="3692819"/>
                </a:cubicBezTo>
                <a:cubicBezTo>
                  <a:pt x="5836596" y="3687578"/>
                  <a:pt x="5799907" y="3629001"/>
                  <a:pt x="5769807" y="3609971"/>
                </a:cubicBezTo>
                <a:cubicBezTo>
                  <a:pt x="5735406" y="3588222"/>
                  <a:pt x="5682083" y="3580068"/>
                  <a:pt x="5640801" y="3561038"/>
                </a:cubicBezTo>
                <a:cubicBezTo>
                  <a:pt x="5617843" y="3550456"/>
                  <a:pt x="5593288" y="3539313"/>
                  <a:pt x="5572780" y="3523647"/>
                </a:cubicBezTo>
                <a:lnTo>
                  <a:pt x="5533029" y="3551267"/>
                </a:lnTo>
                <a:lnTo>
                  <a:pt x="5537759" y="3552554"/>
                </a:lnTo>
                <a:cubicBezTo>
                  <a:pt x="5624624" y="3583365"/>
                  <a:pt x="5648706" y="3612360"/>
                  <a:pt x="5718369" y="3666731"/>
                </a:cubicBezTo>
                <a:cubicBezTo>
                  <a:pt x="5788032" y="3721102"/>
                  <a:pt x="5909299" y="3804471"/>
                  <a:pt x="5955742" y="3878777"/>
                </a:cubicBezTo>
                <a:cubicBezTo>
                  <a:pt x="5996378" y="3943797"/>
                  <a:pt x="5989607" y="4099701"/>
                  <a:pt x="5994190" y="4115201"/>
                </a:cubicBezTo>
                <a:lnTo>
                  <a:pt x="5997023" y="4112572"/>
                </a:lnTo>
                <a:cubicBezTo>
                  <a:pt x="6004762" y="4087426"/>
                  <a:pt x="6021697" y="3930260"/>
                  <a:pt x="6022786" y="3797053"/>
                </a:cubicBezTo>
                <a:close/>
                <a:moveTo>
                  <a:pt x="6022786" y="2352531"/>
                </a:moveTo>
                <a:cubicBezTo>
                  <a:pt x="6021697" y="2219321"/>
                  <a:pt x="6004762" y="2062157"/>
                  <a:pt x="5997023" y="2037008"/>
                </a:cubicBezTo>
                <a:lnTo>
                  <a:pt x="5994190" y="2034380"/>
                </a:lnTo>
                <a:cubicBezTo>
                  <a:pt x="5989607" y="2049882"/>
                  <a:pt x="5996378" y="2205786"/>
                  <a:pt x="5955742" y="2270803"/>
                </a:cubicBezTo>
                <a:cubicBezTo>
                  <a:pt x="5909299" y="2345110"/>
                  <a:pt x="5788032" y="2428478"/>
                  <a:pt x="5718369" y="2482849"/>
                </a:cubicBezTo>
                <a:cubicBezTo>
                  <a:pt x="5648706" y="2537220"/>
                  <a:pt x="5624624" y="2566218"/>
                  <a:pt x="5537759" y="2597026"/>
                </a:cubicBezTo>
                <a:lnTo>
                  <a:pt x="5533029" y="2598313"/>
                </a:lnTo>
                <a:lnTo>
                  <a:pt x="5572780" y="2625933"/>
                </a:lnTo>
                <a:cubicBezTo>
                  <a:pt x="5593288" y="2610270"/>
                  <a:pt x="5617843" y="2599125"/>
                  <a:pt x="5640801" y="2588542"/>
                </a:cubicBezTo>
                <a:cubicBezTo>
                  <a:pt x="5682083" y="2569512"/>
                  <a:pt x="5735406" y="2561358"/>
                  <a:pt x="5769807" y="2539609"/>
                </a:cubicBezTo>
                <a:cubicBezTo>
                  <a:pt x="5799907" y="2520579"/>
                  <a:pt x="5836596" y="2462003"/>
                  <a:pt x="5845296" y="2456761"/>
                </a:cubicBezTo>
                <a:cubicBezTo>
                  <a:pt x="5846538" y="2456013"/>
                  <a:pt x="5847212" y="2456353"/>
                  <a:pt x="5847212" y="2458054"/>
                </a:cubicBezTo>
                <a:cubicBezTo>
                  <a:pt x="5847212" y="2471646"/>
                  <a:pt x="5800769" y="2577669"/>
                  <a:pt x="5769807" y="2621164"/>
                </a:cubicBezTo>
                <a:cubicBezTo>
                  <a:pt x="5743576" y="2658019"/>
                  <a:pt x="5725367" y="2692921"/>
                  <a:pt x="5692840" y="2719000"/>
                </a:cubicBezTo>
                <a:lnTo>
                  <a:pt x="5728864" y="2756648"/>
                </a:lnTo>
                <a:cubicBezTo>
                  <a:pt x="5780456" y="2703988"/>
                  <a:pt x="5845574" y="2595652"/>
                  <a:pt x="5878171" y="2539609"/>
                </a:cubicBezTo>
                <a:cubicBezTo>
                  <a:pt x="5910854" y="2483428"/>
                  <a:pt x="5912573" y="2416367"/>
                  <a:pt x="5924614" y="2419994"/>
                </a:cubicBezTo>
                <a:cubicBezTo>
                  <a:pt x="5936655" y="2423619"/>
                  <a:pt x="5958157" y="2495206"/>
                  <a:pt x="5950418" y="2561358"/>
                </a:cubicBezTo>
                <a:cubicBezTo>
                  <a:pt x="5942676" y="2627508"/>
                  <a:pt x="5916016" y="2738969"/>
                  <a:pt x="5883332" y="2816899"/>
                </a:cubicBezTo>
                <a:lnTo>
                  <a:pt x="5841738" y="2896607"/>
                </a:lnTo>
                <a:lnTo>
                  <a:pt x="5878631" y="2949371"/>
                </a:lnTo>
                <a:cubicBezTo>
                  <a:pt x="5892061" y="2923779"/>
                  <a:pt x="5903112" y="2895327"/>
                  <a:pt x="5914460" y="2863443"/>
                </a:cubicBezTo>
                <a:cubicBezTo>
                  <a:pt x="5953161" y="2754701"/>
                  <a:pt x="6001322" y="2605183"/>
                  <a:pt x="6017666" y="2471976"/>
                </a:cubicBezTo>
                <a:cubicBezTo>
                  <a:pt x="6021751" y="2438673"/>
                  <a:pt x="6023147" y="2396931"/>
                  <a:pt x="6022786" y="2352531"/>
                </a:cubicBezTo>
                <a:close/>
                <a:moveTo>
                  <a:pt x="6116492" y="2432911"/>
                </a:moveTo>
                <a:cubicBezTo>
                  <a:pt x="6116547" y="2488684"/>
                  <a:pt x="6114665" y="2540848"/>
                  <a:pt x="6109718" y="2584343"/>
                </a:cubicBezTo>
                <a:cubicBezTo>
                  <a:pt x="6089938" y="2758329"/>
                  <a:pt x="6029736" y="2888820"/>
                  <a:pt x="5975554" y="3013873"/>
                </a:cubicBezTo>
                <a:lnTo>
                  <a:pt x="5944662" y="3074790"/>
                </a:lnTo>
                <a:lnTo>
                  <a:pt x="5975554" y="3135710"/>
                </a:lnTo>
                <a:cubicBezTo>
                  <a:pt x="6029736" y="3260764"/>
                  <a:pt x="6089938" y="3391252"/>
                  <a:pt x="6109718" y="3565238"/>
                </a:cubicBezTo>
                <a:cubicBezTo>
                  <a:pt x="6129498" y="3739224"/>
                  <a:pt x="6100258" y="4051855"/>
                  <a:pt x="6094237" y="4179627"/>
                </a:cubicBezTo>
                <a:cubicBezTo>
                  <a:pt x="6088217" y="4307399"/>
                  <a:pt x="6095959" y="4292899"/>
                  <a:pt x="6073598" y="4331864"/>
                </a:cubicBezTo>
                <a:cubicBezTo>
                  <a:pt x="6071065" y="4336276"/>
                  <a:pt x="6067951" y="4340754"/>
                  <a:pt x="6063428" y="4344384"/>
                </a:cubicBezTo>
                <a:cubicBezTo>
                  <a:pt x="6055840" y="4385672"/>
                  <a:pt x="6041885" y="4433355"/>
                  <a:pt x="6021090" y="4483923"/>
                </a:cubicBezTo>
                <a:cubicBezTo>
                  <a:pt x="5972478" y="4602118"/>
                  <a:pt x="5901429" y="4769564"/>
                  <a:pt x="5779903" y="4933070"/>
                </a:cubicBezTo>
                <a:cubicBezTo>
                  <a:pt x="5658374" y="5096577"/>
                  <a:pt x="5458323" y="5318197"/>
                  <a:pt x="5291922" y="5464960"/>
                </a:cubicBezTo>
                <a:cubicBezTo>
                  <a:pt x="5125522" y="5611720"/>
                  <a:pt x="4975014" y="5714158"/>
                  <a:pt x="4781504" y="5813641"/>
                </a:cubicBezTo>
                <a:cubicBezTo>
                  <a:pt x="4587993" y="5913124"/>
                  <a:pt x="4315960" y="6009651"/>
                  <a:pt x="4130862" y="6061855"/>
                </a:cubicBezTo>
                <a:cubicBezTo>
                  <a:pt x="3945767" y="6114058"/>
                  <a:pt x="3848544" y="6113074"/>
                  <a:pt x="3670926" y="6126862"/>
                </a:cubicBezTo>
                <a:cubicBezTo>
                  <a:pt x="3537714" y="6137206"/>
                  <a:pt x="3378206" y="6149765"/>
                  <a:pt x="3220806" y="6149580"/>
                </a:cubicBezTo>
                <a:cubicBezTo>
                  <a:pt x="3168336" y="6149517"/>
                  <a:pt x="3116103" y="6148039"/>
                  <a:pt x="3065156" y="6144594"/>
                </a:cubicBezTo>
                <a:cubicBezTo>
                  <a:pt x="2861364" y="6130805"/>
                  <a:pt x="2658505" y="6100269"/>
                  <a:pt x="2448169" y="6044124"/>
                </a:cubicBezTo>
                <a:cubicBezTo>
                  <a:pt x="2237830" y="5987981"/>
                  <a:pt x="2016277" y="5902287"/>
                  <a:pt x="1803136" y="5807730"/>
                </a:cubicBezTo>
                <a:cubicBezTo>
                  <a:pt x="1589992" y="5713174"/>
                  <a:pt x="1352546" y="5600886"/>
                  <a:pt x="1169320" y="5476778"/>
                </a:cubicBezTo>
                <a:cubicBezTo>
                  <a:pt x="986094" y="5352672"/>
                  <a:pt x="837455" y="5201970"/>
                  <a:pt x="703773" y="5063089"/>
                </a:cubicBezTo>
                <a:cubicBezTo>
                  <a:pt x="570094" y="4924208"/>
                  <a:pt x="465394" y="4793205"/>
                  <a:pt x="367235" y="4643487"/>
                </a:cubicBezTo>
                <a:cubicBezTo>
                  <a:pt x="269079" y="4493772"/>
                  <a:pt x="175596" y="4326326"/>
                  <a:pt x="114832" y="4164791"/>
                </a:cubicBezTo>
                <a:cubicBezTo>
                  <a:pt x="54067" y="4003252"/>
                  <a:pt x="13868" y="3835806"/>
                  <a:pt x="2651" y="3674270"/>
                </a:cubicBezTo>
                <a:cubicBezTo>
                  <a:pt x="-8566" y="3512735"/>
                  <a:pt x="17608" y="3335439"/>
                  <a:pt x="47523" y="3195574"/>
                </a:cubicBezTo>
                <a:cubicBezTo>
                  <a:pt x="57248" y="3150105"/>
                  <a:pt x="66182" y="3110985"/>
                  <a:pt x="79535" y="3074790"/>
                </a:cubicBezTo>
                <a:cubicBezTo>
                  <a:pt x="66182" y="3038595"/>
                  <a:pt x="57248" y="2999476"/>
                  <a:pt x="47523" y="2954009"/>
                </a:cubicBezTo>
                <a:cubicBezTo>
                  <a:pt x="17608" y="2814141"/>
                  <a:pt x="-8566" y="2636846"/>
                  <a:pt x="2651" y="2475310"/>
                </a:cubicBezTo>
                <a:cubicBezTo>
                  <a:pt x="13868" y="2313774"/>
                  <a:pt x="54067" y="2146328"/>
                  <a:pt x="114832" y="1984793"/>
                </a:cubicBezTo>
                <a:cubicBezTo>
                  <a:pt x="175596" y="1823254"/>
                  <a:pt x="269079" y="1655811"/>
                  <a:pt x="367235" y="1506093"/>
                </a:cubicBezTo>
                <a:cubicBezTo>
                  <a:pt x="465394" y="1356375"/>
                  <a:pt x="570094" y="1225376"/>
                  <a:pt x="703773" y="1086494"/>
                </a:cubicBezTo>
                <a:cubicBezTo>
                  <a:pt x="837455" y="947610"/>
                  <a:pt x="986094" y="796911"/>
                  <a:pt x="1169320" y="672803"/>
                </a:cubicBezTo>
                <a:cubicBezTo>
                  <a:pt x="1352546" y="548697"/>
                  <a:pt x="1589992" y="436410"/>
                  <a:pt x="1803136" y="341850"/>
                </a:cubicBezTo>
                <a:cubicBezTo>
                  <a:pt x="2016276" y="247293"/>
                  <a:pt x="2237830" y="161599"/>
                  <a:pt x="2448169" y="105457"/>
                </a:cubicBezTo>
                <a:cubicBezTo>
                  <a:pt x="2658505" y="49315"/>
                  <a:pt x="2861364" y="18779"/>
                  <a:pt x="3065156" y="4987"/>
                </a:cubicBezTo>
                <a:cubicBezTo>
                  <a:pt x="3116103" y="1541"/>
                  <a:pt x="3168336" y="64"/>
                  <a:pt x="3220806" y="3"/>
                </a:cubicBezTo>
                <a:cubicBezTo>
                  <a:pt x="3378206" y="-185"/>
                  <a:pt x="3537714" y="12375"/>
                  <a:pt x="3670926" y="22718"/>
                </a:cubicBezTo>
                <a:cubicBezTo>
                  <a:pt x="3848544" y="36507"/>
                  <a:pt x="3945767" y="35523"/>
                  <a:pt x="4130862" y="87726"/>
                </a:cubicBezTo>
                <a:cubicBezTo>
                  <a:pt x="4315960" y="139929"/>
                  <a:pt x="4587993" y="236457"/>
                  <a:pt x="4781504" y="335940"/>
                </a:cubicBezTo>
                <a:cubicBezTo>
                  <a:pt x="4975014" y="435422"/>
                  <a:pt x="5125522" y="537861"/>
                  <a:pt x="5291922" y="684623"/>
                </a:cubicBezTo>
                <a:cubicBezTo>
                  <a:pt x="5458323" y="831383"/>
                  <a:pt x="5658374" y="1053003"/>
                  <a:pt x="5779903" y="1216510"/>
                </a:cubicBezTo>
                <a:cubicBezTo>
                  <a:pt x="5901429" y="1380017"/>
                  <a:pt x="5972478" y="1547463"/>
                  <a:pt x="6021090" y="1665658"/>
                </a:cubicBezTo>
                <a:cubicBezTo>
                  <a:pt x="6041885" y="1716226"/>
                  <a:pt x="6055840" y="1763908"/>
                  <a:pt x="6063428" y="1805196"/>
                </a:cubicBezTo>
                <a:cubicBezTo>
                  <a:pt x="6067951" y="1808826"/>
                  <a:pt x="6071065" y="1813305"/>
                  <a:pt x="6073598" y="1817716"/>
                </a:cubicBezTo>
                <a:cubicBezTo>
                  <a:pt x="6095959" y="1856681"/>
                  <a:pt x="6088217" y="1842184"/>
                  <a:pt x="6094237" y="1969953"/>
                </a:cubicBezTo>
                <a:cubicBezTo>
                  <a:pt x="6098753" y="2065782"/>
                  <a:pt x="6116329" y="2265595"/>
                  <a:pt x="6116492" y="24329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5" name="34 Elipse"/>
          <p:cNvSpPr/>
          <p:nvPr/>
        </p:nvSpPr>
        <p:spPr>
          <a:xfrm rot="5400000" flipV="1">
            <a:off x="7528293" y="3556412"/>
            <a:ext cx="1459673" cy="1467569"/>
          </a:xfrm>
          <a:custGeom>
            <a:avLst/>
            <a:gdLst/>
            <a:ahLst/>
            <a:cxnLst/>
            <a:rect l="l" t="t" r="r" b="b"/>
            <a:pathLst>
              <a:path w="6116493" h="6149582">
                <a:moveTo>
                  <a:pt x="837503" y="4387740"/>
                </a:moveTo>
                <a:cubicBezTo>
                  <a:pt x="837503" y="4493800"/>
                  <a:pt x="755901" y="4579778"/>
                  <a:pt x="655241" y="4579778"/>
                </a:cubicBezTo>
                <a:cubicBezTo>
                  <a:pt x="554581" y="4579778"/>
                  <a:pt x="472980" y="4493800"/>
                  <a:pt x="472980" y="4387740"/>
                </a:cubicBezTo>
                <a:cubicBezTo>
                  <a:pt x="472980" y="4281681"/>
                  <a:pt x="554581" y="4195702"/>
                  <a:pt x="655241" y="4195702"/>
                </a:cubicBezTo>
                <a:cubicBezTo>
                  <a:pt x="755901" y="4195702"/>
                  <a:pt x="837503" y="4281681"/>
                  <a:pt x="837503" y="4387740"/>
                </a:cubicBezTo>
                <a:close/>
                <a:moveTo>
                  <a:pt x="837503" y="1761843"/>
                </a:moveTo>
                <a:cubicBezTo>
                  <a:pt x="837503" y="1867903"/>
                  <a:pt x="755901" y="1953882"/>
                  <a:pt x="655241" y="1953882"/>
                </a:cubicBezTo>
                <a:cubicBezTo>
                  <a:pt x="554581" y="1953882"/>
                  <a:pt x="472980" y="1867903"/>
                  <a:pt x="472980" y="1761843"/>
                </a:cubicBezTo>
                <a:cubicBezTo>
                  <a:pt x="472980" y="1655781"/>
                  <a:pt x="554581" y="1569805"/>
                  <a:pt x="655241" y="1569805"/>
                </a:cubicBezTo>
                <a:cubicBezTo>
                  <a:pt x="755901" y="1569805"/>
                  <a:pt x="837503" y="1655781"/>
                  <a:pt x="837503" y="1761843"/>
                </a:cubicBezTo>
                <a:close/>
                <a:moveTo>
                  <a:pt x="883138" y="4741916"/>
                </a:moveTo>
                <a:cubicBezTo>
                  <a:pt x="883138" y="4794047"/>
                  <a:pt x="840537" y="4836307"/>
                  <a:pt x="787984" y="4836307"/>
                </a:cubicBezTo>
                <a:cubicBezTo>
                  <a:pt x="735434" y="4836307"/>
                  <a:pt x="692834" y="4794047"/>
                  <a:pt x="692834" y="4741916"/>
                </a:cubicBezTo>
                <a:cubicBezTo>
                  <a:pt x="692834" y="4689789"/>
                  <a:pt x="735434" y="4647529"/>
                  <a:pt x="787984" y="4647529"/>
                </a:cubicBezTo>
                <a:cubicBezTo>
                  <a:pt x="840537" y="4647529"/>
                  <a:pt x="883138" y="4689789"/>
                  <a:pt x="883138" y="4741916"/>
                </a:cubicBezTo>
                <a:close/>
                <a:moveTo>
                  <a:pt x="883138" y="1407664"/>
                </a:moveTo>
                <a:cubicBezTo>
                  <a:pt x="883138" y="1459794"/>
                  <a:pt x="840537" y="1502054"/>
                  <a:pt x="787984" y="1502054"/>
                </a:cubicBezTo>
                <a:cubicBezTo>
                  <a:pt x="735434" y="1502054"/>
                  <a:pt x="692834" y="1459794"/>
                  <a:pt x="692834" y="1407664"/>
                </a:cubicBezTo>
                <a:cubicBezTo>
                  <a:pt x="692834" y="1355534"/>
                  <a:pt x="735434" y="1313274"/>
                  <a:pt x="787984" y="1313274"/>
                </a:cubicBezTo>
                <a:cubicBezTo>
                  <a:pt x="840537" y="1313274"/>
                  <a:pt x="883138" y="1355534"/>
                  <a:pt x="883138" y="1407664"/>
                </a:cubicBezTo>
                <a:close/>
                <a:moveTo>
                  <a:pt x="1185858" y="4781060"/>
                </a:moveTo>
                <a:cubicBezTo>
                  <a:pt x="1185858" y="4849762"/>
                  <a:pt x="1133002" y="4905453"/>
                  <a:pt x="1067801" y="4905453"/>
                </a:cubicBezTo>
                <a:cubicBezTo>
                  <a:pt x="1002600" y="4905453"/>
                  <a:pt x="949744" y="4849762"/>
                  <a:pt x="949744" y="4781060"/>
                </a:cubicBezTo>
                <a:cubicBezTo>
                  <a:pt x="949744" y="4712362"/>
                  <a:pt x="1002600" y="4656670"/>
                  <a:pt x="1067801" y="4656670"/>
                </a:cubicBezTo>
                <a:cubicBezTo>
                  <a:pt x="1133002" y="4656670"/>
                  <a:pt x="1185858" y="4712362"/>
                  <a:pt x="1185858" y="4781060"/>
                </a:cubicBezTo>
                <a:close/>
                <a:moveTo>
                  <a:pt x="1185858" y="1368520"/>
                </a:moveTo>
                <a:cubicBezTo>
                  <a:pt x="1185858" y="1437219"/>
                  <a:pt x="1133002" y="1492910"/>
                  <a:pt x="1067801" y="1492910"/>
                </a:cubicBezTo>
                <a:cubicBezTo>
                  <a:pt x="1002600" y="1492910"/>
                  <a:pt x="949744" y="1437219"/>
                  <a:pt x="949744" y="1368520"/>
                </a:cubicBezTo>
                <a:cubicBezTo>
                  <a:pt x="949744" y="1299821"/>
                  <a:pt x="1002600" y="1244127"/>
                  <a:pt x="1067801" y="1244127"/>
                </a:cubicBezTo>
                <a:cubicBezTo>
                  <a:pt x="1133002" y="1244127"/>
                  <a:pt x="1185858" y="1299821"/>
                  <a:pt x="1185858" y="1368520"/>
                </a:cubicBezTo>
                <a:close/>
                <a:moveTo>
                  <a:pt x="1663242" y="4686734"/>
                </a:moveTo>
                <a:cubicBezTo>
                  <a:pt x="1663242" y="4738864"/>
                  <a:pt x="1620641" y="4781124"/>
                  <a:pt x="1568088" y="4781124"/>
                </a:cubicBezTo>
                <a:cubicBezTo>
                  <a:pt x="1515539" y="4781124"/>
                  <a:pt x="1472938" y="4738864"/>
                  <a:pt x="1472938" y="4686734"/>
                </a:cubicBezTo>
                <a:cubicBezTo>
                  <a:pt x="1472938" y="4634604"/>
                  <a:pt x="1515539" y="4592344"/>
                  <a:pt x="1568088" y="4592344"/>
                </a:cubicBezTo>
                <a:cubicBezTo>
                  <a:pt x="1620641" y="4592344"/>
                  <a:pt x="1663242" y="4634604"/>
                  <a:pt x="1663242" y="4686734"/>
                </a:cubicBezTo>
                <a:close/>
                <a:moveTo>
                  <a:pt x="1663242" y="1462846"/>
                </a:moveTo>
                <a:cubicBezTo>
                  <a:pt x="1663242" y="1514977"/>
                  <a:pt x="1620641" y="1557237"/>
                  <a:pt x="1568088" y="1557237"/>
                </a:cubicBezTo>
                <a:cubicBezTo>
                  <a:pt x="1515539" y="1557237"/>
                  <a:pt x="1472938" y="1514977"/>
                  <a:pt x="1472938" y="1462846"/>
                </a:cubicBezTo>
                <a:cubicBezTo>
                  <a:pt x="1472938" y="1410719"/>
                  <a:pt x="1515539" y="1368459"/>
                  <a:pt x="1568088" y="1368459"/>
                </a:cubicBezTo>
                <a:cubicBezTo>
                  <a:pt x="1620641" y="1368459"/>
                  <a:pt x="1663242" y="1410719"/>
                  <a:pt x="1663242" y="1462846"/>
                </a:cubicBezTo>
                <a:close/>
                <a:moveTo>
                  <a:pt x="2060135" y="4396318"/>
                </a:moveTo>
                <a:cubicBezTo>
                  <a:pt x="2060135" y="4532747"/>
                  <a:pt x="1955167" y="4643348"/>
                  <a:pt x="1825685" y="4643348"/>
                </a:cubicBezTo>
                <a:cubicBezTo>
                  <a:pt x="1696200" y="4643348"/>
                  <a:pt x="1591232" y="4532747"/>
                  <a:pt x="1591232" y="4396318"/>
                </a:cubicBezTo>
                <a:cubicBezTo>
                  <a:pt x="1591232" y="4259889"/>
                  <a:pt x="1696200" y="4149288"/>
                  <a:pt x="1825685" y="4149288"/>
                </a:cubicBezTo>
                <a:cubicBezTo>
                  <a:pt x="1955167" y="4149288"/>
                  <a:pt x="2060135" y="4259889"/>
                  <a:pt x="2060135" y="4396318"/>
                </a:cubicBezTo>
                <a:close/>
                <a:moveTo>
                  <a:pt x="2060135" y="1753262"/>
                </a:moveTo>
                <a:cubicBezTo>
                  <a:pt x="2060135" y="1889694"/>
                  <a:pt x="1955167" y="2000292"/>
                  <a:pt x="1825685" y="2000292"/>
                </a:cubicBezTo>
                <a:cubicBezTo>
                  <a:pt x="1696200" y="2000292"/>
                  <a:pt x="1591232" y="1889694"/>
                  <a:pt x="1591232" y="1753262"/>
                </a:cubicBezTo>
                <a:cubicBezTo>
                  <a:pt x="1591232" y="1616834"/>
                  <a:pt x="1696200" y="1506236"/>
                  <a:pt x="1825685" y="1506236"/>
                </a:cubicBezTo>
                <a:cubicBezTo>
                  <a:pt x="1955167" y="1506236"/>
                  <a:pt x="2060135" y="1616834"/>
                  <a:pt x="2060135" y="1753262"/>
                </a:cubicBezTo>
                <a:close/>
                <a:moveTo>
                  <a:pt x="2123194" y="4909433"/>
                </a:moveTo>
                <a:cubicBezTo>
                  <a:pt x="2121554" y="4919853"/>
                  <a:pt x="2117845" y="4930727"/>
                  <a:pt x="2111181" y="4942054"/>
                </a:cubicBezTo>
                <a:cubicBezTo>
                  <a:pt x="2084518" y="4987363"/>
                  <a:pt x="1996794" y="5054420"/>
                  <a:pt x="1946052" y="5099729"/>
                </a:cubicBezTo>
                <a:cubicBezTo>
                  <a:pt x="1895310" y="5145038"/>
                  <a:pt x="1859186" y="5187628"/>
                  <a:pt x="1806723" y="5213909"/>
                </a:cubicBezTo>
                <a:cubicBezTo>
                  <a:pt x="1754263" y="5240188"/>
                  <a:pt x="1692339" y="5250156"/>
                  <a:pt x="1631277" y="5257404"/>
                </a:cubicBezTo>
                <a:cubicBezTo>
                  <a:pt x="1600743" y="5261029"/>
                  <a:pt x="1567201" y="5262161"/>
                  <a:pt x="1534198" y="5261822"/>
                </a:cubicBezTo>
                <a:cubicBezTo>
                  <a:pt x="1501195" y="5261483"/>
                  <a:pt x="1468725" y="5259669"/>
                  <a:pt x="1440344" y="5257404"/>
                </a:cubicBezTo>
                <a:cubicBezTo>
                  <a:pt x="1383582" y="5252875"/>
                  <a:pt x="1340582" y="5242907"/>
                  <a:pt x="1290699" y="5230220"/>
                </a:cubicBezTo>
                <a:cubicBezTo>
                  <a:pt x="1240816" y="5217534"/>
                  <a:pt x="1195232" y="5202128"/>
                  <a:pt x="1141051" y="5181284"/>
                </a:cubicBezTo>
                <a:cubicBezTo>
                  <a:pt x="1086869" y="5160444"/>
                  <a:pt x="975062" y="5127822"/>
                  <a:pt x="965602" y="5105167"/>
                </a:cubicBezTo>
                <a:cubicBezTo>
                  <a:pt x="956141" y="5082513"/>
                  <a:pt x="1051608" y="5066202"/>
                  <a:pt x="1084288" y="5045358"/>
                </a:cubicBezTo>
                <a:cubicBezTo>
                  <a:pt x="1116968" y="5024517"/>
                  <a:pt x="1133309" y="4991895"/>
                  <a:pt x="1161693" y="4963803"/>
                </a:cubicBezTo>
                <a:cubicBezTo>
                  <a:pt x="1190074" y="4935711"/>
                  <a:pt x="1212435" y="4886778"/>
                  <a:pt x="1254576" y="4876810"/>
                </a:cubicBezTo>
                <a:cubicBezTo>
                  <a:pt x="1296719" y="4866842"/>
                  <a:pt x="1377561" y="4884964"/>
                  <a:pt x="1414544" y="4903994"/>
                </a:cubicBezTo>
                <a:cubicBezTo>
                  <a:pt x="1451526" y="4923024"/>
                  <a:pt x="1474749" y="4961084"/>
                  <a:pt x="1476467" y="4990987"/>
                </a:cubicBezTo>
                <a:cubicBezTo>
                  <a:pt x="1478189" y="5020890"/>
                  <a:pt x="1439485" y="5062574"/>
                  <a:pt x="1424866" y="5083418"/>
                </a:cubicBezTo>
                <a:cubicBezTo>
                  <a:pt x="1410245" y="5104262"/>
                  <a:pt x="1391324" y="5110605"/>
                  <a:pt x="1388743" y="5116040"/>
                </a:cubicBezTo>
                <a:cubicBezTo>
                  <a:pt x="1387453" y="5118759"/>
                  <a:pt x="1388529" y="5120346"/>
                  <a:pt x="1391969" y="5120458"/>
                </a:cubicBezTo>
                <a:lnTo>
                  <a:pt x="1409385" y="5116040"/>
                </a:lnTo>
                <a:cubicBezTo>
                  <a:pt x="1425725" y="5109697"/>
                  <a:pt x="1462708" y="5100634"/>
                  <a:pt x="1486787" y="5077980"/>
                </a:cubicBezTo>
                <a:cubicBezTo>
                  <a:pt x="1510869" y="5055326"/>
                  <a:pt x="1527209" y="5015455"/>
                  <a:pt x="1553872" y="4980114"/>
                </a:cubicBezTo>
                <a:cubicBezTo>
                  <a:pt x="1580532" y="4944773"/>
                  <a:pt x="1613216" y="4885869"/>
                  <a:pt x="1646755" y="4865934"/>
                </a:cubicBezTo>
                <a:cubicBezTo>
                  <a:pt x="1680298" y="4845999"/>
                  <a:pt x="1722438" y="4844188"/>
                  <a:pt x="1755122" y="4860499"/>
                </a:cubicBezTo>
                <a:cubicBezTo>
                  <a:pt x="1787802" y="4876810"/>
                  <a:pt x="1836826" y="4927557"/>
                  <a:pt x="1842846" y="4963803"/>
                </a:cubicBezTo>
                <a:cubicBezTo>
                  <a:pt x="1848867" y="5000049"/>
                  <a:pt x="1803286" y="5052607"/>
                  <a:pt x="1791245" y="5077980"/>
                </a:cubicBezTo>
                <a:cubicBezTo>
                  <a:pt x="1779204" y="5103353"/>
                  <a:pt x="1770603" y="5110605"/>
                  <a:pt x="1770603" y="5116040"/>
                </a:cubicBezTo>
                <a:lnTo>
                  <a:pt x="1791245" y="5110602"/>
                </a:lnTo>
                <a:lnTo>
                  <a:pt x="1842846" y="5067107"/>
                </a:lnTo>
                <a:cubicBezTo>
                  <a:pt x="1855746" y="5048077"/>
                  <a:pt x="1861767" y="5023609"/>
                  <a:pt x="1868647" y="4996425"/>
                </a:cubicBezTo>
                <a:cubicBezTo>
                  <a:pt x="1875530" y="4969241"/>
                  <a:pt x="1878107" y="4935711"/>
                  <a:pt x="1884128" y="4903994"/>
                </a:cubicBezTo>
                <a:cubicBezTo>
                  <a:pt x="1890148" y="4872277"/>
                  <a:pt x="1878107" y="4830593"/>
                  <a:pt x="1904770" y="4806128"/>
                </a:cubicBezTo>
                <a:cubicBezTo>
                  <a:pt x="1931430" y="4781660"/>
                  <a:pt x="2010556" y="4753568"/>
                  <a:pt x="2044096" y="4757195"/>
                </a:cubicBezTo>
                <a:cubicBezTo>
                  <a:pt x="2077638" y="4760819"/>
                  <a:pt x="2094838" y="4797066"/>
                  <a:pt x="2106019" y="4827877"/>
                </a:cubicBezTo>
                <a:cubicBezTo>
                  <a:pt x="2111609" y="4843280"/>
                  <a:pt x="2119565" y="4860499"/>
                  <a:pt x="2122791" y="4879529"/>
                </a:cubicBezTo>
                <a:cubicBezTo>
                  <a:pt x="2124404" y="4889044"/>
                  <a:pt x="2124833" y="4899012"/>
                  <a:pt x="2123194" y="4909433"/>
                </a:cubicBezTo>
                <a:close/>
                <a:moveTo>
                  <a:pt x="2123194" y="1240150"/>
                </a:moveTo>
                <a:cubicBezTo>
                  <a:pt x="2124833" y="1250571"/>
                  <a:pt x="2124404" y="1260539"/>
                  <a:pt x="2122791" y="1270054"/>
                </a:cubicBezTo>
                <a:cubicBezTo>
                  <a:pt x="2119565" y="1289084"/>
                  <a:pt x="2111609" y="1306301"/>
                  <a:pt x="2106019" y="1321706"/>
                </a:cubicBezTo>
                <a:cubicBezTo>
                  <a:pt x="2094838" y="1352515"/>
                  <a:pt x="2077638" y="1388764"/>
                  <a:pt x="2044096" y="1392389"/>
                </a:cubicBezTo>
                <a:cubicBezTo>
                  <a:pt x="2010556" y="1396013"/>
                  <a:pt x="1931430" y="1367920"/>
                  <a:pt x="1904770" y="1343452"/>
                </a:cubicBezTo>
                <a:cubicBezTo>
                  <a:pt x="1878107" y="1318987"/>
                  <a:pt x="1890148" y="1277303"/>
                  <a:pt x="1884128" y="1245586"/>
                </a:cubicBezTo>
                <a:cubicBezTo>
                  <a:pt x="1878107" y="1213870"/>
                  <a:pt x="1875530" y="1180342"/>
                  <a:pt x="1868647" y="1153155"/>
                </a:cubicBezTo>
                <a:cubicBezTo>
                  <a:pt x="1861767" y="1125971"/>
                  <a:pt x="1855746" y="1101503"/>
                  <a:pt x="1842846" y="1082473"/>
                </a:cubicBezTo>
                <a:lnTo>
                  <a:pt x="1791245" y="1038978"/>
                </a:lnTo>
                <a:lnTo>
                  <a:pt x="1770603" y="1033540"/>
                </a:lnTo>
                <a:cubicBezTo>
                  <a:pt x="1770603" y="1038978"/>
                  <a:pt x="1779204" y="1046227"/>
                  <a:pt x="1791245" y="1071600"/>
                </a:cubicBezTo>
                <a:cubicBezTo>
                  <a:pt x="1803286" y="1096974"/>
                  <a:pt x="1848867" y="1149531"/>
                  <a:pt x="1842846" y="1185777"/>
                </a:cubicBezTo>
                <a:cubicBezTo>
                  <a:pt x="1836826" y="1222027"/>
                  <a:pt x="1787802" y="1272770"/>
                  <a:pt x="1755122" y="1289084"/>
                </a:cubicBezTo>
                <a:cubicBezTo>
                  <a:pt x="1722438" y="1305395"/>
                  <a:pt x="1680297" y="1303582"/>
                  <a:pt x="1646755" y="1283646"/>
                </a:cubicBezTo>
                <a:cubicBezTo>
                  <a:pt x="1613215" y="1263711"/>
                  <a:pt x="1580532" y="1204807"/>
                  <a:pt x="1553872" y="1169466"/>
                </a:cubicBezTo>
                <a:cubicBezTo>
                  <a:pt x="1527209" y="1134125"/>
                  <a:pt x="1510869" y="1094255"/>
                  <a:pt x="1486787" y="1071600"/>
                </a:cubicBezTo>
                <a:cubicBezTo>
                  <a:pt x="1462708" y="1048946"/>
                  <a:pt x="1425725" y="1039884"/>
                  <a:pt x="1409385" y="1033540"/>
                </a:cubicBezTo>
                <a:lnTo>
                  <a:pt x="1391969" y="1029123"/>
                </a:lnTo>
                <a:cubicBezTo>
                  <a:pt x="1388529" y="1029235"/>
                  <a:pt x="1387453" y="1030821"/>
                  <a:pt x="1388743" y="1033540"/>
                </a:cubicBezTo>
                <a:cubicBezTo>
                  <a:pt x="1391324" y="1038978"/>
                  <a:pt x="1410244" y="1045322"/>
                  <a:pt x="1424866" y="1066162"/>
                </a:cubicBezTo>
                <a:cubicBezTo>
                  <a:pt x="1439485" y="1087006"/>
                  <a:pt x="1478189" y="1128690"/>
                  <a:pt x="1476467" y="1158593"/>
                </a:cubicBezTo>
                <a:cubicBezTo>
                  <a:pt x="1474749" y="1188496"/>
                  <a:pt x="1451526" y="1226556"/>
                  <a:pt x="1414543" y="1245586"/>
                </a:cubicBezTo>
                <a:cubicBezTo>
                  <a:pt x="1377561" y="1264616"/>
                  <a:pt x="1296719" y="1282738"/>
                  <a:pt x="1254575" y="1272770"/>
                </a:cubicBezTo>
                <a:cubicBezTo>
                  <a:pt x="1212435" y="1262803"/>
                  <a:pt x="1190074" y="1213870"/>
                  <a:pt x="1161693" y="1185777"/>
                </a:cubicBezTo>
                <a:cubicBezTo>
                  <a:pt x="1133308" y="1157688"/>
                  <a:pt x="1116968" y="1125066"/>
                  <a:pt x="1084288" y="1104222"/>
                </a:cubicBezTo>
                <a:cubicBezTo>
                  <a:pt x="1051608" y="1083382"/>
                  <a:pt x="956141" y="1067071"/>
                  <a:pt x="965602" y="1044416"/>
                </a:cubicBezTo>
                <a:cubicBezTo>
                  <a:pt x="975062" y="1021762"/>
                  <a:pt x="1086869" y="989137"/>
                  <a:pt x="1141050" y="968296"/>
                </a:cubicBezTo>
                <a:cubicBezTo>
                  <a:pt x="1195232" y="947453"/>
                  <a:pt x="1240816" y="932050"/>
                  <a:pt x="1290699" y="919363"/>
                </a:cubicBezTo>
                <a:cubicBezTo>
                  <a:pt x="1340582" y="906677"/>
                  <a:pt x="1383581" y="896709"/>
                  <a:pt x="1440344" y="892176"/>
                </a:cubicBezTo>
                <a:cubicBezTo>
                  <a:pt x="1468725" y="889911"/>
                  <a:pt x="1501195" y="888098"/>
                  <a:pt x="1534198" y="887759"/>
                </a:cubicBezTo>
                <a:cubicBezTo>
                  <a:pt x="1567200" y="887419"/>
                  <a:pt x="1600743" y="888552"/>
                  <a:pt x="1631277" y="892176"/>
                </a:cubicBezTo>
                <a:cubicBezTo>
                  <a:pt x="1692339" y="899428"/>
                  <a:pt x="1754262" y="909396"/>
                  <a:pt x="1806723" y="935674"/>
                </a:cubicBezTo>
                <a:cubicBezTo>
                  <a:pt x="1859186" y="961953"/>
                  <a:pt x="1895310" y="1004543"/>
                  <a:pt x="1946052" y="1049851"/>
                </a:cubicBezTo>
                <a:cubicBezTo>
                  <a:pt x="1996793" y="1095160"/>
                  <a:pt x="2084518" y="1162218"/>
                  <a:pt x="2111181" y="1207526"/>
                </a:cubicBezTo>
                <a:cubicBezTo>
                  <a:pt x="2117845" y="1218854"/>
                  <a:pt x="2121554" y="1229728"/>
                  <a:pt x="2123194" y="1240150"/>
                </a:cubicBezTo>
                <a:close/>
                <a:moveTo>
                  <a:pt x="2290096" y="4503222"/>
                </a:moveTo>
                <a:cubicBezTo>
                  <a:pt x="2289532" y="4441333"/>
                  <a:pt x="2277600" y="4383394"/>
                  <a:pt x="2260829" y="4316792"/>
                </a:cubicBezTo>
                <a:cubicBezTo>
                  <a:pt x="2238465" y="4227985"/>
                  <a:pt x="2194603" y="4115618"/>
                  <a:pt x="2152462" y="4034063"/>
                </a:cubicBezTo>
                <a:cubicBezTo>
                  <a:pt x="2125030" y="3980973"/>
                  <a:pt x="2097597" y="3934029"/>
                  <a:pt x="2062994" y="3893235"/>
                </a:cubicBezTo>
                <a:lnTo>
                  <a:pt x="2015331" y="3918572"/>
                </a:lnTo>
                <a:lnTo>
                  <a:pt x="2038426" y="3977322"/>
                </a:lnTo>
                <a:cubicBezTo>
                  <a:pt x="2038426" y="4046020"/>
                  <a:pt x="1985570" y="4101712"/>
                  <a:pt x="1920366" y="4101712"/>
                </a:cubicBezTo>
                <a:cubicBezTo>
                  <a:pt x="1866315" y="4101712"/>
                  <a:pt x="1820747" y="4063440"/>
                  <a:pt x="1814864" y="4009253"/>
                </a:cubicBezTo>
                <a:lnTo>
                  <a:pt x="1707430" y="4047304"/>
                </a:lnTo>
                <a:cubicBezTo>
                  <a:pt x="1675765" y="4151771"/>
                  <a:pt x="1582161" y="4226168"/>
                  <a:pt x="1472066" y="4226168"/>
                </a:cubicBezTo>
                <a:cubicBezTo>
                  <a:pt x="1379541" y="4226168"/>
                  <a:pt x="1298661" y="4173620"/>
                  <a:pt x="1258683" y="4093376"/>
                </a:cubicBezTo>
                <a:cubicBezTo>
                  <a:pt x="1181211" y="4089349"/>
                  <a:pt x="1106521" y="4081401"/>
                  <a:pt x="1032936" y="4059806"/>
                </a:cubicBezTo>
                <a:cubicBezTo>
                  <a:pt x="1027375" y="4117723"/>
                  <a:pt x="1037088" y="4178044"/>
                  <a:pt x="1058488" y="4240672"/>
                </a:cubicBezTo>
                <a:cubicBezTo>
                  <a:pt x="1081707" y="4308635"/>
                  <a:pt x="1116968" y="4408314"/>
                  <a:pt x="1172013" y="4452718"/>
                </a:cubicBezTo>
                <a:cubicBezTo>
                  <a:pt x="1227057" y="4497121"/>
                  <a:pt x="1339719" y="4514337"/>
                  <a:pt x="1388743" y="4507089"/>
                </a:cubicBezTo>
                <a:cubicBezTo>
                  <a:pt x="1437767" y="4499840"/>
                  <a:pt x="1449805" y="4433688"/>
                  <a:pt x="1466148" y="4409223"/>
                </a:cubicBezTo>
                <a:cubicBezTo>
                  <a:pt x="1482488" y="4384755"/>
                  <a:pt x="1476467" y="4351227"/>
                  <a:pt x="1486787" y="4360287"/>
                </a:cubicBezTo>
                <a:cubicBezTo>
                  <a:pt x="1497110" y="4369349"/>
                  <a:pt x="1532371" y="4424625"/>
                  <a:pt x="1528072" y="4463594"/>
                </a:cubicBezTo>
                <a:cubicBezTo>
                  <a:pt x="1523770" y="4502559"/>
                  <a:pt x="1494529" y="4565989"/>
                  <a:pt x="1460986" y="4594082"/>
                </a:cubicBezTo>
                <a:cubicBezTo>
                  <a:pt x="1427444" y="4622174"/>
                  <a:pt x="1374121" y="4629423"/>
                  <a:pt x="1326819" y="4632142"/>
                </a:cubicBezTo>
                <a:cubicBezTo>
                  <a:pt x="1279517" y="4634861"/>
                  <a:pt x="1227916" y="4631237"/>
                  <a:pt x="1177174" y="4610393"/>
                </a:cubicBezTo>
                <a:cubicBezTo>
                  <a:pt x="1126429" y="4589552"/>
                  <a:pt x="1073969" y="4567803"/>
                  <a:pt x="1022364" y="4507089"/>
                </a:cubicBezTo>
                <a:cubicBezTo>
                  <a:pt x="970763" y="4446374"/>
                  <a:pt x="895077" y="4324040"/>
                  <a:pt x="867558" y="4246110"/>
                </a:cubicBezTo>
                <a:cubicBezTo>
                  <a:pt x="840036" y="4168179"/>
                  <a:pt x="846915" y="4119246"/>
                  <a:pt x="857235" y="4039501"/>
                </a:cubicBezTo>
                <a:cubicBezTo>
                  <a:pt x="858701" y="4028189"/>
                  <a:pt x="860473" y="4016223"/>
                  <a:pt x="864137" y="4004024"/>
                </a:cubicBezTo>
                <a:cubicBezTo>
                  <a:pt x="812402" y="3984455"/>
                  <a:pt x="761529" y="3960396"/>
                  <a:pt x="711157" y="3929418"/>
                </a:cubicBezTo>
                <a:cubicBezTo>
                  <a:pt x="666206" y="4010725"/>
                  <a:pt x="581372" y="4062664"/>
                  <a:pt x="485027" y="4062664"/>
                </a:cubicBezTo>
                <a:cubicBezTo>
                  <a:pt x="332370" y="4062664"/>
                  <a:pt x="208618" y="3932273"/>
                  <a:pt x="208618" y="3771428"/>
                </a:cubicBezTo>
                <a:cubicBezTo>
                  <a:pt x="208618" y="3673411"/>
                  <a:pt x="254572" y="3586705"/>
                  <a:pt x="328365" y="3537936"/>
                </a:cubicBezTo>
                <a:cubicBezTo>
                  <a:pt x="270983" y="3458194"/>
                  <a:pt x="219104" y="3377802"/>
                  <a:pt x="182140" y="3314511"/>
                </a:cubicBezTo>
                <a:lnTo>
                  <a:pt x="147707" y="3250311"/>
                </a:lnTo>
                <a:lnTo>
                  <a:pt x="142874" y="3266492"/>
                </a:lnTo>
                <a:cubicBezTo>
                  <a:pt x="111091" y="3431967"/>
                  <a:pt x="101743" y="3626994"/>
                  <a:pt x="126049" y="3798379"/>
                </a:cubicBezTo>
                <a:cubicBezTo>
                  <a:pt x="150354" y="3969764"/>
                  <a:pt x="216728" y="4138194"/>
                  <a:pt x="288709" y="4294806"/>
                </a:cubicBezTo>
                <a:cubicBezTo>
                  <a:pt x="360691" y="4451416"/>
                  <a:pt x="452305" y="4598179"/>
                  <a:pt x="557941" y="4738047"/>
                </a:cubicBezTo>
                <a:cubicBezTo>
                  <a:pt x="663577" y="4877912"/>
                  <a:pt x="817825" y="5030585"/>
                  <a:pt x="922525" y="5134007"/>
                </a:cubicBezTo>
                <a:cubicBezTo>
                  <a:pt x="950680" y="5161818"/>
                  <a:pt x="973967" y="5184927"/>
                  <a:pt x="995414" y="5205368"/>
                </a:cubicBezTo>
                <a:cubicBezTo>
                  <a:pt x="1005759" y="5211036"/>
                  <a:pt x="1020882" y="5226063"/>
                  <a:pt x="1058488" y="5241093"/>
                </a:cubicBezTo>
                <a:cubicBezTo>
                  <a:pt x="1108367" y="5261029"/>
                  <a:pt x="1205552" y="5309056"/>
                  <a:pt x="1285538" y="5322648"/>
                </a:cubicBezTo>
                <a:cubicBezTo>
                  <a:pt x="1365523" y="5336243"/>
                  <a:pt x="1457547" y="5329897"/>
                  <a:pt x="1538391" y="5322648"/>
                </a:cubicBezTo>
                <a:cubicBezTo>
                  <a:pt x="1619236" y="5315400"/>
                  <a:pt x="1706098" y="5300902"/>
                  <a:pt x="1770603" y="5279153"/>
                </a:cubicBezTo>
                <a:cubicBezTo>
                  <a:pt x="1835107" y="5257404"/>
                  <a:pt x="1882409" y="5224782"/>
                  <a:pt x="1925409" y="5192160"/>
                </a:cubicBezTo>
                <a:cubicBezTo>
                  <a:pt x="1968412" y="5159538"/>
                  <a:pt x="1999374" y="5118759"/>
                  <a:pt x="2028615" y="5083418"/>
                </a:cubicBezTo>
                <a:cubicBezTo>
                  <a:pt x="2057858" y="5048077"/>
                  <a:pt x="2070758" y="5005487"/>
                  <a:pt x="2100858" y="4980114"/>
                </a:cubicBezTo>
                <a:cubicBezTo>
                  <a:pt x="2116173" y="4967206"/>
                  <a:pt x="2133934" y="4965087"/>
                  <a:pt x="2152769" y="4960781"/>
                </a:cubicBezTo>
                <a:cubicBezTo>
                  <a:pt x="2161926" y="4931024"/>
                  <a:pt x="2179834" y="4900745"/>
                  <a:pt x="2198905" y="4844188"/>
                </a:cubicBezTo>
                <a:cubicBezTo>
                  <a:pt x="2222125" y="4775317"/>
                  <a:pt x="2276310" y="4654796"/>
                  <a:pt x="2286630" y="4566895"/>
                </a:cubicBezTo>
                <a:cubicBezTo>
                  <a:pt x="2289210" y="4544920"/>
                  <a:pt x="2290285" y="4523852"/>
                  <a:pt x="2290096" y="4503222"/>
                </a:cubicBezTo>
                <a:close/>
                <a:moveTo>
                  <a:pt x="2290096" y="1646358"/>
                </a:moveTo>
                <a:cubicBezTo>
                  <a:pt x="2290285" y="1625729"/>
                  <a:pt x="2289210" y="1604660"/>
                  <a:pt x="2286630" y="1582686"/>
                </a:cubicBezTo>
                <a:cubicBezTo>
                  <a:pt x="2276310" y="1494787"/>
                  <a:pt x="2222125" y="1374264"/>
                  <a:pt x="2198905" y="1305392"/>
                </a:cubicBezTo>
                <a:cubicBezTo>
                  <a:pt x="2179834" y="1248835"/>
                  <a:pt x="2161926" y="1218557"/>
                  <a:pt x="2152769" y="1188799"/>
                </a:cubicBezTo>
                <a:cubicBezTo>
                  <a:pt x="2133934" y="1184494"/>
                  <a:pt x="2116173" y="1182374"/>
                  <a:pt x="2100858" y="1169466"/>
                </a:cubicBezTo>
                <a:cubicBezTo>
                  <a:pt x="2070758" y="1144093"/>
                  <a:pt x="2057858" y="1101503"/>
                  <a:pt x="2028615" y="1066162"/>
                </a:cubicBezTo>
                <a:cubicBezTo>
                  <a:pt x="1999374" y="1030821"/>
                  <a:pt x="1968412" y="990045"/>
                  <a:pt x="1925409" y="957423"/>
                </a:cubicBezTo>
                <a:cubicBezTo>
                  <a:pt x="1882409" y="924798"/>
                  <a:pt x="1835107" y="892176"/>
                  <a:pt x="1770603" y="870427"/>
                </a:cubicBezTo>
                <a:cubicBezTo>
                  <a:pt x="1706098" y="848681"/>
                  <a:pt x="1619236" y="834181"/>
                  <a:pt x="1538391" y="826932"/>
                </a:cubicBezTo>
                <a:cubicBezTo>
                  <a:pt x="1457546" y="819683"/>
                  <a:pt x="1365523" y="813340"/>
                  <a:pt x="1285537" y="826932"/>
                </a:cubicBezTo>
                <a:cubicBezTo>
                  <a:pt x="1205552" y="840524"/>
                  <a:pt x="1108367" y="888552"/>
                  <a:pt x="1058487" y="908487"/>
                </a:cubicBezTo>
                <a:cubicBezTo>
                  <a:pt x="1020882" y="923517"/>
                  <a:pt x="1005759" y="938548"/>
                  <a:pt x="995414" y="944216"/>
                </a:cubicBezTo>
                <a:cubicBezTo>
                  <a:pt x="973966" y="964654"/>
                  <a:pt x="950680" y="987765"/>
                  <a:pt x="922525" y="1015573"/>
                </a:cubicBezTo>
                <a:cubicBezTo>
                  <a:pt x="817825" y="1118998"/>
                  <a:pt x="663577" y="1271668"/>
                  <a:pt x="557941" y="1411537"/>
                </a:cubicBezTo>
                <a:cubicBezTo>
                  <a:pt x="452305" y="1551402"/>
                  <a:pt x="360691" y="1698165"/>
                  <a:pt x="288709" y="1854774"/>
                </a:cubicBezTo>
                <a:cubicBezTo>
                  <a:pt x="216727" y="2011386"/>
                  <a:pt x="150354" y="2179816"/>
                  <a:pt x="126049" y="2351202"/>
                </a:cubicBezTo>
                <a:cubicBezTo>
                  <a:pt x="101743" y="2522590"/>
                  <a:pt x="111091" y="2717616"/>
                  <a:pt x="142874" y="2883091"/>
                </a:cubicBezTo>
                <a:lnTo>
                  <a:pt x="147707" y="2899269"/>
                </a:lnTo>
                <a:lnTo>
                  <a:pt x="182140" y="2835073"/>
                </a:lnTo>
                <a:cubicBezTo>
                  <a:pt x="219104" y="2771781"/>
                  <a:pt x="270983" y="2691386"/>
                  <a:pt x="328365" y="2611645"/>
                </a:cubicBezTo>
                <a:cubicBezTo>
                  <a:pt x="254572" y="2562875"/>
                  <a:pt x="208618" y="2476170"/>
                  <a:pt x="208618" y="2378155"/>
                </a:cubicBezTo>
                <a:cubicBezTo>
                  <a:pt x="208618" y="2217310"/>
                  <a:pt x="332370" y="2086919"/>
                  <a:pt x="485027" y="2086919"/>
                </a:cubicBezTo>
                <a:cubicBezTo>
                  <a:pt x="581372" y="2086919"/>
                  <a:pt x="666206" y="2138856"/>
                  <a:pt x="711157" y="2220165"/>
                </a:cubicBezTo>
                <a:cubicBezTo>
                  <a:pt x="761529" y="2189184"/>
                  <a:pt x="812402" y="2165125"/>
                  <a:pt x="864137" y="2145556"/>
                </a:cubicBezTo>
                <a:cubicBezTo>
                  <a:pt x="860473" y="2133357"/>
                  <a:pt x="858701" y="2121391"/>
                  <a:pt x="857235" y="2110082"/>
                </a:cubicBezTo>
                <a:cubicBezTo>
                  <a:pt x="846915" y="2030338"/>
                  <a:pt x="840035" y="1981402"/>
                  <a:pt x="867558" y="1903471"/>
                </a:cubicBezTo>
                <a:cubicBezTo>
                  <a:pt x="895076" y="1825540"/>
                  <a:pt x="970763" y="1703206"/>
                  <a:pt x="1022364" y="1642492"/>
                </a:cubicBezTo>
                <a:cubicBezTo>
                  <a:pt x="1073968" y="1581780"/>
                  <a:pt x="1126429" y="1560031"/>
                  <a:pt x="1177174" y="1539188"/>
                </a:cubicBezTo>
                <a:cubicBezTo>
                  <a:pt x="1227916" y="1518347"/>
                  <a:pt x="1279517" y="1514720"/>
                  <a:pt x="1326819" y="1517439"/>
                </a:cubicBezTo>
                <a:cubicBezTo>
                  <a:pt x="1374121" y="1520158"/>
                  <a:pt x="1427444" y="1527409"/>
                  <a:pt x="1460986" y="1555499"/>
                </a:cubicBezTo>
                <a:cubicBezTo>
                  <a:pt x="1494529" y="1583591"/>
                  <a:pt x="1523769" y="1647024"/>
                  <a:pt x="1528072" y="1685990"/>
                </a:cubicBezTo>
                <a:cubicBezTo>
                  <a:pt x="1532371" y="1724955"/>
                  <a:pt x="1497110" y="1780232"/>
                  <a:pt x="1486787" y="1789294"/>
                </a:cubicBezTo>
                <a:cubicBezTo>
                  <a:pt x="1476467" y="1798356"/>
                  <a:pt x="1482488" y="1764826"/>
                  <a:pt x="1466148" y="1740361"/>
                </a:cubicBezTo>
                <a:cubicBezTo>
                  <a:pt x="1449804" y="1715893"/>
                  <a:pt x="1437766" y="1649743"/>
                  <a:pt x="1388743" y="1642492"/>
                </a:cubicBezTo>
                <a:cubicBezTo>
                  <a:pt x="1339719" y="1635243"/>
                  <a:pt x="1227057" y="1652459"/>
                  <a:pt x="1172012" y="1696863"/>
                </a:cubicBezTo>
                <a:cubicBezTo>
                  <a:pt x="1116968" y="1741266"/>
                  <a:pt x="1081707" y="1840946"/>
                  <a:pt x="1058487" y="1908909"/>
                </a:cubicBezTo>
                <a:cubicBezTo>
                  <a:pt x="1037088" y="1971540"/>
                  <a:pt x="1027375" y="2031861"/>
                  <a:pt x="1032936" y="2089774"/>
                </a:cubicBezTo>
                <a:cubicBezTo>
                  <a:pt x="1106521" y="2068180"/>
                  <a:pt x="1181211" y="2060232"/>
                  <a:pt x="1258683" y="2056205"/>
                </a:cubicBezTo>
                <a:cubicBezTo>
                  <a:pt x="1298661" y="1975961"/>
                  <a:pt x="1379541" y="1923412"/>
                  <a:pt x="1472066" y="1923412"/>
                </a:cubicBezTo>
                <a:cubicBezTo>
                  <a:pt x="1582161" y="1923412"/>
                  <a:pt x="1675765" y="1997810"/>
                  <a:pt x="1707430" y="2102276"/>
                </a:cubicBezTo>
                <a:lnTo>
                  <a:pt x="1814864" y="2140327"/>
                </a:lnTo>
                <a:cubicBezTo>
                  <a:pt x="1820747" y="2086144"/>
                  <a:pt x="1866315" y="2047869"/>
                  <a:pt x="1920366" y="2047869"/>
                </a:cubicBezTo>
                <a:cubicBezTo>
                  <a:pt x="1985570" y="2047869"/>
                  <a:pt x="2038426" y="2103563"/>
                  <a:pt x="2038426" y="2172262"/>
                </a:cubicBezTo>
                <a:lnTo>
                  <a:pt x="2015331" y="2231008"/>
                </a:lnTo>
                <a:lnTo>
                  <a:pt x="2062994" y="2256348"/>
                </a:lnTo>
                <a:cubicBezTo>
                  <a:pt x="2097597" y="2215551"/>
                  <a:pt x="2125030" y="2168607"/>
                  <a:pt x="2152462" y="2115517"/>
                </a:cubicBezTo>
                <a:cubicBezTo>
                  <a:pt x="2194603" y="2033962"/>
                  <a:pt x="2238465" y="1921595"/>
                  <a:pt x="2260829" y="1832789"/>
                </a:cubicBezTo>
                <a:cubicBezTo>
                  <a:pt x="2277600" y="1766186"/>
                  <a:pt x="2289532" y="1708247"/>
                  <a:pt x="2290096" y="1646358"/>
                </a:cubicBezTo>
                <a:close/>
                <a:moveTo>
                  <a:pt x="2661488" y="4968302"/>
                </a:moveTo>
                <a:cubicBezTo>
                  <a:pt x="2661488" y="5010717"/>
                  <a:pt x="2626825" y="5045104"/>
                  <a:pt x="2584064" y="5045104"/>
                </a:cubicBezTo>
                <a:cubicBezTo>
                  <a:pt x="2541307" y="5045104"/>
                  <a:pt x="2506643" y="5010717"/>
                  <a:pt x="2506643" y="4968302"/>
                </a:cubicBezTo>
                <a:cubicBezTo>
                  <a:pt x="2506643" y="4925885"/>
                  <a:pt x="2541307" y="4891501"/>
                  <a:pt x="2584064" y="4891501"/>
                </a:cubicBezTo>
                <a:cubicBezTo>
                  <a:pt x="2626825" y="4891501"/>
                  <a:pt x="2661488" y="4925885"/>
                  <a:pt x="2661488" y="4968302"/>
                </a:cubicBezTo>
                <a:close/>
                <a:moveTo>
                  <a:pt x="2661488" y="1181281"/>
                </a:moveTo>
                <a:cubicBezTo>
                  <a:pt x="2661488" y="1223695"/>
                  <a:pt x="2626825" y="1258082"/>
                  <a:pt x="2584064" y="1258082"/>
                </a:cubicBezTo>
                <a:cubicBezTo>
                  <a:pt x="2541307" y="1258082"/>
                  <a:pt x="2506643" y="1223695"/>
                  <a:pt x="2506643" y="1181281"/>
                </a:cubicBezTo>
                <a:cubicBezTo>
                  <a:pt x="2506643" y="1138864"/>
                  <a:pt x="2541307" y="1104480"/>
                  <a:pt x="2584064" y="1104480"/>
                </a:cubicBezTo>
                <a:cubicBezTo>
                  <a:pt x="2626825" y="1104480"/>
                  <a:pt x="2661488" y="1138864"/>
                  <a:pt x="2661488" y="1181281"/>
                </a:cubicBezTo>
                <a:close/>
                <a:moveTo>
                  <a:pt x="2696323" y="3100958"/>
                </a:moveTo>
                <a:cubicBezTo>
                  <a:pt x="2696323" y="2839376"/>
                  <a:pt x="2463486" y="2602540"/>
                  <a:pt x="2181908" y="2439316"/>
                </a:cubicBezTo>
                <a:cubicBezTo>
                  <a:pt x="2175610" y="2434356"/>
                  <a:pt x="2168966" y="2429981"/>
                  <a:pt x="2162325" y="2425665"/>
                </a:cubicBezTo>
                <a:lnTo>
                  <a:pt x="2160512" y="2427589"/>
                </a:lnTo>
                <a:cubicBezTo>
                  <a:pt x="2105450" y="2392466"/>
                  <a:pt x="2047117" y="2362967"/>
                  <a:pt x="1988247" y="2337451"/>
                </a:cubicBezTo>
                <a:cubicBezTo>
                  <a:pt x="1991757" y="2335663"/>
                  <a:pt x="1994537" y="2333085"/>
                  <a:pt x="1997282" y="2330485"/>
                </a:cubicBezTo>
                <a:lnTo>
                  <a:pt x="1960185" y="2309093"/>
                </a:lnTo>
                <a:cubicBezTo>
                  <a:pt x="1949338" y="2303534"/>
                  <a:pt x="1938638" y="2298039"/>
                  <a:pt x="1927536" y="2293524"/>
                </a:cubicBezTo>
                <a:cubicBezTo>
                  <a:pt x="1925304" y="2296573"/>
                  <a:pt x="1922844" y="2296652"/>
                  <a:pt x="1920366" y="2296652"/>
                </a:cubicBezTo>
                <a:cubicBezTo>
                  <a:pt x="1883281" y="2296652"/>
                  <a:pt x="1850189" y="2278633"/>
                  <a:pt x="1832086" y="2248006"/>
                </a:cubicBezTo>
                <a:cubicBezTo>
                  <a:pt x="1796895" y="2228668"/>
                  <a:pt x="1760561" y="2213262"/>
                  <a:pt x="1721007" y="2204654"/>
                </a:cubicBezTo>
                <a:lnTo>
                  <a:pt x="1715813" y="2239017"/>
                </a:lnTo>
                <a:cubicBezTo>
                  <a:pt x="1619300" y="2212961"/>
                  <a:pt x="1529144" y="2198788"/>
                  <a:pt x="1453207" y="2198304"/>
                </a:cubicBezTo>
                <a:cubicBezTo>
                  <a:pt x="1385990" y="2197875"/>
                  <a:pt x="1307989" y="2208033"/>
                  <a:pt x="1224696" y="2228282"/>
                </a:cubicBezTo>
                <a:cubicBezTo>
                  <a:pt x="1221058" y="2215625"/>
                  <a:pt x="1220103" y="2202374"/>
                  <a:pt x="1220103" y="2188888"/>
                </a:cubicBezTo>
                <a:lnTo>
                  <a:pt x="1224725" y="2164783"/>
                </a:lnTo>
                <a:lnTo>
                  <a:pt x="1053224" y="2193869"/>
                </a:lnTo>
                <a:cubicBezTo>
                  <a:pt x="1061789" y="2218206"/>
                  <a:pt x="1073287" y="2242187"/>
                  <a:pt x="1088807" y="2265803"/>
                </a:cubicBezTo>
                <a:cubicBezTo>
                  <a:pt x="1030910" y="2284792"/>
                  <a:pt x="971862" y="2307571"/>
                  <a:pt x="913444" y="2334338"/>
                </a:cubicBezTo>
                <a:lnTo>
                  <a:pt x="885242" y="2250638"/>
                </a:lnTo>
                <a:cubicBezTo>
                  <a:pt x="838937" y="2273110"/>
                  <a:pt x="794100" y="2299864"/>
                  <a:pt x="752065" y="2329259"/>
                </a:cubicBezTo>
                <a:cubicBezTo>
                  <a:pt x="760063" y="2344616"/>
                  <a:pt x="761436" y="2361218"/>
                  <a:pt x="761436" y="2378155"/>
                </a:cubicBezTo>
                <a:lnTo>
                  <a:pt x="757883" y="2415295"/>
                </a:lnTo>
                <a:cubicBezTo>
                  <a:pt x="633904" y="2481214"/>
                  <a:pt x="519536" y="2564052"/>
                  <a:pt x="428505" y="2657367"/>
                </a:cubicBezTo>
                <a:lnTo>
                  <a:pt x="408651" y="2653144"/>
                </a:lnTo>
                <a:lnTo>
                  <a:pt x="357067" y="2738679"/>
                </a:lnTo>
                <a:cubicBezTo>
                  <a:pt x="299957" y="2811977"/>
                  <a:pt x="258072" y="2890449"/>
                  <a:pt x="239060" y="2972897"/>
                </a:cubicBezTo>
                <a:cubicBezTo>
                  <a:pt x="223899" y="3005492"/>
                  <a:pt x="211220" y="3039747"/>
                  <a:pt x="200113" y="3074790"/>
                </a:cubicBezTo>
                <a:lnTo>
                  <a:pt x="229933" y="3152807"/>
                </a:lnTo>
                <a:cubicBezTo>
                  <a:pt x="263554" y="3403475"/>
                  <a:pt x="489317" y="3627157"/>
                  <a:pt x="761088" y="3776592"/>
                </a:cubicBezTo>
                <a:cubicBezTo>
                  <a:pt x="761087" y="3791739"/>
                  <a:pt x="759247" y="3806531"/>
                  <a:pt x="752065" y="3820325"/>
                </a:cubicBezTo>
                <a:cubicBezTo>
                  <a:pt x="794100" y="3849716"/>
                  <a:pt x="838937" y="3876470"/>
                  <a:pt x="885242" y="3898943"/>
                </a:cubicBezTo>
                <a:lnTo>
                  <a:pt x="901413" y="3850950"/>
                </a:lnTo>
                <a:cubicBezTo>
                  <a:pt x="956880" y="3876965"/>
                  <a:pt x="1013452" y="3899106"/>
                  <a:pt x="1069678" y="3917653"/>
                </a:cubicBezTo>
                <a:cubicBezTo>
                  <a:pt x="1063070" y="3930149"/>
                  <a:pt x="1057739" y="3942881"/>
                  <a:pt x="1053224" y="3955712"/>
                </a:cubicBezTo>
                <a:lnTo>
                  <a:pt x="1224725" y="3984800"/>
                </a:lnTo>
                <a:lnTo>
                  <a:pt x="1220104" y="3960693"/>
                </a:lnTo>
                <a:lnTo>
                  <a:pt x="1220322" y="3958822"/>
                </a:lnTo>
                <a:cubicBezTo>
                  <a:pt x="1302385" y="3978080"/>
                  <a:pt x="1381396" y="3987850"/>
                  <a:pt x="1453207" y="3987850"/>
                </a:cubicBezTo>
                <a:cubicBezTo>
                  <a:pt x="1917550" y="3987850"/>
                  <a:pt x="2696323" y="3595127"/>
                  <a:pt x="2696323" y="3100958"/>
                </a:cubicBezTo>
                <a:close/>
                <a:moveTo>
                  <a:pt x="2837135" y="5207103"/>
                </a:moveTo>
                <a:cubicBezTo>
                  <a:pt x="2837135" y="5238353"/>
                  <a:pt x="2811597" y="5263687"/>
                  <a:pt x="2780092" y="5263687"/>
                </a:cubicBezTo>
                <a:cubicBezTo>
                  <a:pt x="2748590" y="5263687"/>
                  <a:pt x="2723051" y="5238353"/>
                  <a:pt x="2723051" y="5207103"/>
                </a:cubicBezTo>
                <a:cubicBezTo>
                  <a:pt x="2723051" y="5175852"/>
                  <a:pt x="2748590" y="5150518"/>
                  <a:pt x="2780092" y="5150518"/>
                </a:cubicBezTo>
                <a:cubicBezTo>
                  <a:pt x="2811597" y="5150518"/>
                  <a:pt x="2837135" y="5175852"/>
                  <a:pt x="2837135" y="5207103"/>
                </a:cubicBezTo>
                <a:close/>
                <a:moveTo>
                  <a:pt x="2837135" y="942481"/>
                </a:moveTo>
                <a:cubicBezTo>
                  <a:pt x="2837135" y="973731"/>
                  <a:pt x="2811597" y="999065"/>
                  <a:pt x="2780092" y="999065"/>
                </a:cubicBezTo>
                <a:cubicBezTo>
                  <a:pt x="2748590" y="999065"/>
                  <a:pt x="2723051" y="973731"/>
                  <a:pt x="2723051" y="942481"/>
                </a:cubicBezTo>
                <a:cubicBezTo>
                  <a:pt x="2723051" y="911227"/>
                  <a:pt x="2748590" y="885893"/>
                  <a:pt x="2780092" y="885893"/>
                </a:cubicBezTo>
                <a:cubicBezTo>
                  <a:pt x="2811597" y="885893"/>
                  <a:pt x="2837135" y="911227"/>
                  <a:pt x="2837135" y="942481"/>
                </a:cubicBezTo>
                <a:close/>
                <a:moveTo>
                  <a:pt x="2839285" y="3074790"/>
                </a:moveTo>
                <a:lnTo>
                  <a:pt x="2795924" y="3024186"/>
                </a:lnTo>
                <a:cubicBezTo>
                  <a:pt x="2762234" y="2986410"/>
                  <a:pt x="2726874" y="2946609"/>
                  <a:pt x="2689777" y="2906929"/>
                </a:cubicBezTo>
                <a:cubicBezTo>
                  <a:pt x="2705549" y="2942389"/>
                  <a:pt x="2711901" y="2981614"/>
                  <a:pt x="2711901" y="3022402"/>
                </a:cubicBezTo>
                <a:lnTo>
                  <a:pt x="2701866" y="3074790"/>
                </a:lnTo>
                <a:lnTo>
                  <a:pt x="2711901" y="3127178"/>
                </a:lnTo>
                <a:cubicBezTo>
                  <a:pt x="2711901" y="3167966"/>
                  <a:pt x="2705549" y="3207192"/>
                  <a:pt x="2689777" y="3242651"/>
                </a:cubicBezTo>
                <a:cubicBezTo>
                  <a:pt x="2726874" y="3202971"/>
                  <a:pt x="2762234" y="3163173"/>
                  <a:pt x="2795924" y="3125395"/>
                </a:cubicBezTo>
                <a:close/>
                <a:moveTo>
                  <a:pt x="2854903" y="5764411"/>
                </a:moveTo>
                <a:cubicBezTo>
                  <a:pt x="2852108" y="5790466"/>
                  <a:pt x="2843938" y="5815158"/>
                  <a:pt x="2833616" y="5833734"/>
                </a:cubicBezTo>
                <a:cubicBezTo>
                  <a:pt x="2812976" y="5870888"/>
                  <a:pt x="2758795" y="5897167"/>
                  <a:pt x="2720091" y="5909854"/>
                </a:cubicBezTo>
                <a:cubicBezTo>
                  <a:pt x="2700742" y="5916197"/>
                  <a:pt x="2684616" y="5918235"/>
                  <a:pt x="2666554" y="5917669"/>
                </a:cubicBezTo>
                <a:cubicBezTo>
                  <a:pt x="2648492" y="5917102"/>
                  <a:pt x="2628495" y="5913932"/>
                  <a:pt x="2601404" y="5909854"/>
                </a:cubicBezTo>
                <a:cubicBezTo>
                  <a:pt x="2547222" y="5901697"/>
                  <a:pt x="2489601" y="5889010"/>
                  <a:pt x="2394993" y="5860921"/>
                </a:cubicBezTo>
                <a:cubicBezTo>
                  <a:pt x="2300389" y="5832828"/>
                  <a:pt x="2141280" y="5782082"/>
                  <a:pt x="2033776" y="5741306"/>
                </a:cubicBezTo>
                <a:cubicBezTo>
                  <a:pt x="1926272" y="5700527"/>
                  <a:pt x="1835966" y="5657029"/>
                  <a:pt x="1749960" y="5616253"/>
                </a:cubicBezTo>
                <a:cubicBezTo>
                  <a:pt x="1663957" y="5575473"/>
                  <a:pt x="1548711" y="5517478"/>
                  <a:pt x="1517749" y="5496634"/>
                </a:cubicBezTo>
                <a:cubicBezTo>
                  <a:pt x="1486787" y="5475794"/>
                  <a:pt x="1537532" y="5490291"/>
                  <a:pt x="1564192" y="5491199"/>
                </a:cubicBezTo>
                <a:cubicBezTo>
                  <a:pt x="1590855" y="5492105"/>
                  <a:pt x="1644177" y="5497540"/>
                  <a:pt x="1693198" y="5491199"/>
                </a:cubicBezTo>
                <a:cubicBezTo>
                  <a:pt x="1742221" y="5484856"/>
                  <a:pt x="1795544" y="5476699"/>
                  <a:pt x="1858327" y="5453139"/>
                </a:cubicBezTo>
                <a:cubicBezTo>
                  <a:pt x="1921110" y="5429580"/>
                  <a:pt x="2006254" y="5392425"/>
                  <a:pt x="2069899" y="5349835"/>
                </a:cubicBezTo>
                <a:cubicBezTo>
                  <a:pt x="2133541" y="5307246"/>
                  <a:pt x="2188582" y="5229312"/>
                  <a:pt x="2240187" y="5197598"/>
                </a:cubicBezTo>
                <a:cubicBezTo>
                  <a:pt x="2291788" y="5165882"/>
                  <a:pt x="2336512" y="5153195"/>
                  <a:pt x="2379516" y="5159538"/>
                </a:cubicBezTo>
                <a:cubicBezTo>
                  <a:pt x="2422515" y="5165879"/>
                  <a:pt x="2474120" y="5204847"/>
                  <a:pt x="2498199" y="5235655"/>
                </a:cubicBezTo>
                <a:cubicBezTo>
                  <a:pt x="2522281" y="5266467"/>
                  <a:pt x="2525721" y="5304527"/>
                  <a:pt x="2524002" y="5344397"/>
                </a:cubicBezTo>
                <a:cubicBezTo>
                  <a:pt x="2522281" y="5384271"/>
                  <a:pt x="2517982" y="5444982"/>
                  <a:pt x="2487879" y="5474888"/>
                </a:cubicBezTo>
                <a:cubicBezTo>
                  <a:pt x="2457776" y="5504791"/>
                  <a:pt x="2374354" y="5511135"/>
                  <a:pt x="2343392" y="5523821"/>
                </a:cubicBezTo>
                <a:cubicBezTo>
                  <a:pt x="2320169" y="5533338"/>
                  <a:pt x="2293078" y="5540814"/>
                  <a:pt x="2302111" y="5551005"/>
                </a:cubicBezTo>
                <a:cubicBezTo>
                  <a:pt x="2329630" y="5556443"/>
                  <a:pt x="2442299" y="5557349"/>
                  <a:pt x="2508522" y="5556443"/>
                </a:cubicBezTo>
                <a:cubicBezTo>
                  <a:pt x="2574744" y="5555538"/>
                  <a:pt x="2643548" y="5523821"/>
                  <a:pt x="2699451" y="5545570"/>
                </a:cubicBezTo>
                <a:cubicBezTo>
                  <a:pt x="2755352" y="5567316"/>
                  <a:pt x="2821578" y="5638907"/>
                  <a:pt x="2843938" y="5686935"/>
                </a:cubicBezTo>
                <a:cubicBezTo>
                  <a:pt x="2855117" y="5710948"/>
                  <a:pt x="2857698" y="5738359"/>
                  <a:pt x="2854903" y="5764411"/>
                </a:cubicBezTo>
                <a:close/>
                <a:moveTo>
                  <a:pt x="2854903" y="385169"/>
                </a:moveTo>
                <a:cubicBezTo>
                  <a:pt x="2857698" y="411221"/>
                  <a:pt x="2855117" y="438635"/>
                  <a:pt x="2843938" y="462649"/>
                </a:cubicBezTo>
                <a:cubicBezTo>
                  <a:pt x="2821578" y="510677"/>
                  <a:pt x="2755352" y="582264"/>
                  <a:pt x="2699451" y="604013"/>
                </a:cubicBezTo>
                <a:cubicBezTo>
                  <a:pt x="2643548" y="625762"/>
                  <a:pt x="2574744" y="594042"/>
                  <a:pt x="2508522" y="593137"/>
                </a:cubicBezTo>
                <a:cubicBezTo>
                  <a:pt x="2442299" y="592232"/>
                  <a:pt x="2329630" y="593137"/>
                  <a:pt x="2302111" y="598575"/>
                </a:cubicBezTo>
                <a:cubicBezTo>
                  <a:pt x="2293078" y="608770"/>
                  <a:pt x="2320169" y="616245"/>
                  <a:pt x="2343392" y="625759"/>
                </a:cubicBezTo>
                <a:cubicBezTo>
                  <a:pt x="2374354" y="638446"/>
                  <a:pt x="2457776" y="644789"/>
                  <a:pt x="2487879" y="674695"/>
                </a:cubicBezTo>
                <a:cubicBezTo>
                  <a:pt x="2517982" y="704598"/>
                  <a:pt x="2522281" y="765312"/>
                  <a:pt x="2524002" y="805183"/>
                </a:cubicBezTo>
                <a:cubicBezTo>
                  <a:pt x="2525721" y="845057"/>
                  <a:pt x="2522281" y="883114"/>
                  <a:pt x="2498199" y="913925"/>
                </a:cubicBezTo>
                <a:cubicBezTo>
                  <a:pt x="2474120" y="944737"/>
                  <a:pt x="2422515" y="983702"/>
                  <a:pt x="2379516" y="990045"/>
                </a:cubicBezTo>
                <a:cubicBezTo>
                  <a:pt x="2336512" y="996389"/>
                  <a:pt x="2291788" y="983702"/>
                  <a:pt x="2240187" y="951985"/>
                </a:cubicBezTo>
                <a:cubicBezTo>
                  <a:pt x="2188582" y="920269"/>
                  <a:pt x="2133541" y="842338"/>
                  <a:pt x="2069899" y="799748"/>
                </a:cubicBezTo>
                <a:cubicBezTo>
                  <a:pt x="2006254" y="757155"/>
                  <a:pt x="1921110" y="720004"/>
                  <a:pt x="1858327" y="696441"/>
                </a:cubicBezTo>
                <a:cubicBezTo>
                  <a:pt x="1795544" y="672881"/>
                  <a:pt x="1742221" y="664727"/>
                  <a:pt x="1693198" y="658384"/>
                </a:cubicBezTo>
                <a:cubicBezTo>
                  <a:pt x="1644177" y="652041"/>
                  <a:pt x="1590855" y="657476"/>
                  <a:pt x="1564192" y="658384"/>
                </a:cubicBezTo>
                <a:cubicBezTo>
                  <a:pt x="1537532" y="659289"/>
                  <a:pt x="1486787" y="673787"/>
                  <a:pt x="1517749" y="652946"/>
                </a:cubicBezTo>
                <a:cubicBezTo>
                  <a:pt x="1548711" y="632102"/>
                  <a:pt x="1663957" y="574107"/>
                  <a:pt x="1749960" y="533331"/>
                </a:cubicBezTo>
                <a:cubicBezTo>
                  <a:pt x="1835966" y="492552"/>
                  <a:pt x="1926272" y="449054"/>
                  <a:pt x="2033776" y="408278"/>
                </a:cubicBezTo>
                <a:cubicBezTo>
                  <a:pt x="2141280" y="367499"/>
                  <a:pt x="2300389" y="316752"/>
                  <a:pt x="2394993" y="288663"/>
                </a:cubicBezTo>
                <a:cubicBezTo>
                  <a:pt x="2489601" y="260570"/>
                  <a:pt x="2547222" y="247884"/>
                  <a:pt x="2601404" y="239727"/>
                </a:cubicBezTo>
                <a:cubicBezTo>
                  <a:pt x="2628495" y="235651"/>
                  <a:pt x="2648492" y="232478"/>
                  <a:pt x="2666554" y="231912"/>
                </a:cubicBezTo>
                <a:cubicBezTo>
                  <a:pt x="2684616" y="231346"/>
                  <a:pt x="2700742" y="233383"/>
                  <a:pt x="2720091" y="239727"/>
                </a:cubicBezTo>
                <a:cubicBezTo>
                  <a:pt x="2758795" y="252413"/>
                  <a:pt x="2812976" y="278695"/>
                  <a:pt x="2833616" y="315847"/>
                </a:cubicBezTo>
                <a:cubicBezTo>
                  <a:pt x="2843938" y="334423"/>
                  <a:pt x="2852108" y="359118"/>
                  <a:pt x="2854903" y="385169"/>
                </a:cubicBezTo>
                <a:close/>
                <a:moveTo>
                  <a:pt x="2873565" y="4174985"/>
                </a:moveTo>
                <a:cubicBezTo>
                  <a:pt x="2873565" y="4281045"/>
                  <a:pt x="2791964" y="4367024"/>
                  <a:pt x="2691304" y="4367024"/>
                </a:cubicBezTo>
                <a:cubicBezTo>
                  <a:pt x="2590644" y="4367024"/>
                  <a:pt x="2509042" y="4281045"/>
                  <a:pt x="2509042" y="4174985"/>
                </a:cubicBezTo>
                <a:cubicBezTo>
                  <a:pt x="2509042" y="4068926"/>
                  <a:pt x="2590644" y="3982947"/>
                  <a:pt x="2691304" y="3982947"/>
                </a:cubicBezTo>
                <a:cubicBezTo>
                  <a:pt x="2791964" y="3982947"/>
                  <a:pt x="2873565" y="4068926"/>
                  <a:pt x="2873565" y="4174985"/>
                </a:cubicBezTo>
                <a:close/>
                <a:moveTo>
                  <a:pt x="2873565" y="1974598"/>
                </a:moveTo>
                <a:cubicBezTo>
                  <a:pt x="2873565" y="2080657"/>
                  <a:pt x="2791964" y="2166636"/>
                  <a:pt x="2691304" y="2166636"/>
                </a:cubicBezTo>
                <a:cubicBezTo>
                  <a:pt x="2590644" y="2166636"/>
                  <a:pt x="2509042" y="2080657"/>
                  <a:pt x="2509042" y="1974598"/>
                </a:cubicBezTo>
                <a:cubicBezTo>
                  <a:pt x="2509042" y="1868539"/>
                  <a:pt x="2590644" y="1782560"/>
                  <a:pt x="2691304" y="1782560"/>
                </a:cubicBezTo>
                <a:cubicBezTo>
                  <a:pt x="2791964" y="1782560"/>
                  <a:pt x="2873565" y="1868539"/>
                  <a:pt x="2873565" y="1974598"/>
                </a:cubicBezTo>
                <a:close/>
                <a:moveTo>
                  <a:pt x="2988368" y="5855667"/>
                </a:moveTo>
                <a:cubicBezTo>
                  <a:pt x="2988368" y="5882212"/>
                  <a:pt x="2966675" y="5903731"/>
                  <a:pt x="2939916" y="5903731"/>
                </a:cubicBezTo>
                <a:cubicBezTo>
                  <a:pt x="2913154" y="5903731"/>
                  <a:pt x="2891461" y="5882212"/>
                  <a:pt x="2891461" y="5855667"/>
                </a:cubicBezTo>
                <a:cubicBezTo>
                  <a:pt x="2891461" y="5829122"/>
                  <a:pt x="2913154" y="5807603"/>
                  <a:pt x="2939916" y="5807603"/>
                </a:cubicBezTo>
                <a:cubicBezTo>
                  <a:pt x="2966675" y="5807603"/>
                  <a:pt x="2988368" y="5829122"/>
                  <a:pt x="2988368" y="5855667"/>
                </a:cubicBezTo>
                <a:close/>
                <a:moveTo>
                  <a:pt x="2988368" y="293913"/>
                </a:moveTo>
                <a:cubicBezTo>
                  <a:pt x="2988368" y="320458"/>
                  <a:pt x="2966675" y="341977"/>
                  <a:pt x="2939916" y="341977"/>
                </a:cubicBezTo>
                <a:cubicBezTo>
                  <a:pt x="2913154" y="341977"/>
                  <a:pt x="2891461" y="320458"/>
                  <a:pt x="2891461" y="293913"/>
                </a:cubicBezTo>
                <a:cubicBezTo>
                  <a:pt x="2891461" y="267368"/>
                  <a:pt x="2913154" y="245849"/>
                  <a:pt x="2939916" y="245849"/>
                </a:cubicBezTo>
                <a:cubicBezTo>
                  <a:pt x="2966675" y="245849"/>
                  <a:pt x="2988368" y="267368"/>
                  <a:pt x="2988368" y="293913"/>
                </a:cubicBezTo>
                <a:close/>
                <a:moveTo>
                  <a:pt x="3039918" y="5636388"/>
                </a:moveTo>
                <a:cubicBezTo>
                  <a:pt x="3039918" y="5678805"/>
                  <a:pt x="3005254" y="5713189"/>
                  <a:pt x="2962497" y="5713189"/>
                </a:cubicBezTo>
                <a:cubicBezTo>
                  <a:pt x="2919737" y="5713189"/>
                  <a:pt x="2885073" y="5678805"/>
                  <a:pt x="2885073" y="5636388"/>
                </a:cubicBezTo>
                <a:cubicBezTo>
                  <a:pt x="2885073" y="5593971"/>
                  <a:pt x="2919737" y="5559586"/>
                  <a:pt x="2962497" y="5559586"/>
                </a:cubicBezTo>
                <a:cubicBezTo>
                  <a:pt x="3005254" y="5559586"/>
                  <a:pt x="3039918" y="5593971"/>
                  <a:pt x="3039918" y="5636388"/>
                </a:cubicBezTo>
                <a:close/>
                <a:moveTo>
                  <a:pt x="3039918" y="513193"/>
                </a:moveTo>
                <a:cubicBezTo>
                  <a:pt x="3039918" y="555610"/>
                  <a:pt x="3005254" y="589994"/>
                  <a:pt x="2962497" y="589994"/>
                </a:cubicBezTo>
                <a:cubicBezTo>
                  <a:pt x="2919737" y="589994"/>
                  <a:pt x="2885073" y="555610"/>
                  <a:pt x="2885073" y="513193"/>
                </a:cubicBezTo>
                <a:cubicBezTo>
                  <a:pt x="2885073" y="470779"/>
                  <a:pt x="2919737" y="436391"/>
                  <a:pt x="2962497" y="436391"/>
                </a:cubicBezTo>
                <a:cubicBezTo>
                  <a:pt x="3005254" y="436391"/>
                  <a:pt x="3039918" y="470779"/>
                  <a:pt x="3039918" y="513193"/>
                </a:cubicBezTo>
                <a:close/>
                <a:moveTo>
                  <a:pt x="3076086" y="5028959"/>
                </a:moveTo>
                <a:cubicBezTo>
                  <a:pt x="3076086" y="5110542"/>
                  <a:pt x="3009419" y="5176676"/>
                  <a:pt x="2927179" y="5176676"/>
                </a:cubicBezTo>
                <a:cubicBezTo>
                  <a:pt x="2844938" y="5176676"/>
                  <a:pt x="2778271" y="5110542"/>
                  <a:pt x="2778271" y="5028959"/>
                </a:cubicBezTo>
                <a:cubicBezTo>
                  <a:pt x="2778271" y="4947380"/>
                  <a:pt x="2844938" y="4881246"/>
                  <a:pt x="2927179" y="4881246"/>
                </a:cubicBezTo>
                <a:cubicBezTo>
                  <a:pt x="3009419" y="4881246"/>
                  <a:pt x="3076086" y="4947380"/>
                  <a:pt x="3076086" y="5028959"/>
                </a:cubicBezTo>
                <a:close/>
                <a:moveTo>
                  <a:pt x="3076086" y="1120621"/>
                </a:moveTo>
                <a:cubicBezTo>
                  <a:pt x="3076086" y="1202200"/>
                  <a:pt x="3009419" y="1268335"/>
                  <a:pt x="2927179" y="1268335"/>
                </a:cubicBezTo>
                <a:cubicBezTo>
                  <a:pt x="2844938" y="1268335"/>
                  <a:pt x="2778271" y="1202200"/>
                  <a:pt x="2778271" y="1120621"/>
                </a:cubicBezTo>
                <a:cubicBezTo>
                  <a:pt x="2778271" y="1039042"/>
                  <a:pt x="2844938" y="972908"/>
                  <a:pt x="2927179" y="972908"/>
                </a:cubicBezTo>
                <a:cubicBezTo>
                  <a:pt x="3009419" y="972908"/>
                  <a:pt x="3076086" y="1039042"/>
                  <a:pt x="3076086" y="1120621"/>
                </a:cubicBezTo>
                <a:close/>
                <a:moveTo>
                  <a:pt x="3154011" y="3702196"/>
                </a:moveTo>
                <a:cubicBezTo>
                  <a:pt x="3154011" y="3808256"/>
                  <a:pt x="3072410" y="3894234"/>
                  <a:pt x="2971750" y="3894234"/>
                </a:cubicBezTo>
                <a:cubicBezTo>
                  <a:pt x="2871090" y="3894234"/>
                  <a:pt x="2789488" y="3808256"/>
                  <a:pt x="2789488" y="3702196"/>
                </a:cubicBezTo>
                <a:cubicBezTo>
                  <a:pt x="2789488" y="3596137"/>
                  <a:pt x="2871090" y="3510158"/>
                  <a:pt x="2971750" y="3510158"/>
                </a:cubicBezTo>
                <a:cubicBezTo>
                  <a:pt x="3072410" y="3510158"/>
                  <a:pt x="3154011" y="3596137"/>
                  <a:pt x="3154011" y="3702196"/>
                </a:cubicBezTo>
                <a:close/>
                <a:moveTo>
                  <a:pt x="3154011" y="2447384"/>
                </a:moveTo>
                <a:cubicBezTo>
                  <a:pt x="3154011" y="2553447"/>
                  <a:pt x="3072410" y="2639422"/>
                  <a:pt x="2971750" y="2639422"/>
                </a:cubicBezTo>
                <a:cubicBezTo>
                  <a:pt x="2871090" y="2639422"/>
                  <a:pt x="2789488" y="2553447"/>
                  <a:pt x="2789488" y="2447384"/>
                </a:cubicBezTo>
                <a:cubicBezTo>
                  <a:pt x="2789488" y="2341325"/>
                  <a:pt x="2871090" y="2255346"/>
                  <a:pt x="2971750" y="2255346"/>
                </a:cubicBezTo>
                <a:cubicBezTo>
                  <a:pt x="3072410" y="2255346"/>
                  <a:pt x="3154011" y="2341325"/>
                  <a:pt x="3154011" y="2447384"/>
                </a:cubicBezTo>
                <a:close/>
                <a:moveTo>
                  <a:pt x="3222208" y="4260313"/>
                </a:moveTo>
                <a:cubicBezTo>
                  <a:pt x="3222208" y="4345708"/>
                  <a:pt x="3164264" y="4414933"/>
                  <a:pt x="3092787" y="4414933"/>
                </a:cubicBezTo>
                <a:cubicBezTo>
                  <a:pt x="3021310" y="4414933"/>
                  <a:pt x="2963369" y="4345708"/>
                  <a:pt x="2963369" y="4260313"/>
                </a:cubicBezTo>
                <a:cubicBezTo>
                  <a:pt x="2963369" y="4174919"/>
                  <a:pt x="3021310" y="4105693"/>
                  <a:pt x="3092787" y="4105693"/>
                </a:cubicBezTo>
                <a:cubicBezTo>
                  <a:pt x="3164264" y="4105693"/>
                  <a:pt x="3222208" y="4174919"/>
                  <a:pt x="3222208" y="4260313"/>
                </a:cubicBezTo>
                <a:close/>
                <a:moveTo>
                  <a:pt x="3222208" y="1889267"/>
                </a:moveTo>
                <a:cubicBezTo>
                  <a:pt x="3222208" y="1974662"/>
                  <a:pt x="3164264" y="2043890"/>
                  <a:pt x="3092787" y="2043890"/>
                </a:cubicBezTo>
                <a:cubicBezTo>
                  <a:pt x="3021310" y="2043890"/>
                  <a:pt x="2963369" y="1974662"/>
                  <a:pt x="2963369" y="1889267"/>
                </a:cubicBezTo>
                <a:cubicBezTo>
                  <a:pt x="2963369" y="1803873"/>
                  <a:pt x="3021310" y="1734647"/>
                  <a:pt x="3092787" y="1734647"/>
                </a:cubicBezTo>
                <a:cubicBezTo>
                  <a:pt x="3164264" y="1734647"/>
                  <a:pt x="3222208" y="1803873"/>
                  <a:pt x="3222208" y="1889267"/>
                </a:cubicBezTo>
                <a:close/>
                <a:moveTo>
                  <a:pt x="3345114" y="3916904"/>
                </a:moveTo>
                <a:cubicBezTo>
                  <a:pt x="3345114" y="3959318"/>
                  <a:pt x="3310450" y="3993705"/>
                  <a:pt x="3267690" y="3993705"/>
                </a:cubicBezTo>
                <a:cubicBezTo>
                  <a:pt x="3224933" y="3993705"/>
                  <a:pt x="3190269" y="3959318"/>
                  <a:pt x="3190269" y="3916904"/>
                </a:cubicBezTo>
                <a:cubicBezTo>
                  <a:pt x="3190269" y="3874487"/>
                  <a:pt x="3224933" y="3840103"/>
                  <a:pt x="3267690" y="3840103"/>
                </a:cubicBezTo>
                <a:cubicBezTo>
                  <a:pt x="3310450" y="3840103"/>
                  <a:pt x="3345114" y="3874487"/>
                  <a:pt x="3345114" y="3916904"/>
                </a:cubicBezTo>
                <a:close/>
                <a:moveTo>
                  <a:pt x="3345114" y="2232680"/>
                </a:moveTo>
                <a:cubicBezTo>
                  <a:pt x="3345114" y="2275094"/>
                  <a:pt x="3310450" y="2309481"/>
                  <a:pt x="3267690" y="2309481"/>
                </a:cubicBezTo>
                <a:cubicBezTo>
                  <a:pt x="3224933" y="2309481"/>
                  <a:pt x="3190269" y="2275094"/>
                  <a:pt x="3190269" y="2232680"/>
                </a:cubicBezTo>
                <a:cubicBezTo>
                  <a:pt x="3190269" y="2190262"/>
                  <a:pt x="3224933" y="2155878"/>
                  <a:pt x="3267690" y="2155878"/>
                </a:cubicBezTo>
                <a:cubicBezTo>
                  <a:pt x="3310450" y="2155878"/>
                  <a:pt x="3345114" y="2190262"/>
                  <a:pt x="3345114" y="2232680"/>
                </a:cubicBezTo>
                <a:close/>
                <a:moveTo>
                  <a:pt x="3366523" y="5817595"/>
                </a:moveTo>
                <a:cubicBezTo>
                  <a:pt x="3366523" y="5900622"/>
                  <a:pt x="3302641" y="5967931"/>
                  <a:pt x="3223840" y="5967931"/>
                </a:cubicBezTo>
                <a:cubicBezTo>
                  <a:pt x="3145036" y="5967931"/>
                  <a:pt x="3081158" y="5900622"/>
                  <a:pt x="3081158" y="5817595"/>
                </a:cubicBezTo>
                <a:cubicBezTo>
                  <a:pt x="3081158" y="5734566"/>
                  <a:pt x="3145036" y="5667257"/>
                  <a:pt x="3223840" y="5667257"/>
                </a:cubicBezTo>
                <a:cubicBezTo>
                  <a:pt x="3302641" y="5667257"/>
                  <a:pt x="3366523" y="5734566"/>
                  <a:pt x="3366523" y="5817595"/>
                </a:cubicBezTo>
                <a:close/>
                <a:moveTo>
                  <a:pt x="3366523" y="331988"/>
                </a:moveTo>
                <a:cubicBezTo>
                  <a:pt x="3366523" y="415018"/>
                  <a:pt x="3302641" y="482324"/>
                  <a:pt x="3223840" y="482324"/>
                </a:cubicBezTo>
                <a:cubicBezTo>
                  <a:pt x="3145036" y="482324"/>
                  <a:pt x="3081158" y="415018"/>
                  <a:pt x="3081158" y="331988"/>
                </a:cubicBezTo>
                <a:cubicBezTo>
                  <a:pt x="3081158" y="248959"/>
                  <a:pt x="3145036" y="181650"/>
                  <a:pt x="3223840" y="181650"/>
                </a:cubicBezTo>
                <a:cubicBezTo>
                  <a:pt x="3302641" y="181650"/>
                  <a:pt x="3366523" y="248959"/>
                  <a:pt x="3366523" y="331988"/>
                </a:cubicBezTo>
                <a:close/>
                <a:moveTo>
                  <a:pt x="3449721" y="4139072"/>
                </a:moveTo>
                <a:cubicBezTo>
                  <a:pt x="3449721" y="4178183"/>
                  <a:pt x="3417760" y="4209888"/>
                  <a:pt x="3378334" y="4209888"/>
                </a:cubicBezTo>
                <a:cubicBezTo>
                  <a:pt x="3338905" y="4209888"/>
                  <a:pt x="3306943" y="4178183"/>
                  <a:pt x="3306943" y="4139072"/>
                </a:cubicBezTo>
                <a:cubicBezTo>
                  <a:pt x="3306943" y="4099961"/>
                  <a:pt x="3338905" y="4068257"/>
                  <a:pt x="3378334" y="4068257"/>
                </a:cubicBezTo>
                <a:cubicBezTo>
                  <a:pt x="3417760" y="4068257"/>
                  <a:pt x="3449721" y="4099961"/>
                  <a:pt x="3449721" y="4139072"/>
                </a:cubicBezTo>
                <a:close/>
                <a:moveTo>
                  <a:pt x="3449721" y="2010508"/>
                </a:moveTo>
                <a:cubicBezTo>
                  <a:pt x="3449721" y="2049619"/>
                  <a:pt x="3417760" y="2081323"/>
                  <a:pt x="3378334" y="2081323"/>
                </a:cubicBezTo>
                <a:cubicBezTo>
                  <a:pt x="3338905" y="2081323"/>
                  <a:pt x="3306943" y="2049619"/>
                  <a:pt x="3306943" y="2010508"/>
                </a:cubicBezTo>
                <a:cubicBezTo>
                  <a:pt x="3306943" y="1971398"/>
                  <a:pt x="3338905" y="1939693"/>
                  <a:pt x="3378334" y="1939693"/>
                </a:cubicBezTo>
                <a:cubicBezTo>
                  <a:pt x="3417760" y="1939693"/>
                  <a:pt x="3449721" y="1971398"/>
                  <a:pt x="3449721" y="2010508"/>
                </a:cubicBezTo>
                <a:close/>
                <a:moveTo>
                  <a:pt x="3596297" y="5884405"/>
                </a:moveTo>
                <a:cubicBezTo>
                  <a:pt x="3596297" y="5926822"/>
                  <a:pt x="3561633" y="5961206"/>
                  <a:pt x="3518876" y="5961206"/>
                </a:cubicBezTo>
                <a:cubicBezTo>
                  <a:pt x="3476116" y="5961206"/>
                  <a:pt x="3441452" y="5926822"/>
                  <a:pt x="3441452" y="5884405"/>
                </a:cubicBezTo>
                <a:cubicBezTo>
                  <a:pt x="3441452" y="5841991"/>
                  <a:pt x="3476116" y="5807603"/>
                  <a:pt x="3518876" y="5807603"/>
                </a:cubicBezTo>
                <a:cubicBezTo>
                  <a:pt x="3561633" y="5807603"/>
                  <a:pt x="3596297" y="5841991"/>
                  <a:pt x="3596297" y="5884405"/>
                </a:cubicBezTo>
                <a:close/>
                <a:moveTo>
                  <a:pt x="3596297" y="265176"/>
                </a:moveTo>
                <a:cubicBezTo>
                  <a:pt x="3596297" y="307593"/>
                  <a:pt x="3561633" y="341977"/>
                  <a:pt x="3518876" y="341977"/>
                </a:cubicBezTo>
                <a:cubicBezTo>
                  <a:pt x="3476116" y="341977"/>
                  <a:pt x="3441452" y="307593"/>
                  <a:pt x="3441452" y="265176"/>
                </a:cubicBezTo>
                <a:cubicBezTo>
                  <a:pt x="3441452" y="222759"/>
                  <a:pt x="3476116" y="188374"/>
                  <a:pt x="3518876" y="188375"/>
                </a:cubicBezTo>
                <a:cubicBezTo>
                  <a:pt x="3561633" y="188374"/>
                  <a:pt x="3596297" y="222759"/>
                  <a:pt x="3596297" y="265176"/>
                </a:cubicBezTo>
                <a:close/>
                <a:moveTo>
                  <a:pt x="3743556" y="4963951"/>
                </a:moveTo>
                <a:cubicBezTo>
                  <a:pt x="3743556" y="5045531"/>
                  <a:pt x="3676889" y="5111665"/>
                  <a:pt x="3594649" y="5111665"/>
                </a:cubicBezTo>
                <a:cubicBezTo>
                  <a:pt x="3512409" y="5111665"/>
                  <a:pt x="3445742" y="5045531"/>
                  <a:pt x="3445742" y="4963951"/>
                </a:cubicBezTo>
                <a:cubicBezTo>
                  <a:pt x="3445742" y="4882372"/>
                  <a:pt x="3512409" y="4816238"/>
                  <a:pt x="3594649" y="4816238"/>
                </a:cubicBezTo>
                <a:cubicBezTo>
                  <a:pt x="3676889" y="4816238"/>
                  <a:pt x="3743556" y="4882372"/>
                  <a:pt x="3743556" y="4963951"/>
                </a:cubicBezTo>
                <a:close/>
                <a:moveTo>
                  <a:pt x="3743556" y="1185629"/>
                </a:moveTo>
                <a:cubicBezTo>
                  <a:pt x="3743556" y="1267211"/>
                  <a:pt x="3676889" y="1333346"/>
                  <a:pt x="3594649" y="1333346"/>
                </a:cubicBezTo>
                <a:cubicBezTo>
                  <a:pt x="3512409" y="1333346"/>
                  <a:pt x="3445742" y="1267211"/>
                  <a:pt x="3445742" y="1185629"/>
                </a:cubicBezTo>
                <a:cubicBezTo>
                  <a:pt x="3445742" y="1104050"/>
                  <a:pt x="3512409" y="1037915"/>
                  <a:pt x="3594649" y="1037915"/>
                </a:cubicBezTo>
                <a:cubicBezTo>
                  <a:pt x="3676889" y="1037915"/>
                  <a:pt x="3743556" y="1104050"/>
                  <a:pt x="3743556" y="1185629"/>
                </a:cubicBezTo>
                <a:close/>
                <a:moveTo>
                  <a:pt x="3776821" y="5891305"/>
                </a:moveTo>
                <a:cubicBezTo>
                  <a:pt x="3776821" y="5930416"/>
                  <a:pt x="3744859" y="5962120"/>
                  <a:pt x="3705434" y="5962120"/>
                </a:cubicBezTo>
                <a:cubicBezTo>
                  <a:pt x="3666008" y="5962120"/>
                  <a:pt x="3634046" y="5930416"/>
                  <a:pt x="3634046" y="5891305"/>
                </a:cubicBezTo>
                <a:cubicBezTo>
                  <a:pt x="3634046" y="5852194"/>
                  <a:pt x="3666008" y="5820487"/>
                  <a:pt x="3705434" y="5820487"/>
                </a:cubicBezTo>
                <a:cubicBezTo>
                  <a:pt x="3744859" y="5820487"/>
                  <a:pt x="3776821" y="5852194"/>
                  <a:pt x="3776821" y="5891305"/>
                </a:cubicBezTo>
                <a:close/>
                <a:moveTo>
                  <a:pt x="3776821" y="258278"/>
                </a:moveTo>
                <a:cubicBezTo>
                  <a:pt x="3776821" y="297389"/>
                  <a:pt x="3744859" y="329094"/>
                  <a:pt x="3705434" y="329094"/>
                </a:cubicBezTo>
                <a:cubicBezTo>
                  <a:pt x="3666008" y="329094"/>
                  <a:pt x="3634046" y="297389"/>
                  <a:pt x="3634046" y="258278"/>
                </a:cubicBezTo>
                <a:cubicBezTo>
                  <a:pt x="3634046" y="219168"/>
                  <a:pt x="3666008" y="187463"/>
                  <a:pt x="3705434" y="187463"/>
                </a:cubicBezTo>
                <a:cubicBezTo>
                  <a:pt x="3744859" y="187463"/>
                  <a:pt x="3776821" y="219168"/>
                  <a:pt x="3776821" y="258278"/>
                </a:cubicBezTo>
                <a:close/>
                <a:moveTo>
                  <a:pt x="3810568" y="5485437"/>
                </a:moveTo>
                <a:cubicBezTo>
                  <a:pt x="3810568" y="5632055"/>
                  <a:pt x="3697762" y="5750913"/>
                  <a:pt x="3558606" y="5750913"/>
                </a:cubicBezTo>
                <a:cubicBezTo>
                  <a:pt x="3419452" y="5750913"/>
                  <a:pt x="3306646" y="5632055"/>
                  <a:pt x="3306646" y="5485437"/>
                </a:cubicBezTo>
                <a:cubicBezTo>
                  <a:pt x="3306646" y="5338817"/>
                  <a:pt x="3419452" y="5219959"/>
                  <a:pt x="3558606" y="5219959"/>
                </a:cubicBezTo>
                <a:cubicBezTo>
                  <a:pt x="3697762" y="5219959"/>
                  <a:pt x="3810568" y="5338817"/>
                  <a:pt x="3810568" y="5485437"/>
                </a:cubicBezTo>
                <a:close/>
                <a:moveTo>
                  <a:pt x="3810568" y="664146"/>
                </a:moveTo>
                <a:cubicBezTo>
                  <a:pt x="3810568" y="810763"/>
                  <a:pt x="3697762" y="929622"/>
                  <a:pt x="3558606" y="929622"/>
                </a:cubicBezTo>
                <a:cubicBezTo>
                  <a:pt x="3419452" y="929622"/>
                  <a:pt x="3306646" y="810763"/>
                  <a:pt x="3306646" y="664146"/>
                </a:cubicBezTo>
                <a:cubicBezTo>
                  <a:pt x="3306646" y="517526"/>
                  <a:pt x="3419452" y="398667"/>
                  <a:pt x="3558606" y="398667"/>
                </a:cubicBezTo>
                <a:cubicBezTo>
                  <a:pt x="3697762" y="398667"/>
                  <a:pt x="3810568" y="517526"/>
                  <a:pt x="3810568" y="664146"/>
                </a:cubicBezTo>
                <a:close/>
                <a:moveTo>
                  <a:pt x="3820853" y="4499474"/>
                </a:moveTo>
                <a:cubicBezTo>
                  <a:pt x="3820853" y="4646094"/>
                  <a:pt x="3708046" y="4764952"/>
                  <a:pt x="3568890" y="4764952"/>
                </a:cubicBezTo>
                <a:cubicBezTo>
                  <a:pt x="3429737" y="4764952"/>
                  <a:pt x="3316927" y="4646094"/>
                  <a:pt x="3316927" y="4499474"/>
                </a:cubicBezTo>
                <a:cubicBezTo>
                  <a:pt x="3316927" y="4352856"/>
                  <a:pt x="3429737" y="4233998"/>
                  <a:pt x="3568890" y="4233998"/>
                </a:cubicBezTo>
                <a:cubicBezTo>
                  <a:pt x="3708046" y="4233998"/>
                  <a:pt x="3820853" y="4352856"/>
                  <a:pt x="3820853" y="4499474"/>
                </a:cubicBezTo>
                <a:close/>
                <a:moveTo>
                  <a:pt x="3820853" y="1650107"/>
                </a:moveTo>
                <a:cubicBezTo>
                  <a:pt x="3820853" y="1796727"/>
                  <a:pt x="3708046" y="1915585"/>
                  <a:pt x="3568890" y="1915585"/>
                </a:cubicBezTo>
                <a:cubicBezTo>
                  <a:pt x="3429737" y="1915585"/>
                  <a:pt x="3316927" y="1796727"/>
                  <a:pt x="3316927" y="1650107"/>
                </a:cubicBezTo>
                <a:cubicBezTo>
                  <a:pt x="3316927" y="1503486"/>
                  <a:pt x="3429737" y="1384628"/>
                  <a:pt x="3568890" y="1384628"/>
                </a:cubicBezTo>
                <a:cubicBezTo>
                  <a:pt x="3708046" y="1384628"/>
                  <a:pt x="3820853" y="1503486"/>
                  <a:pt x="3820853" y="1650107"/>
                </a:cubicBezTo>
                <a:close/>
                <a:moveTo>
                  <a:pt x="3865315" y="5169339"/>
                </a:moveTo>
                <a:cubicBezTo>
                  <a:pt x="3865315" y="5211756"/>
                  <a:pt x="3830652" y="5246141"/>
                  <a:pt x="3787894" y="5246141"/>
                </a:cubicBezTo>
                <a:cubicBezTo>
                  <a:pt x="3745134" y="5246141"/>
                  <a:pt x="3710470" y="5211756"/>
                  <a:pt x="3710470" y="5169339"/>
                </a:cubicBezTo>
                <a:cubicBezTo>
                  <a:pt x="3710470" y="5126925"/>
                  <a:pt x="3745134" y="5092538"/>
                  <a:pt x="3787894" y="5092538"/>
                </a:cubicBezTo>
                <a:cubicBezTo>
                  <a:pt x="3830652" y="5092538"/>
                  <a:pt x="3865315" y="5126925"/>
                  <a:pt x="3865315" y="5169339"/>
                </a:cubicBezTo>
                <a:close/>
                <a:moveTo>
                  <a:pt x="3865315" y="980241"/>
                </a:moveTo>
                <a:cubicBezTo>
                  <a:pt x="3865315" y="1022658"/>
                  <a:pt x="3830652" y="1057042"/>
                  <a:pt x="3787894" y="1057042"/>
                </a:cubicBezTo>
                <a:cubicBezTo>
                  <a:pt x="3745134" y="1057042"/>
                  <a:pt x="3710470" y="1022658"/>
                  <a:pt x="3710470" y="980241"/>
                </a:cubicBezTo>
                <a:cubicBezTo>
                  <a:pt x="3710470" y="937824"/>
                  <a:pt x="3745134" y="903440"/>
                  <a:pt x="3787894" y="903440"/>
                </a:cubicBezTo>
                <a:cubicBezTo>
                  <a:pt x="3830652" y="903440"/>
                  <a:pt x="3865315" y="937824"/>
                  <a:pt x="3865315" y="980241"/>
                </a:cubicBezTo>
                <a:close/>
                <a:moveTo>
                  <a:pt x="3877545" y="4782820"/>
                </a:moveTo>
                <a:cubicBezTo>
                  <a:pt x="3877545" y="4825234"/>
                  <a:pt x="3842881" y="4859621"/>
                  <a:pt x="3800121" y="4859621"/>
                </a:cubicBezTo>
                <a:cubicBezTo>
                  <a:pt x="3757364" y="4859621"/>
                  <a:pt x="3722700" y="4825234"/>
                  <a:pt x="3722700" y="4782820"/>
                </a:cubicBezTo>
                <a:cubicBezTo>
                  <a:pt x="3722700" y="4740403"/>
                  <a:pt x="3757364" y="4706018"/>
                  <a:pt x="3800121" y="4706018"/>
                </a:cubicBezTo>
                <a:cubicBezTo>
                  <a:pt x="3842881" y="4706018"/>
                  <a:pt x="3877545" y="4740403"/>
                  <a:pt x="3877545" y="4782820"/>
                </a:cubicBezTo>
                <a:close/>
                <a:moveTo>
                  <a:pt x="3877545" y="1366764"/>
                </a:moveTo>
                <a:cubicBezTo>
                  <a:pt x="3877545" y="1409178"/>
                  <a:pt x="3842881" y="1443565"/>
                  <a:pt x="3800121" y="1443565"/>
                </a:cubicBezTo>
                <a:cubicBezTo>
                  <a:pt x="3757364" y="1443565"/>
                  <a:pt x="3722700" y="1409178"/>
                  <a:pt x="3722700" y="1366764"/>
                </a:cubicBezTo>
                <a:cubicBezTo>
                  <a:pt x="3722700" y="1324347"/>
                  <a:pt x="3757364" y="1289963"/>
                  <a:pt x="3800121" y="1289963"/>
                </a:cubicBezTo>
                <a:cubicBezTo>
                  <a:pt x="3842881" y="1289963"/>
                  <a:pt x="3877545" y="1324347"/>
                  <a:pt x="3877545" y="1366764"/>
                </a:cubicBezTo>
                <a:close/>
                <a:moveTo>
                  <a:pt x="4014954" y="4584920"/>
                </a:moveTo>
                <a:cubicBezTo>
                  <a:pt x="4014954" y="4627334"/>
                  <a:pt x="3980290" y="4661721"/>
                  <a:pt x="3937530" y="4661721"/>
                </a:cubicBezTo>
                <a:cubicBezTo>
                  <a:pt x="3894773" y="4661721"/>
                  <a:pt x="3860109" y="4627334"/>
                  <a:pt x="3860109" y="4584920"/>
                </a:cubicBezTo>
                <a:cubicBezTo>
                  <a:pt x="3860109" y="4542502"/>
                  <a:pt x="3894773" y="4508118"/>
                  <a:pt x="3937530" y="4508118"/>
                </a:cubicBezTo>
                <a:cubicBezTo>
                  <a:pt x="3980290" y="4508118"/>
                  <a:pt x="4014954" y="4542502"/>
                  <a:pt x="4014954" y="4584920"/>
                </a:cubicBezTo>
                <a:close/>
                <a:moveTo>
                  <a:pt x="4014954" y="1564664"/>
                </a:moveTo>
                <a:cubicBezTo>
                  <a:pt x="4014954" y="1607078"/>
                  <a:pt x="3980290" y="1641465"/>
                  <a:pt x="3937530" y="1641465"/>
                </a:cubicBezTo>
                <a:cubicBezTo>
                  <a:pt x="3894773" y="1641465"/>
                  <a:pt x="3860109" y="1607078"/>
                  <a:pt x="3860109" y="1564664"/>
                </a:cubicBezTo>
                <a:cubicBezTo>
                  <a:pt x="3860109" y="1522247"/>
                  <a:pt x="3894773" y="1487863"/>
                  <a:pt x="3937530" y="1487863"/>
                </a:cubicBezTo>
                <a:cubicBezTo>
                  <a:pt x="3980290" y="1487863"/>
                  <a:pt x="4014954" y="1522247"/>
                  <a:pt x="4014954" y="1564664"/>
                </a:cubicBezTo>
                <a:close/>
                <a:moveTo>
                  <a:pt x="4024006" y="5779829"/>
                </a:moveTo>
                <a:cubicBezTo>
                  <a:pt x="4024006" y="5848528"/>
                  <a:pt x="3971149" y="5904219"/>
                  <a:pt x="3905948" y="5904219"/>
                </a:cubicBezTo>
                <a:cubicBezTo>
                  <a:pt x="3840744" y="5904219"/>
                  <a:pt x="3787888" y="5848528"/>
                  <a:pt x="3787888" y="5779829"/>
                </a:cubicBezTo>
                <a:cubicBezTo>
                  <a:pt x="3787888" y="5711130"/>
                  <a:pt x="3840744" y="5655436"/>
                  <a:pt x="3905948" y="5655436"/>
                </a:cubicBezTo>
                <a:cubicBezTo>
                  <a:pt x="3971149" y="5655436"/>
                  <a:pt x="4024006" y="5711130"/>
                  <a:pt x="4024006" y="5779829"/>
                </a:cubicBezTo>
                <a:close/>
                <a:moveTo>
                  <a:pt x="4024006" y="369755"/>
                </a:moveTo>
                <a:cubicBezTo>
                  <a:pt x="4024006" y="438453"/>
                  <a:pt x="3971149" y="494145"/>
                  <a:pt x="3905948" y="494145"/>
                </a:cubicBezTo>
                <a:cubicBezTo>
                  <a:pt x="3840744" y="494145"/>
                  <a:pt x="3787888" y="438453"/>
                  <a:pt x="3787888" y="369755"/>
                </a:cubicBezTo>
                <a:cubicBezTo>
                  <a:pt x="3787888" y="301056"/>
                  <a:pt x="3840744" y="245362"/>
                  <a:pt x="3905948" y="245361"/>
                </a:cubicBezTo>
                <a:cubicBezTo>
                  <a:pt x="3971149" y="245362"/>
                  <a:pt x="4024006" y="301056"/>
                  <a:pt x="4024006" y="369755"/>
                </a:cubicBezTo>
                <a:close/>
                <a:moveTo>
                  <a:pt x="4057660" y="4987908"/>
                </a:moveTo>
                <a:cubicBezTo>
                  <a:pt x="4057660" y="5056607"/>
                  <a:pt x="4004804" y="5112298"/>
                  <a:pt x="3939600" y="5112298"/>
                </a:cubicBezTo>
                <a:cubicBezTo>
                  <a:pt x="3874399" y="5112298"/>
                  <a:pt x="3821543" y="5056607"/>
                  <a:pt x="3821543" y="4987908"/>
                </a:cubicBezTo>
                <a:cubicBezTo>
                  <a:pt x="3821543" y="4919206"/>
                  <a:pt x="3874399" y="4863515"/>
                  <a:pt x="3939600" y="4863515"/>
                </a:cubicBezTo>
                <a:cubicBezTo>
                  <a:pt x="4004804" y="4863515"/>
                  <a:pt x="4057660" y="4919206"/>
                  <a:pt x="4057660" y="4987908"/>
                </a:cubicBezTo>
                <a:close/>
                <a:moveTo>
                  <a:pt x="4057660" y="1161676"/>
                </a:moveTo>
                <a:cubicBezTo>
                  <a:pt x="4057660" y="1230375"/>
                  <a:pt x="4004804" y="1286066"/>
                  <a:pt x="3939600" y="1286066"/>
                </a:cubicBezTo>
                <a:cubicBezTo>
                  <a:pt x="3874399" y="1286066"/>
                  <a:pt x="3821543" y="1230375"/>
                  <a:pt x="3821543" y="1161676"/>
                </a:cubicBezTo>
                <a:cubicBezTo>
                  <a:pt x="3821543" y="1092977"/>
                  <a:pt x="3874399" y="1037283"/>
                  <a:pt x="3939600" y="1037283"/>
                </a:cubicBezTo>
                <a:cubicBezTo>
                  <a:pt x="4004804" y="1037283"/>
                  <a:pt x="4057660" y="1092977"/>
                  <a:pt x="4057660" y="1161676"/>
                </a:cubicBezTo>
                <a:close/>
                <a:moveTo>
                  <a:pt x="5160894" y="5012736"/>
                </a:moveTo>
                <a:cubicBezTo>
                  <a:pt x="5165197" y="5007298"/>
                  <a:pt x="5086073" y="5008206"/>
                  <a:pt x="5042211" y="5007298"/>
                </a:cubicBezTo>
                <a:cubicBezTo>
                  <a:pt x="4998349" y="5006393"/>
                  <a:pt x="4947604" y="5011831"/>
                  <a:pt x="4902882" y="5007298"/>
                </a:cubicBezTo>
                <a:cubicBezTo>
                  <a:pt x="4858161" y="5002768"/>
                  <a:pt x="4822038" y="4990082"/>
                  <a:pt x="4773876" y="4980114"/>
                </a:cubicBezTo>
                <a:cubicBezTo>
                  <a:pt x="4773847" y="4980109"/>
                  <a:pt x="4676682" y="4963801"/>
                  <a:pt x="4613909" y="4947492"/>
                </a:cubicBezTo>
                <a:cubicBezTo>
                  <a:pt x="4551125" y="4931181"/>
                  <a:pt x="4463401" y="4911243"/>
                  <a:pt x="4397178" y="4882248"/>
                </a:cubicBezTo>
                <a:cubicBezTo>
                  <a:pt x="4330955" y="4853250"/>
                  <a:pt x="4265591" y="4794347"/>
                  <a:pt x="4216568" y="4773506"/>
                </a:cubicBezTo>
                <a:cubicBezTo>
                  <a:pt x="4167544" y="4752662"/>
                  <a:pt x="4126262" y="4757195"/>
                  <a:pt x="4103043" y="4757195"/>
                </a:cubicBezTo>
                <a:cubicBezTo>
                  <a:pt x="4079820" y="4757195"/>
                  <a:pt x="4075521" y="4762630"/>
                  <a:pt x="4077239" y="4773506"/>
                </a:cubicBezTo>
                <a:lnTo>
                  <a:pt x="4113362" y="4822439"/>
                </a:lnTo>
                <a:cubicBezTo>
                  <a:pt x="4134005" y="4844188"/>
                  <a:pt x="4152925" y="4874091"/>
                  <a:pt x="4201087" y="4903994"/>
                </a:cubicBezTo>
                <a:cubicBezTo>
                  <a:pt x="4249248" y="4933897"/>
                  <a:pt x="4337835" y="4978300"/>
                  <a:pt x="4402336" y="5001863"/>
                </a:cubicBezTo>
                <a:cubicBezTo>
                  <a:pt x="4466841" y="5025423"/>
                  <a:pt x="4527043" y="5036296"/>
                  <a:pt x="4588108" y="5045358"/>
                </a:cubicBezTo>
                <a:cubicBezTo>
                  <a:pt x="4649169" y="5054420"/>
                  <a:pt x="4697331" y="5057139"/>
                  <a:pt x="4768715" y="5056231"/>
                </a:cubicBezTo>
                <a:cubicBezTo>
                  <a:pt x="4840099" y="5055326"/>
                  <a:pt x="4951047" y="5047172"/>
                  <a:pt x="5016407" y="5039923"/>
                </a:cubicBezTo>
                <a:cubicBezTo>
                  <a:pt x="5081771" y="5032671"/>
                  <a:pt x="5156595" y="5018174"/>
                  <a:pt x="5160894" y="5012736"/>
                </a:cubicBezTo>
                <a:close/>
                <a:moveTo>
                  <a:pt x="5160894" y="1136844"/>
                </a:moveTo>
                <a:cubicBezTo>
                  <a:pt x="5156595" y="1131406"/>
                  <a:pt x="5081771" y="1116909"/>
                  <a:pt x="5016407" y="1109660"/>
                </a:cubicBezTo>
                <a:cubicBezTo>
                  <a:pt x="4951047" y="1102412"/>
                  <a:pt x="4840099" y="1094255"/>
                  <a:pt x="4768715" y="1093349"/>
                </a:cubicBezTo>
                <a:cubicBezTo>
                  <a:pt x="4697331" y="1092444"/>
                  <a:pt x="4649169" y="1095160"/>
                  <a:pt x="4588108" y="1104222"/>
                </a:cubicBezTo>
                <a:cubicBezTo>
                  <a:pt x="4527043" y="1113285"/>
                  <a:pt x="4466841" y="1124158"/>
                  <a:pt x="4402336" y="1147720"/>
                </a:cubicBezTo>
                <a:cubicBezTo>
                  <a:pt x="4337835" y="1171280"/>
                  <a:pt x="4249248" y="1215683"/>
                  <a:pt x="4201087" y="1245586"/>
                </a:cubicBezTo>
                <a:cubicBezTo>
                  <a:pt x="4152925" y="1275489"/>
                  <a:pt x="4134005" y="1305392"/>
                  <a:pt x="4113362" y="1327141"/>
                </a:cubicBezTo>
                <a:lnTo>
                  <a:pt x="4077239" y="1376077"/>
                </a:lnTo>
                <a:cubicBezTo>
                  <a:pt x="4075521" y="1386950"/>
                  <a:pt x="4079820" y="1392389"/>
                  <a:pt x="4103043" y="1392389"/>
                </a:cubicBezTo>
                <a:cubicBezTo>
                  <a:pt x="4126262" y="1392389"/>
                  <a:pt x="4167544" y="1396918"/>
                  <a:pt x="4216568" y="1376077"/>
                </a:cubicBezTo>
                <a:cubicBezTo>
                  <a:pt x="4265591" y="1355234"/>
                  <a:pt x="4330955" y="1296333"/>
                  <a:pt x="4397178" y="1267335"/>
                </a:cubicBezTo>
                <a:cubicBezTo>
                  <a:pt x="4463401" y="1238338"/>
                  <a:pt x="4551125" y="1218402"/>
                  <a:pt x="4613909" y="1202091"/>
                </a:cubicBezTo>
                <a:cubicBezTo>
                  <a:pt x="4676692" y="1185777"/>
                  <a:pt x="4773876" y="1169466"/>
                  <a:pt x="4773876" y="1169466"/>
                </a:cubicBezTo>
                <a:cubicBezTo>
                  <a:pt x="4822038" y="1159499"/>
                  <a:pt x="4858161" y="1146812"/>
                  <a:pt x="4902882" y="1142282"/>
                </a:cubicBezTo>
                <a:cubicBezTo>
                  <a:pt x="4947604" y="1137750"/>
                  <a:pt x="4998349" y="1143188"/>
                  <a:pt x="5042211" y="1142282"/>
                </a:cubicBezTo>
                <a:cubicBezTo>
                  <a:pt x="5086073" y="1141377"/>
                  <a:pt x="5165197" y="1142282"/>
                  <a:pt x="5160894" y="1136844"/>
                </a:cubicBezTo>
                <a:close/>
                <a:moveTo>
                  <a:pt x="5296838" y="5162169"/>
                </a:moveTo>
                <a:lnTo>
                  <a:pt x="5272717" y="5167962"/>
                </a:lnTo>
                <a:lnTo>
                  <a:pt x="5160894" y="5192160"/>
                </a:lnTo>
                <a:cubicBezTo>
                  <a:pt x="5098111" y="5206658"/>
                  <a:pt x="4993188" y="5240188"/>
                  <a:pt x="4913202" y="5251966"/>
                </a:cubicBezTo>
                <a:cubicBezTo>
                  <a:pt x="4833220" y="5263748"/>
                  <a:pt x="4749794" y="5263748"/>
                  <a:pt x="4680991" y="5262842"/>
                </a:cubicBezTo>
                <a:cubicBezTo>
                  <a:pt x="4612187" y="5261937"/>
                  <a:pt x="4562304" y="5252872"/>
                  <a:pt x="4500383" y="5246531"/>
                </a:cubicBezTo>
                <a:cubicBezTo>
                  <a:pt x="4438460" y="5240188"/>
                  <a:pt x="4373955" y="5228407"/>
                  <a:pt x="4309454" y="5224782"/>
                </a:cubicBezTo>
                <a:cubicBezTo>
                  <a:pt x="4244949" y="5221158"/>
                  <a:pt x="4170125" y="5209377"/>
                  <a:pt x="4113362" y="5224782"/>
                </a:cubicBezTo>
                <a:cubicBezTo>
                  <a:pt x="4056600" y="5240188"/>
                  <a:pt x="4000696" y="5285497"/>
                  <a:pt x="3968875" y="5317213"/>
                </a:cubicBezTo>
                <a:cubicBezTo>
                  <a:pt x="3937054" y="5348930"/>
                  <a:pt x="3925013" y="5388801"/>
                  <a:pt x="3922432" y="5415079"/>
                </a:cubicBezTo>
                <a:cubicBezTo>
                  <a:pt x="3919852" y="5441358"/>
                  <a:pt x="3931893" y="5448607"/>
                  <a:pt x="3953394" y="5474888"/>
                </a:cubicBezTo>
                <a:cubicBezTo>
                  <a:pt x="3974896" y="5501167"/>
                  <a:pt x="4008435" y="5546476"/>
                  <a:pt x="4051438" y="5572754"/>
                </a:cubicBezTo>
                <a:cubicBezTo>
                  <a:pt x="4094441" y="5599033"/>
                  <a:pt x="4157224" y="5623501"/>
                  <a:pt x="4211406" y="5632564"/>
                </a:cubicBezTo>
                <a:cubicBezTo>
                  <a:pt x="4224955" y="5634828"/>
                  <a:pt x="4238178" y="5636018"/>
                  <a:pt x="4251359" y="5636427"/>
                </a:cubicBezTo>
                <a:lnTo>
                  <a:pt x="4376536" y="5627125"/>
                </a:lnTo>
                <a:cubicBezTo>
                  <a:pt x="4438460" y="5620782"/>
                  <a:pt x="4508122" y="5613533"/>
                  <a:pt x="4582947" y="5594503"/>
                </a:cubicBezTo>
                <a:cubicBezTo>
                  <a:pt x="4657771" y="5575473"/>
                  <a:pt x="4740334" y="5554630"/>
                  <a:pt x="4825478" y="5512945"/>
                </a:cubicBezTo>
                <a:cubicBezTo>
                  <a:pt x="4910625" y="5471261"/>
                  <a:pt x="5022428" y="5399674"/>
                  <a:pt x="5093812" y="5344397"/>
                </a:cubicBezTo>
                <a:cubicBezTo>
                  <a:pt x="5165197" y="5289121"/>
                  <a:pt x="5221100" y="5211190"/>
                  <a:pt x="5253780" y="5181284"/>
                </a:cubicBezTo>
                <a:cubicBezTo>
                  <a:pt x="5260551" y="5175089"/>
                  <a:pt x="5266882" y="5170644"/>
                  <a:pt x="5272717" y="5167962"/>
                </a:cubicBezTo>
                <a:cubicBezTo>
                  <a:pt x="5279811" y="5166587"/>
                  <a:pt x="5285592" y="5165594"/>
                  <a:pt x="5289904" y="5164973"/>
                </a:cubicBezTo>
                <a:close/>
                <a:moveTo>
                  <a:pt x="5296838" y="987411"/>
                </a:moveTo>
                <a:lnTo>
                  <a:pt x="5289904" y="984607"/>
                </a:lnTo>
                <a:lnTo>
                  <a:pt x="5272717" y="981622"/>
                </a:lnTo>
                <a:cubicBezTo>
                  <a:pt x="5266882" y="978939"/>
                  <a:pt x="5260551" y="974491"/>
                  <a:pt x="5253780" y="968296"/>
                </a:cubicBezTo>
                <a:cubicBezTo>
                  <a:pt x="5221100" y="938390"/>
                  <a:pt x="5165197" y="860459"/>
                  <a:pt x="5093812" y="805183"/>
                </a:cubicBezTo>
                <a:cubicBezTo>
                  <a:pt x="5022428" y="749907"/>
                  <a:pt x="4910625" y="678319"/>
                  <a:pt x="4825478" y="636635"/>
                </a:cubicBezTo>
                <a:cubicBezTo>
                  <a:pt x="4740334" y="594951"/>
                  <a:pt x="4657771" y="574107"/>
                  <a:pt x="4582947" y="555080"/>
                </a:cubicBezTo>
                <a:cubicBezTo>
                  <a:pt x="4508122" y="536050"/>
                  <a:pt x="4438460" y="528798"/>
                  <a:pt x="4376536" y="522455"/>
                </a:cubicBezTo>
                <a:lnTo>
                  <a:pt x="4251359" y="513153"/>
                </a:lnTo>
                <a:cubicBezTo>
                  <a:pt x="4238178" y="513565"/>
                  <a:pt x="4224955" y="514752"/>
                  <a:pt x="4211406" y="517020"/>
                </a:cubicBezTo>
                <a:cubicBezTo>
                  <a:pt x="4157224" y="526079"/>
                  <a:pt x="4094441" y="550547"/>
                  <a:pt x="4051438" y="576826"/>
                </a:cubicBezTo>
                <a:cubicBezTo>
                  <a:pt x="4008435" y="603108"/>
                  <a:pt x="3974896" y="648413"/>
                  <a:pt x="3953394" y="674695"/>
                </a:cubicBezTo>
                <a:cubicBezTo>
                  <a:pt x="3931893" y="700974"/>
                  <a:pt x="3919852" y="708222"/>
                  <a:pt x="3922432" y="734501"/>
                </a:cubicBezTo>
                <a:cubicBezTo>
                  <a:pt x="3925013" y="760780"/>
                  <a:pt x="3937054" y="800653"/>
                  <a:pt x="3968875" y="832370"/>
                </a:cubicBezTo>
                <a:cubicBezTo>
                  <a:pt x="4000696" y="864084"/>
                  <a:pt x="4056600" y="909396"/>
                  <a:pt x="4113362" y="924798"/>
                </a:cubicBezTo>
                <a:cubicBezTo>
                  <a:pt x="4170125" y="940204"/>
                  <a:pt x="4244949" y="928422"/>
                  <a:pt x="4309454" y="924798"/>
                </a:cubicBezTo>
                <a:cubicBezTo>
                  <a:pt x="4373955" y="921174"/>
                  <a:pt x="4438460" y="909396"/>
                  <a:pt x="4500383" y="903052"/>
                </a:cubicBezTo>
                <a:cubicBezTo>
                  <a:pt x="4562304" y="896709"/>
                  <a:pt x="4612187" y="887646"/>
                  <a:pt x="4680991" y="886738"/>
                </a:cubicBezTo>
                <a:cubicBezTo>
                  <a:pt x="4749794" y="885833"/>
                  <a:pt x="4833220" y="885833"/>
                  <a:pt x="4913202" y="897614"/>
                </a:cubicBezTo>
                <a:cubicBezTo>
                  <a:pt x="4993188" y="909396"/>
                  <a:pt x="5098111" y="942923"/>
                  <a:pt x="5160894" y="957423"/>
                </a:cubicBezTo>
                <a:cubicBezTo>
                  <a:pt x="5209378" y="968617"/>
                  <a:pt x="5248632" y="977113"/>
                  <a:pt x="5272717" y="981622"/>
                </a:cubicBezTo>
                <a:close/>
                <a:moveTo>
                  <a:pt x="5542754" y="4849623"/>
                </a:moveTo>
                <a:cubicBezTo>
                  <a:pt x="5540173" y="4861404"/>
                  <a:pt x="5492012" y="4912151"/>
                  <a:pt x="5434391" y="4947492"/>
                </a:cubicBezTo>
                <a:cubicBezTo>
                  <a:pt x="5376766" y="4982833"/>
                  <a:pt x="5291622" y="5031766"/>
                  <a:pt x="5197018" y="5061669"/>
                </a:cubicBezTo>
                <a:cubicBezTo>
                  <a:pt x="5102414" y="5091575"/>
                  <a:pt x="4979425" y="5120573"/>
                  <a:pt x="4866762" y="5126916"/>
                </a:cubicBezTo>
                <a:cubicBezTo>
                  <a:pt x="4838595" y="5128500"/>
                  <a:pt x="4809569" y="5128727"/>
                  <a:pt x="4780207" y="5127891"/>
                </a:cubicBezTo>
                <a:cubicBezTo>
                  <a:pt x="4692118" y="5125384"/>
                  <a:pt x="4601008" y="5113321"/>
                  <a:pt x="4521023" y="5099729"/>
                </a:cubicBezTo>
                <a:cubicBezTo>
                  <a:pt x="4414377" y="5081604"/>
                  <a:pt x="4307732" y="5060764"/>
                  <a:pt x="4226887" y="5018174"/>
                </a:cubicBezTo>
                <a:cubicBezTo>
                  <a:pt x="4146042" y="4975584"/>
                  <a:pt x="4071222" y="4887683"/>
                  <a:pt x="4035957" y="4844188"/>
                </a:cubicBezTo>
                <a:cubicBezTo>
                  <a:pt x="4000696" y="4800690"/>
                  <a:pt x="4014456" y="4780755"/>
                  <a:pt x="4015318" y="4757195"/>
                </a:cubicBezTo>
                <a:cubicBezTo>
                  <a:pt x="4016177" y="4733632"/>
                  <a:pt x="4012737" y="4711886"/>
                  <a:pt x="4041119" y="4702824"/>
                </a:cubicBezTo>
                <a:cubicBezTo>
                  <a:pt x="4069500" y="4693762"/>
                  <a:pt x="4124544" y="4684699"/>
                  <a:pt x="4185606" y="4702824"/>
                </a:cubicBezTo>
                <a:cubicBezTo>
                  <a:pt x="4246671" y="4720946"/>
                  <a:pt x="4330093" y="4780755"/>
                  <a:pt x="4407498" y="4811563"/>
                </a:cubicBezTo>
                <a:cubicBezTo>
                  <a:pt x="4484903" y="4842374"/>
                  <a:pt x="4569187" y="4865934"/>
                  <a:pt x="4650029" y="4887683"/>
                </a:cubicBezTo>
                <a:cubicBezTo>
                  <a:pt x="4730873" y="4909432"/>
                  <a:pt x="4819457" y="4932086"/>
                  <a:pt x="4892563" y="4942054"/>
                </a:cubicBezTo>
                <a:cubicBezTo>
                  <a:pt x="4965665" y="4952022"/>
                  <a:pt x="5025009" y="4952022"/>
                  <a:pt x="5088651" y="4947492"/>
                </a:cubicBezTo>
                <a:cubicBezTo>
                  <a:pt x="5152296" y="4942959"/>
                  <a:pt x="5214220" y="4926648"/>
                  <a:pt x="5274423" y="4914870"/>
                </a:cubicBezTo>
                <a:cubicBezTo>
                  <a:pt x="5334625" y="4903089"/>
                  <a:pt x="5406868" y="4885872"/>
                  <a:pt x="5449871" y="4876810"/>
                </a:cubicBezTo>
                <a:cubicBezTo>
                  <a:pt x="5492875" y="4867748"/>
                  <a:pt x="5545335" y="4837845"/>
                  <a:pt x="5542754" y="4849623"/>
                </a:cubicBezTo>
                <a:close/>
                <a:moveTo>
                  <a:pt x="5542754" y="1299957"/>
                </a:moveTo>
                <a:cubicBezTo>
                  <a:pt x="5545335" y="1311739"/>
                  <a:pt x="5492875" y="1281833"/>
                  <a:pt x="5449871" y="1272770"/>
                </a:cubicBezTo>
                <a:cubicBezTo>
                  <a:pt x="5406868" y="1263711"/>
                  <a:pt x="5334625" y="1246492"/>
                  <a:pt x="5274423" y="1234713"/>
                </a:cubicBezTo>
                <a:cubicBezTo>
                  <a:pt x="5214220" y="1222932"/>
                  <a:pt x="5152296" y="1206621"/>
                  <a:pt x="5088651" y="1202091"/>
                </a:cubicBezTo>
                <a:cubicBezTo>
                  <a:pt x="5025009" y="1197559"/>
                  <a:pt x="4965665" y="1197559"/>
                  <a:pt x="4892563" y="1207526"/>
                </a:cubicBezTo>
                <a:cubicBezTo>
                  <a:pt x="4819457" y="1217494"/>
                  <a:pt x="4730873" y="1240148"/>
                  <a:pt x="4650029" y="1261897"/>
                </a:cubicBezTo>
                <a:cubicBezTo>
                  <a:pt x="4569187" y="1283646"/>
                  <a:pt x="4484903" y="1307206"/>
                  <a:pt x="4407498" y="1338017"/>
                </a:cubicBezTo>
                <a:cubicBezTo>
                  <a:pt x="4330093" y="1368826"/>
                  <a:pt x="4246671" y="1428635"/>
                  <a:pt x="4185606" y="1446760"/>
                </a:cubicBezTo>
                <a:cubicBezTo>
                  <a:pt x="4124544" y="1464881"/>
                  <a:pt x="4069500" y="1455819"/>
                  <a:pt x="4041119" y="1446760"/>
                </a:cubicBezTo>
                <a:cubicBezTo>
                  <a:pt x="4012737" y="1437697"/>
                  <a:pt x="4016177" y="1415948"/>
                  <a:pt x="4015318" y="1392389"/>
                </a:cubicBezTo>
                <a:cubicBezTo>
                  <a:pt x="4014456" y="1368826"/>
                  <a:pt x="4000696" y="1348890"/>
                  <a:pt x="4035957" y="1305392"/>
                </a:cubicBezTo>
                <a:cubicBezTo>
                  <a:pt x="4071222" y="1261897"/>
                  <a:pt x="4146042" y="1173999"/>
                  <a:pt x="4226887" y="1131409"/>
                </a:cubicBezTo>
                <a:cubicBezTo>
                  <a:pt x="4307732" y="1088817"/>
                  <a:pt x="4414377" y="1067976"/>
                  <a:pt x="4521023" y="1049851"/>
                </a:cubicBezTo>
                <a:cubicBezTo>
                  <a:pt x="4601008" y="1036259"/>
                  <a:pt x="4692118" y="1024196"/>
                  <a:pt x="4780207" y="1021689"/>
                </a:cubicBezTo>
                <a:cubicBezTo>
                  <a:pt x="4809569" y="1020854"/>
                  <a:pt x="4838595" y="1021081"/>
                  <a:pt x="4866762" y="1022667"/>
                </a:cubicBezTo>
                <a:cubicBezTo>
                  <a:pt x="4979425" y="1029011"/>
                  <a:pt x="5102414" y="1058005"/>
                  <a:pt x="5197018" y="1087911"/>
                </a:cubicBezTo>
                <a:cubicBezTo>
                  <a:pt x="5291622" y="1117814"/>
                  <a:pt x="5376766" y="1166750"/>
                  <a:pt x="5434391" y="1202091"/>
                </a:cubicBezTo>
                <a:cubicBezTo>
                  <a:pt x="5492012" y="1237432"/>
                  <a:pt x="5540173" y="1288176"/>
                  <a:pt x="5542754" y="1299957"/>
                </a:cubicBezTo>
                <a:close/>
                <a:moveTo>
                  <a:pt x="5626981" y="4863091"/>
                </a:moveTo>
                <a:cubicBezTo>
                  <a:pt x="5626560" y="4864151"/>
                  <a:pt x="5625940" y="4865053"/>
                  <a:pt x="5625320" y="4865934"/>
                </a:cubicBezTo>
                <a:cubicBezTo>
                  <a:pt x="5608140" y="4890372"/>
                  <a:pt x="5568657" y="4931078"/>
                  <a:pt x="5568558" y="4931181"/>
                </a:cubicBezTo>
                <a:cubicBezTo>
                  <a:pt x="5572799" y="4926264"/>
                  <a:pt x="5597546" y="4897097"/>
                  <a:pt x="5622366" y="4868147"/>
                </a:cubicBezTo>
                <a:cubicBezTo>
                  <a:pt x="5623947" y="4866418"/>
                  <a:pt x="5625486" y="4864735"/>
                  <a:pt x="5626981" y="4863091"/>
                </a:cubicBezTo>
                <a:close/>
                <a:moveTo>
                  <a:pt x="5626981" y="1286493"/>
                </a:moveTo>
                <a:lnTo>
                  <a:pt x="5622366" y="1281436"/>
                </a:lnTo>
                <a:cubicBezTo>
                  <a:pt x="5597546" y="1252484"/>
                  <a:pt x="5572799" y="1223317"/>
                  <a:pt x="5568558" y="1218399"/>
                </a:cubicBezTo>
                <a:cubicBezTo>
                  <a:pt x="5568660" y="1218508"/>
                  <a:pt x="5608140" y="1259212"/>
                  <a:pt x="5625320" y="1283646"/>
                </a:cubicBezTo>
                <a:cubicBezTo>
                  <a:pt x="5625940" y="1284531"/>
                  <a:pt x="5626560" y="1285430"/>
                  <a:pt x="5626981" y="1286493"/>
                </a:cubicBezTo>
                <a:close/>
                <a:moveTo>
                  <a:pt x="5648767" y="4825830"/>
                </a:moveTo>
                <a:lnTo>
                  <a:pt x="5627524" y="4862167"/>
                </a:lnTo>
                <a:lnTo>
                  <a:pt x="5622366" y="4868147"/>
                </a:lnTo>
                <a:lnTo>
                  <a:pt x="5599517" y="4893121"/>
                </a:lnTo>
                <a:cubicBezTo>
                  <a:pt x="5528995" y="4970146"/>
                  <a:pt x="5357845" y="5167692"/>
                  <a:pt x="5253780" y="5268277"/>
                </a:cubicBezTo>
                <a:cubicBezTo>
                  <a:pt x="5149716" y="5368865"/>
                  <a:pt x="5063710" y="5436828"/>
                  <a:pt x="4975126" y="5496634"/>
                </a:cubicBezTo>
                <a:cubicBezTo>
                  <a:pt x="4886542" y="5556443"/>
                  <a:pt x="4822897" y="5593598"/>
                  <a:pt x="4722272" y="5627125"/>
                </a:cubicBezTo>
                <a:cubicBezTo>
                  <a:pt x="4621647" y="5660653"/>
                  <a:pt x="4477160" y="5690559"/>
                  <a:pt x="4371374" y="5697808"/>
                </a:cubicBezTo>
                <a:cubicBezTo>
                  <a:pt x="4344929" y="5699618"/>
                  <a:pt x="4319023" y="5700978"/>
                  <a:pt x="4293771" y="5701459"/>
                </a:cubicBezTo>
                <a:cubicBezTo>
                  <a:pt x="4218021" y="5702903"/>
                  <a:pt x="4148195" y="5696448"/>
                  <a:pt x="4087562" y="5670624"/>
                </a:cubicBezTo>
                <a:cubicBezTo>
                  <a:pt x="4006717" y="5636188"/>
                  <a:pt x="3925013" y="5537413"/>
                  <a:pt x="3886309" y="5491199"/>
                </a:cubicBezTo>
                <a:cubicBezTo>
                  <a:pt x="3847608" y="5444982"/>
                  <a:pt x="3849330" y="5435015"/>
                  <a:pt x="3855350" y="5393330"/>
                </a:cubicBezTo>
                <a:cubicBezTo>
                  <a:pt x="3861368" y="5351646"/>
                  <a:pt x="3878570" y="5279153"/>
                  <a:pt x="3922432" y="5241093"/>
                </a:cubicBezTo>
                <a:cubicBezTo>
                  <a:pt x="3966295" y="5203033"/>
                  <a:pt x="4039397" y="5179474"/>
                  <a:pt x="4118524" y="5164973"/>
                </a:cubicBezTo>
                <a:cubicBezTo>
                  <a:pt x="4197647" y="5150476"/>
                  <a:pt x="4294832" y="5145943"/>
                  <a:pt x="4397178" y="5154100"/>
                </a:cubicBezTo>
                <a:cubicBezTo>
                  <a:pt x="4499521" y="5162257"/>
                  <a:pt x="4620788" y="5214815"/>
                  <a:pt x="4732595" y="5213909"/>
                </a:cubicBezTo>
                <a:cubicBezTo>
                  <a:pt x="4844398" y="5213001"/>
                  <a:pt x="4979425" y="5168598"/>
                  <a:pt x="5068012" y="5148662"/>
                </a:cubicBezTo>
                <a:cubicBezTo>
                  <a:pt x="5156595" y="5128727"/>
                  <a:pt x="5204757" y="5116040"/>
                  <a:pt x="5264100" y="5094291"/>
                </a:cubicBezTo>
                <a:cubicBezTo>
                  <a:pt x="5323443" y="5072545"/>
                  <a:pt x="5360426" y="5062577"/>
                  <a:pt x="5424071" y="5018174"/>
                </a:cubicBezTo>
                <a:cubicBezTo>
                  <a:pt x="5487713" y="4973771"/>
                  <a:pt x="5608118" y="4857780"/>
                  <a:pt x="5645960" y="4827877"/>
                </a:cubicBezTo>
                <a:close/>
                <a:moveTo>
                  <a:pt x="5648767" y="1323750"/>
                </a:moveTo>
                <a:lnTo>
                  <a:pt x="5645960" y="1321706"/>
                </a:lnTo>
                <a:cubicBezTo>
                  <a:pt x="5608118" y="1291800"/>
                  <a:pt x="5487713" y="1175810"/>
                  <a:pt x="5424071" y="1131406"/>
                </a:cubicBezTo>
                <a:cubicBezTo>
                  <a:pt x="5360426" y="1087006"/>
                  <a:pt x="5323443" y="1077038"/>
                  <a:pt x="5264100" y="1055289"/>
                </a:cubicBezTo>
                <a:cubicBezTo>
                  <a:pt x="5204757" y="1033540"/>
                  <a:pt x="5156595" y="1020854"/>
                  <a:pt x="5068012" y="1000918"/>
                </a:cubicBezTo>
                <a:cubicBezTo>
                  <a:pt x="4979425" y="980983"/>
                  <a:pt x="4844398" y="936580"/>
                  <a:pt x="4732595" y="935674"/>
                </a:cubicBezTo>
                <a:cubicBezTo>
                  <a:pt x="4620788" y="934769"/>
                  <a:pt x="4499521" y="987326"/>
                  <a:pt x="4397178" y="995480"/>
                </a:cubicBezTo>
                <a:cubicBezTo>
                  <a:pt x="4294832" y="1003637"/>
                  <a:pt x="4197647" y="999105"/>
                  <a:pt x="4118524" y="984607"/>
                </a:cubicBezTo>
                <a:cubicBezTo>
                  <a:pt x="4039397" y="970110"/>
                  <a:pt x="3966295" y="946547"/>
                  <a:pt x="3922432" y="908487"/>
                </a:cubicBezTo>
                <a:cubicBezTo>
                  <a:pt x="3878570" y="870427"/>
                  <a:pt x="3861368" y="797934"/>
                  <a:pt x="3855350" y="756250"/>
                </a:cubicBezTo>
                <a:cubicBezTo>
                  <a:pt x="3849330" y="714566"/>
                  <a:pt x="3847608" y="704598"/>
                  <a:pt x="3886309" y="658384"/>
                </a:cubicBezTo>
                <a:cubicBezTo>
                  <a:pt x="3925013" y="612167"/>
                  <a:pt x="4006717" y="513396"/>
                  <a:pt x="4087562" y="478960"/>
                </a:cubicBezTo>
                <a:cubicBezTo>
                  <a:pt x="4148195" y="453132"/>
                  <a:pt x="4218021" y="446677"/>
                  <a:pt x="4293771" y="448121"/>
                </a:cubicBezTo>
                <a:cubicBezTo>
                  <a:pt x="4319023" y="448603"/>
                  <a:pt x="4344929" y="449962"/>
                  <a:pt x="4371374" y="451773"/>
                </a:cubicBezTo>
                <a:cubicBezTo>
                  <a:pt x="4477160" y="459025"/>
                  <a:pt x="4621647" y="488928"/>
                  <a:pt x="4722272" y="522455"/>
                </a:cubicBezTo>
                <a:cubicBezTo>
                  <a:pt x="4822897" y="555985"/>
                  <a:pt x="4886542" y="593137"/>
                  <a:pt x="4975126" y="652946"/>
                </a:cubicBezTo>
                <a:cubicBezTo>
                  <a:pt x="5063710" y="712752"/>
                  <a:pt x="5149716" y="780718"/>
                  <a:pt x="5253780" y="881303"/>
                </a:cubicBezTo>
                <a:cubicBezTo>
                  <a:pt x="5357845" y="981888"/>
                  <a:pt x="5528995" y="1179437"/>
                  <a:pt x="5599517" y="1256459"/>
                </a:cubicBezTo>
                <a:lnTo>
                  <a:pt x="5622366" y="1281436"/>
                </a:lnTo>
                <a:lnTo>
                  <a:pt x="5627524" y="1287416"/>
                </a:lnTo>
                <a:close/>
                <a:moveTo>
                  <a:pt x="5653181" y="4832476"/>
                </a:moveTo>
                <a:lnTo>
                  <a:pt x="5652261" y="4835283"/>
                </a:lnTo>
                <a:lnTo>
                  <a:pt x="5626981" y="4863091"/>
                </a:lnTo>
                <a:lnTo>
                  <a:pt x="5627524" y="4862167"/>
                </a:lnTo>
                <a:close/>
                <a:moveTo>
                  <a:pt x="5653181" y="1317104"/>
                </a:moveTo>
                <a:lnTo>
                  <a:pt x="5627524" y="1287416"/>
                </a:lnTo>
                <a:lnTo>
                  <a:pt x="5626981" y="1286493"/>
                </a:lnTo>
                <a:lnTo>
                  <a:pt x="5652261" y="1314297"/>
                </a:lnTo>
                <a:close/>
                <a:moveTo>
                  <a:pt x="5657646" y="4829324"/>
                </a:moveTo>
                <a:lnTo>
                  <a:pt x="5651121" y="4838750"/>
                </a:lnTo>
                <a:lnTo>
                  <a:pt x="5652261" y="4835283"/>
                </a:lnTo>
                <a:close/>
                <a:moveTo>
                  <a:pt x="5657646" y="1320256"/>
                </a:moveTo>
                <a:lnTo>
                  <a:pt x="5652261" y="1314297"/>
                </a:lnTo>
                <a:lnTo>
                  <a:pt x="5651121" y="1310830"/>
                </a:lnTo>
                <a:cubicBezTo>
                  <a:pt x="5651638" y="1311709"/>
                  <a:pt x="5654762" y="1315799"/>
                  <a:pt x="5657646" y="1320256"/>
                </a:cubicBezTo>
                <a:close/>
                <a:moveTo>
                  <a:pt x="5662370" y="4817343"/>
                </a:moveTo>
                <a:lnTo>
                  <a:pt x="5661817" y="4822590"/>
                </a:lnTo>
                <a:lnTo>
                  <a:pt x="5653181" y="4832476"/>
                </a:lnTo>
                <a:lnTo>
                  <a:pt x="5658349" y="4819214"/>
                </a:lnTo>
                <a:close/>
                <a:moveTo>
                  <a:pt x="5662370" y="1332240"/>
                </a:moveTo>
                <a:lnTo>
                  <a:pt x="5658349" y="1330369"/>
                </a:lnTo>
                <a:cubicBezTo>
                  <a:pt x="5655305" y="1324928"/>
                  <a:pt x="5654184" y="1320398"/>
                  <a:pt x="5653181" y="1317104"/>
                </a:cubicBezTo>
                <a:lnTo>
                  <a:pt x="5661817" y="1326990"/>
                </a:lnTo>
                <a:cubicBezTo>
                  <a:pt x="5663705" y="1330069"/>
                  <a:pt x="5664337" y="1332401"/>
                  <a:pt x="5662370" y="1332240"/>
                </a:cubicBezTo>
                <a:close/>
                <a:moveTo>
                  <a:pt x="5676922" y="4806128"/>
                </a:moveTo>
                <a:lnTo>
                  <a:pt x="5657646" y="4829324"/>
                </a:lnTo>
                <a:lnTo>
                  <a:pt x="5661817" y="4822590"/>
                </a:lnTo>
                <a:cubicBezTo>
                  <a:pt x="5669777" y="4813516"/>
                  <a:pt x="5675414" y="4807318"/>
                  <a:pt x="5676922" y="4806128"/>
                </a:cubicBezTo>
                <a:close/>
                <a:moveTo>
                  <a:pt x="5676922" y="1343452"/>
                </a:moveTo>
                <a:lnTo>
                  <a:pt x="5661817" y="1326990"/>
                </a:lnTo>
                <a:cubicBezTo>
                  <a:pt x="5660898" y="1324846"/>
                  <a:pt x="5659361" y="1322457"/>
                  <a:pt x="5657646" y="1320256"/>
                </a:cubicBezTo>
                <a:close/>
                <a:moveTo>
                  <a:pt x="5702722" y="4746319"/>
                </a:moveTo>
                <a:cubicBezTo>
                  <a:pt x="5701004" y="4750852"/>
                  <a:pt x="5670042" y="4796160"/>
                  <a:pt x="5661441" y="4811563"/>
                </a:cubicBezTo>
                <a:lnTo>
                  <a:pt x="5658349" y="4819214"/>
                </a:lnTo>
                <a:lnTo>
                  <a:pt x="5648767" y="4825830"/>
                </a:lnTo>
                <a:lnTo>
                  <a:pt x="5671763" y="4784379"/>
                </a:lnTo>
                <a:cubicBezTo>
                  <a:pt x="5683166" y="4766757"/>
                  <a:pt x="5699943" y="4747012"/>
                  <a:pt x="5702722" y="4746319"/>
                </a:cubicBezTo>
                <a:close/>
                <a:moveTo>
                  <a:pt x="5702722" y="1403262"/>
                </a:moveTo>
                <a:cubicBezTo>
                  <a:pt x="5699943" y="1402571"/>
                  <a:pt x="5683166" y="1382823"/>
                  <a:pt x="5671763" y="1365201"/>
                </a:cubicBezTo>
                <a:cubicBezTo>
                  <a:pt x="5664960" y="1354692"/>
                  <a:pt x="5657202" y="1339395"/>
                  <a:pt x="5648767" y="1323750"/>
                </a:cubicBezTo>
                <a:lnTo>
                  <a:pt x="5658349" y="1330369"/>
                </a:lnTo>
                <a:cubicBezTo>
                  <a:pt x="5658767" y="1332913"/>
                  <a:pt x="5659965" y="1335371"/>
                  <a:pt x="5661441" y="1338017"/>
                </a:cubicBezTo>
                <a:cubicBezTo>
                  <a:pt x="5670042" y="1353420"/>
                  <a:pt x="5701004" y="1398732"/>
                  <a:pt x="5702722" y="1403262"/>
                </a:cubicBezTo>
                <a:close/>
                <a:moveTo>
                  <a:pt x="5814430" y="3074790"/>
                </a:moveTo>
                <a:lnTo>
                  <a:pt x="5785451" y="3025158"/>
                </a:lnTo>
                <a:cubicBezTo>
                  <a:pt x="5781072" y="3018524"/>
                  <a:pt x="5776585" y="3011805"/>
                  <a:pt x="5771187" y="3005513"/>
                </a:cubicBezTo>
                <a:cubicBezTo>
                  <a:pt x="5766361" y="3015069"/>
                  <a:pt x="5760130" y="3022557"/>
                  <a:pt x="5754326" y="3028946"/>
                </a:cubicBezTo>
                <a:cubicBezTo>
                  <a:pt x="5715622" y="3071535"/>
                  <a:pt x="5684664" y="3067911"/>
                  <a:pt x="5651121" y="3072441"/>
                </a:cubicBezTo>
                <a:cubicBezTo>
                  <a:pt x="5617578" y="3076973"/>
                  <a:pt x="5573716" y="3074254"/>
                  <a:pt x="5553077" y="3056130"/>
                </a:cubicBezTo>
                <a:cubicBezTo>
                  <a:pt x="5532435" y="3038008"/>
                  <a:pt x="5524696" y="2997229"/>
                  <a:pt x="5527276" y="2963702"/>
                </a:cubicBezTo>
                <a:cubicBezTo>
                  <a:pt x="5529854" y="2930171"/>
                  <a:pt x="5535015" y="2889392"/>
                  <a:pt x="5568558" y="2854959"/>
                </a:cubicBezTo>
                <a:lnTo>
                  <a:pt x="5621702" y="2824372"/>
                </a:lnTo>
                <a:lnTo>
                  <a:pt x="5584202" y="2785928"/>
                </a:lnTo>
                <a:cubicBezTo>
                  <a:pt x="5582110" y="2784259"/>
                  <a:pt x="5579989" y="2782612"/>
                  <a:pt x="5577092" y="2781873"/>
                </a:cubicBezTo>
                <a:lnTo>
                  <a:pt x="5516954" y="2800588"/>
                </a:lnTo>
                <a:cubicBezTo>
                  <a:pt x="5484273" y="2806932"/>
                  <a:pt x="5491153" y="2783369"/>
                  <a:pt x="5480833" y="2773401"/>
                </a:cubicBezTo>
                <a:cubicBezTo>
                  <a:pt x="5470511" y="2763434"/>
                  <a:pt x="5448150" y="2760715"/>
                  <a:pt x="5455030" y="2740779"/>
                </a:cubicBezTo>
                <a:lnTo>
                  <a:pt x="5467627" y="2719472"/>
                </a:lnTo>
                <a:cubicBezTo>
                  <a:pt x="5421072" y="2697602"/>
                  <a:pt x="5374923" y="2682454"/>
                  <a:pt x="5341671" y="2671748"/>
                </a:cubicBezTo>
                <a:cubicBezTo>
                  <a:pt x="5279747" y="2651812"/>
                  <a:pt x="5259105" y="2654531"/>
                  <a:pt x="5212665" y="2666313"/>
                </a:cubicBezTo>
                <a:cubicBezTo>
                  <a:pt x="5166222" y="2678091"/>
                  <a:pt x="5108597" y="2698026"/>
                  <a:pt x="5063016" y="2742430"/>
                </a:cubicBezTo>
                <a:cubicBezTo>
                  <a:pt x="5017433" y="2786833"/>
                  <a:pt x="4968412" y="2860234"/>
                  <a:pt x="4939169" y="2932727"/>
                </a:cubicBezTo>
                <a:cubicBezTo>
                  <a:pt x="4921934" y="2975459"/>
                  <a:pt x="4903802" y="3024486"/>
                  <a:pt x="4896779" y="3074790"/>
                </a:cubicBezTo>
                <a:cubicBezTo>
                  <a:pt x="4903802" y="3125095"/>
                  <a:pt x="4921934" y="3174122"/>
                  <a:pt x="4939169" y="3216854"/>
                </a:cubicBezTo>
                <a:cubicBezTo>
                  <a:pt x="4968412" y="3289349"/>
                  <a:pt x="5017433" y="3362747"/>
                  <a:pt x="5063016" y="3407151"/>
                </a:cubicBezTo>
                <a:cubicBezTo>
                  <a:pt x="5108597" y="3451554"/>
                  <a:pt x="5166222" y="3471490"/>
                  <a:pt x="5212665" y="3483271"/>
                </a:cubicBezTo>
                <a:cubicBezTo>
                  <a:pt x="5259105" y="3495052"/>
                  <a:pt x="5279747" y="3497768"/>
                  <a:pt x="5341671" y="3477833"/>
                </a:cubicBezTo>
                <a:cubicBezTo>
                  <a:pt x="5374923" y="3467129"/>
                  <a:pt x="5421072" y="3451981"/>
                  <a:pt x="5467627" y="3430108"/>
                </a:cubicBezTo>
                <a:lnTo>
                  <a:pt x="5455030" y="3408801"/>
                </a:lnTo>
                <a:cubicBezTo>
                  <a:pt x="5448150" y="3388866"/>
                  <a:pt x="5470511" y="3386147"/>
                  <a:pt x="5480833" y="3376179"/>
                </a:cubicBezTo>
                <a:cubicBezTo>
                  <a:pt x="5491153" y="3366211"/>
                  <a:pt x="5484273" y="3342649"/>
                  <a:pt x="5516954" y="3348992"/>
                </a:cubicBezTo>
                <a:lnTo>
                  <a:pt x="5577092" y="3367707"/>
                </a:lnTo>
                <a:cubicBezTo>
                  <a:pt x="5579989" y="3366968"/>
                  <a:pt x="5582110" y="3365321"/>
                  <a:pt x="5584202" y="3363653"/>
                </a:cubicBezTo>
                <a:lnTo>
                  <a:pt x="5621702" y="3325208"/>
                </a:lnTo>
                <a:lnTo>
                  <a:pt x="5568558" y="3294621"/>
                </a:lnTo>
                <a:cubicBezTo>
                  <a:pt x="5535015" y="3260188"/>
                  <a:pt x="5529854" y="3219409"/>
                  <a:pt x="5527276" y="3185882"/>
                </a:cubicBezTo>
                <a:cubicBezTo>
                  <a:pt x="5524696" y="3152352"/>
                  <a:pt x="5532435" y="3111572"/>
                  <a:pt x="5553077" y="3093451"/>
                </a:cubicBezTo>
                <a:cubicBezTo>
                  <a:pt x="5573716" y="3075326"/>
                  <a:pt x="5617578" y="3072610"/>
                  <a:pt x="5651121" y="3077140"/>
                </a:cubicBezTo>
                <a:cubicBezTo>
                  <a:pt x="5684664" y="3081669"/>
                  <a:pt x="5715622" y="3078045"/>
                  <a:pt x="5754326" y="3120635"/>
                </a:cubicBezTo>
                <a:cubicBezTo>
                  <a:pt x="5760130" y="3127024"/>
                  <a:pt x="5766361" y="3134511"/>
                  <a:pt x="5771187" y="3144067"/>
                </a:cubicBezTo>
                <a:cubicBezTo>
                  <a:pt x="5776585" y="3137778"/>
                  <a:pt x="5781072" y="3131057"/>
                  <a:pt x="5785451" y="3124423"/>
                </a:cubicBezTo>
                <a:close/>
                <a:moveTo>
                  <a:pt x="5915779" y="2005458"/>
                </a:moveTo>
                <a:cubicBezTo>
                  <a:pt x="5906076" y="1929910"/>
                  <a:pt x="5890375" y="1826197"/>
                  <a:pt x="5830383" y="1742486"/>
                </a:cubicBezTo>
                <a:cubicBezTo>
                  <a:pt x="5761206" y="1645959"/>
                  <a:pt x="5631264" y="1520866"/>
                  <a:pt x="5505063" y="1458813"/>
                </a:cubicBezTo>
                <a:cubicBezTo>
                  <a:pt x="5378861" y="1396761"/>
                  <a:pt x="5224613" y="1373122"/>
                  <a:pt x="5073170" y="1370167"/>
                </a:cubicBezTo>
                <a:cubicBezTo>
                  <a:pt x="4921730" y="1367212"/>
                  <a:pt x="4742241" y="1393806"/>
                  <a:pt x="4596409" y="1441085"/>
                </a:cubicBezTo>
                <a:cubicBezTo>
                  <a:pt x="4450574" y="1488362"/>
                  <a:pt x="4313155" y="1578980"/>
                  <a:pt x="4198171" y="1653840"/>
                </a:cubicBezTo>
                <a:cubicBezTo>
                  <a:pt x="4083186" y="1728697"/>
                  <a:pt x="4006528" y="1792721"/>
                  <a:pt x="3906504" y="1890233"/>
                </a:cubicBezTo>
                <a:cubicBezTo>
                  <a:pt x="3806477" y="1987748"/>
                  <a:pt x="3721406" y="2079349"/>
                  <a:pt x="3598009" y="2238914"/>
                </a:cubicBezTo>
                <a:cubicBezTo>
                  <a:pt x="3474612" y="2398481"/>
                  <a:pt x="3310083" y="2660487"/>
                  <a:pt x="3166116" y="2847632"/>
                </a:cubicBezTo>
                <a:lnTo>
                  <a:pt x="2988304" y="3074790"/>
                </a:lnTo>
                <a:lnTo>
                  <a:pt x="3166116" y="3301951"/>
                </a:lnTo>
                <a:cubicBezTo>
                  <a:pt x="3310083" y="3489096"/>
                  <a:pt x="3474612" y="3751099"/>
                  <a:pt x="3598009" y="3910667"/>
                </a:cubicBezTo>
                <a:cubicBezTo>
                  <a:pt x="3721406" y="4070231"/>
                  <a:pt x="3806477" y="4161835"/>
                  <a:pt x="3906504" y="4259347"/>
                </a:cubicBezTo>
                <a:cubicBezTo>
                  <a:pt x="4006528" y="4356862"/>
                  <a:pt x="4083186" y="4420883"/>
                  <a:pt x="4198171" y="4495743"/>
                </a:cubicBezTo>
                <a:cubicBezTo>
                  <a:pt x="4313155" y="4570601"/>
                  <a:pt x="4450574" y="4661218"/>
                  <a:pt x="4596409" y="4708498"/>
                </a:cubicBezTo>
                <a:cubicBezTo>
                  <a:pt x="4742241" y="4755775"/>
                  <a:pt x="4921730" y="4782372"/>
                  <a:pt x="5073170" y="4779416"/>
                </a:cubicBezTo>
                <a:cubicBezTo>
                  <a:pt x="5224613" y="4776461"/>
                  <a:pt x="5378861" y="4752820"/>
                  <a:pt x="5505063" y="4690767"/>
                </a:cubicBezTo>
                <a:cubicBezTo>
                  <a:pt x="5631264" y="4628714"/>
                  <a:pt x="5761206" y="4503622"/>
                  <a:pt x="5830383" y="4407094"/>
                </a:cubicBezTo>
                <a:cubicBezTo>
                  <a:pt x="5890375" y="4323383"/>
                  <a:pt x="5906076" y="4219670"/>
                  <a:pt x="5915779" y="4144123"/>
                </a:cubicBezTo>
                <a:cubicBezTo>
                  <a:pt x="5904562" y="4087160"/>
                  <a:pt x="5889682" y="4016493"/>
                  <a:pt x="5856867" y="3956708"/>
                </a:cubicBezTo>
                <a:cubicBezTo>
                  <a:pt x="5815583" y="3881493"/>
                  <a:pt x="5747641" y="3790876"/>
                  <a:pt x="5676257" y="3733789"/>
                </a:cubicBezTo>
                <a:cubicBezTo>
                  <a:pt x="5604873" y="3676699"/>
                  <a:pt x="5519729" y="3642263"/>
                  <a:pt x="5428565" y="3614171"/>
                </a:cubicBezTo>
                <a:cubicBezTo>
                  <a:pt x="5412324" y="3609166"/>
                  <a:pt x="5395207" y="3605257"/>
                  <a:pt x="5376820" y="3605632"/>
                </a:cubicBezTo>
                <a:cubicBezTo>
                  <a:pt x="5324232" y="3617029"/>
                  <a:pt x="5271986" y="3621422"/>
                  <a:pt x="5227315" y="3617386"/>
                </a:cubicBezTo>
                <a:cubicBezTo>
                  <a:pt x="5152807" y="3610658"/>
                  <a:pt x="5086498" y="3579257"/>
                  <a:pt x="5029528" y="3530811"/>
                </a:cubicBezTo>
                <a:cubicBezTo>
                  <a:pt x="4975720" y="3512362"/>
                  <a:pt x="4927166" y="3487658"/>
                  <a:pt x="4891898" y="3451061"/>
                </a:cubicBezTo>
                <a:cubicBezTo>
                  <a:pt x="4835133" y="3392157"/>
                  <a:pt x="4801593" y="3303353"/>
                  <a:pt x="4788693" y="3211827"/>
                </a:cubicBezTo>
                <a:cubicBezTo>
                  <a:pt x="4783822" y="3177292"/>
                  <a:pt x="4781526" y="3138109"/>
                  <a:pt x="4785343" y="3097696"/>
                </a:cubicBezTo>
                <a:cubicBezTo>
                  <a:pt x="4784027" y="3090108"/>
                  <a:pt x="4783538" y="3082472"/>
                  <a:pt x="4784672" y="3074790"/>
                </a:cubicBezTo>
                <a:cubicBezTo>
                  <a:pt x="4783538" y="3067109"/>
                  <a:pt x="4784027" y="3059472"/>
                  <a:pt x="4785343" y="3051885"/>
                </a:cubicBezTo>
                <a:cubicBezTo>
                  <a:pt x="4781526" y="3011472"/>
                  <a:pt x="4783822" y="2972289"/>
                  <a:pt x="4788693" y="2937753"/>
                </a:cubicBezTo>
                <a:cubicBezTo>
                  <a:pt x="4801593" y="2846230"/>
                  <a:pt x="4835133" y="2757423"/>
                  <a:pt x="4891898" y="2698523"/>
                </a:cubicBezTo>
                <a:cubicBezTo>
                  <a:pt x="4927166" y="2661922"/>
                  <a:pt x="4975720" y="2637218"/>
                  <a:pt x="5029528" y="2618769"/>
                </a:cubicBezTo>
                <a:cubicBezTo>
                  <a:pt x="5086498" y="2570327"/>
                  <a:pt x="5152807" y="2538925"/>
                  <a:pt x="5227315" y="2532194"/>
                </a:cubicBezTo>
                <a:cubicBezTo>
                  <a:pt x="5271986" y="2528161"/>
                  <a:pt x="5324232" y="2532551"/>
                  <a:pt x="5376820" y="2543951"/>
                </a:cubicBezTo>
                <a:cubicBezTo>
                  <a:pt x="5395207" y="2544327"/>
                  <a:pt x="5412324" y="2540415"/>
                  <a:pt x="5428565" y="2535410"/>
                </a:cubicBezTo>
                <a:cubicBezTo>
                  <a:pt x="5519729" y="2507317"/>
                  <a:pt x="5604873" y="2472885"/>
                  <a:pt x="5676257" y="2415795"/>
                </a:cubicBezTo>
                <a:cubicBezTo>
                  <a:pt x="5747641" y="2358705"/>
                  <a:pt x="5815583" y="2268087"/>
                  <a:pt x="5856867" y="2192875"/>
                </a:cubicBezTo>
                <a:cubicBezTo>
                  <a:pt x="5889682" y="2133088"/>
                  <a:pt x="5904562" y="2062421"/>
                  <a:pt x="5915779" y="2005458"/>
                </a:cubicBezTo>
                <a:close/>
                <a:moveTo>
                  <a:pt x="5932835" y="4513472"/>
                </a:moveTo>
                <a:cubicBezTo>
                  <a:pt x="5933624" y="4510207"/>
                  <a:pt x="5929826" y="4509532"/>
                  <a:pt x="5923633" y="4511255"/>
                </a:cubicBezTo>
                <a:lnTo>
                  <a:pt x="5875255" y="4548931"/>
                </a:lnTo>
                <a:lnTo>
                  <a:pt x="5866692" y="4564709"/>
                </a:lnTo>
                <a:cubicBezTo>
                  <a:pt x="5792242" y="4616515"/>
                  <a:pt x="5666567" y="4702294"/>
                  <a:pt x="5594806" y="4743954"/>
                </a:cubicBezTo>
                <a:cubicBezTo>
                  <a:pt x="5503194" y="4797144"/>
                  <a:pt x="5459255" y="4827680"/>
                  <a:pt x="5364840" y="4850335"/>
                </a:cubicBezTo>
                <a:cubicBezTo>
                  <a:pt x="5270421" y="4872989"/>
                  <a:pt x="5147959" y="4880867"/>
                  <a:pt x="5028298" y="4879883"/>
                </a:cubicBezTo>
                <a:cubicBezTo>
                  <a:pt x="4908641" y="4878896"/>
                  <a:pt x="4758134" y="4872989"/>
                  <a:pt x="4646889" y="4844424"/>
                </a:cubicBezTo>
                <a:cubicBezTo>
                  <a:pt x="4535644" y="4815859"/>
                  <a:pt x="4433749" y="4748880"/>
                  <a:pt x="4360831" y="4708498"/>
                </a:cubicBezTo>
                <a:cubicBezTo>
                  <a:pt x="4287914" y="4668113"/>
                  <a:pt x="4276697" y="4645458"/>
                  <a:pt x="4209388" y="4602118"/>
                </a:cubicBezTo>
                <a:cubicBezTo>
                  <a:pt x="4142079" y="4558780"/>
                  <a:pt x="4045791" y="4522337"/>
                  <a:pt x="3956984" y="4448464"/>
                </a:cubicBezTo>
                <a:cubicBezTo>
                  <a:pt x="3868174" y="4374590"/>
                  <a:pt x="3764410" y="4254421"/>
                  <a:pt x="3676535" y="4158880"/>
                </a:cubicBezTo>
                <a:cubicBezTo>
                  <a:pt x="3588660" y="4063337"/>
                  <a:pt x="3516679" y="3991434"/>
                  <a:pt x="3429740" y="3875207"/>
                </a:cubicBezTo>
                <a:cubicBezTo>
                  <a:pt x="3342801" y="3758981"/>
                  <a:pt x="3260535" y="3603352"/>
                  <a:pt x="3154899" y="3461516"/>
                </a:cubicBezTo>
                <a:cubicBezTo>
                  <a:pt x="3082087" y="3363753"/>
                  <a:pt x="3001281" y="3262713"/>
                  <a:pt x="2914135" y="3162141"/>
                </a:cubicBezTo>
                <a:lnTo>
                  <a:pt x="2851805" y="3231309"/>
                </a:lnTo>
                <a:cubicBezTo>
                  <a:pt x="2893716" y="3236211"/>
                  <a:pt x="2922985" y="3272639"/>
                  <a:pt x="2922985" y="3315849"/>
                </a:cubicBezTo>
                <a:cubicBezTo>
                  <a:pt x="2922985" y="3367980"/>
                  <a:pt x="2880384" y="3410239"/>
                  <a:pt x="2827835" y="3410239"/>
                </a:cubicBezTo>
                <a:cubicBezTo>
                  <a:pt x="2787764" y="3410239"/>
                  <a:pt x="2753477" y="3385668"/>
                  <a:pt x="2746278" y="3348414"/>
                </a:cubicBezTo>
                <a:cubicBezTo>
                  <a:pt x="2742751" y="3353285"/>
                  <a:pt x="2738504" y="3357537"/>
                  <a:pt x="2734227" y="3361788"/>
                </a:cubicBezTo>
                <a:lnTo>
                  <a:pt x="2526864" y="3553278"/>
                </a:lnTo>
                <a:cubicBezTo>
                  <a:pt x="2584323" y="3556605"/>
                  <a:pt x="2627368" y="3608012"/>
                  <a:pt x="2627368" y="3670007"/>
                </a:cubicBezTo>
                <a:cubicBezTo>
                  <a:pt x="2627368" y="3738706"/>
                  <a:pt x="2574511" y="3794400"/>
                  <a:pt x="2509310" y="3794400"/>
                </a:cubicBezTo>
                <a:cubicBezTo>
                  <a:pt x="2444362" y="3794400"/>
                  <a:pt x="2391662" y="3739139"/>
                  <a:pt x="2391566" y="3670807"/>
                </a:cubicBezTo>
                <a:cubicBezTo>
                  <a:pt x="2337180" y="3716836"/>
                  <a:pt x="2282225" y="3759162"/>
                  <a:pt x="2228500" y="3795121"/>
                </a:cubicBezTo>
                <a:lnTo>
                  <a:pt x="2307269" y="3898137"/>
                </a:lnTo>
                <a:cubicBezTo>
                  <a:pt x="2354571" y="3971538"/>
                  <a:pt x="2382093" y="4050374"/>
                  <a:pt x="2410474" y="4126494"/>
                </a:cubicBezTo>
                <a:cubicBezTo>
                  <a:pt x="2438856" y="4202612"/>
                  <a:pt x="2470680" y="4276013"/>
                  <a:pt x="2477560" y="4354852"/>
                </a:cubicBezTo>
                <a:cubicBezTo>
                  <a:pt x="2483868" y="4427163"/>
                  <a:pt x="2473538" y="4516251"/>
                  <a:pt x="2455953" y="4582086"/>
                </a:cubicBezTo>
                <a:lnTo>
                  <a:pt x="2487879" y="4550587"/>
                </a:lnTo>
                <a:cubicBezTo>
                  <a:pt x="2543782" y="4503464"/>
                  <a:pt x="2600545" y="4476277"/>
                  <a:pt x="2668489" y="4458156"/>
                </a:cubicBezTo>
                <a:cubicBezTo>
                  <a:pt x="2736431" y="4440031"/>
                  <a:pt x="2825877" y="4430969"/>
                  <a:pt x="2895539" y="4441845"/>
                </a:cubicBezTo>
                <a:cubicBezTo>
                  <a:pt x="2965202" y="4452718"/>
                  <a:pt x="3019387" y="4476280"/>
                  <a:pt x="3086469" y="4523400"/>
                </a:cubicBezTo>
                <a:cubicBezTo>
                  <a:pt x="3153555" y="4570522"/>
                  <a:pt x="3245578" y="4632142"/>
                  <a:pt x="3298042" y="4724573"/>
                </a:cubicBezTo>
                <a:cubicBezTo>
                  <a:pt x="3350502" y="4817001"/>
                  <a:pt x="3393505" y="4990987"/>
                  <a:pt x="3401247" y="5077980"/>
                </a:cubicBezTo>
                <a:cubicBezTo>
                  <a:pt x="3408986" y="5164973"/>
                  <a:pt x="3385766" y="5185817"/>
                  <a:pt x="3344485" y="5246531"/>
                </a:cubicBezTo>
                <a:cubicBezTo>
                  <a:pt x="3303200" y="5307243"/>
                  <a:pt x="3221496" y="5397863"/>
                  <a:pt x="3153555" y="5442266"/>
                </a:cubicBezTo>
                <a:cubicBezTo>
                  <a:pt x="3085610" y="5486667"/>
                  <a:pt x="3003044" y="5502978"/>
                  <a:pt x="2936821" y="5512945"/>
                </a:cubicBezTo>
                <a:cubicBezTo>
                  <a:pt x="2870598" y="5522913"/>
                  <a:pt x="2807815" y="5522008"/>
                  <a:pt x="2756214" y="5502072"/>
                </a:cubicBezTo>
                <a:cubicBezTo>
                  <a:pt x="2704610" y="5482137"/>
                  <a:pt x="2651287" y="5433204"/>
                  <a:pt x="2627205" y="5393330"/>
                </a:cubicBezTo>
                <a:cubicBezTo>
                  <a:pt x="2603126" y="5353460"/>
                  <a:pt x="2607425" y="5292745"/>
                  <a:pt x="2611727" y="5262842"/>
                </a:cubicBezTo>
                <a:cubicBezTo>
                  <a:pt x="2616026" y="5232936"/>
                  <a:pt x="2636665" y="5197595"/>
                  <a:pt x="2653008" y="5213909"/>
                </a:cubicBezTo>
                <a:cubicBezTo>
                  <a:pt x="2669349" y="5230220"/>
                  <a:pt x="2677087" y="5325367"/>
                  <a:pt x="2709771" y="5360708"/>
                </a:cubicBezTo>
                <a:cubicBezTo>
                  <a:pt x="2742451" y="5396049"/>
                  <a:pt x="2783736" y="5437734"/>
                  <a:pt x="2849097" y="5425952"/>
                </a:cubicBezTo>
                <a:cubicBezTo>
                  <a:pt x="2914460" y="5414174"/>
                  <a:pt x="3042607" y="5356179"/>
                  <a:pt x="3101950" y="5290026"/>
                </a:cubicBezTo>
                <a:cubicBezTo>
                  <a:pt x="3161294" y="5223877"/>
                  <a:pt x="3194836" y="5104262"/>
                  <a:pt x="3205156" y="5029047"/>
                </a:cubicBezTo>
                <a:cubicBezTo>
                  <a:pt x="3215475" y="4953835"/>
                  <a:pt x="3202575" y="4894026"/>
                  <a:pt x="3163874" y="4838750"/>
                </a:cubicBezTo>
                <a:cubicBezTo>
                  <a:pt x="3125170" y="4783474"/>
                  <a:pt x="3050349" y="4720040"/>
                  <a:pt x="2972944" y="4697386"/>
                </a:cubicBezTo>
                <a:cubicBezTo>
                  <a:pt x="2895539" y="4674732"/>
                  <a:pt x="2782874" y="4678356"/>
                  <a:pt x="2699451" y="4702824"/>
                </a:cubicBezTo>
                <a:cubicBezTo>
                  <a:pt x="2616026" y="4727289"/>
                  <a:pt x="2537762" y="4779849"/>
                  <a:pt x="2472398" y="4844188"/>
                </a:cubicBezTo>
                <a:cubicBezTo>
                  <a:pt x="2407034" y="4908527"/>
                  <a:pt x="2369193" y="5014550"/>
                  <a:pt x="2307269" y="5088856"/>
                </a:cubicBezTo>
                <a:cubicBezTo>
                  <a:pt x="2245348" y="5163163"/>
                  <a:pt x="2167943" y="5239280"/>
                  <a:pt x="2100858" y="5290026"/>
                </a:cubicBezTo>
                <a:cubicBezTo>
                  <a:pt x="2033776" y="5340773"/>
                  <a:pt x="1972715" y="5368865"/>
                  <a:pt x="1904770" y="5393330"/>
                </a:cubicBezTo>
                <a:cubicBezTo>
                  <a:pt x="1836826" y="5417798"/>
                  <a:pt x="1778345" y="5429577"/>
                  <a:pt x="1693198" y="5436828"/>
                </a:cubicBezTo>
                <a:cubicBezTo>
                  <a:pt x="1608054" y="5444077"/>
                  <a:pt x="1474746" y="5441358"/>
                  <a:pt x="1393904" y="5436828"/>
                </a:cubicBezTo>
                <a:cubicBezTo>
                  <a:pt x="1356347" y="5434724"/>
                  <a:pt x="1328256" y="5435357"/>
                  <a:pt x="1302140" y="5433346"/>
                </a:cubicBezTo>
                <a:cubicBezTo>
                  <a:pt x="1409673" y="5500271"/>
                  <a:pt x="1536944" y="5572458"/>
                  <a:pt x="1651693" y="5630435"/>
                </a:cubicBezTo>
                <a:cubicBezTo>
                  <a:pt x="1811549" y="5711203"/>
                  <a:pt x="2005992" y="5790986"/>
                  <a:pt x="2145282" y="5843190"/>
                </a:cubicBezTo>
                <a:cubicBezTo>
                  <a:pt x="2284573" y="5895393"/>
                  <a:pt x="2351882" y="5910169"/>
                  <a:pt x="2487432" y="5943657"/>
                </a:cubicBezTo>
                <a:cubicBezTo>
                  <a:pt x="2622979" y="5977148"/>
                  <a:pt x="2789380" y="6028367"/>
                  <a:pt x="2958584" y="6044124"/>
                </a:cubicBezTo>
                <a:cubicBezTo>
                  <a:pt x="3000885" y="6048066"/>
                  <a:pt x="3046108" y="6050219"/>
                  <a:pt x="3092630" y="6051097"/>
                </a:cubicBezTo>
                <a:cubicBezTo>
                  <a:pt x="3232199" y="6053728"/>
                  <a:pt x="3383466" y="6044862"/>
                  <a:pt x="3502657" y="6038216"/>
                </a:cubicBezTo>
                <a:cubicBezTo>
                  <a:pt x="3661578" y="6029351"/>
                  <a:pt x="3782171" y="6013591"/>
                  <a:pt x="3912113" y="5990936"/>
                </a:cubicBezTo>
                <a:cubicBezTo>
                  <a:pt x="4042055" y="5968282"/>
                  <a:pt x="4153299" y="5946612"/>
                  <a:pt x="4282305" y="5902287"/>
                </a:cubicBezTo>
                <a:cubicBezTo>
                  <a:pt x="4411311" y="5857965"/>
                  <a:pt x="4550602" y="5797881"/>
                  <a:pt x="4686152" y="5724992"/>
                </a:cubicBezTo>
                <a:cubicBezTo>
                  <a:pt x="4821702" y="5652105"/>
                  <a:pt x="4968470" y="5559517"/>
                  <a:pt x="5095607" y="5464960"/>
                </a:cubicBezTo>
                <a:cubicBezTo>
                  <a:pt x="5222745" y="5370400"/>
                  <a:pt x="5340534" y="5270918"/>
                  <a:pt x="5448974" y="5157646"/>
                </a:cubicBezTo>
                <a:cubicBezTo>
                  <a:pt x="5557414" y="5044374"/>
                  <a:pt x="5675203" y="4886778"/>
                  <a:pt x="5746249" y="4785327"/>
                </a:cubicBezTo>
                <a:cubicBezTo>
                  <a:pt x="5809636" y="4694812"/>
                  <a:pt x="5840281" y="4611353"/>
                  <a:pt x="5866692" y="4564709"/>
                </a:cubicBezTo>
                <a:cubicBezTo>
                  <a:pt x="5887302" y="4550399"/>
                  <a:pt x="5903984" y="4538672"/>
                  <a:pt x="5914518" y="4531203"/>
                </a:cubicBezTo>
                <a:cubicBezTo>
                  <a:pt x="5926671" y="4522582"/>
                  <a:pt x="5932046" y="4516736"/>
                  <a:pt x="5932835" y="4513472"/>
                </a:cubicBezTo>
                <a:close/>
                <a:moveTo>
                  <a:pt x="5932835" y="1636109"/>
                </a:moveTo>
                <a:cubicBezTo>
                  <a:pt x="5932046" y="1632848"/>
                  <a:pt x="5926671" y="1626998"/>
                  <a:pt x="5914518" y="1618381"/>
                </a:cubicBezTo>
                <a:lnTo>
                  <a:pt x="5866692" y="1584872"/>
                </a:lnTo>
                <a:cubicBezTo>
                  <a:pt x="5840281" y="1538228"/>
                  <a:pt x="5809636" y="1454771"/>
                  <a:pt x="5746249" y="1364257"/>
                </a:cubicBezTo>
                <a:cubicBezTo>
                  <a:pt x="5675203" y="1262803"/>
                  <a:pt x="5557414" y="1105206"/>
                  <a:pt x="5448974" y="991935"/>
                </a:cubicBezTo>
                <a:cubicBezTo>
                  <a:pt x="5340534" y="878663"/>
                  <a:pt x="5222745" y="779180"/>
                  <a:pt x="5095607" y="684623"/>
                </a:cubicBezTo>
                <a:cubicBezTo>
                  <a:pt x="4968470" y="590064"/>
                  <a:pt x="4821702" y="497478"/>
                  <a:pt x="4686152" y="424589"/>
                </a:cubicBezTo>
                <a:cubicBezTo>
                  <a:pt x="4550602" y="351700"/>
                  <a:pt x="4411311" y="291618"/>
                  <a:pt x="4282305" y="247293"/>
                </a:cubicBezTo>
                <a:cubicBezTo>
                  <a:pt x="4153299" y="202969"/>
                  <a:pt x="4042055" y="181298"/>
                  <a:pt x="3912113" y="158644"/>
                </a:cubicBezTo>
                <a:cubicBezTo>
                  <a:pt x="3782171" y="135990"/>
                  <a:pt x="3661578" y="120230"/>
                  <a:pt x="3502657" y="111367"/>
                </a:cubicBezTo>
                <a:cubicBezTo>
                  <a:pt x="3383466" y="104718"/>
                  <a:pt x="3232199" y="95853"/>
                  <a:pt x="3092630" y="98484"/>
                </a:cubicBezTo>
                <a:cubicBezTo>
                  <a:pt x="3046108" y="99362"/>
                  <a:pt x="3000885" y="101518"/>
                  <a:pt x="2958584" y="105457"/>
                </a:cubicBezTo>
                <a:cubicBezTo>
                  <a:pt x="2789380" y="121217"/>
                  <a:pt x="2622979" y="172436"/>
                  <a:pt x="2487432" y="205924"/>
                </a:cubicBezTo>
                <a:cubicBezTo>
                  <a:pt x="2351882" y="239412"/>
                  <a:pt x="2284573" y="254188"/>
                  <a:pt x="2145282" y="306391"/>
                </a:cubicBezTo>
                <a:cubicBezTo>
                  <a:pt x="2005992" y="358594"/>
                  <a:pt x="1811549" y="438378"/>
                  <a:pt x="1651693" y="519145"/>
                </a:cubicBezTo>
                <a:cubicBezTo>
                  <a:pt x="1536944" y="577123"/>
                  <a:pt x="1409673" y="649313"/>
                  <a:pt x="1302139" y="716234"/>
                </a:cubicBezTo>
                <a:cubicBezTo>
                  <a:pt x="1328256" y="714227"/>
                  <a:pt x="1356347" y="714859"/>
                  <a:pt x="1393904" y="712755"/>
                </a:cubicBezTo>
                <a:cubicBezTo>
                  <a:pt x="1474746" y="708222"/>
                  <a:pt x="1608054" y="705503"/>
                  <a:pt x="1693198" y="712755"/>
                </a:cubicBezTo>
                <a:cubicBezTo>
                  <a:pt x="1778345" y="720004"/>
                  <a:pt x="1836826" y="731782"/>
                  <a:pt x="1904770" y="756250"/>
                </a:cubicBezTo>
                <a:cubicBezTo>
                  <a:pt x="1972714" y="780715"/>
                  <a:pt x="2033776" y="808807"/>
                  <a:pt x="2100858" y="859554"/>
                </a:cubicBezTo>
                <a:cubicBezTo>
                  <a:pt x="2167943" y="910301"/>
                  <a:pt x="2245348" y="986418"/>
                  <a:pt x="2307269" y="1060724"/>
                </a:cubicBezTo>
                <a:cubicBezTo>
                  <a:pt x="2369193" y="1135031"/>
                  <a:pt x="2407034" y="1241057"/>
                  <a:pt x="2472398" y="1305392"/>
                </a:cubicBezTo>
                <a:cubicBezTo>
                  <a:pt x="2537762" y="1369731"/>
                  <a:pt x="2616026" y="1422292"/>
                  <a:pt x="2699451" y="1446760"/>
                </a:cubicBezTo>
                <a:cubicBezTo>
                  <a:pt x="2782874" y="1471225"/>
                  <a:pt x="2895539" y="1474849"/>
                  <a:pt x="2972944" y="1452195"/>
                </a:cubicBezTo>
                <a:cubicBezTo>
                  <a:pt x="3050349" y="1429540"/>
                  <a:pt x="3125170" y="1366107"/>
                  <a:pt x="3163874" y="1310830"/>
                </a:cubicBezTo>
                <a:cubicBezTo>
                  <a:pt x="3202575" y="1255554"/>
                  <a:pt x="3215475" y="1195748"/>
                  <a:pt x="3205156" y="1120533"/>
                </a:cubicBezTo>
                <a:cubicBezTo>
                  <a:pt x="3194836" y="1045322"/>
                  <a:pt x="3161294" y="925707"/>
                  <a:pt x="3101950" y="859554"/>
                </a:cubicBezTo>
                <a:cubicBezTo>
                  <a:pt x="3042607" y="793402"/>
                  <a:pt x="2914460" y="735409"/>
                  <a:pt x="2849097" y="723628"/>
                </a:cubicBezTo>
                <a:cubicBezTo>
                  <a:pt x="2783736" y="711847"/>
                  <a:pt x="2742451" y="753531"/>
                  <a:pt x="2709771" y="788872"/>
                </a:cubicBezTo>
                <a:cubicBezTo>
                  <a:pt x="2677087" y="824213"/>
                  <a:pt x="2669349" y="919363"/>
                  <a:pt x="2653008" y="935674"/>
                </a:cubicBezTo>
                <a:cubicBezTo>
                  <a:pt x="2636665" y="951985"/>
                  <a:pt x="2616026" y="916644"/>
                  <a:pt x="2611727" y="886741"/>
                </a:cubicBezTo>
                <a:cubicBezTo>
                  <a:pt x="2607425" y="856835"/>
                  <a:pt x="2603126" y="796121"/>
                  <a:pt x="2627205" y="756250"/>
                </a:cubicBezTo>
                <a:cubicBezTo>
                  <a:pt x="2651287" y="716376"/>
                  <a:pt x="2704610" y="667443"/>
                  <a:pt x="2756214" y="647508"/>
                </a:cubicBezTo>
                <a:cubicBezTo>
                  <a:pt x="2807815" y="627573"/>
                  <a:pt x="2870598" y="626667"/>
                  <a:pt x="2936821" y="636635"/>
                </a:cubicBezTo>
                <a:cubicBezTo>
                  <a:pt x="3003044" y="646603"/>
                  <a:pt x="3085610" y="662914"/>
                  <a:pt x="3153555" y="707317"/>
                </a:cubicBezTo>
                <a:cubicBezTo>
                  <a:pt x="3221496" y="751720"/>
                  <a:pt x="3303200" y="842338"/>
                  <a:pt x="3344485" y="903052"/>
                </a:cubicBezTo>
                <a:cubicBezTo>
                  <a:pt x="3385766" y="963764"/>
                  <a:pt x="3408986" y="984607"/>
                  <a:pt x="3401247" y="1071600"/>
                </a:cubicBezTo>
                <a:cubicBezTo>
                  <a:pt x="3393505" y="1158593"/>
                  <a:pt x="3350502" y="1332579"/>
                  <a:pt x="3298042" y="1425011"/>
                </a:cubicBezTo>
                <a:cubicBezTo>
                  <a:pt x="3245578" y="1517439"/>
                  <a:pt x="3153555" y="1579061"/>
                  <a:pt x="3086469" y="1626181"/>
                </a:cubicBezTo>
                <a:cubicBezTo>
                  <a:pt x="3019387" y="1673303"/>
                  <a:pt x="2965202" y="1696863"/>
                  <a:pt x="2895539" y="1707739"/>
                </a:cubicBezTo>
                <a:cubicBezTo>
                  <a:pt x="2825877" y="1718612"/>
                  <a:pt x="2736431" y="1709549"/>
                  <a:pt x="2668489" y="1691428"/>
                </a:cubicBezTo>
                <a:cubicBezTo>
                  <a:pt x="2600545" y="1673303"/>
                  <a:pt x="2543782" y="1646119"/>
                  <a:pt x="2487879" y="1598997"/>
                </a:cubicBezTo>
                <a:lnTo>
                  <a:pt x="2455953" y="1567495"/>
                </a:lnTo>
                <a:cubicBezTo>
                  <a:pt x="2473538" y="1633332"/>
                  <a:pt x="2483868" y="1722418"/>
                  <a:pt x="2477560" y="1794729"/>
                </a:cubicBezTo>
                <a:cubicBezTo>
                  <a:pt x="2470680" y="1873568"/>
                  <a:pt x="2438856" y="1946969"/>
                  <a:pt x="2410474" y="2023089"/>
                </a:cubicBezTo>
                <a:cubicBezTo>
                  <a:pt x="2382093" y="2099206"/>
                  <a:pt x="2354571" y="2178045"/>
                  <a:pt x="2307269" y="2251443"/>
                </a:cubicBezTo>
                <a:lnTo>
                  <a:pt x="2228500" y="2354463"/>
                </a:lnTo>
                <a:cubicBezTo>
                  <a:pt x="2282225" y="2390421"/>
                  <a:pt x="2337180" y="2432744"/>
                  <a:pt x="2391566" y="2478774"/>
                </a:cubicBezTo>
                <a:cubicBezTo>
                  <a:pt x="2391662" y="2410441"/>
                  <a:pt x="2444362" y="2355183"/>
                  <a:pt x="2509310" y="2355183"/>
                </a:cubicBezTo>
                <a:cubicBezTo>
                  <a:pt x="2574511" y="2355183"/>
                  <a:pt x="2627368" y="2410874"/>
                  <a:pt x="2627368" y="2479573"/>
                </a:cubicBezTo>
                <a:cubicBezTo>
                  <a:pt x="2627368" y="2541571"/>
                  <a:pt x="2584323" y="2592975"/>
                  <a:pt x="2526864" y="2596306"/>
                </a:cubicBezTo>
                <a:lnTo>
                  <a:pt x="2734227" y="2787793"/>
                </a:lnTo>
                <a:cubicBezTo>
                  <a:pt x="2738504" y="2792047"/>
                  <a:pt x="2742751" y="2796298"/>
                  <a:pt x="2746278" y="2801167"/>
                </a:cubicBezTo>
                <a:cubicBezTo>
                  <a:pt x="2753477" y="2763912"/>
                  <a:pt x="2787764" y="2739344"/>
                  <a:pt x="2827835" y="2739344"/>
                </a:cubicBezTo>
                <a:cubicBezTo>
                  <a:pt x="2880384" y="2739344"/>
                  <a:pt x="2922985" y="2781604"/>
                  <a:pt x="2922985" y="2833731"/>
                </a:cubicBezTo>
                <a:cubicBezTo>
                  <a:pt x="2922985" y="2876942"/>
                  <a:pt x="2893716" y="2913370"/>
                  <a:pt x="2851805" y="2918272"/>
                </a:cubicBezTo>
                <a:lnTo>
                  <a:pt x="2914135" y="2987440"/>
                </a:lnTo>
                <a:cubicBezTo>
                  <a:pt x="3001281" y="2886867"/>
                  <a:pt x="3082087" y="2785828"/>
                  <a:pt x="3154899" y="2688065"/>
                </a:cubicBezTo>
                <a:cubicBezTo>
                  <a:pt x="3260535" y="2546228"/>
                  <a:pt x="3342801" y="2390603"/>
                  <a:pt x="3429740" y="2274376"/>
                </a:cubicBezTo>
                <a:cubicBezTo>
                  <a:pt x="3516679" y="2158146"/>
                  <a:pt x="3588660" y="2086244"/>
                  <a:pt x="3676535" y="1990703"/>
                </a:cubicBezTo>
                <a:cubicBezTo>
                  <a:pt x="3764410" y="1895159"/>
                  <a:pt x="3868174" y="1774990"/>
                  <a:pt x="3956984" y="1701120"/>
                </a:cubicBezTo>
                <a:cubicBezTo>
                  <a:pt x="4045791" y="1627246"/>
                  <a:pt x="4142079" y="1590800"/>
                  <a:pt x="4209388" y="1547463"/>
                </a:cubicBezTo>
                <a:cubicBezTo>
                  <a:pt x="4276697" y="1504122"/>
                  <a:pt x="4287914" y="1481468"/>
                  <a:pt x="4360831" y="1441085"/>
                </a:cubicBezTo>
                <a:cubicBezTo>
                  <a:pt x="4433749" y="1400700"/>
                  <a:pt x="4535644" y="1333721"/>
                  <a:pt x="4646889" y="1305156"/>
                </a:cubicBezTo>
                <a:cubicBezTo>
                  <a:pt x="4758134" y="1276595"/>
                  <a:pt x="4908641" y="1270684"/>
                  <a:pt x="5028298" y="1269700"/>
                </a:cubicBezTo>
                <a:cubicBezTo>
                  <a:pt x="5147959" y="1268713"/>
                  <a:pt x="5270421" y="1276595"/>
                  <a:pt x="5364840" y="1299249"/>
                </a:cubicBezTo>
                <a:cubicBezTo>
                  <a:pt x="5459255" y="1321903"/>
                  <a:pt x="5503194" y="1352436"/>
                  <a:pt x="5594806" y="1405626"/>
                </a:cubicBezTo>
                <a:cubicBezTo>
                  <a:pt x="5666567" y="1447289"/>
                  <a:pt x="5792242" y="1533065"/>
                  <a:pt x="5866692" y="1584872"/>
                </a:cubicBezTo>
                <a:lnTo>
                  <a:pt x="5875255" y="1600650"/>
                </a:lnTo>
                <a:lnTo>
                  <a:pt x="5923633" y="1638325"/>
                </a:lnTo>
                <a:close/>
                <a:moveTo>
                  <a:pt x="6022786" y="3797053"/>
                </a:moveTo>
                <a:cubicBezTo>
                  <a:pt x="6023147" y="3752649"/>
                  <a:pt x="6021751" y="3710907"/>
                  <a:pt x="6017666" y="3677607"/>
                </a:cubicBezTo>
                <a:cubicBezTo>
                  <a:pt x="6001322" y="3544397"/>
                  <a:pt x="5953161" y="3394879"/>
                  <a:pt x="5914460" y="3286137"/>
                </a:cubicBezTo>
                <a:cubicBezTo>
                  <a:pt x="5903112" y="3254257"/>
                  <a:pt x="5892061" y="3225801"/>
                  <a:pt x="5878631" y="3200210"/>
                </a:cubicBezTo>
                <a:lnTo>
                  <a:pt x="5841738" y="3252976"/>
                </a:lnTo>
                <a:lnTo>
                  <a:pt x="5883332" y="3332681"/>
                </a:lnTo>
                <a:cubicBezTo>
                  <a:pt x="5916016" y="3410612"/>
                  <a:pt x="5942676" y="3522073"/>
                  <a:pt x="5950418" y="3588222"/>
                </a:cubicBezTo>
                <a:cubicBezTo>
                  <a:pt x="5958157" y="3654374"/>
                  <a:pt x="5936655" y="3725962"/>
                  <a:pt x="5924614" y="3729589"/>
                </a:cubicBezTo>
                <a:cubicBezTo>
                  <a:pt x="5912573" y="3733214"/>
                  <a:pt x="5910854" y="3666156"/>
                  <a:pt x="5878171" y="3609971"/>
                </a:cubicBezTo>
                <a:cubicBezTo>
                  <a:pt x="5845574" y="3553932"/>
                  <a:pt x="5780456" y="3445595"/>
                  <a:pt x="5728864" y="3392932"/>
                </a:cubicBezTo>
                <a:lnTo>
                  <a:pt x="5692840" y="3430580"/>
                </a:lnTo>
                <a:cubicBezTo>
                  <a:pt x="5725367" y="3456659"/>
                  <a:pt x="5743576" y="3491561"/>
                  <a:pt x="5769807" y="3528416"/>
                </a:cubicBezTo>
                <a:cubicBezTo>
                  <a:pt x="5800769" y="3571914"/>
                  <a:pt x="5847212" y="3677934"/>
                  <a:pt x="5847212" y="3691529"/>
                </a:cubicBezTo>
                <a:cubicBezTo>
                  <a:pt x="5847212" y="3693228"/>
                  <a:pt x="5846538" y="3693567"/>
                  <a:pt x="5845296" y="3692819"/>
                </a:cubicBezTo>
                <a:cubicBezTo>
                  <a:pt x="5836596" y="3687578"/>
                  <a:pt x="5799907" y="3629001"/>
                  <a:pt x="5769807" y="3609971"/>
                </a:cubicBezTo>
                <a:cubicBezTo>
                  <a:pt x="5735406" y="3588222"/>
                  <a:pt x="5682083" y="3580068"/>
                  <a:pt x="5640801" y="3561038"/>
                </a:cubicBezTo>
                <a:cubicBezTo>
                  <a:pt x="5617843" y="3550456"/>
                  <a:pt x="5593288" y="3539313"/>
                  <a:pt x="5572780" y="3523647"/>
                </a:cubicBezTo>
                <a:lnTo>
                  <a:pt x="5533029" y="3551267"/>
                </a:lnTo>
                <a:lnTo>
                  <a:pt x="5537759" y="3552554"/>
                </a:lnTo>
                <a:cubicBezTo>
                  <a:pt x="5624624" y="3583365"/>
                  <a:pt x="5648706" y="3612360"/>
                  <a:pt x="5718369" y="3666731"/>
                </a:cubicBezTo>
                <a:cubicBezTo>
                  <a:pt x="5788032" y="3721102"/>
                  <a:pt x="5909299" y="3804471"/>
                  <a:pt x="5955742" y="3878777"/>
                </a:cubicBezTo>
                <a:cubicBezTo>
                  <a:pt x="5996378" y="3943797"/>
                  <a:pt x="5989607" y="4099701"/>
                  <a:pt x="5994190" y="4115201"/>
                </a:cubicBezTo>
                <a:lnTo>
                  <a:pt x="5997023" y="4112572"/>
                </a:lnTo>
                <a:cubicBezTo>
                  <a:pt x="6004762" y="4087426"/>
                  <a:pt x="6021697" y="3930260"/>
                  <a:pt x="6022786" y="3797053"/>
                </a:cubicBezTo>
                <a:close/>
                <a:moveTo>
                  <a:pt x="6022786" y="2352531"/>
                </a:moveTo>
                <a:cubicBezTo>
                  <a:pt x="6021697" y="2219321"/>
                  <a:pt x="6004762" y="2062157"/>
                  <a:pt x="5997023" y="2037008"/>
                </a:cubicBezTo>
                <a:lnTo>
                  <a:pt x="5994190" y="2034380"/>
                </a:lnTo>
                <a:cubicBezTo>
                  <a:pt x="5989607" y="2049882"/>
                  <a:pt x="5996378" y="2205786"/>
                  <a:pt x="5955742" y="2270803"/>
                </a:cubicBezTo>
                <a:cubicBezTo>
                  <a:pt x="5909299" y="2345110"/>
                  <a:pt x="5788032" y="2428478"/>
                  <a:pt x="5718369" y="2482849"/>
                </a:cubicBezTo>
                <a:cubicBezTo>
                  <a:pt x="5648706" y="2537220"/>
                  <a:pt x="5624624" y="2566218"/>
                  <a:pt x="5537759" y="2597026"/>
                </a:cubicBezTo>
                <a:lnTo>
                  <a:pt x="5533029" y="2598313"/>
                </a:lnTo>
                <a:lnTo>
                  <a:pt x="5572780" y="2625933"/>
                </a:lnTo>
                <a:cubicBezTo>
                  <a:pt x="5593288" y="2610270"/>
                  <a:pt x="5617843" y="2599125"/>
                  <a:pt x="5640801" y="2588542"/>
                </a:cubicBezTo>
                <a:cubicBezTo>
                  <a:pt x="5682083" y="2569512"/>
                  <a:pt x="5735406" y="2561358"/>
                  <a:pt x="5769807" y="2539609"/>
                </a:cubicBezTo>
                <a:cubicBezTo>
                  <a:pt x="5799907" y="2520579"/>
                  <a:pt x="5836596" y="2462003"/>
                  <a:pt x="5845296" y="2456761"/>
                </a:cubicBezTo>
                <a:cubicBezTo>
                  <a:pt x="5846538" y="2456013"/>
                  <a:pt x="5847212" y="2456353"/>
                  <a:pt x="5847212" y="2458054"/>
                </a:cubicBezTo>
                <a:cubicBezTo>
                  <a:pt x="5847212" y="2471646"/>
                  <a:pt x="5800769" y="2577669"/>
                  <a:pt x="5769807" y="2621164"/>
                </a:cubicBezTo>
                <a:cubicBezTo>
                  <a:pt x="5743576" y="2658019"/>
                  <a:pt x="5725367" y="2692921"/>
                  <a:pt x="5692840" y="2719000"/>
                </a:cubicBezTo>
                <a:lnTo>
                  <a:pt x="5728864" y="2756648"/>
                </a:lnTo>
                <a:cubicBezTo>
                  <a:pt x="5780456" y="2703988"/>
                  <a:pt x="5845574" y="2595652"/>
                  <a:pt x="5878171" y="2539609"/>
                </a:cubicBezTo>
                <a:cubicBezTo>
                  <a:pt x="5910854" y="2483428"/>
                  <a:pt x="5912573" y="2416367"/>
                  <a:pt x="5924614" y="2419994"/>
                </a:cubicBezTo>
                <a:cubicBezTo>
                  <a:pt x="5936655" y="2423619"/>
                  <a:pt x="5958157" y="2495206"/>
                  <a:pt x="5950418" y="2561358"/>
                </a:cubicBezTo>
                <a:cubicBezTo>
                  <a:pt x="5942676" y="2627508"/>
                  <a:pt x="5916016" y="2738969"/>
                  <a:pt x="5883332" y="2816899"/>
                </a:cubicBezTo>
                <a:lnTo>
                  <a:pt x="5841738" y="2896607"/>
                </a:lnTo>
                <a:lnTo>
                  <a:pt x="5878631" y="2949371"/>
                </a:lnTo>
                <a:cubicBezTo>
                  <a:pt x="5892061" y="2923779"/>
                  <a:pt x="5903112" y="2895327"/>
                  <a:pt x="5914460" y="2863443"/>
                </a:cubicBezTo>
                <a:cubicBezTo>
                  <a:pt x="5953161" y="2754701"/>
                  <a:pt x="6001322" y="2605183"/>
                  <a:pt x="6017666" y="2471976"/>
                </a:cubicBezTo>
                <a:cubicBezTo>
                  <a:pt x="6021751" y="2438673"/>
                  <a:pt x="6023147" y="2396931"/>
                  <a:pt x="6022786" y="2352531"/>
                </a:cubicBezTo>
                <a:close/>
                <a:moveTo>
                  <a:pt x="6116492" y="2432911"/>
                </a:moveTo>
                <a:cubicBezTo>
                  <a:pt x="6116547" y="2488684"/>
                  <a:pt x="6114665" y="2540848"/>
                  <a:pt x="6109718" y="2584343"/>
                </a:cubicBezTo>
                <a:cubicBezTo>
                  <a:pt x="6089938" y="2758329"/>
                  <a:pt x="6029736" y="2888820"/>
                  <a:pt x="5975554" y="3013873"/>
                </a:cubicBezTo>
                <a:lnTo>
                  <a:pt x="5944662" y="3074790"/>
                </a:lnTo>
                <a:lnTo>
                  <a:pt x="5975554" y="3135710"/>
                </a:lnTo>
                <a:cubicBezTo>
                  <a:pt x="6029736" y="3260764"/>
                  <a:pt x="6089938" y="3391252"/>
                  <a:pt x="6109718" y="3565238"/>
                </a:cubicBezTo>
                <a:cubicBezTo>
                  <a:pt x="6129498" y="3739224"/>
                  <a:pt x="6100258" y="4051855"/>
                  <a:pt x="6094237" y="4179627"/>
                </a:cubicBezTo>
                <a:cubicBezTo>
                  <a:pt x="6088217" y="4307399"/>
                  <a:pt x="6095959" y="4292899"/>
                  <a:pt x="6073598" y="4331864"/>
                </a:cubicBezTo>
                <a:cubicBezTo>
                  <a:pt x="6071065" y="4336276"/>
                  <a:pt x="6067951" y="4340754"/>
                  <a:pt x="6063428" y="4344384"/>
                </a:cubicBezTo>
                <a:cubicBezTo>
                  <a:pt x="6055840" y="4385672"/>
                  <a:pt x="6041885" y="4433355"/>
                  <a:pt x="6021090" y="4483923"/>
                </a:cubicBezTo>
                <a:cubicBezTo>
                  <a:pt x="5972478" y="4602118"/>
                  <a:pt x="5901429" y="4769564"/>
                  <a:pt x="5779903" y="4933070"/>
                </a:cubicBezTo>
                <a:cubicBezTo>
                  <a:pt x="5658374" y="5096577"/>
                  <a:pt x="5458323" y="5318197"/>
                  <a:pt x="5291922" y="5464960"/>
                </a:cubicBezTo>
                <a:cubicBezTo>
                  <a:pt x="5125522" y="5611720"/>
                  <a:pt x="4975014" y="5714158"/>
                  <a:pt x="4781504" y="5813641"/>
                </a:cubicBezTo>
                <a:cubicBezTo>
                  <a:pt x="4587993" y="5913124"/>
                  <a:pt x="4315960" y="6009651"/>
                  <a:pt x="4130862" y="6061855"/>
                </a:cubicBezTo>
                <a:cubicBezTo>
                  <a:pt x="3945767" y="6114058"/>
                  <a:pt x="3848544" y="6113074"/>
                  <a:pt x="3670926" y="6126862"/>
                </a:cubicBezTo>
                <a:cubicBezTo>
                  <a:pt x="3537714" y="6137206"/>
                  <a:pt x="3378206" y="6149765"/>
                  <a:pt x="3220806" y="6149580"/>
                </a:cubicBezTo>
                <a:cubicBezTo>
                  <a:pt x="3168336" y="6149517"/>
                  <a:pt x="3116103" y="6148039"/>
                  <a:pt x="3065156" y="6144594"/>
                </a:cubicBezTo>
                <a:cubicBezTo>
                  <a:pt x="2861364" y="6130805"/>
                  <a:pt x="2658505" y="6100269"/>
                  <a:pt x="2448169" y="6044124"/>
                </a:cubicBezTo>
                <a:cubicBezTo>
                  <a:pt x="2237830" y="5987981"/>
                  <a:pt x="2016277" y="5902287"/>
                  <a:pt x="1803136" y="5807730"/>
                </a:cubicBezTo>
                <a:cubicBezTo>
                  <a:pt x="1589992" y="5713174"/>
                  <a:pt x="1352546" y="5600886"/>
                  <a:pt x="1169320" y="5476778"/>
                </a:cubicBezTo>
                <a:cubicBezTo>
                  <a:pt x="986094" y="5352672"/>
                  <a:pt x="837455" y="5201970"/>
                  <a:pt x="703773" y="5063089"/>
                </a:cubicBezTo>
                <a:cubicBezTo>
                  <a:pt x="570094" y="4924208"/>
                  <a:pt x="465394" y="4793205"/>
                  <a:pt x="367235" y="4643487"/>
                </a:cubicBezTo>
                <a:cubicBezTo>
                  <a:pt x="269079" y="4493772"/>
                  <a:pt x="175596" y="4326326"/>
                  <a:pt x="114832" y="4164791"/>
                </a:cubicBezTo>
                <a:cubicBezTo>
                  <a:pt x="54067" y="4003252"/>
                  <a:pt x="13868" y="3835806"/>
                  <a:pt x="2651" y="3674270"/>
                </a:cubicBezTo>
                <a:cubicBezTo>
                  <a:pt x="-8566" y="3512735"/>
                  <a:pt x="17608" y="3335439"/>
                  <a:pt x="47523" y="3195574"/>
                </a:cubicBezTo>
                <a:cubicBezTo>
                  <a:pt x="57248" y="3150105"/>
                  <a:pt x="66182" y="3110985"/>
                  <a:pt x="79535" y="3074790"/>
                </a:cubicBezTo>
                <a:cubicBezTo>
                  <a:pt x="66182" y="3038595"/>
                  <a:pt x="57248" y="2999476"/>
                  <a:pt x="47523" y="2954009"/>
                </a:cubicBezTo>
                <a:cubicBezTo>
                  <a:pt x="17608" y="2814141"/>
                  <a:pt x="-8566" y="2636846"/>
                  <a:pt x="2651" y="2475310"/>
                </a:cubicBezTo>
                <a:cubicBezTo>
                  <a:pt x="13868" y="2313774"/>
                  <a:pt x="54067" y="2146328"/>
                  <a:pt x="114832" y="1984793"/>
                </a:cubicBezTo>
                <a:cubicBezTo>
                  <a:pt x="175596" y="1823254"/>
                  <a:pt x="269079" y="1655811"/>
                  <a:pt x="367235" y="1506093"/>
                </a:cubicBezTo>
                <a:cubicBezTo>
                  <a:pt x="465394" y="1356375"/>
                  <a:pt x="570094" y="1225376"/>
                  <a:pt x="703773" y="1086494"/>
                </a:cubicBezTo>
                <a:cubicBezTo>
                  <a:pt x="837455" y="947610"/>
                  <a:pt x="986094" y="796911"/>
                  <a:pt x="1169320" y="672803"/>
                </a:cubicBezTo>
                <a:cubicBezTo>
                  <a:pt x="1352546" y="548697"/>
                  <a:pt x="1589992" y="436410"/>
                  <a:pt x="1803136" y="341850"/>
                </a:cubicBezTo>
                <a:cubicBezTo>
                  <a:pt x="2016276" y="247293"/>
                  <a:pt x="2237830" y="161599"/>
                  <a:pt x="2448169" y="105457"/>
                </a:cubicBezTo>
                <a:cubicBezTo>
                  <a:pt x="2658505" y="49315"/>
                  <a:pt x="2861364" y="18779"/>
                  <a:pt x="3065156" y="4987"/>
                </a:cubicBezTo>
                <a:cubicBezTo>
                  <a:pt x="3116103" y="1541"/>
                  <a:pt x="3168336" y="64"/>
                  <a:pt x="3220806" y="3"/>
                </a:cubicBezTo>
                <a:cubicBezTo>
                  <a:pt x="3378206" y="-185"/>
                  <a:pt x="3537714" y="12375"/>
                  <a:pt x="3670926" y="22718"/>
                </a:cubicBezTo>
                <a:cubicBezTo>
                  <a:pt x="3848544" y="36507"/>
                  <a:pt x="3945767" y="35523"/>
                  <a:pt x="4130862" y="87726"/>
                </a:cubicBezTo>
                <a:cubicBezTo>
                  <a:pt x="4315960" y="139929"/>
                  <a:pt x="4587993" y="236457"/>
                  <a:pt x="4781504" y="335940"/>
                </a:cubicBezTo>
                <a:cubicBezTo>
                  <a:pt x="4975014" y="435422"/>
                  <a:pt x="5125522" y="537861"/>
                  <a:pt x="5291922" y="684623"/>
                </a:cubicBezTo>
                <a:cubicBezTo>
                  <a:pt x="5458323" y="831383"/>
                  <a:pt x="5658374" y="1053003"/>
                  <a:pt x="5779903" y="1216510"/>
                </a:cubicBezTo>
                <a:cubicBezTo>
                  <a:pt x="5901429" y="1380017"/>
                  <a:pt x="5972478" y="1547463"/>
                  <a:pt x="6021090" y="1665658"/>
                </a:cubicBezTo>
                <a:cubicBezTo>
                  <a:pt x="6041885" y="1716226"/>
                  <a:pt x="6055840" y="1763908"/>
                  <a:pt x="6063428" y="1805196"/>
                </a:cubicBezTo>
                <a:cubicBezTo>
                  <a:pt x="6067951" y="1808826"/>
                  <a:pt x="6071065" y="1813305"/>
                  <a:pt x="6073598" y="1817716"/>
                </a:cubicBezTo>
                <a:cubicBezTo>
                  <a:pt x="6095959" y="1856681"/>
                  <a:pt x="6088217" y="1842184"/>
                  <a:pt x="6094237" y="1969953"/>
                </a:cubicBezTo>
                <a:cubicBezTo>
                  <a:pt x="6098753" y="2065782"/>
                  <a:pt x="6116329" y="2265595"/>
                  <a:pt x="6116492" y="24329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6" name="34 Elipse"/>
          <p:cNvSpPr/>
          <p:nvPr/>
        </p:nvSpPr>
        <p:spPr>
          <a:xfrm rot="5400000" flipV="1">
            <a:off x="1675353" y="2919488"/>
            <a:ext cx="1002688" cy="1008112"/>
          </a:xfrm>
          <a:custGeom>
            <a:avLst/>
            <a:gdLst/>
            <a:ahLst/>
            <a:cxnLst/>
            <a:rect l="l" t="t" r="r" b="b"/>
            <a:pathLst>
              <a:path w="6116493" h="6149582">
                <a:moveTo>
                  <a:pt x="837503" y="4387740"/>
                </a:moveTo>
                <a:cubicBezTo>
                  <a:pt x="837503" y="4493800"/>
                  <a:pt x="755901" y="4579778"/>
                  <a:pt x="655241" y="4579778"/>
                </a:cubicBezTo>
                <a:cubicBezTo>
                  <a:pt x="554581" y="4579778"/>
                  <a:pt x="472980" y="4493800"/>
                  <a:pt x="472980" y="4387740"/>
                </a:cubicBezTo>
                <a:cubicBezTo>
                  <a:pt x="472980" y="4281681"/>
                  <a:pt x="554581" y="4195702"/>
                  <a:pt x="655241" y="4195702"/>
                </a:cubicBezTo>
                <a:cubicBezTo>
                  <a:pt x="755901" y="4195702"/>
                  <a:pt x="837503" y="4281681"/>
                  <a:pt x="837503" y="4387740"/>
                </a:cubicBezTo>
                <a:close/>
                <a:moveTo>
                  <a:pt x="837503" y="1761843"/>
                </a:moveTo>
                <a:cubicBezTo>
                  <a:pt x="837503" y="1867903"/>
                  <a:pt x="755901" y="1953882"/>
                  <a:pt x="655241" y="1953882"/>
                </a:cubicBezTo>
                <a:cubicBezTo>
                  <a:pt x="554581" y="1953882"/>
                  <a:pt x="472980" y="1867903"/>
                  <a:pt x="472980" y="1761843"/>
                </a:cubicBezTo>
                <a:cubicBezTo>
                  <a:pt x="472980" y="1655781"/>
                  <a:pt x="554581" y="1569805"/>
                  <a:pt x="655241" y="1569805"/>
                </a:cubicBezTo>
                <a:cubicBezTo>
                  <a:pt x="755901" y="1569805"/>
                  <a:pt x="837503" y="1655781"/>
                  <a:pt x="837503" y="1761843"/>
                </a:cubicBezTo>
                <a:close/>
                <a:moveTo>
                  <a:pt x="883138" y="4741916"/>
                </a:moveTo>
                <a:cubicBezTo>
                  <a:pt x="883138" y="4794047"/>
                  <a:pt x="840537" y="4836307"/>
                  <a:pt x="787984" y="4836307"/>
                </a:cubicBezTo>
                <a:cubicBezTo>
                  <a:pt x="735434" y="4836307"/>
                  <a:pt x="692834" y="4794047"/>
                  <a:pt x="692834" y="4741916"/>
                </a:cubicBezTo>
                <a:cubicBezTo>
                  <a:pt x="692834" y="4689789"/>
                  <a:pt x="735434" y="4647529"/>
                  <a:pt x="787984" y="4647529"/>
                </a:cubicBezTo>
                <a:cubicBezTo>
                  <a:pt x="840537" y="4647529"/>
                  <a:pt x="883138" y="4689789"/>
                  <a:pt x="883138" y="4741916"/>
                </a:cubicBezTo>
                <a:close/>
                <a:moveTo>
                  <a:pt x="883138" y="1407664"/>
                </a:moveTo>
                <a:cubicBezTo>
                  <a:pt x="883138" y="1459794"/>
                  <a:pt x="840537" y="1502054"/>
                  <a:pt x="787984" y="1502054"/>
                </a:cubicBezTo>
                <a:cubicBezTo>
                  <a:pt x="735434" y="1502054"/>
                  <a:pt x="692834" y="1459794"/>
                  <a:pt x="692834" y="1407664"/>
                </a:cubicBezTo>
                <a:cubicBezTo>
                  <a:pt x="692834" y="1355534"/>
                  <a:pt x="735434" y="1313274"/>
                  <a:pt x="787984" y="1313274"/>
                </a:cubicBezTo>
                <a:cubicBezTo>
                  <a:pt x="840537" y="1313274"/>
                  <a:pt x="883138" y="1355534"/>
                  <a:pt x="883138" y="1407664"/>
                </a:cubicBezTo>
                <a:close/>
                <a:moveTo>
                  <a:pt x="1185858" y="4781060"/>
                </a:moveTo>
                <a:cubicBezTo>
                  <a:pt x="1185858" y="4849762"/>
                  <a:pt x="1133002" y="4905453"/>
                  <a:pt x="1067801" y="4905453"/>
                </a:cubicBezTo>
                <a:cubicBezTo>
                  <a:pt x="1002600" y="4905453"/>
                  <a:pt x="949744" y="4849762"/>
                  <a:pt x="949744" y="4781060"/>
                </a:cubicBezTo>
                <a:cubicBezTo>
                  <a:pt x="949744" y="4712362"/>
                  <a:pt x="1002600" y="4656670"/>
                  <a:pt x="1067801" y="4656670"/>
                </a:cubicBezTo>
                <a:cubicBezTo>
                  <a:pt x="1133002" y="4656670"/>
                  <a:pt x="1185858" y="4712362"/>
                  <a:pt x="1185858" y="4781060"/>
                </a:cubicBezTo>
                <a:close/>
                <a:moveTo>
                  <a:pt x="1185858" y="1368520"/>
                </a:moveTo>
                <a:cubicBezTo>
                  <a:pt x="1185858" y="1437219"/>
                  <a:pt x="1133002" y="1492910"/>
                  <a:pt x="1067801" y="1492910"/>
                </a:cubicBezTo>
                <a:cubicBezTo>
                  <a:pt x="1002600" y="1492910"/>
                  <a:pt x="949744" y="1437219"/>
                  <a:pt x="949744" y="1368520"/>
                </a:cubicBezTo>
                <a:cubicBezTo>
                  <a:pt x="949744" y="1299821"/>
                  <a:pt x="1002600" y="1244127"/>
                  <a:pt x="1067801" y="1244127"/>
                </a:cubicBezTo>
                <a:cubicBezTo>
                  <a:pt x="1133002" y="1244127"/>
                  <a:pt x="1185858" y="1299821"/>
                  <a:pt x="1185858" y="1368520"/>
                </a:cubicBezTo>
                <a:close/>
                <a:moveTo>
                  <a:pt x="1663242" y="4686734"/>
                </a:moveTo>
                <a:cubicBezTo>
                  <a:pt x="1663242" y="4738864"/>
                  <a:pt x="1620641" y="4781124"/>
                  <a:pt x="1568088" y="4781124"/>
                </a:cubicBezTo>
                <a:cubicBezTo>
                  <a:pt x="1515539" y="4781124"/>
                  <a:pt x="1472938" y="4738864"/>
                  <a:pt x="1472938" y="4686734"/>
                </a:cubicBezTo>
                <a:cubicBezTo>
                  <a:pt x="1472938" y="4634604"/>
                  <a:pt x="1515539" y="4592344"/>
                  <a:pt x="1568088" y="4592344"/>
                </a:cubicBezTo>
                <a:cubicBezTo>
                  <a:pt x="1620641" y="4592344"/>
                  <a:pt x="1663242" y="4634604"/>
                  <a:pt x="1663242" y="4686734"/>
                </a:cubicBezTo>
                <a:close/>
                <a:moveTo>
                  <a:pt x="1663242" y="1462846"/>
                </a:moveTo>
                <a:cubicBezTo>
                  <a:pt x="1663242" y="1514977"/>
                  <a:pt x="1620641" y="1557237"/>
                  <a:pt x="1568088" y="1557237"/>
                </a:cubicBezTo>
                <a:cubicBezTo>
                  <a:pt x="1515539" y="1557237"/>
                  <a:pt x="1472938" y="1514977"/>
                  <a:pt x="1472938" y="1462846"/>
                </a:cubicBezTo>
                <a:cubicBezTo>
                  <a:pt x="1472938" y="1410719"/>
                  <a:pt x="1515539" y="1368459"/>
                  <a:pt x="1568088" y="1368459"/>
                </a:cubicBezTo>
                <a:cubicBezTo>
                  <a:pt x="1620641" y="1368459"/>
                  <a:pt x="1663242" y="1410719"/>
                  <a:pt x="1663242" y="1462846"/>
                </a:cubicBezTo>
                <a:close/>
                <a:moveTo>
                  <a:pt x="2060135" y="4396318"/>
                </a:moveTo>
                <a:cubicBezTo>
                  <a:pt x="2060135" y="4532747"/>
                  <a:pt x="1955167" y="4643348"/>
                  <a:pt x="1825685" y="4643348"/>
                </a:cubicBezTo>
                <a:cubicBezTo>
                  <a:pt x="1696200" y="4643348"/>
                  <a:pt x="1591232" y="4532747"/>
                  <a:pt x="1591232" y="4396318"/>
                </a:cubicBezTo>
                <a:cubicBezTo>
                  <a:pt x="1591232" y="4259889"/>
                  <a:pt x="1696200" y="4149288"/>
                  <a:pt x="1825685" y="4149288"/>
                </a:cubicBezTo>
                <a:cubicBezTo>
                  <a:pt x="1955167" y="4149288"/>
                  <a:pt x="2060135" y="4259889"/>
                  <a:pt x="2060135" y="4396318"/>
                </a:cubicBezTo>
                <a:close/>
                <a:moveTo>
                  <a:pt x="2060135" y="1753262"/>
                </a:moveTo>
                <a:cubicBezTo>
                  <a:pt x="2060135" y="1889694"/>
                  <a:pt x="1955167" y="2000292"/>
                  <a:pt x="1825685" y="2000292"/>
                </a:cubicBezTo>
                <a:cubicBezTo>
                  <a:pt x="1696200" y="2000292"/>
                  <a:pt x="1591232" y="1889694"/>
                  <a:pt x="1591232" y="1753262"/>
                </a:cubicBezTo>
                <a:cubicBezTo>
                  <a:pt x="1591232" y="1616834"/>
                  <a:pt x="1696200" y="1506236"/>
                  <a:pt x="1825685" y="1506236"/>
                </a:cubicBezTo>
                <a:cubicBezTo>
                  <a:pt x="1955167" y="1506236"/>
                  <a:pt x="2060135" y="1616834"/>
                  <a:pt x="2060135" y="1753262"/>
                </a:cubicBezTo>
                <a:close/>
                <a:moveTo>
                  <a:pt x="2123194" y="4909433"/>
                </a:moveTo>
                <a:cubicBezTo>
                  <a:pt x="2121554" y="4919853"/>
                  <a:pt x="2117845" y="4930727"/>
                  <a:pt x="2111181" y="4942054"/>
                </a:cubicBezTo>
                <a:cubicBezTo>
                  <a:pt x="2084518" y="4987363"/>
                  <a:pt x="1996794" y="5054420"/>
                  <a:pt x="1946052" y="5099729"/>
                </a:cubicBezTo>
                <a:cubicBezTo>
                  <a:pt x="1895310" y="5145038"/>
                  <a:pt x="1859186" y="5187628"/>
                  <a:pt x="1806723" y="5213909"/>
                </a:cubicBezTo>
                <a:cubicBezTo>
                  <a:pt x="1754263" y="5240188"/>
                  <a:pt x="1692339" y="5250156"/>
                  <a:pt x="1631277" y="5257404"/>
                </a:cubicBezTo>
                <a:cubicBezTo>
                  <a:pt x="1600743" y="5261029"/>
                  <a:pt x="1567201" y="5262161"/>
                  <a:pt x="1534198" y="5261822"/>
                </a:cubicBezTo>
                <a:cubicBezTo>
                  <a:pt x="1501195" y="5261483"/>
                  <a:pt x="1468725" y="5259669"/>
                  <a:pt x="1440344" y="5257404"/>
                </a:cubicBezTo>
                <a:cubicBezTo>
                  <a:pt x="1383582" y="5252875"/>
                  <a:pt x="1340582" y="5242907"/>
                  <a:pt x="1290699" y="5230220"/>
                </a:cubicBezTo>
                <a:cubicBezTo>
                  <a:pt x="1240816" y="5217534"/>
                  <a:pt x="1195232" y="5202128"/>
                  <a:pt x="1141051" y="5181284"/>
                </a:cubicBezTo>
                <a:cubicBezTo>
                  <a:pt x="1086869" y="5160444"/>
                  <a:pt x="975062" y="5127822"/>
                  <a:pt x="965602" y="5105167"/>
                </a:cubicBezTo>
                <a:cubicBezTo>
                  <a:pt x="956141" y="5082513"/>
                  <a:pt x="1051608" y="5066202"/>
                  <a:pt x="1084288" y="5045358"/>
                </a:cubicBezTo>
                <a:cubicBezTo>
                  <a:pt x="1116968" y="5024517"/>
                  <a:pt x="1133309" y="4991895"/>
                  <a:pt x="1161693" y="4963803"/>
                </a:cubicBezTo>
                <a:cubicBezTo>
                  <a:pt x="1190074" y="4935711"/>
                  <a:pt x="1212435" y="4886778"/>
                  <a:pt x="1254576" y="4876810"/>
                </a:cubicBezTo>
                <a:cubicBezTo>
                  <a:pt x="1296719" y="4866842"/>
                  <a:pt x="1377561" y="4884964"/>
                  <a:pt x="1414544" y="4903994"/>
                </a:cubicBezTo>
                <a:cubicBezTo>
                  <a:pt x="1451526" y="4923024"/>
                  <a:pt x="1474749" y="4961084"/>
                  <a:pt x="1476467" y="4990987"/>
                </a:cubicBezTo>
                <a:cubicBezTo>
                  <a:pt x="1478189" y="5020890"/>
                  <a:pt x="1439485" y="5062574"/>
                  <a:pt x="1424866" y="5083418"/>
                </a:cubicBezTo>
                <a:cubicBezTo>
                  <a:pt x="1410245" y="5104262"/>
                  <a:pt x="1391324" y="5110605"/>
                  <a:pt x="1388743" y="5116040"/>
                </a:cubicBezTo>
                <a:cubicBezTo>
                  <a:pt x="1387453" y="5118759"/>
                  <a:pt x="1388529" y="5120346"/>
                  <a:pt x="1391969" y="5120458"/>
                </a:cubicBezTo>
                <a:lnTo>
                  <a:pt x="1409385" y="5116040"/>
                </a:lnTo>
                <a:cubicBezTo>
                  <a:pt x="1425725" y="5109697"/>
                  <a:pt x="1462708" y="5100634"/>
                  <a:pt x="1486787" y="5077980"/>
                </a:cubicBezTo>
                <a:cubicBezTo>
                  <a:pt x="1510869" y="5055326"/>
                  <a:pt x="1527209" y="5015455"/>
                  <a:pt x="1553872" y="4980114"/>
                </a:cubicBezTo>
                <a:cubicBezTo>
                  <a:pt x="1580532" y="4944773"/>
                  <a:pt x="1613216" y="4885869"/>
                  <a:pt x="1646755" y="4865934"/>
                </a:cubicBezTo>
                <a:cubicBezTo>
                  <a:pt x="1680298" y="4845999"/>
                  <a:pt x="1722438" y="4844188"/>
                  <a:pt x="1755122" y="4860499"/>
                </a:cubicBezTo>
                <a:cubicBezTo>
                  <a:pt x="1787802" y="4876810"/>
                  <a:pt x="1836826" y="4927557"/>
                  <a:pt x="1842846" y="4963803"/>
                </a:cubicBezTo>
                <a:cubicBezTo>
                  <a:pt x="1848867" y="5000049"/>
                  <a:pt x="1803286" y="5052607"/>
                  <a:pt x="1791245" y="5077980"/>
                </a:cubicBezTo>
                <a:cubicBezTo>
                  <a:pt x="1779204" y="5103353"/>
                  <a:pt x="1770603" y="5110605"/>
                  <a:pt x="1770603" y="5116040"/>
                </a:cubicBezTo>
                <a:lnTo>
                  <a:pt x="1791245" y="5110602"/>
                </a:lnTo>
                <a:lnTo>
                  <a:pt x="1842846" y="5067107"/>
                </a:lnTo>
                <a:cubicBezTo>
                  <a:pt x="1855746" y="5048077"/>
                  <a:pt x="1861767" y="5023609"/>
                  <a:pt x="1868647" y="4996425"/>
                </a:cubicBezTo>
                <a:cubicBezTo>
                  <a:pt x="1875530" y="4969241"/>
                  <a:pt x="1878107" y="4935711"/>
                  <a:pt x="1884128" y="4903994"/>
                </a:cubicBezTo>
                <a:cubicBezTo>
                  <a:pt x="1890148" y="4872277"/>
                  <a:pt x="1878107" y="4830593"/>
                  <a:pt x="1904770" y="4806128"/>
                </a:cubicBezTo>
                <a:cubicBezTo>
                  <a:pt x="1931430" y="4781660"/>
                  <a:pt x="2010556" y="4753568"/>
                  <a:pt x="2044096" y="4757195"/>
                </a:cubicBezTo>
                <a:cubicBezTo>
                  <a:pt x="2077638" y="4760819"/>
                  <a:pt x="2094838" y="4797066"/>
                  <a:pt x="2106019" y="4827877"/>
                </a:cubicBezTo>
                <a:cubicBezTo>
                  <a:pt x="2111609" y="4843280"/>
                  <a:pt x="2119565" y="4860499"/>
                  <a:pt x="2122791" y="4879529"/>
                </a:cubicBezTo>
                <a:cubicBezTo>
                  <a:pt x="2124404" y="4889044"/>
                  <a:pt x="2124833" y="4899012"/>
                  <a:pt x="2123194" y="4909433"/>
                </a:cubicBezTo>
                <a:close/>
                <a:moveTo>
                  <a:pt x="2123194" y="1240150"/>
                </a:moveTo>
                <a:cubicBezTo>
                  <a:pt x="2124833" y="1250571"/>
                  <a:pt x="2124404" y="1260539"/>
                  <a:pt x="2122791" y="1270054"/>
                </a:cubicBezTo>
                <a:cubicBezTo>
                  <a:pt x="2119565" y="1289084"/>
                  <a:pt x="2111609" y="1306301"/>
                  <a:pt x="2106019" y="1321706"/>
                </a:cubicBezTo>
                <a:cubicBezTo>
                  <a:pt x="2094838" y="1352515"/>
                  <a:pt x="2077638" y="1388764"/>
                  <a:pt x="2044096" y="1392389"/>
                </a:cubicBezTo>
                <a:cubicBezTo>
                  <a:pt x="2010556" y="1396013"/>
                  <a:pt x="1931430" y="1367920"/>
                  <a:pt x="1904770" y="1343452"/>
                </a:cubicBezTo>
                <a:cubicBezTo>
                  <a:pt x="1878107" y="1318987"/>
                  <a:pt x="1890148" y="1277303"/>
                  <a:pt x="1884128" y="1245586"/>
                </a:cubicBezTo>
                <a:cubicBezTo>
                  <a:pt x="1878107" y="1213870"/>
                  <a:pt x="1875530" y="1180342"/>
                  <a:pt x="1868647" y="1153155"/>
                </a:cubicBezTo>
                <a:cubicBezTo>
                  <a:pt x="1861767" y="1125971"/>
                  <a:pt x="1855746" y="1101503"/>
                  <a:pt x="1842846" y="1082473"/>
                </a:cubicBezTo>
                <a:lnTo>
                  <a:pt x="1791245" y="1038978"/>
                </a:lnTo>
                <a:lnTo>
                  <a:pt x="1770603" y="1033540"/>
                </a:lnTo>
                <a:cubicBezTo>
                  <a:pt x="1770603" y="1038978"/>
                  <a:pt x="1779204" y="1046227"/>
                  <a:pt x="1791245" y="1071600"/>
                </a:cubicBezTo>
                <a:cubicBezTo>
                  <a:pt x="1803286" y="1096974"/>
                  <a:pt x="1848867" y="1149531"/>
                  <a:pt x="1842846" y="1185777"/>
                </a:cubicBezTo>
                <a:cubicBezTo>
                  <a:pt x="1836826" y="1222027"/>
                  <a:pt x="1787802" y="1272770"/>
                  <a:pt x="1755122" y="1289084"/>
                </a:cubicBezTo>
                <a:cubicBezTo>
                  <a:pt x="1722438" y="1305395"/>
                  <a:pt x="1680297" y="1303582"/>
                  <a:pt x="1646755" y="1283646"/>
                </a:cubicBezTo>
                <a:cubicBezTo>
                  <a:pt x="1613215" y="1263711"/>
                  <a:pt x="1580532" y="1204807"/>
                  <a:pt x="1553872" y="1169466"/>
                </a:cubicBezTo>
                <a:cubicBezTo>
                  <a:pt x="1527209" y="1134125"/>
                  <a:pt x="1510869" y="1094255"/>
                  <a:pt x="1486787" y="1071600"/>
                </a:cubicBezTo>
                <a:cubicBezTo>
                  <a:pt x="1462708" y="1048946"/>
                  <a:pt x="1425725" y="1039884"/>
                  <a:pt x="1409385" y="1033540"/>
                </a:cubicBezTo>
                <a:lnTo>
                  <a:pt x="1391969" y="1029123"/>
                </a:lnTo>
                <a:cubicBezTo>
                  <a:pt x="1388529" y="1029235"/>
                  <a:pt x="1387453" y="1030821"/>
                  <a:pt x="1388743" y="1033540"/>
                </a:cubicBezTo>
                <a:cubicBezTo>
                  <a:pt x="1391324" y="1038978"/>
                  <a:pt x="1410244" y="1045322"/>
                  <a:pt x="1424866" y="1066162"/>
                </a:cubicBezTo>
                <a:cubicBezTo>
                  <a:pt x="1439485" y="1087006"/>
                  <a:pt x="1478189" y="1128690"/>
                  <a:pt x="1476467" y="1158593"/>
                </a:cubicBezTo>
                <a:cubicBezTo>
                  <a:pt x="1474749" y="1188496"/>
                  <a:pt x="1451526" y="1226556"/>
                  <a:pt x="1414543" y="1245586"/>
                </a:cubicBezTo>
                <a:cubicBezTo>
                  <a:pt x="1377561" y="1264616"/>
                  <a:pt x="1296719" y="1282738"/>
                  <a:pt x="1254575" y="1272770"/>
                </a:cubicBezTo>
                <a:cubicBezTo>
                  <a:pt x="1212435" y="1262803"/>
                  <a:pt x="1190074" y="1213870"/>
                  <a:pt x="1161693" y="1185777"/>
                </a:cubicBezTo>
                <a:cubicBezTo>
                  <a:pt x="1133308" y="1157688"/>
                  <a:pt x="1116968" y="1125066"/>
                  <a:pt x="1084288" y="1104222"/>
                </a:cubicBezTo>
                <a:cubicBezTo>
                  <a:pt x="1051608" y="1083382"/>
                  <a:pt x="956141" y="1067071"/>
                  <a:pt x="965602" y="1044416"/>
                </a:cubicBezTo>
                <a:cubicBezTo>
                  <a:pt x="975062" y="1021762"/>
                  <a:pt x="1086869" y="989137"/>
                  <a:pt x="1141050" y="968296"/>
                </a:cubicBezTo>
                <a:cubicBezTo>
                  <a:pt x="1195232" y="947453"/>
                  <a:pt x="1240816" y="932050"/>
                  <a:pt x="1290699" y="919363"/>
                </a:cubicBezTo>
                <a:cubicBezTo>
                  <a:pt x="1340582" y="906677"/>
                  <a:pt x="1383581" y="896709"/>
                  <a:pt x="1440344" y="892176"/>
                </a:cubicBezTo>
                <a:cubicBezTo>
                  <a:pt x="1468725" y="889911"/>
                  <a:pt x="1501195" y="888098"/>
                  <a:pt x="1534198" y="887759"/>
                </a:cubicBezTo>
                <a:cubicBezTo>
                  <a:pt x="1567200" y="887419"/>
                  <a:pt x="1600743" y="888552"/>
                  <a:pt x="1631277" y="892176"/>
                </a:cubicBezTo>
                <a:cubicBezTo>
                  <a:pt x="1692339" y="899428"/>
                  <a:pt x="1754262" y="909396"/>
                  <a:pt x="1806723" y="935674"/>
                </a:cubicBezTo>
                <a:cubicBezTo>
                  <a:pt x="1859186" y="961953"/>
                  <a:pt x="1895310" y="1004543"/>
                  <a:pt x="1946052" y="1049851"/>
                </a:cubicBezTo>
                <a:cubicBezTo>
                  <a:pt x="1996793" y="1095160"/>
                  <a:pt x="2084518" y="1162218"/>
                  <a:pt x="2111181" y="1207526"/>
                </a:cubicBezTo>
                <a:cubicBezTo>
                  <a:pt x="2117845" y="1218854"/>
                  <a:pt x="2121554" y="1229728"/>
                  <a:pt x="2123194" y="1240150"/>
                </a:cubicBezTo>
                <a:close/>
                <a:moveTo>
                  <a:pt x="2290096" y="4503222"/>
                </a:moveTo>
                <a:cubicBezTo>
                  <a:pt x="2289532" y="4441333"/>
                  <a:pt x="2277600" y="4383394"/>
                  <a:pt x="2260829" y="4316792"/>
                </a:cubicBezTo>
                <a:cubicBezTo>
                  <a:pt x="2238465" y="4227985"/>
                  <a:pt x="2194603" y="4115618"/>
                  <a:pt x="2152462" y="4034063"/>
                </a:cubicBezTo>
                <a:cubicBezTo>
                  <a:pt x="2125030" y="3980973"/>
                  <a:pt x="2097597" y="3934029"/>
                  <a:pt x="2062994" y="3893235"/>
                </a:cubicBezTo>
                <a:lnTo>
                  <a:pt x="2015331" y="3918572"/>
                </a:lnTo>
                <a:lnTo>
                  <a:pt x="2038426" y="3977322"/>
                </a:lnTo>
                <a:cubicBezTo>
                  <a:pt x="2038426" y="4046020"/>
                  <a:pt x="1985570" y="4101712"/>
                  <a:pt x="1920366" y="4101712"/>
                </a:cubicBezTo>
                <a:cubicBezTo>
                  <a:pt x="1866315" y="4101712"/>
                  <a:pt x="1820747" y="4063440"/>
                  <a:pt x="1814864" y="4009253"/>
                </a:cubicBezTo>
                <a:lnTo>
                  <a:pt x="1707430" y="4047304"/>
                </a:lnTo>
                <a:cubicBezTo>
                  <a:pt x="1675765" y="4151771"/>
                  <a:pt x="1582161" y="4226168"/>
                  <a:pt x="1472066" y="4226168"/>
                </a:cubicBezTo>
                <a:cubicBezTo>
                  <a:pt x="1379541" y="4226168"/>
                  <a:pt x="1298661" y="4173620"/>
                  <a:pt x="1258683" y="4093376"/>
                </a:cubicBezTo>
                <a:cubicBezTo>
                  <a:pt x="1181211" y="4089349"/>
                  <a:pt x="1106521" y="4081401"/>
                  <a:pt x="1032936" y="4059806"/>
                </a:cubicBezTo>
                <a:cubicBezTo>
                  <a:pt x="1027375" y="4117723"/>
                  <a:pt x="1037088" y="4178044"/>
                  <a:pt x="1058488" y="4240672"/>
                </a:cubicBezTo>
                <a:cubicBezTo>
                  <a:pt x="1081707" y="4308635"/>
                  <a:pt x="1116968" y="4408314"/>
                  <a:pt x="1172013" y="4452718"/>
                </a:cubicBezTo>
                <a:cubicBezTo>
                  <a:pt x="1227057" y="4497121"/>
                  <a:pt x="1339719" y="4514337"/>
                  <a:pt x="1388743" y="4507089"/>
                </a:cubicBezTo>
                <a:cubicBezTo>
                  <a:pt x="1437767" y="4499840"/>
                  <a:pt x="1449805" y="4433688"/>
                  <a:pt x="1466148" y="4409223"/>
                </a:cubicBezTo>
                <a:cubicBezTo>
                  <a:pt x="1482488" y="4384755"/>
                  <a:pt x="1476467" y="4351227"/>
                  <a:pt x="1486787" y="4360287"/>
                </a:cubicBezTo>
                <a:cubicBezTo>
                  <a:pt x="1497110" y="4369349"/>
                  <a:pt x="1532371" y="4424625"/>
                  <a:pt x="1528072" y="4463594"/>
                </a:cubicBezTo>
                <a:cubicBezTo>
                  <a:pt x="1523770" y="4502559"/>
                  <a:pt x="1494529" y="4565989"/>
                  <a:pt x="1460986" y="4594082"/>
                </a:cubicBezTo>
                <a:cubicBezTo>
                  <a:pt x="1427444" y="4622174"/>
                  <a:pt x="1374121" y="4629423"/>
                  <a:pt x="1326819" y="4632142"/>
                </a:cubicBezTo>
                <a:cubicBezTo>
                  <a:pt x="1279517" y="4634861"/>
                  <a:pt x="1227916" y="4631237"/>
                  <a:pt x="1177174" y="4610393"/>
                </a:cubicBezTo>
                <a:cubicBezTo>
                  <a:pt x="1126429" y="4589552"/>
                  <a:pt x="1073969" y="4567803"/>
                  <a:pt x="1022364" y="4507089"/>
                </a:cubicBezTo>
                <a:cubicBezTo>
                  <a:pt x="970763" y="4446374"/>
                  <a:pt x="895077" y="4324040"/>
                  <a:pt x="867558" y="4246110"/>
                </a:cubicBezTo>
                <a:cubicBezTo>
                  <a:pt x="840036" y="4168179"/>
                  <a:pt x="846915" y="4119246"/>
                  <a:pt x="857235" y="4039501"/>
                </a:cubicBezTo>
                <a:cubicBezTo>
                  <a:pt x="858701" y="4028189"/>
                  <a:pt x="860473" y="4016223"/>
                  <a:pt x="864137" y="4004024"/>
                </a:cubicBezTo>
                <a:cubicBezTo>
                  <a:pt x="812402" y="3984455"/>
                  <a:pt x="761529" y="3960396"/>
                  <a:pt x="711157" y="3929418"/>
                </a:cubicBezTo>
                <a:cubicBezTo>
                  <a:pt x="666206" y="4010725"/>
                  <a:pt x="581372" y="4062664"/>
                  <a:pt x="485027" y="4062664"/>
                </a:cubicBezTo>
                <a:cubicBezTo>
                  <a:pt x="332370" y="4062664"/>
                  <a:pt x="208618" y="3932273"/>
                  <a:pt x="208618" y="3771428"/>
                </a:cubicBezTo>
                <a:cubicBezTo>
                  <a:pt x="208618" y="3673411"/>
                  <a:pt x="254572" y="3586705"/>
                  <a:pt x="328365" y="3537936"/>
                </a:cubicBezTo>
                <a:cubicBezTo>
                  <a:pt x="270983" y="3458194"/>
                  <a:pt x="219104" y="3377802"/>
                  <a:pt x="182140" y="3314511"/>
                </a:cubicBezTo>
                <a:lnTo>
                  <a:pt x="147707" y="3250311"/>
                </a:lnTo>
                <a:lnTo>
                  <a:pt x="142874" y="3266492"/>
                </a:lnTo>
                <a:cubicBezTo>
                  <a:pt x="111091" y="3431967"/>
                  <a:pt x="101743" y="3626994"/>
                  <a:pt x="126049" y="3798379"/>
                </a:cubicBezTo>
                <a:cubicBezTo>
                  <a:pt x="150354" y="3969764"/>
                  <a:pt x="216728" y="4138194"/>
                  <a:pt x="288709" y="4294806"/>
                </a:cubicBezTo>
                <a:cubicBezTo>
                  <a:pt x="360691" y="4451416"/>
                  <a:pt x="452305" y="4598179"/>
                  <a:pt x="557941" y="4738047"/>
                </a:cubicBezTo>
                <a:cubicBezTo>
                  <a:pt x="663577" y="4877912"/>
                  <a:pt x="817825" y="5030585"/>
                  <a:pt x="922525" y="5134007"/>
                </a:cubicBezTo>
                <a:cubicBezTo>
                  <a:pt x="950680" y="5161818"/>
                  <a:pt x="973967" y="5184927"/>
                  <a:pt x="995414" y="5205368"/>
                </a:cubicBezTo>
                <a:cubicBezTo>
                  <a:pt x="1005759" y="5211036"/>
                  <a:pt x="1020882" y="5226063"/>
                  <a:pt x="1058488" y="5241093"/>
                </a:cubicBezTo>
                <a:cubicBezTo>
                  <a:pt x="1108367" y="5261029"/>
                  <a:pt x="1205552" y="5309056"/>
                  <a:pt x="1285538" y="5322648"/>
                </a:cubicBezTo>
                <a:cubicBezTo>
                  <a:pt x="1365523" y="5336243"/>
                  <a:pt x="1457547" y="5329897"/>
                  <a:pt x="1538391" y="5322648"/>
                </a:cubicBezTo>
                <a:cubicBezTo>
                  <a:pt x="1619236" y="5315400"/>
                  <a:pt x="1706098" y="5300902"/>
                  <a:pt x="1770603" y="5279153"/>
                </a:cubicBezTo>
                <a:cubicBezTo>
                  <a:pt x="1835107" y="5257404"/>
                  <a:pt x="1882409" y="5224782"/>
                  <a:pt x="1925409" y="5192160"/>
                </a:cubicBezTo>
                <a:cubicBezTo>
                  <a:pt x="1968412" y="5159538"/>
                  <a:pt x="1999374" y="5118759"/>
                  <a:pt x="2028615" y="5083418"/>
                </a:cubicBezTo>
                <a:cubicBezTo>
                  <a:pt x="2057858" y="5048077"/>
                  <a:pt x="2070758" y="5005487"/>
                  <a:pt x="2100858" y="4980114"/>
                </a:cubicBezTo>
                <a:cubicBezTo>
                  <a:pt x="2116173" y="4967206"/>
                  <a:pt x="2133934" y="4965087"/>
                  <a:pt x="2152769" y="4960781"/>
                </a:cubicBezTo>
                <a:cubicBezTo>
                  <a:pt x="2161926" y="4931024"/>
                  <a:pt x="2179834" y="4900745"/>
                  <a:pt x="2198905" y="4844188"/>
                </a:cubicBezTo>
                <a:cubicBezTo>
                  <a:pt x="2222125" y="4775317"/>
                  <a:pt x="2276310" y="4654796"/>
                  <a:pt x="2286630" y="4566895"/>
                </a:cubicBezTo>
                <a:cubicBezTo>
                  <a:pt x="2289210" y="4544920"/>
                  <a:pt x="2290285" y="4523852"/>
                  <a:pt x="2290096" y="4503222"/>
                </a:cubicBezTo>
                <a:close/>
                <a:moveTo>
                  <a:pt x="2290096" y="1646358"/>
                </a:moveTo>
                <a:cubicBezTo>
                  <a:pt x="2290285" y="1625729"/>
                  <a:pt x="2289210" y="1604660"/>
                  <a:pt x="2286630" y="1582686"/>
                </a:cubicBezTo>
                <a:cubicBezTo>
                  <a:pt x="2276310" y="1494787"/>
                  <a:pt x="2222125" y="1374264"/>
                  <a:pt x="2198905" y="1305392"/>
                </a:cubicBezTo>
                <a:cubicBezTo>
                  <a:pt x="2179834" y="1248835"/>
                  <a:pt x="2161926" y="1218557"/>
                  <a:pt x="2152769" y="1188799"/>
                </a:cubicBezTo>
                <a:cubicBezTo>
                  <a:pt x="2133934" y="1184494"/>
                  <a:pt x="2116173" y="1182374"/>
                  <a:pt x="2100858" y="1169466"/>
                </a:cubicBezTo>
                <a:cubicBezTo>
                  <a:pt x="2070758" y="1144093"/>
                  <a:pt x="2057858" y="1101503"/>
                  <a:pt x="2028615" y="1066162"/>
                </a:cubicBezTo>
                <a:cubicBezTo>
                  <a:pt x="1999374" y="1030821"/>
                  <a:pt x="1968412" y="990045"/>
                  <a:pt x="1925409" y="957423"/>
                </a:cubicBezTo>
                <a:cubicBezTo>
                  <a:pt x="1882409" y="924798"/>
                  <a:pt x="1835107" y="892176"/>
                  <a:pt x="1770603" y="870427"/>
                </a:cubicBezTo>
                <a:cubicBezTo>
                  <a:pt x="1706098" y="848681"/>
                  <a:pt x="1619236" y="834181"/>
                  <a:pt x="1538391" y="826932"/>
                </a:cubicBezTo>
                <a:cubicBezTo>
                  <a:pt x="1457546" y="819683"/>
                  <a:pt x="1365523" y="813340"/>
                  <a:pt x="1285537" y="826932"/>
                </a:cubicBezTo>
                <a:cubicBezTo>
                  <a:pt x="1205552" y="840524"/>
                  <a:pt x="1108367" y="888552"/>
                  <a:pt x="1058487" y="908487"/>
                </a:cubicBezTo>
                <a:cubicBezTo>
                  <a:pt x="1020882" y="923517"/>
                  <a:pt x="1005759" y="938548"/>
                  <a:pt x="995414" y="944216"/>
                </a:cubicBezTo>
                <a:cubicBezTo>
                  <a:pt x="973966" y="964654"/>
                  <a:pt x="950680" y="987765"/>
                  <a:pt x="922525" y="1015573"/>
                </a:cubicBezTo>
                <a:cubicBezTo>
                  <a:pt x="817825" y="1118998"/>
                  <a:pt x="663577" y="1271668"/>
                  <a:pt x="557941" y="1411537"/>
                </a:cubicBezTo>
                <a:cubicBezTo>
                  <a:pt x="452305" y="1551402"/>
                  <a:pt x="360691" y="1698165"/>
                  <a:pt x="288709" y="1854774"/>
                </a:cubicBezTo>
                <a:cubicBezTo>
                  <a:pt x="216727" y="2011386"/>
                  <a:pt x="150354" y="2179816"/>
                  <a:pt x="126049" y="2351202"/>
                </a:cubicBezTo>
                <a:cubicBezTo>
                  <a:pt x="101743" y="2522590"/>
                  <a:pt x="111091" y="2717616"/>
                  <a:pt x="142874" y="2883091"/>
                </a:cubicBezTo>
                <a:lnTo>
                  <a:pt x="147707" y="2899269"/>
                </a:lnTo>
                <a:lnTo>
                  <a:pt x="182140" y="2835073"/>
                </a:lnTo>
                <a:cubicBezTo>
                  <a:pt x="219104" y="2771781"/>
                  <a:pt x="270983" y="2691386"/>
                  <a:pt x="328365" y="2611645"/>
                </a:cubicBezTo>
                <a:cubicBezTo>
                  <a:pt x="254572" y="2562875"/>
                  <a:pt x="208618" y="2476170"/>
                  <a:pt x="208618" y="2378155"/>
                </a:cubicBezTo>
                <a:cubicBezTo>
                  <a:pt x="208618" y="2217310"/>
                  <a:pt x="332370" y="2086919"/>
                  <a:pt x="485027" y="2086919"/>
                </a:cubicBezTo>
                <a:cubicBezTo>
                  <a:pt x="581372" y="2086919"/>
                  <a:pt x="666206" y="2138856"/>
                  <a:pt x="711157" y="2220165"/>
                </a:cubicBezTo>
                <a:cubicBezTo>
                  <a:pt x="761529" y="2189184"/>
                  <a:pt x="812402" y="2165125"/>
                  <a:pt x="864137" y="2145556"/>
                </a:cubicBezTo>
                <a:cubicBezTo>
                  <a:pt x="860473" y="2133357"/>
                  <a:pt x="858701" y="2121391"/>
                  <a:pt x="857235" y="2110082"/>
                </a:cubicBezTo>
                <a:cubicBezTo>
                  <a:pt x="846915" y="2030338"/>
                  <a:pt x="840035" y="1981402"/>
                  <a:pt x="867558" y="1903471"/>
                </a:cubicBezTo>
                <a:cubicBezTo>
                  <a:pt x="895076" y="1825540"/>
                  <a:pt x="970763" y="1703206"/>
                  <a:pt x="1022364" y="1642492"/>
                </a:cubicBezTo>
                <a:cubicBezTo>
                  <a:pt x="1073968" y="1581780"/>
                  <a:pt x="1126429" y="1560031"/>
                  <a:pt x="1177174" y="1539188"/>
                </a:cubicBezTo>
                <a:cubicBezTo>
                  <a:pt x="1227916" y="1518347"/>
                  <a:pt x="1279517" y="1514720"/>
                  <a:pt x="1326819" y="1517439"/>
                </a:cubicBezTo>
                <a:cubicBezTo>
                  <a:pt x="1374121" y="1520158"/>
                  <a:pt x="1427444" y="1527409"/>
                  <a:pt x="1460986" y="1555499"/>
                </a:cubicBezTo>
                <a:cubicBezTo>
                  <a:pt x="1494529" y="1583591"/>
                  <a:pt x="1523769" y="1647024"/>
                  <a:pt x="1528072" y="1685990"/>
                </a:cubicBezTo>
                <a:cubicBezTo>
                  <a:pt x="1532371" y="1724955"/>
                  <a:pt x="1497110" y="1780232"/>
                  <a:pt x="1486787" y="1789294"/>
                </a:cubicBezTo>
                <a:cubicBezTo>
                  <a:pt x="1476467" y="1798356"/>
                  <a:pt x="1482488" y="1764826"/>
                  <a:pt x="1466148" y="1740361"/>
                </a:cubicBezTo>
                <a:cubicBezTo>
                  <a:pt x="1449804" y="1715893"/>
                  <a:pt x="1437766" y="1649743"/>
                  <a:pt x="1388743" y="1642492"/>
                </a:cubicBezTo>
                <a:cubicBezTo>
                  <a:pt x="1339719" y="1635243"/>
                  <a:pt x="1227057" y="1652459"/>
                  <a:pt x="1172012" y="1696863"/>
                </a:cubicBezTo>
                <a:cubicBezTo>
                  <a:pt x="1116968" y="1741266"/>
                  <a:pt x="1081707" y="1840946"/>
                  <a:pt x="1058487" y="1908909"/>
                </a:cubicBezTo>
                <a:cubicBezTo>
                  <a:pt x="1037088" y="1971540"/>
                  <a:pt x="1027375" y="2031861"/>
                  <a:pt x="1032936" y="2089774"/>
                </a:cubicBezTo>
                <a:cubicBezTo>
                  <a:pt x="1106521" y="2068180"/>
                  <a:pt x="1181211" y="2060232"/>
                  <a:pt x="1258683" y="2056205"/>
                </a:cubicBezTo>
                <a:cubicBezTo>
                  <a:pt x="1298661" y="1975961"/>
                  <a:pt x="1379541" y="1923412"/>
                  <a:pt x="1472066" y="1923412"/>
                </a:cubicBezTo>
                <a:cubicBezTo>
                  <a:pt x="1582161" y="1923412"/>
                  <a:pt x="1675765" y="1997810"/>
                  <a:pt x="1707430" y="2102276"/>
                </a:cubicBezTo>
                <a:lnTo>
                  <a:pt x="1814864" y="2140327"/>
                </a:lnTo>
                <a:cubicBezTo>
                  <a:pt x="1820747" y="2086144"/>
                  <a:pt x="1866315" y="2047869"/>
                  <a:pt x="1920366" y="2047869"/>
                </a:cubicBezTo>
                <a:cubicBezTo>
                  <a:pt x="1985570" y="2047869"/>
                  <a:pt x="2038426" y="2103563"/>
                  <a:pt x="2038426" y="2172262"/>
                </a:cubicBezTo>
                <a:lnTo>
                  <a:pt x="2015331" y="2231008"/>
                </a:lnTo>
                <a:lnTo>
                  <a:pt x="2062994" y="2256348"/>
                </a:lnTo>
                <a:cubicBezTo>
                  <a:pt x="2097597" y="2215551"/>
                  <a:pt x="2125030" y="2168607"/>
                  <a:pt x="2152462" y="2115517"/>
                </a:cubicBezTo>
                <a:cubicBezTo>
                  <a:pt x="2194603" y="2033962"/>
                  <a:pt x="2238465" y="1921595"/>
                  <a:pt x="2260829" y="1832789"/>
                </a:cubicBezTo>
                <a:cubicBezTo>
                  <a:pt x="2277600" y="1766186"/>
                  <a:pt x="2289532" y="1708247"/>
                  <a:pt x="2290096" y="1646358"/>
                </a:cubicBezTo>
                <a:close/>
                <a:moveTo>
                  <a:pt x="2661488" y="4968302"/>
                </a:moveTo>
                <a:cubicBezTo>
                  <a:pt x="2661488" y="5010717"/>
                  <a:pt x="2626825" y="5045104"/>
                  <a:pt x="2584064" y="5045104"/>
                </a:cubicBezTo>
                <a:cubicBezTo>
                  <a:pt x="2541307" y="5045104"/>
                  <a:pt x="2506643" y="5010717"/>
                  <a:pt x="2506643" y="4968302"/>
                </a:cubicBezTo>
                <a:cubicBezTo>
                  <a:pt x="2506643" y="4925885"/>
                  <a:pt x="2541307" y="4891501"/>
                  <a:pt x="2584064" y="4891501"/>
                </a:cubicBezTo>
                <a:cubicBezTo>
                  <a:pt x="2626825" y="4891501"/>
                  <a:pt x="2661488" y="4925885"/>
                  <a:pt x="2661488" y="4968302"/>
                </a:cubicBezTo>
                <a:close/>
                <a:moveTo>
                  <a:pt x="2661488" y="1181281"/>
                </a:moveTo>
                <a:cubicBezTo>
                  <a:pt x="2661488" y="1223695"/>
                  <a:pt x="2626825" y="1258082"/>
                  <a:pt x="2584064" y="1258082"/>
                </a:cubicBezTo>
                <a:cubicBezTo>
                  <a:pt x="2541307" y="1258082"/>
                  <a:pt x="2506643" y="1223695"/>
                  <a:pt x="2506643" y="1181281"/>
                </a:cubicBezTo>
                <a:cubicBezTo>
                  <a:pt x="2506643" y="1138864"/>
                  <a:pt x="2541307" y="1104480"/>
                  <a:pt x="2584064" y="1104480"/>
                </a:cubicBezTo>
                <a:cubicBezTo>
                  <a:pt x="2626825" y="1104480"/>
                  <a:pt x="2661488" y="1138864"/>
                  <a:pt x="2661488" y="1181281"/>
                </a:cubicBezTo>
                <a:close/>
                <a:moveTo>
                  <a:pt x="2696323" y="3100958"/>
                </a:moveTo>
                <a:cubicBezTo>
                  <a:pt x="2696323" y="2839376"/>
                  <a:pt x="2463486" y="2602540"/>
                  <a:pt x="2181908" y="2439316"/>
                </a:cubicBezTo>
                <a:cubicBezTo>
                  <a:pt x="2175610" y="2434356"/>
                  <a:pt x="2168966" y="2429981"/>
                  <a:pt x="2162325" y="2425665"/>
                </a:cubicBezTo>
                <a:lnTo>
                  <a:pt x="2160512" y="2427589"/>
                </a:lnTo>
                <a:cubicBezTo>
                  <a:pt x="2105450" y="2392466"/>
                  <a:pt x="2047117" y="2362967"/>
                  <a:pt x="1988247" y="2337451"/>
                </a:cubicBezTo>
                <a:cubicBezTo>
                  <a:pt x="1991757" y="2335663"/>
                  <a:pt x="1994537" y="2333085"/>
                  <a:pt x="1997282" y="2330485"/>
                </a:cubicBezTo>
                <a:lnTo>
                  <a:pt x="1960185" y="2309093"/>
                </a:lnTo>
                <a:cubicBezTo>
                  <a:pt x="1949338" y="2303534"/>
                  <a:pt x="1938638" y="2298039"/>
                  <a:pt x="1927536" y="2293524"/>
                </a:cubicBezTo>
                <a:cubicBezTo>
                  <a:pt x="1925304" y="2296573"/>
                  <a:pt x="1922844" y="2296652"/>
                  <a:pt x="1920366" y="2296652"/>
                </a:cubicBezTo>
                <a:cubicBezTo>
                  <a:pt x="1883281" y="2296652"/>
                  <a:pt x="1850189" y="2278633"/>
                  <a:pt x="1832086" y="2248006"/>
                </a:cubicBezTo>
                <a:cubicBezTo>
                  <a:pt x="1796895" y="2228668"/>
                  <a:pt x="1760561" y="2213262"/>
                  <a:pt x="1721007" y="2204654"/>
                </a:cubicBezTo>
                <a:lnTo>
                  <a:pt x="1715813" y="2239017"/>
                </a:lnTo>
                <a:cubicBezTo>
                  <a:pt x="1619300" y="2212961"/>
                  <a:pt x="1529144" y="2198788"/>
                  <a:pt x="1453207" y="2198304"/>
                </a:cubicBezTo>
                <a:cubicBezTo>
                  <a:pt x="1385990" y="2197875"/>
                  <a:pt x="1307989" y="2208033"/>
                  <a:pt x="1224696" y="2228282"/>
                </a:cubicBezTo>
                <a:cubicBezTo>
                  <a:pt x="1221058" y="2215625"/>
                  <a:pt x="1220103" y="2202374"/>
                  <a:pt x="1220103" y="2188888"/>
                </a:cubicBezTo>
                <a:lnTo>
                  <a:pt x="1224725" y="2164783"/>
                </a:lnTo>
                <a:lnTo>
                  <a:pt x="1053224" y="2193869"/>
                </a:lnTo>
                <a:cubicBezTo>
                  <a:pt x="1061789" y="2218206"/>
                  <a:pt x="1073287" y="2242187"/>
                  <a:pt x="1088807" y="2265803"/>
                </a:cubicBezTo>
                <a:cubicBezTo>
                  <a:pt x="1030910" y="2284792"/>
                  <a:pt x="971862" y="2307571"/>
                  <a:pt x="913444" y="2334338"/>
                </a:cubicBezTo>
                <a:lnTo>
                  <a:pt x="885242" y="2250638"/>
                </a:lnTo>
                <a:cubicBezTo>
                  <a:pt x="838937" y="2273110"/>
                  <a:pt x="794100" y="2299864"/>
                  <a:pt x="752065" y="2329259"/>
                </a:cubicBezTo>
                <a:cubicBezTo>
                  <a:pt x="760063" y="2344616"/>
                  <a:pt x="761436" y="2361218"/>
                  <a:pt x="761436" y="2378155"/>
                </a:cubicBezTo>
                <a:lnTo>
                  <a:pt x="757883" y="2415295"/>
                </a:lnTo>
                <a:cubicBezTo>
                  <a:pt x="633904" y="2481214"/>
                  <a:pt x="519536" y="2564052"/>
                  <a:pt x="428505" y="2657367"/>
                </a:cubicBezTo>
                <a:lnTo>
                  <a:pt x="408651" y="2653144"/>
                </a:lnTo>
                <a:lnTo>
                  <a:pt x="357067" y="2738679"/>
                </a:lnTo>
                <a:cubicBezTo>
                  <a:pt x="299957" y="2811977"/>
                  <a:pt x="258072" y="2890449"/>
                  <a:pt x="239060" y="2972897"/>
                </a:cubicBezTo>
                <a:cubicBezTo>
                  <a:pt x="223899" y="3005492"/>
                  <a:pt x="211220" y="3039747"/>
                  <a:pt x="200113" y="3074790"/>
                </a:cubicBezTo>
                <a:lnTo>
                  <a:pt x="229933" y="3152807"/>
                </a:lnTo>
                <a:cubicBezTo>
                  <a:pt x="263554" y="3403475"/>
                  <a:pt x="489317" y="3627157"/>
                  <a:pt x="761088" y="3776592"/>
                </a:cubicBezTo>
                <a:cubicBezTo>
                  <a:pt x="761087" y="3791739"/>
                  <a:pt x="759247" y="3806531"/>
                  <a:pt x="752065" y="3820325"/>
                </a:cubicBezTo>
                <a:cubicBezTo>
                  <a:pt x="794100" y="3849716"/>
                  <a:pt x="838937" y="3876470"/>
                  <a:pt x="885242" y="3898943"/>
                </a:cubicBezTo>
                <a:lnTo>
                  <a:pt x="901413" y="3850950"/>
                </a:lnTo>
                <a:cubicBezTo>
                  <a:pt x="956880" y="3876965"/>
                  <a:pt x="1013452" y="3899106"/>
                  <a:pt x="1069678" y="3917653"/>
                </a:cubicBezTo>
                <a:cubicBezTo>
                  <a:pt x="1063070" y="3930149"/>
                  <a:pt x="1057739" y="3942881"/>
                  <a:pt x="1053224" y="3955712"/>
                </a:cubicBezTo>
                <a:lnTo>
                  <a:pt x="1224725" y="3984800"/>
                </a:lnTo>
                <a:lnTo>
                  <a:pt x="1220104" y="3960693"/>
                </a:lnTo>
                <a:lnTo>
                  <a:pt x="1220322" y="3958822"/>
                </a:lnTo>
                <a:cubicBezTo>
                  <a:pt x="1302385" y="3978080"/>
                  <a:pt x="1381396" y="3987850"/>
                  <a:pt x="1453207" y="3987850"/>
                </a:cubicBezTo>
                <a:cubicBezTo>
                  <a:pt x="1917550" y="3987850"/>
                  <a:pt x="2696323" y="3595127"/>
                  <a:pt x="2696323" y="3100958"/>
                </a:cubicBezTo>
                <a:close/>
                <a:moveTo>
                  <a:pt x="2837135" y="5207103"/>
                </a:moveTo>
                <a:cubicBezTo>
                  <a:pt x="2837135" y="5238353"/>
                  <a:pt x="2811597" y="5263687"/>
                  <a:pt x="2780092" y="5263687"/>
                </a:cubicBezTo>
                <a:cubicBezTo>
                  <a:pt x="2748590" y="5263687"/>
                  <a:pt x="2723051" y="5238353"/>
                  <a:pt x="2723051" y="5207103"/>
                </a:cubicBezTo>
                <a:cubicBezTo>
                  <a:pt x="2723051" y="5175852"/>
                  <a:pt x="2748590" y="5150518"/>
                  <a:pt x="2780092" y="5150518"/>
                </a:cubicBezTo>
                <a:cubicBezTo>
                  <a:pt x="2811597" y="5150518"/>
                  <a:pt x="2837135" y="5175852"/>
                  <a:pt x="2837135" y="5207103"/>
                </a:cubicBezTo>
                <a:close/>
                <a:moveTo>
                  <a:pt x="2837135" y="942481"/>
                </a:moveTo>
                <a:cubicBezTo>
                  <a:pt x="2837135" y="973731"/>
                  <a:pt x="2811597" y="999065"/>
                  <a:pt x="2780092" y="999065"/>
                </a:cubicBezTo>
                <a:cubicBezTo>
                  <a:pt x="2748590" y="999065"/>
                  <a:pt x="2723051" y="973731"/>
                  <a:pt x="2723051" y="942481"/>
                </a:cubicBezTo>
                <a:cubicBezTo>
                  <a:pt x="2723051" y="911227"/>
                  <a:pt x="2748590" y="885893"/>
                  <a:pt x="2780092" y="885893"/>
                </a:cubicBezTo>
                <a:cubicBezTo>
                  <a:pt x="2811597" y="885893"/>
                  <a:pt x="2837135" y="911227"/>
                  <a:pt x="2837135" y="942481"/>
                </a:cubicBezTo>
                <a:close/>
                <a:moveTo>
                  <a:pt x="2839285" y="3074790"/>
                </a:moveTo>
                <a:lnTo>
                  <a:pt x="2795924" y="3024186"/>
                </a:lnTo>
                <a:cubicBezTo>
                  <a:pt x="2762234" y="2986410"/>
                  <a:pt x="2726874" y="2946609"/>
                  <a:pt x="2689777" y="2906929"/>
                </a:cubicBezTo>
                <a:cubicBezTo>
                  <a:pt x="2705549" y="2942389"/>
                  <a:pt x="2711901" y="2981614"/>
                  <a:pt x="2711901" y="3022402"/>
                </a:cubicBezTo>
                <a:lnTo>
                  <a:pt x="2701866" y="3074790"/>
                </a:lnTo>
                <a:lnTo>
                  <a:pt x="2711901" y="3127178"/>
                </a:lnTo>
                <a:cubicBezTo>
                  <a:pt x="2711901" y="3167966"/>
                  <a:pt x="2705549" y="3207192"/>
                  <a:pt x="2689777" y="3242651"/>
                </a:cubicBezTo>
                <a:cubicBezTo>
                  <a:pt x="2726874" y="3202971"/>
                  <a:pt x="2762234" y="3163173"/>
                  <a:pt x="2795924" y="3125395"/>
                </a:cubicBezTo>
                <a:close/>
                <a:moveTo>
                  <a:pt x="2854903" y="5764411"/>
                </a:moveTo>
                <a:cubicBezTo>
                  <a:pt x="2852108" y="5790466"/>
                  <a:pt x="2843938" y="5815158"/>
                  <a:pt x="2833616" y="5833734"/>
                </a:cubicBezTo>
                <a:cubicBezTo>
                  <a:pt x="2812976" y="5870888"/>
                  <a:pt x="2758795" y="5897167"/>
                  <a:pt x="2720091" y="5909854"/>
                </a:cubicBezTo>
                <a:cubicBezTo>
                  <a:pt x="2700742" y="5916197"/>
                  <a:pt x="2684616" y="5918235"/>
                  <a:pt x="2666554" y="5917669"/>
                </a:cubicBezTo>
                <a:cubicBezTo>
                  <a:pt x="2648492" y="5917102"/>
                  <a:pt x="2628495" y="5913932"/>
                  <a:pt x="2601404" y="5909854"/>
                </a:cubicBezTo>
                <a:cubicBezTo>
                  <a:pt x="2547222" y="5901697"/>
                  <a:pt x="2489601" y="5889010"/>
                  <a:pt x="2394993" y="5860921"/>
                </a:cubicBezTo>
                <a:cubicBezTo>
                  <a:pt x="2300389" y="5832828"/>
                  <a:pt x="2141280" y="5782082"/>
                  <a:pt x="2033776" y="5741306"/>
                </a:cubicBezTo>
                <a:cubicBezTo>
                  <a:pt x="1926272" y="5700527"/>
                  <a:pt x="1835966" y="5657029"/>
                  <a:pt x="1749960" y="5616253"/>
                </a:cubicBezTo>
                <a:cubicBezTo>
                  <a:pt x="1663957" y="5575473"/>
                  <a:pt x="1548711" y="5517478"/>
                  <a:pt x="1517749" y="5496634"/>
                </a:cubicBezTo>
                <a:cubicBezTo>
                  <a:pt x="1486787" y="5475794"/>
                  <a:pt x="1537532" y="5490291"/>
                  <a:pt x="1564192" y="5491199"/>
                </a:cubicBezTo>
                <a:cubicBezTo>
                  <a:pt x="1590855" y="5492105"/>
                  <a:pt x="1644177" y="5497540"/>
                  <a:pt x="1693198" y="5491199"/>
                </a:cubicBezTo>
                <a:cubicBezTo>
                  <a:pt x="1742221" y="5484856"/>
                  <a:pt x="1795544" y="5476699"/>
                  <a:pt x="1858327" y="5453139"/>
                </a:cubicBezTo>
                <a:cubicBezTo>
                  <a:pt x="1921110" y="5429580"/>
                  <a:pt x="2006254" y="5392425"/>
                  <a:pt x="2069899" y="5349835"/>
                </a:cubicBezTo>
                <a:cubicBezTo>
                  <a:pt x="2133541" y="5307246"/>
                  <a:pt x="2188582" y="5229312"/>
                  <a:pt x="2240187" y="5197598"/>
                </a:cubicBezTo>
                <a:cubicBezTo>
                  <a:pt x="2291788" y="5165882"/>
                  <a:pt x="2336512" y="5153195"/>
                  <a:pt x="2379516" y="5159538"/>
                </a:cubicBezTo>
                <a:cubicBezTo>
                  <a:pt x="2422515" y="5165879"/>
                  <a:pt x="2474120" y="5204847"/>
                  <a:pt x="2498199" y="5235655"/>
                </a:cubicBezTo>
                <a:cubicBezTo>
                  <a:pt x="2522281" y="5266467"/>
                  <a:pt x="2525721" y="5304527"/>
                  <a:pt x="2524002" y="5344397"/>
                </a:cubicBezTo>
                <a:cubicBezTo>
                  <a:pt x="2522281" y="5384271"/>
                  <a:pt x="2517982" y="5444982"/>
                  <a:pt x="2487879" y="5474888"/>
                </a:cubicBezTo>
                <a:cubicBezTo>
                  <a:pt x="2457776" y="5504791"/>
                  <a:pt x="2374354" y="5511135"/>
                  <a:pt x="2343392" y="5523821"/>
                </a:cubicBezTo>
                <a:cubicBezTo>
                  <a:pt x="2320169" y="5533338"/>
                  <a:pt x="2293078" y="5540814"/>
                  <a:pt x="2302111" y="5551005"/>
                </a:cubicBezTo>
                <a:cubicBezTo>
                  <a:pt x="2329630" y="5556443"/>
                  <a:pt x="2442299" y="5557349"/>
                  <a:pt x="2508522" y="5556443"/>
                </a:cubicBezTo>
                <a:cubicBezTo>
                  <a:pt x="2574744" y="5555538"/>
                  <a:pt x="2643548" y="5523821"/>
                  <a:pt x="2699451" y="5545570"/>
                </a:cubicBezTo>
                <a:cubicBezTo>
                  <a:pt x="2755352" y="5567316"/>
                  <a:pt x="2821578" y="5638907"/>
                  <a:pt x="2843938" y="5686935"/>
                </a:cubicBezTo>
                <a:cubicBezTo>
                  <a:pt x="2855117" y="5710948"/>
                  <a:pt x="2857698" y="5738359"/>
                  <a:pt x="2854903" y="5764411"/>
                </a:cubicBezTo>
                <a:close/>
                <a:moveTo>
                  <a:pt x="2854903" y="385169"/>
                </a:moveTo>
                <a:cubicBezTo>
                  <a:pt x="2857698" y="411221"/>
                  <a:pt x="2855117" y="438635"/>
                  <a:pt x="2843938" y="462649"/>
                </a:cubicBezTo>
                <a:cubicBezTo>
                  <a:pt x="2821578" y="510677"/>
                  <a:pt x="2755352" y="582264"/>
                  <a:pt x="2699451" y="604013"/>
                </a:cubicBezTo>
                <a:cubicBezTo>
                  <a:pt x="2643548" y="625762"/>
                  <a:pt x="2574744" y="594042"/>
                  <a:pt x="2508522" y="593137"/>
                </a:cubicBezTo>
                <a:cubicBezTo>
                  <a:pt x="2442299" y="592232"/>
                  <a:pt x="2329630" y="593137"/>
                  <a:pt x="2302111" y="598575"/>
                </a:cubicBezTo>
                <a:cubicBezTo>
                  <a:pt x="2293078" y="608770"/>
                  <a:pt x="2320169" y="616245"/>
                  <a:pt x="2343392" y="625759"/>
                </a:cubicBezTo>
                <a:cubicBezTo>
                  <a:pt x="2374354" y="638446"/>
                  <a:pt x="2457776" y="644789"/>
                  <a:pt x="2487879" y="674695"/>
                </a:cubicBezTo>
                <a:cubicBezTo>
                  <a:pt x="2517982" y="704598"/>
                  <a:pt x="2522281" y="765312"/>
                  <a:pt x="2524002" y="805183"/>
                </a:cubicBezTo>
                <a:cubicBezTo>
                  <a:pt x="2525721" y="845057"/>
                  <a:pt x="2522281" y="883114"/>
                  <a:pt x="2498199" y="913925"/>
                </a:cubicBezTo>
                <a:cubicBezTo>
                  <a:pt x="2474120" y="944737"/>
                  <a:pt x="2422515" y="983702"/>
                  <a:pt x="2379516" y="990045"/>
                </a:cubicBezTo>
                <a:cubicBezTo>
                  <a:pt x="2336512" y="996389"/>
                  <a:pt x="2291788" y="983702"/>
                  <a:pt x="2240187" y="951985"/>
                </a:cubicBezTo>
                <a:cubicBezTo>
                  <a:pt x="2188582" y="920269"/>
                  <a:pt x="2133541" y="842338"/>
                  <a:pt x="2069899" y="799748"/>
                </a:cubicBezTo>
                <a:cubicBezTo>
                  <a:pt x="2006254" y="757155"/>
                  <a:pt x="1921110" y="720004"/>
                  <a:pt x="1858327" y="696441"/>
                </a:cubicBezTo>
                <a:cubicBezTo>
                  <a:pt x="1795544" y="672881"/>
                  <a:pt x="1742221" y="664727"/>
                  <a:pt x="1693198" y="658384"/>
                </a:cubicBezTo>
                <a:cubicBezTo>
                  <a:pt x="1644177" y="652041"/>
                  <a:pt x="1590855" y="657476"/>
                  <a:pt x="1564192" y="658384"/>
                </a:cubicBezTo>
                <a:cubicBezTo>
                  <a:pt x="1537532" y="659289"/>
                  <a:pt x="1486787" y="673787"/>
                  <a:pt x="1517749" y="652946"/>
                </a:cubicBezTo>
                <a:cubicBezTo>
                  <a:pt x="1548711" y="632102"/>
                  <a:pt x="1663957" y="574107"/>
                  <a:pt x="1749960" y="533331"/>
                </a:cubicBezTo>
                <a:cubicBezTo>
                  <a:pt x="1835966" y="492552"/>
                  <a:pt x="1926272" y="449054"/>
                  <a:pt x="2033776" y="408278"/>
                </a:cubicBezTo>
                <a:cubicBezTo>
                  <a:pt x="2141280" y="367499"/>
                  <a:pt x="2300389" y="316752"/>
                  <a:pt x="2394993" y="288663"/>
                </a:cubicBezTo>
                <a:cubicBezTo>
                  <a:pt x="2489601" y="260570"/>
                  <a:pt x="2547222" y="247884"/>
                  <a:pt x="2601404" y="239727"/>
                </a:cubicBezTo>
                <a:cubicBezTo>
                  <a:pt x="2628495" y="235651"/>
                  <a:pt x="2648492" y="232478"/>
                  <a:pt x="2666554" y="231912"/>
                </a:cubicBezTo>
                <a:cubicBezTo>
                  <a:pt x="2684616" y="231346"/>
                  <a:pt x="2700742" y="233383"/>
                  <a:pt x="2720091" y="239727"/>
                </a:cubicBezTo>
                <a:cubicBezTo>
                  <a:pt x="2758795" y="252413"/>
                  <a:pt x="2812976" y="278695"/>
                  <a:pt x="2833616" y="315847"/>
                </a:cubicBezTo>
                <a:cubicBezTo>
                  <a:pt x="2843938" y="334423"/>
                  <a:pt x="2852108" y="359118"/>
                  <a:pt x="2854903" y="385169"/>
                </a:cubicBezTo>
                <a:close/>
                <a:moveTo>
                  <a:pt x="2873565" y="4174985"/>
                </a:moveTo>
                <a:cubicBezTo>
                  <a:pt x="2873565" y="4281045"/>
                  <a:pt x="2791964" y="4367024"/>
                  <a:pt x="2691304" y="4367024"/>
                </a:cubicBezTo>
                <a:cubicBezTo>
                  <a:pt x="2590644" y="4367024"/>
                  <a:pt x="2509042" y="4281045"/>
                  <a:pt x="2509042" y="4174985"/>
                </a:cubicBezTo>
                <a:cubicBezTo>
                  <a:pt x="2509042" y="4068926"/>
                  <a:pt x="2590644" y="3982947"/>
                  <a:pt x="2691304" y="3982947"/>
                </a:cubicBezTo>
                <a:cubicBezTo>
                  <a:pt x="2791964" y="3982947"/>
                  <a:pt x="2873565" y="4068926"/>
                  <a:pt x="2873565" y="4174985"/>
                </a:cubicBezTo>
                <a:close/>
                <a:moveTo>
                  <a:pt x="2873565" y="1974598"/>
                </a:moveTo>
                <a:cubicBezTo>
                  <a:pt x="2873565" y="2080657"/>
                  <a:pt x="2791964" y="2166636"/>
                  <a:pt x="2691304" y="2166636"/>
                </a:cubicBezTo>
                <a:cubicBezTo>
                  <a:pt x="2590644" y="2166636"/>
                  <a:pt x="2509042" y="2080657"/>
                  <a:pt x="2509042" y="1974598"/>
                </a:cubicBezTo>
                <a:cubicBezTo>
                  <a:pt x="2509042" y="1868539"/>
                  <a:pt x="2590644" y="1782560"/>
                  <a:pt x="2691304" y="1782560"/>
                </a:cubicBezTo>
                <a:cubicBezTo>
                  <a:pt x="2791964" y="1782560"/>
                  <a:pt x="2873565" y="1868539"/>
                  <a:pt x="2873565" y="1974598"/>
                </a:cubicBezTo>
                <a:close/>
                <a:moveTo>
                  <a:pt x="2988368" y="5855667"/>
                </a:moveTo>
                <a:cubicBezTo>
                  <a:pt x="2988368" y="5882212"/>
                  <a:pt x="2966675" y="5903731"/>
                  <a:pt x="2939916" y="5903731"/>
                </a:cubicBezTo>
                <a:cubicBezTo>
                  <a:pt x="2913154" y="5903731"/>
                  <a:pt x="2891461" y="5882212"/>
                  <a:pt x="2891461" y="5855667"/>
                </a:cubicBezTo>
                <a:cubicBezTo>
                  <a:pt x="2891461" y="5829122"/>
                  <a:pt x="2913154" y="5807603"/>
                  <a:pt x="2939916" y="5807603"/>
                </a:cubicBezTo>
                <a:cubicBezTo>
                  <a:pt x="2966675" y="5807603"/>
                  <a:pt x="2988368" y="5829122"/>
                  <a:pt x="2988368" y="5855667"/>
                </a:cubicBezTo>
                <a:close/>
                <a:moveTo>
                  <a:pt x="2988368" y="293913"/>
                </a:moveTo>
                <a:cubicBezTo>
                  <a:pt x="2988368" y="320458"/>
                  <a:pt x="2966675" y="341977"/>
                  <a:pt x="2939916" y="341977"/>
                </a:cubicBezTo>
                <a:cubicBezTo>
                  <a:pt x="2913154" y="341977"/>
                  <a:pt x="2891461" y="320458"/>
                  <a:pt x="2891461" y="293913"/>
                </a:cubicBezTo>
                <a:cubicBezTo>
                  <a:pt x="2891461" y="267368"/>
                  <a:pt x="2913154" y="245849"/>
                  <a:pt x="2939916" y="245849"/>
                </a:cubicBezTo>
                <a:cubicBezTo>
                  <a:pt x="2966675" y="245849"/>
                  <a:pt x="2988368" y="267368"/>
                  <a:pt x="2988368" y="293913"/>
                </a:cubicBezTo>
                <a:close/>
                <a:moveTo>
                  <a:pt x="3039918" y="5636388"/>
                </a:moveTo>
                <a:cubicBezTo>
                  <a:pt x="3039918" y="5678805"/>
                  <a:pt x="3005254" y="5713189"/>
                  <a:pt x="2962497" y="5713189"/>
                </a:cubicBezTo>
                <a:cubicBezTo>
                  <a:pt x="2919737" y="5713189"/>
                  <a:pt x="2885073" y="5678805"/>
                  <a:pt x="2885073" y="5636388"/>
                </a:cubicBezTo>
                <a:cubicBezTo>
                  <a:pt x="2885073" y="5593971"/>
                  <a:pt x="2919737" y="5559586"/>
                  <a:pt x="2962497" y="5559586"/>
                </a:cubicBezTo>
                <a:cubicBezTo>
                  <a:pt x="3005254" y="5559586"/>
                  <a:pt x="3039918" y="5593971"/>
                  <a:pt x="3039918" y="5636388"/>
                </a:cubicBezTo>
                <a:close/>
                <a:moveTo>
                  <a:pt x="3039918" y="513193"/>
                </a:moveTo>
                <a:cubicBezTo>
                  <a:pt x="3039918" y="555610"/>
                  <a:pt x="3005254" y="589994"/>
                  <a:pt x="2962497" y="589994"/>
                </a:cubicBezTo>
                <a:cubicBezTo>
                  <a:pt x="2919737" y="589994"/>
                  <a:pt x="2885073" y="555610"/>
                  <a:pt x="2885073" y="513193"/>
                </a:cubicBezTo>
                <a:cubicBezTo>
                  <a:pt x="2885073" y="470779"/>
                  <a:pt x="2919737" y="436391"/>
                  <a:pt x="2962497" y="436391"/>
                </a:cubicBezTo>
                <a:cubicBezTo>
                  <a:pt x="3005254" y="436391"/>
                  <a:pt x="3039918" y="470779"/>
                  <a:pt x="3039918" y="513193"/>
                </a:cubicBezTo>
                <a:close/>
                <a:moveTo>
                  <a:pt x="3076086" y="5028959"/>
                </a:moveTo>
                <a:cubicBezTo>
                  <a:pt x="3076086" y="5110542"/>
                  <a:pt x="3009419" y="5176676"/>
                  <a:pt x="2927179" y="5176676"/>
                </a:cubicBezTo>
                <a:cubicBezTo>
                  <a:pt x="2844938" y="5176676"/>
                  <a:pt x="2778271" y="5110542"/>
                  <a:pt x="2778271" y="5028959"/>
                </a:cubicBezTo>
                <a:cubicBezTo>
                  <a:pt x="2778271" y="4947380"/>
                  <a:pt x="2844938" y="4881246"/>
                  <a:pt x="2927179" y="4881246"/>
                </a:cubicBezTo>
                <a:cubicBezTo>
                  <a:pt x="3009419" y="4881246"/>
                  <a:pt x="3076086" y="4947380"/>
                  <a:pt x="3076086" y="5028959"/>
                </a:cubicBezTo>
                <a:close/>
                <a:moveTo>
                  <a:pt x="3076086" y="1120621"/>
                </a:moveTo>
                <a:cubicBezTo>
                  <a:pt x="3076086" y="1202200"/>
                  <a:pt x="3009419" y="1268335"/>
                  <a:pt x="2927179" y="1268335"/>
                </a:cubicBezTo>
                <a:cubicBezTo>
                  <a:pt x="2844938" y="1268335"/>
                  <a:pt x="2778271" y="1202200"/>
                  <a:pt x="2778271" y="1120621"/>
                </a:cubicBezTo>
                <a:cubicBezTo>
                  <a:pt x="2778271" y="1039042"/>
                  <a:pt x="2844938" y="972908"/>
                  <a:pt x="2927179" y="972908"/>
                </a:cubicBezTo>
                <a:cubicBezTo>
                  <a:pt x="3009419" y="972908"/>
                  <a:pt x="3076086" y="1039042"/>
                  <a:pt x="3076086" y="1120621"/>
                </a:cubicBezTo>
                <a:close/>
                <a:moveTo>
                  <a:pt x="3154011" y="3702196"/>
                </a:moveTo>
                <a:cubicBezTo>
                  <a:pt x="3154011" y="3808256"/>
                  <a:pt x="3072410" y="3894234"/>
                  <a:pt x="2971750" y="3894234"/>
                </a:cubicBezTo>
                <a:cubicBezTo>
                  <a:pt x="2871090" y="3894234"/>
                  <a:pt x="2789488" y="3808256"/>
                  <a:pt x="2789488" y="3702196"/>
                </a:cubicBezTo>
                <a:cubicBezTo>
                  <a:pt x="2789488" y="3596137"/>
                  <a:pt x="2871090" y="3510158"/>
                  <a:pt x="2971750" y="3510158"/>
                </a:cubicBezTo>
                <a:cubicBezTo>
                  <a:pt x="3072410" y="3510158"/>
                  <a:pt x="3154011" y="3596137"/>
                  <a:pt x="3154011" y="3702196"/>
                </a:cubicBezTo>
                <a:close/>
                <a:moveTo>
                  <a:pt x="3154011" y="2447384"/>
                </a:moveTo>
                <a:cubicBezTo>
                  <a:pt x="3154011" y="2553447"/>
                  <a:pt x="3072410" y="2639422"/>
                  <a:pt x="2971750" y="2639422"/>
                </a:cubicBezTo>
                <a:cubicBezTo>
                  <a:pt x="2871090" y="2639422"/>
                  <a:pt x="2789488" y="2553447"/>
                  <a:pt x="2789488" y="2447384"/>
                </a:cubicBezTo>
                <a:cubicBezTo>
                  <a:pt x="2789488" y="2341325"/>
                  <a:pt x="2871090" y="2255346"/>
                  <a:pt x="2971750" y="2255346"/>
                </a:cubicBezTo>
                <a:cubicBezTo>
                  <a:pt x="3072410" y="2255346"/>
                  <a:pt x="3154011" y="2341325"/>
                  <a:pt x="3154011" y="2447384"/>
                </a:cubicBezTo>
                <a:close/>
                <a:moveTo>
                  <a:pt x="3222208" y="4260313"/>
                </a:moveTo>
                <a:cubicBezTo>
                  <a:pt x="3222208" y="4345708"/>
                  <a:pt x="3164264" y="4414933"/>
                  <a:pt x="3092787" y="4414933"/>
                </a:cubicBezTo>
                <a:cubicBezTo>
                  <a:pt x="3021310" y="4414933"/>
                  <a:pt x="2963369" y="4345708"/>
                  <a:pt x="2963369" y="4260313"/>
                </a:cubicBezTo>
                <a:cubicBezTo>
                  <a:pt x="2963369" y="4174919"/>
                  <a:pt x="3021310" y="4105693"/>
                  <a:pt x="3092787" y="4105693"/>
                </a:cubicBezTo>
                <a:cubicBezTo>
                  <a:pt x="3164264" y="4105693"/>
                  <a:pt x="3222208" y="4174919"/>
                  <a:pt x="3222208" y="4260313"/>
                </a:cubicBezTo>
                <a:close/>
                <a:moveTo>
                  <a:pt x="3222208" y="1889267"/>
                </a:moveTo>
                <a:cubicBezTo>
                  <a:pt x="3222208" y="1974662"/>
                  <a:pt x="3164264" y="2043890"/>
                  <a:pt x="3092787" y="2043890"/>
                </a:cubicBezTo>
                <a:cubicBezTo>
                  <a:pt x="3021310" y="2043890"/>
                  <a:pt x="2963369" y="1974662"/>
                  <a:pt x="2963369" y="1889267"/>
                </a:cubicBezTo>
                <a:cubicBezTo>
                  <a:pt x="2963369" y="1803873"/>
                  <a:pt x="3021310" y="1734647"/>
                  <a:pt x="3092787" y="1734647"/>
                </a:cubicBezTo>
                <a:cubicBezTo>
                  <a:pt x="3164264" y="1734647"/>
                  <a:pt x="3222208" y="1803873"/>
                  <a:pt x="3222208" y="1889267"/>
                </a:cubicBezTo>
                <a:close/>
                <a:moveTo>
                  <a:pt x="3345114" y="3916904"/>
                </a:moveTo>
                <a:cubicBezTo>
                  <a:pt x="3345114" y="3959318"/>
                  <a:pt x="3310450" y="3993705"/>
                  <a:pt x="3267690" y="3993705"/>
                </a:cubicBezTo>
                <a:cubicBezTo>
                  <a:pt x="3224933" y="3993705"/>
                  <a:pt x="3190269" y="3959318"/>
                  <a:pt x="3190269" y="3916904"/>
                </a:cubicBezTo>
                <a:cubicBezTo>
                  <a:pt x="3190269" y="3874487"/>
                  <a:pt x="3224933" y="3840103"/>
                  <a:pt x="3267690" y="3840103"/>
                </a:cubicBezTo>
                <a:cubicBezTo>
                  <a:pt x="3310450" y="3840103"/>
                  <a:pt x="3345114" y="3874487"/>
                  <a:pt x="3345114" y="3916904"/>
                </a:cubicBezTo>
                <a:close/>
                <a:moveTo>
                  <a:pt x="3345114" y="2232680"/>
                </a:moveTo>
                <a:cubicBezTo>
                  <a:pt x="3345114" y="2275094"/>
                  <a:pt x="3310450" y="2309481"/>
                  <a:pt x="3267690" y="2309481"/>
                </a:cubicBezTo>
                <a:cubicBezTo>
                  <a:pt x="3224933" y="2309481"/>
                  <a:pt x="3190269" y="2275094"/>
                  <a:pt x="3190269" y="2232680"/>
                </a:cubicBezTo>
                <a:cubicBezTo>
                  <a:pt x="3190269" y="2190262"/>
                  <a:pt x="3224933" y="2155878"/>
                  <a:pt x="3267690" y="2155878"/>
                </a:cubicBezTo>
                <a:cubicBezTo>
                  <a:pt x="3310450" y="2155878"/>
                  <a:pt x="3345114" y="2190262"/>
                  <a:pt x="3345114" y="2232680"/>
                </a:cubicBezTo>
                <a:close/>
                <a:moveTo>
                  <a:pt x="3366523" y="5817595"/>
                </a:moveTo>
                <a:cubicBezTo>
                  <a:pt x="3366523" y="5900622"/>
                  <a:pt x="3302641" y="5967931"/>
                  <a:pt x="3223840" y="5967931"/>
                </a:cubicBezTo>
                <a:cubicBezTo>
                  <a:pt x="3145036" y="5967931"/>
                  <a:pt x="3081158" y="5900622"/>
                  <a:pt x="3081158" y="5817595"/>
                </a:cubicBezTo>
                <a:cubicBezTo>
                  <a:pt x="3081158" y="5734566"/>
                  <a:pt x="3145036" y="5667257"/>
                  <a:pt x="3223840" y="5667257"/>
                </a:cubicBezTo>
                <a:cubicBezTo>
                  <a:pt x="3302641" y="5667257"/>
                  <a:pt x="3366523" y="5734566"/>
                  <a:pt x="3366523" y="5817595"/>
                </a:cubicBezTo>
                <a:close/>
                <a:moveTo>
                  <a:pt x="3366523" y="331988"/>
                </a:moveTo>
                <a:cubicBezTo>
                  <a:pt x="3366523" y="415018"/>
                  <a:pt x="3302641" y="482324"/>
                  <a:pt x="3223840" y="482324"/>
                </a:cubicBezTo>
                <a:cubicBezTo>
                  <a:pt x="3145036" y="482324"/>
                  <a:pt x="3081158" y="415018"/>
                  <a:pt x="3081158" y="331988"/>
                </a:cubicBezTo>
                <a:cubicBezTo>
                  <a:pt x="3081158" y="248959"/>
                  <a:pt x="3145036" y="181650"/>
                  <a:pt x="3223840" y="181650"/>
                </a:cubicBezTo>
                <a:cubicBezTo>
                  <a:pt x="3302641" y="181650"/>
                  <a:pt x="3366523" y="248959"/>
                  <a:pt x="3366523" y="331988"/>
                </a:cubicBezTo>
                <a:close/>
                <a:moveTo>
                  <a:pt x="3449721" y="4139072"/>
                </a:moveTo>
                <a:cubicBezTo>
                  <a:pt x="3449721" y="4178183"/>
                  <a:pt x="3417760" y="4209888"/>
                  <a:pt x="3378334" y="4209888"/>
                </a:cubicBezTo>
                <a:cubicBezTo>
                  <a:pt x="3338905" y="4209888"/>
                  <a:pt x="3306943" y="4178183"/>
                  <a:pt x="3306943" y="4139072"/>
                </a:cubicBezTo>
                <a:cubicBezTo>
                  <a:pt x="3306943" y="4099961"/>
                  <a:pt x="3338905" y="4068257"/>
                  <a:pt x="3378334" y="4068257"/>
                </a:cubicBezTo>
                <a:cubicBezTo>
                  <a:pt x="3417760" y="4068257"/>
                  <a:pt x="3449721" y="4099961"/>
                  <a:pt x="3449721" y="4139072"/>
                </a:cubicBezTo>
                <a:close/>
                <a:moveTo>
                  <a:pt x="3449721" y="2010508"/>
                </a:moveTo>
                <a:cubicBezTo>
                  <a:pt x="3449721" y="2049619"/>
                  <a:pt x="3417760" y="2081323"/>
                  <a:pt x="3378334" y="2081323"/>
                </a:cubicBezTo>
                <a:cubicBezTo>
                  <a:pt x="3338905" y="2081323"/>
                  <a:pt x="3306943" y="2049619"/>
                  <a:pt x="3306943" y="2010508"/>
                </a:cubicBezTo>
                <a:cubicBezTo>
                  <a:pt x="3306943" y="1971398"/>
                  <a:pt x="3338905" y="1939693"/>
                  <a:pt x="3378334" y="1939693"/>
                </a:cubicBezTo>
                <a:cubicBezTo>
                  <a:pt x="3417760" y="1939693"/>
                  <a:pt x="3449721" y="1971398"/>
                  <a:pt x="3449721" y="2010508"/>
                </a:cubicBezTo>
                <a:close/>
                <a:moveTo>
                  <a:pt x="3596297" y="5884405"/>
                </a:moveTo>
                <a:cubicBezTo>
                  <a:pt x="3596297" y="5926822"/>
                  <a:pt x="3561633" y="5961206"/>
                  <a:pt x="3518876" y="5961206"/>
                </a:cubicBezTo>
                <a:cubicBezTo>
                  <a:pt x="3476116" y="5961206"/>
                  <a:pt x="3441452" y="5926822"/>
                  <a:pt x="3441452" y="5884405"/>
                </a:cubicBezTo>
                <a:cubicBezTo>
                  <a:pt x="3441452" y="5841991"/>
                  <a:pt x="3476116" y="5807603"/>
                  <a:pt x="3518876" y="5807603"/>
                </a:cubicBezTo>
                <a:cubicBezTo>
                  <a:pt x="3561633" y="5807603"/>
                  <a:pt x="3596297" y="5841991"/>
                  <a:pt x="3596297" y="5884405"/>
                </a:cubicBezTo>
                <a:close/>
                <a:moveTo>
                  <a:pt x="3596297" y="265176"/>
                </a:moveTo>
                <a:cubicBezTo>
                  <a:pt x="3596297" y="307593"/>
                  <a:pt x="3561633" y="341977"/>
                  <a:pt x="3518876" y="341977"/>
                </a:cubicBezTo>
                <a:cubicBezTo>
                  <a:pt x="3476116" y="341977"/>
                  <a:pt x="3441452" y="307593"/>
                  <a:pt x="3441452" y="265176"/>
                </a:cubicBezTo>
                <a:cubicBezTo>
                  <a:pt x="3441452" y="222759"/>
                  <a:pt x="3476116" y="188374"/>
                  <a:pt x="3518876" y="188375"/>
                </a:cubicBezTo>
                <a:cubicBezTo>
                  <a:pt x="3561633" y="188374"/>
                  <a:pt x="3596297" y="222759"/>
                  <a:pt x="3596297" y="265176"/>
                </a:cubicBezTo>
                <a:close/>
                <a:moveTo>
                  <a:pt x="3743556" y="4963951"/>
                </a:moveTo>
                <a:cubicBezTo>
                  <a:pt x="3743556" y="5045531"/>
                  <a:pt x="3676889" y="5111665"/>
                  <a:pt x="3594649" y="5111665"/>
                </a:cubicBezTo>
                <a:cubicBezTo>
                  <a:pt x="3512409" y="5111665"/>
                  <a:pt x="3445742" y="5045531"/>
                  <a:pt x="3445742" y="4963951"/>
                </a:cubicBezTo>
                <a:cubicBezTo>
                  <a:pt x="3445742" y="4882372"/>
                  <a:pt x="3512409" y="4816238"/>
                  <a:pt x="3594649" y="4816238"/>
                </a:cubicBezTo>
                <a:cubicBezTo>
                  <a:pt x="3676889" y="4816238"/>
                  <a:pt x="3743556" y="4882372"/>
                  <a:pt x="3743556" y="4963951"/>
                </a:cubicBezTo>
                <a:close/>
                <a:moveTo>
                  <a:pt x="3743556" y="1185629"/>
                </a:moveTo>
                <a:cubicBezTo>
                  <a:pt x="3743556" y="1267211"/>
                  <a:pt x="3676889" y="1333346"/>
                  <a:pt x="3594649" y="1333346"/>
                </a:cubicBezTo>
                <a:cubicBezTo>
                  <a:pt x="3512409" y="1333346"/>
                  <a:pt x="3445742" y="1267211"/>
                  <a:pt x="3445742" y="1185629"/>
                </a:cubicBezTo>
                <a:cubicBezTo>
                  <a:pt x="3445742" y="1104050"/>
                  <a:pt x="3512409" y="1037915"/>
                  <a:pt x="3594649" y="1037915"/>
                </a:cubicBezTo>
                <a:cubicBezTo>
                  <a:pt x="3676889" y="1037915"/>
                  <a:pt x="3743556" y="1104050"/>
                  <a:pt x="3743556" y="1185629"/>
                </a:cubicBezTo>
                <a:close/>
                <a:moveTo>
                  <a:pt x="3776821" y="5891305"/>
                </a:moveTo>
                <a:cubicBezTo>
                  <a:pt x="3776821" y="5930416"/>
                  <a:pt x="3744859" y="5962120"/>
                  <a:pt x="3705434" y="5962120"/>
                </a:cubicBezTo>
                <a:cubicBezTo>
                  <a:pt x="3666008" y="5962120"/>
                  <a:pt x="3634046" y="5930416"/>
                  <a:pt x="3634046" y="5891305"/>
                </a:cubicBezTo>
                <a:cubicBezTo>
                  <a:pt x="3634046" y="5852194"/>
                  <a:pt x="3666008" y="5820487"/>
                  <a:pt x="3705434" y="5820487"/>
                </a:cubicBezTo>
                <a:cubicBezTo>
                  <a:pt x="3744859" y="5820487"/>
                  <a:pt x="3776821" y="5852194"/>
                  <a:pt x="3776821" y="5891305"/>
                </a:cubicBezTo>
                <a:close/>
                <a:moveTo>
                  <a:pt x="3776821" y="258278"/>
                </a:moveTo>
                <a:cubicBezTo>
                  <a:pt x="3776821" y="297389"/>
                  <a:pt x="3744859" y="329094"/>
                  <a:pt x="3705434" y="329094"/>
                </a:cubicBezTo>
                <a:cubicBezTo>
                  <a:pt x="3666008" y="329094"/>
                  <a:pt x="3634046" y="297389"/>
                  <a:pt x="3634046" y="258278"/>
                </a:cubicBezTo>
                <a:cubicBezTo>
                  <a:pt x="3634046" y="219168"/>
                  <a:pt x="3666008" y="187463"/>
                  <a:pt x="3705434" y="187463"/>
                </a:cubicBezTo>
                <a:cubicBezTo>
                  <a:pt x="3744859" y="187463"/>
                  <a:pt x="3776821" y="219168"/>
                  <a:pt x="3776821" y="258278"/>
                </a:cubicBezTo>
                <a:close/>
                <a:moveTo>
                  <a:pt x="3810568" y="5485437"/>
                </a:moveTo>
                <a:cubicBezTo>
                  <a:pt x="3810568" y="5632055"/>
                  <a:pt x="3697762" y="5750913"/>
                  <a:pt x="3558606" y="5750913"/>
                </a:cubicBezTo>
                <a:cubicBezTo>
                  <a:pt x="3419452" y="5750913"/>
                  <a:pt x="3306646" y="5632055"/>
                  <a:pt x="3306646" y="5485437"/>
                </a:cubicBezTo>
                <a:cubicBezTo>
                  <a:pt x="3306646" y="5338817"/>
                  <a:pt x="3419452" y="5219959"/>
                  <a:pt x="3558606" y="5219959"/>
                </a:cubicBezTo>
                <a:cubicBezTo>
                  <a:pt x="3697762" y="5219959"/>
                  <a:pt x="3810568" y="5338817"/>
                  <a:pt x="3810568" y="5485437"/>
                </a:cubicBezTo>
                <a:close/>
                <a:moveTo>
                  <a:pt x="3810568" y="664146"/>
                </a:moveTo>
                <a:cubicBezTo>
                  <a:pt x="3810568" y="810763"/>
                  <a:pt x="3697762" y="929622"/>
                  <a:pt x="3558606" y="929622"/>
                </a:cubicBezTo>
                <a:cubicBezTo>
                  <a:pt x="3419452" y="929622"/>
                  <a:pt x="3306646" y="810763"/>
                  <a:pt x="3306646" y="664146"/>
                </a:cubicBezTo>
                <a:cubicBezTo>
                  <a:pt x="3306646" y="517526"/>
                  <a:pt x="3419452" y="398667"/>
                  <a:pt x="3558606" y="398667"/>
                </a:cubicBezTo>
                <a:cubicBezTo>
                  <a:pt x="3697762" y="398667"/>
                  <a:pt x="3810568" y="517526"/>
                  <a:pt x="3810568" y="664146"/>
                </a:cubicBezTo>
                <a:close/>
                <a:moveTo>
                  <a:pt x="3820853" y="4499474"/>
                </a:moveTo>
                <a:cubicBezTo>
                  <a:pt x="3820853" y="4646094"/>
                  <a:pt x="3708046" y="4764952"/>
                  <a:pt x="3568890" y="4764952"/>
                </a:cubicBezTo>
                <a:cubicBezTo>
                  <a:pt x="3429737" y="4764952"/>
                  <a:pt x="3316927" y="4646094"/>
                  <a:pt x="3316927" y="4499474"/>
                </a:cubicBezTo>
                <a:cubicBezTo>
                  <a:pt x="3316927" y="4352856"/>
                  <a:pt x="3429737" y="4233998"/>
                  <a:pt x="3568890" y="4233998"/>
                </a:cubicBezTo>
                <a:cubicBezTo>
                  <a:pt x="3708046" y="4233998"/>
                  <a:pt x="3820853" y="4352856"/>
                  <a:pt x="3820853" y="4499474"/>
                </a:cubicBezTo>
                <a:close/>
                <a:moveTo>
                  <a:pt x="3820853" y="1650107"/>
                </a:moveTo>
                <a:cubicBezTo>
                  <a:pt x="3820853" y="1796727"/>
                  <a:pt x="3708046" y="1915585"/>
                  <a:pt x="3568890" y="1915585"/>
                </a:cubicBezTo>
                <a:cubicBezTo>
                  <a:pt x="3429737" y="1915585"/>
                  <a:pt x="3316927" y="1796727"/>
                  <a:pt x="3316927" y="1650107"/>
                </a:cubicBezTo>
                <a:cubicBezTo>
                  <a:pt x="3316927" y="1503486"/>
                  <a:pt x="3429737" y="1384628"/>
                  <a:pt x="3568890" y="1384628"/>
                </a:cubicBezTo>
                <a:cubicBezTo>
                  <a:pt x="3708046" y="1384628"/>
                  <a:pt x="3820853" y="1503486"/>
                  <a:pt x="3820853" y="1650107"/>
                </a:cubicBezTo>
                <a:close/>
                <a:moveTo>
                  <a:pt x="3865315" y="5169339"/>
                </a:moveTo>
                <a:cubicBezTo>
                  <a:pt x="3865315" y="5211756"/>
                  <a:pt x="3830652" y="5246141"/>
                  <a:pt x="3787894" y="5246141"/>
                </a:cubicBezTo>
                <a:cubicBezTo>
                  <a:pt x="3745134" y="5246141"/>
                  <a:pt x="3710470" y="5211756"/>
                  <a:pt x="3710470" y="5169339"/>
                </a:cubicBezTo>
                <a:cubicBezTo>
                  <a:pt x="3710470" y="5126925"/>
                  <a:pt x="3745134" y="5092538"/>
                  <a:pt x="3787894" y="5092538"/>
                </a:cubicBezTo>
                <a:cubicBezTo>
                  <a:pt x="3830652" y="5092538"/>
                  <a:pt x="3865315" y="5126925"/>
                  <a:pt x="3865315" y="5169339"/>
                </a:cubicBezTo>
                <a:close/>
                <a:moveTo>
                  <a:pt x="3865315" y="980241"/>
                </a:moveTo>
                <a:cubicBezTo>
                  <a:pt x="3865315" y="1022658"/>
                  <a:pt x="3830652" y="1057042"/>
                  <a:pt x="3787894" y="1057042"/>
                </a:cubicBezTo>
                <a:cubicBezTo>
                  <a:pt x="3745134" y="1057042"/>
                  <a:pt x="3710470" y="1022658"/>
                  <a:pt x="3710470" y="980241"/>
                </a:cubicBezTo>
                <a:cubicBezTo>
                  <a:pt x="3710470" y="937824"/>
                  <a:pt x="3745134" y="903440"/>
                  <a:pt x="3787894" y="903440"/>
                </a:cubicBezTo>
                <a:cubicBezTo>
                  <a:pt x="3830652" y="903440"/>
                  <a:pt x="3865315" y="937824"/>
                  <a:pt x="3865315" y="980241"/>
                </a:cubicBezTo>
                <a:close/>
                <a:moveTo>
                  <a:pt x="3877545" y="4782820"/>
                </a:moveTo>
                <a:cubicBezTo>
                  <a:pt x="3877545" y="4825234"/>
                  <a:pt x="3842881" y="4859621"/>
                  <a:pt x="3800121" y="4859621"/>
                </a:cubicBezTo>
                <a:cubicBezTo>
                  <a:pt x="3757364" y="4859621"/>
                  <a:pt x="3722700" y="4825234"/>
                  <a:pt x="3722700" y="4782820"/>
                </a:cubicBezTo>
                <a:cubicBezTo>
                  <a:pt x="3722700" y="4740403"/>
                  <a:pt x="3757364" y="4706018"/>
                  <a:pt x="3800121" y="4706018"/>
                </a:cubicBezTo>
                <a:cubicBezTo>
                  <a:pt x="3842881" y="4706018"/>
                  <a:pt x="3877545" y="4740403"/>
                  <a:pt x="3877545" y="4782820"/>
                </a:cubicBezTo>
                <a:close/>
                <a:moveTo>
                  <a:pt x="3877545" y="1366764"/>
                </a:moveTo>
                <a:cubicBezTo>
                  <a:pt x="3877545" y="1409178"/>
                  <a:pt x="3842881" y="1443565"/>
                  <a:pt x="3800121" y="1443565"/>
                </a:cubicBezTo>
                <a:cubicBezTo>
                  <a:pt x="3757364" y="1443565"/>
                  <a:pt x="3722700" y="1409178"/>
                  <a:pt x="3722700" y="1366764"/>
                </a:cubicBezTo>
                <a:cubicBezTo>
                  <a:pt x="3722700" y="1324347"/>
                  <a:pt x="3757364" y="1289963"/>
                  <a:pt x="3800121" y="1289963"/>
                </a:cubicBezTo>
                <a:cubicBezTo>
                  <a:pt x="3842881" y="1289963"/>
                  <a:pt x="3877545" y="1324347"/>
                  <a:pt x="3877545" y="1366764"/>
                </a:cubicBezTo>
                <a:close/>
                <a:moveTo>
                  <a:pt x="4014954" y="4584920"/>
                </a:moveTo>
                <a:cubicBezTo>
                  <a:pt x="4014954" y="4627334"/>
                  <a:pt x="3980290" y="4661721"/>
                  <a:pt x="3937530" y="4661721"/>
                </a:cubicBezTo>
                <a:cubicBezTo>
                  <a:pt x="3894773" y="4661721"/>
                  <a:pt x="3860109" y="4627334"/>
                  <a:pt x="3860109" y="4584920"/>
                </a:cubicBezTo>
                <a:cubicBezTo>
                  <a:pt x="3860109" y="4542502"/>
                  <a:pt x="3894773" y="4508118"/>
                  <a:pt x="3937530" y="4508118"/>
                </a:cubicBezTo>
                <a:cubicBezTo>
                  <a:pt x="3980290" y="4508118"/>
                  <a:pt x="4014954" y="4542502"/>
                  <a:pt x="4014954" y="4584920"/>
                </a:cubicBezTo>
                <a:close/>
                <a:moveTo>
                  <a:pt x="4014954" y="1564664"/>
                </a:moveTo>
                <a:cubicBezTo>
                  <a:pt x="4014954" y="1607078"/>
                  <a:pt x="3980290" y="1641465"/>
                  <a:pt x="3937530" y="1641465"/>
                </a:cubicBezTo>
                <a:cubicBezTo>
                  <a:pt x="3894773" y="1641465"/>
                  <a:pt x="3860109" y="1607078"/>
                  <a:pt x="3860109" y="1564664"/>
                </a:cubicBezTo>
                <a:cubicBezTo>
                  <a:pt x="3860109" y="1522247"/>
                  <a:pt x="3894773" y="1487863"/>
                  <a:pt x="3937530" y="1487863"/>
                </a:cubicBezTo>
                <a:cubicBezTo>
                  <a:pt x="3980290" y="1487863"/>
                  <a:pt x="4014954" y="1522247"/>
                  <a:pt x="4014954" y="1564664"/>
                </a:cubicBezTo>
                <a:close/>
                <a:moveTo>
                  <a:pt x="4024006" y="5779829"/>
                </a:moveTo>
                <a:cubicBezTo>
                  <a:pt x="4024006" y="5848528"/>
                  <a:pt x="3971149" y="5904219"/>
                  <a:pt x="3905948" y="5904219"/>
                </a:cubicBezTo>
                <a:cubicBezTo>
                  <a:pt x="3840744" y="5904219"/>
                  <a:pt x="3787888" y="5848528"/>
                  <a:pt x="3787888" y="5779829"/>
                </a:cubicBezTo>
                <a:cubicBezTo>
                  <a:pt x="3787888" y="5711130"/>
                  <a:pt x="3840744" y="5655436"/>
                  <a:pt x="3905948" y="5655436"/>
                </a:cubicBezTo>
                <a:cubicBezTo>
                  <a:pt x="3971149" y="5655436"/>
                  <a:pt x="4024006" y="5711130"/>
                  <a:pt x="4024006" y="5779829"/>
                </a:cubicBezTo>
                <a:close/>
                <a:moveTo>
                  <a:pt x="4024006" y="369755"/>
                </a:moveTo>
                <a:cubicBezTo>
                  <a:pt x="4024006" y="438453"/>
                  <a:pt x="3971149" y="494145"/>
                  <a:pt x="3905948" y="494145"/>
                </a:cubicBezTo>
                <a:cubicBezTo>
                  <a:pt x="3840744" y="494145"/>
                  <a:pt x="3787888" y="438453"/>
                  <a:pt x="3787888" y="369755"/>
                </a:cubicBezTo>
                <a:cubicBezTo>
                  <a:pt x="3787888" y="301056"/>
                  <a:pt x="3840744" y="245362"/>
                  <a:pt x="3905948" y="245361"/>
                </a:cubicBezTo>
                <a:cubicBezTo>
                  <a:pt x="3971149" y="245362"/>
                  <a:pt x="4024006" y="301056"/>
                  <a:pt x="4024006" y="369755"/>
                </a:cubicBezTo>
                <a:close/>
                <a:moveTo>
                  <a:pt x="4057660" y="4987908"/>
                </a:moveTo>
                <a:cubicBezTo>
                  <a:pt x="4057660" y="5056607"/>
                  <a:pt x="4004804" y="5112298"/>
                  <a:pt x="3939600" y="5112298"/>
                </a:cubicBezTo>
                <a:cubicBezTo>
                  <a:pt x="3874399" y="5112298"/>
                  <a:pt x="3821543" y="5056607"/>
                  <a:pt x="3821543" y="4987908"/>
                </a:cubicBezTo>
                <a:cubicBezTo>
                  <a:pt x="3821543" y="4919206"/>
                  <a:pt x="3874399" y="4863515"/>
                  <a:pt x="3939600" y="4863515"/>
                </a:cubicBezTo>
                <a:cubicBezTo>
                  <a:pt x="4004804" y="4863515"/>
                  <a:pt x="4057660" y="4919206"/>
                  <a:pt x="4057660" y="4987908"/>
                </a:cubicBezTo>
                <a:close/>
                <a:moveTo>
                  <a:pt x="4057660" y="1161676"/>
                </a:moveTo>
                <a:cubicBezTo>
                  <a:pt x="4057660" y="1230375"/>
                  <a:pt x="4004804" y="1286066"/>
                  <a:pt x="3939600" y="1286066"/>
                </a:cubicBezTo>
                <a:cubicBezTo>
                  <a:pt x="3874399" y="1286066"/>
                  <a:pt x="3821543" y="1230375"/>
                  <a:pt x="3821543" y="1161676"/>
                </a:cubicBezTo>
                <a:cubicBezTo>
                  <a:pt x="3821543" y="1092977"/>
                  <a:pt x="3874399" y="1037283"/>
                  <a:pt x="3939600" y="1037283"/>
                </a:cubicBezTo>
                <a:cubicBezTo>
                  <a:pt x="4004804" y="1037283"/>
                  <a:pt x="4057660" y="1092977"/>
                  <a:pt x="4057660" y="1161676"/>
                </a:cubicBezTo>
                <a:close/>
                <a:moveTo>
                  <a:pt x="5160894" y="5012736"/>
                </a:moveTo>
                <a:cubicBezTo>
                  <a:pt x="5165197" y="5007298"/>
                  <a:pt x="5086073" y="5008206"/>
                  <a:pt x="5042211" y="5007298"/>
                </a:cubicBezTo>
                <a:cubicBezTo>
                  <a:pt x="4998349" y="5006393"/>
                  <a:pt x="4947604" y="5011831"/>
                  <a:pt x="4902882" y="5007298"/>
                </a:cubicBezTo>
                <a:cubicBezTo>
                  <a:pt x="4858161" y="5002768"/>
                  <a:pt x="4822038" y="4990082"/>
                  <a:pt x="4773876" y="4980114"/>
                </a:cubicBezTo>
                <a:cubicBezTo>
                  <a:pt x="4773847" y="4980109"/>
                  <a:pt x="4676682" y="4963801"/>
                  <a:pt x="4613909" y="4947492"/>
                </a:cubicBezTo>
                <a:cubicBezTo>
                  <a:pt x="4551125" y="4931181"/>
                  <a:pt x="4463401" y="4911243"/>
                  <a:pt x="4397178" y="4882248"/>
                </a:cubicBezTo>
                <a:cubicBezTo>
                  <a:pt x="4330955" y="4853250"/>
                  <a:pt x="4265591" y="4794347"/>
                  <a:pt x="4216568" y="4773506"/>
                </a:cubicBezTo>
                <a:cubicBezTo>
                  <a:pt x="4167544" y="4752662"/>
                  <a:pt x="4126262" y="4757195"/>
                  <a:pt x="4103043" y="4757195"/>
                </a:cubicBezTo>
                <a:cubicBezTo>
                  <a:pt x="4079820" y="4757195"/>
                  <a:pt x="4075521" y="4762630"/>
                  <a:pt x="4077239" y="4773506"/>
                </a:cubicBezTo>
                <a:lnTo>
                  <a:pt x="4113362" y="4822439"/>
                </a:lnTo>
                <a:cubicBezTo>
                  <a:pt x="4134005" y="4844188"/>
                  <a:pt x="4152925" y="4874091"/>
                  <a:pt x="4201087" y="4903994"/>
                </a:cubicBezTo>
                <a:cubicBezTo>
                  <a:pt x="4249248" y="4933897"/>
                  <a:pt x="4337835" y="4978300"/>
                  <a:pt x="4402336" y="5001863"/>
                </a:cubicBezTo>
                <a:cubicBezTo>
                  <a:pt x="4466841" y="5025423"/>
                  <a:pt x="4527043" y="5036296"/>
                  <a:pt x="4588108" y="5045358"/>
                </a:cubicBezTo>
                <a:cubicBezTo>
                  <a:pt x="4649169" y="5054420"/>
                  <a:pt x="4697331" y="5057139"/>
                  <a:pt x="4768715" y="5056231"/>
                </a:cubicBezTo>
                <a:cubicBezTo>
                  <a:pt x="4840099" y="5055326"/>
                  <a:pt x="4951047" y="5047172"/>
                  <a:pt x="5016407" y="5039923"/>
                </a:cubicBezTo>
                <a:cubicBezTo>
                  <a:pt x="5081771" y="5032671"/>
                  <a:pt x="5156595" y="5018174"/>
                  <a:pt x="5160894" y="5012736"/>
                </a:cubicBezTo>
                <a:close/>
                <a:moveTo>
                  <a:pt x="5160894" y="1136844"/>
                </a:moveTo>
                <a:cubicBezTo>
                  <a:pt x="5156595" y="1131406"/>
                  <a:pt x="5081771" y="1116909"/>
                  <a:pt x="5016407" y="1109660"/>
                </a:cubicBezTo>
                <a:cubicBezTo>
                  <a:pt x="4951047" y="1102412"/>
                  <a:pt x="4840099" y="1094255"/>
                  <a:pt x="4768715" y="1093349"/>
                </a:cubicBezTo>
                <a:cubicBezTo>
                  <a:pt x="4697331" y="1092444"/>
                  <a:pt x="4649169" y="1095160"/>
                  <a:pt x="4588108" y="1104222"/>
                </a:cubicBezTo>
                <a:cubicBezTo>
                  <a:pt x="4527043" y="1113285"/>
                  <a:pt x="4466841" y="1124158"/>
                  <a:pt x="4402336" y="1147720"/>
                </a:cubicBezTo>
                <a:cubicBezTo>
                  <a:pt x="4337835" y="1171280"/>
                  <a:pt x="4249248" y="1215683"/>
                  <a:pt x="4201087" y="1245586"/>
                </a:cubicBezTo>
                <a:cubicBezTo>
                  <a:pt x="4152925" y="1275489"/>
                  <a:pt x="4134005" y="1305392"/>
                  <a:pt x="4113362" y="1327141"/>
                </a:cubicBezTo>
                <a:lnTo>
                  <a:pt x="4077239" y="1376077"/>
                </a:lnTo>
                <a:cubicBezTo>
                  <a:pt x="4075521" y="1386950"/>
                  <a:pt x="4079820" y="1392389"/>
                  <a:pt x="4103043" y="1392389"/>
                </a:cubicBezTo>
                <a:cubicBezTo>
                  <a:pt x="4126262" y="1392389"/>
                  <a:pt x="4167544" y="1396918"/>
                  <a:pt x="4216568" y="1376077"/>
                </a:cubicBezTo>
                <a:cubicBezTo>
                  <a:pt x="4265591" y="1355234"/>
                  <a:pt x="4330955" y="1296333"/>
                  <a:pt x="4397178" y="1267335"/>
                </a:cubicBezTo>
                <a:cubicBezTo>
                  <a:pt x="4463401" y="1238338"/>
                  <a:pt x="4551125" y="1218402"/>
                  <a:pt x="4613909" y="1202091"/>
                </a:cubicBezTo>
                <a:cubicBezTo>
                  <a:pt x="4676692" y="1185777"/>
                  <a:pt x="4773876" y="1169466"/>
                  <a:pt x="4773876" y="1169466"/>
                </a:cubicBezTo>
                <a:cubicBezTo>
                  <a:pt x="4822038" y="1159499"/>
                  <a:pt x="4858161" y="1146812"/>
                  <a:pt x="4902882" y="1142282"/>
                </a:cubicBezTo>
                <a:cubicBezTo>
                  <a:pt x="4947604" y="1137750"/>
                  <a:pt x="4998349" y="1143188"/>
                  <a:pt x="5042211" y="1142282"/>
                </a:cubicBezTo>
                <a:cubicBezTo>
                  <a:pt x="5086073" y="1141377"/>
                  <a:pt x="5165197" y="1142282"/>
                  <a:pt x="5160894" y="1136844"/>
                </a:cubicBezTo>
                <a:close/>
                <a:moveTo>
                  <a:pt x="5296838" y="5162169"/>
                </a:moveTo>
                <a:lnTo>
                  <a:pt x="5272717" y="5167962"/>
                </a:lnTo>
                <a:lnTo>
                  <a:pt x="5160894" y="5192160"/>
                </a:lnTo>
                <a:cubicBezTo>
                  <a:pt x="5098111" y="5206658"/>
                  <a:pt x="4993188" y="5240188"/>
                  <a:pt x="4913202" y="5251966"/>
                </a:cubicBezTo>
                <a:cubicBezTo>
                  <a:pt x="4833220" y="5263748"/>
                  <a:pt x="4749794" y="5263748"/>
                  <a:pt x="4680991" y="5262842"/>
                </a:cubicBezTo>
                <a:cubicBezTo>
                  <a:pt x="4612187" y="5261937"/>
                  <a:pt x="4562304" y="5252872"/>
                  <a:pt x="4500383" y="5246531"/>
                </a:cubicBezTo>
                <a:cubicBezTo>
                  <a:pt x="4438460" y="5240188"/>
                  <a:pt x="4373955" y="5228407"/>
                  <a:pt x="4309454" y="5224782"/>
                </a:cubicBezTo>
                <a:cubicBezTo>
                  <a:pt x="4244949" y="5221158"/>
                  <a:pt x="4170125" y="5209377"/>
                  <a:pt x="4113362" y="5224782"/>
                </a:cubicBezTo>
                <a:cubicBezTo>
                  <a:pt x="4056600" y="5240188"/>
                  <a:pt x="4000696" y="5285497"/>
                  <a:pt x="3968875" y="5317213"/>
                </a:cubicBezTo>
                <a:cubicBezTo>
                  <a:pt x="3937054" y="5348930"/>
                  <a:pt x="3925013" y="5388801"/>
                  <a:pt x="3922432" y="5415079"/>
                </a:cubicBezTo>
                <a:cubicBezTo>
                  <a:pt x="3919852" y="5441358"/>
                  <a:pt x="3931893" y="5448607"/>
                  <a:pt x="3953394" y="5474888"/>
                </a:cubicBezTo>
                <a:cubicBezTo>
                  <a:pt x="3974896" y="5501167"/>
                  <a:pt x="4008435" y="5546476"/>
                  <a:pt x="4051438" y="5572754"/>
                </a:cubicBezTo>
                <a:cubicBezTo>
                  <a:pt x="4094441" y="5599033"/>
                  <a:pt x="4157224" y="5623501"/>
                  <a:pt x="4211406" y="5632564"/>
                </a:cubicBezTo>
                <a:cubicBezTo>
                  <a:pt x="4224955" y="5634828"/>
                  <a:pt x="4238178" y="5636018"/>
                  <a:pt x="4251359" y="5636427"/>
                </a:cubicBezTo>
                <a:lnTo>
                  <a:pt x="4376536" y="5627125"/>
                </a:lnTo>
                <a:cubicBezTo>
                  <a:pt x="4438460" y="5620782"/>
                  <a:pt x="4508122" y="5613533"/>
                  <a:pt x="4582947" y="5594503"/>
                </a:cubicBezTo>
                <a:cubicBezTo>
                  <a:pt x="4657771" y="5575473"/>
                  <a:pt x="4740334" y="5554630"/>
                  <a:pt x="4825478" y="5512945"/>
                </a:cubicBezTo>
                <a:cubicBezTo>
                  <a:pt x="4910625" y="5471261"/>
                  <a:pt x="5022428" y="5399674"/>
                  <a:pt x="5093812" y="5344397"/>
                </a:cubicBezTo>
                <a:cubicBezTo>
                  <a:pt x="5165197" y="5289121"/>
                  <a:pt x="5221100" y="5211190"/>
                  <a:pt x="5253780" y="5181284"/>
                </a:cubicBezTo>
                <a:cubicBezTo>
                  <a:pt x="5260551" y="5175089"/>
                  <a:pt x="5266882" y="5170644"/>
                  <a:pt x="5272717" y="5167962"/>
                </a:cubicBezTo>
                <a:cubicBezTo>
                  <a:pt x="5279811" y="5166587"/>
                  <a:pt x="5285592" y="5165594"/>
                  <a:pt x="5289904" y="5164973"/>
                </a:cubicBezTo>
                <a:close/>
                <a:moveTo>
                  <a:pt x="5296838" y="987411"/>
                </a:moveTo>
                <a:lnTo>
                  <a:pt x="5289904" y="984607"/>
                </a:lnTo>
                <a:lnTo>
                  <a:pt x="5272717" y="981622"/>
                </a:lnTo>
                <a:cubicBezTo>
                  <a:pt x="5266882" y="978939"/>
                  <a:pt x="5260551" y="974491"/>
                  <a:pt x="5253780" y="968296"/>
                </a:cubicBezTo>
                <a:cubicBezTo>
                  <a:pt x="5221100" y="938390"/>
                  <a:pt x="5165197" y="860459"/>
                  <a:pt x="5093812" y="805183"/>
                </a:cubicBezTo>
                <a:cubicBezTo>
                  <a:pt x="5022428" y="749907"/>
                  <a:pt x="4910625" y="678319"/>
                  <a:pt x="4825478" y="636635"/>
                </a:cubicBezTo>
                <a:cubicBezTo>
                  <a:pt x="4740334" y="594951"/>
                  <a:pt x="4657771" y="574107"/>
                  <a:pt x="4582947" y="555080"/>
                </a:cubicBezTo>
                <a:cubicBezTo>
                  <a:pt x="4508122" y="536050"/>
                  <a:pt x="4438460" y="528798"/>
                  <a:pt x="4376536" y="522455"/>
                </a:cubicBezTo>
                <a:lnTo>
                  <a:pt x="4251359" y="513153"/>
                </a:lnTo>
                <a:cubicBezTo>
                  <a:pt x="4238178" y="513565"/>
                  <a:pt x="4224955" y="514752"/>
                  <a:pt x="4211406" y="517020"/>
                </a:cubicBezTo>
                <a:cubicBezTo>
                  <a:pt x="4157224" y="526079"/>
                  <a:pt x="4094441" y="550547"/>
                  <a:pt x="4051438" y="576826"/>
                </a:cubicBezTo>
                <a:cubicBezTo>
                  <a:pt x="4008435" y="603108"/>
                  <a:pt x="3974896" y="648413"/>
                  <a:pt x="3953394" y="674695"/>
                </a:cubicBezTo>
                <a:cubicBezTo>
                  <a:pt x="3931893" y="700974"/>
                  <a:pt x="3919852" y="708222"/>
                  <a:pt x="3922432" y="734501"/>
                </a:cubicBezTo>
                <a:cubicBezTo>
                  <a:pt x="3925013" y="760780"/>
                  <a:pt x="3937054" y="800653"/>
                  <a:pt x="3968875" y="832370"/>
                </a:cubicBezTo>
                <a:cubicBezTo>
                  <a:pt x="4000696" y="864084"/>
                  <a:pt x="4056600" y="909396"/>
                  <a:pt x="4113362" y="924798"/>
                </a:cubicBezTo>
                <a:cubicBezTo>
                  <a:pt x="4170125" y="940204"/>
                  <a:pt x="4244949" y="928422"/>
                  <a:pt x="4309454" y="924798"/>
                </a:cubicBezTo>
                <a:cubicBezTo>
                  <a:pt x="4373955" y="921174"/>
                  <a:pt x="4438460" y="909396"/>
                  <a:pt x="4500383" y="903052"/>
                </a:cubicBezTo>
                <a:cubicBezTo>
                  <a:pt x="4562304" y="896709"/>
                  <a:pt x="4612187" y="887646"/>
                  <a:pt x="4680991" y="886738"/>
                </a:cubicBezTo>
                <a:cubicBezTo>
                  <a:pt x="4749794" y="885833"/>
                  <a:pt x="4833220" y="885833"/>
                  <a:pt x="4913202" y="897614"/>
                </a:cubicBezTo>
                <a:cubicBezTo>
                  <a:pt x="4993188" y="909396"/>
                  <a:pt x="5098111" y="942923"/>
                  <a:pt x="5160894" y="957423"/>
                </a:cubicBezTo>
                <a:cubicBezTo>
                  <a:pt x="5209378" y="968617"/>
                  <a:pt x="5248632" y="977113"/>
                  <a:pt x="5272717" y="981622"/>
                </a:cubicBezTo>
                <a:close/>
                <a:moveTo>
                  <a:pt x="5542754" y="4849623"/>
                </a:moveTo>
                <a:cubicBezTo>
                  <a:pt x="5540173" y="4861404"/>
                  <a:pt x="5492012" y="4912151"/>
                  <a:pt x="5434391" y="4947492"/>
                </a:cubicBezTo>
                <a:cubicBezTo>
                  <a:pt x="5376766" y="4982833"/>
                  <a:pt x="5291622" y="5031766"/>
                  <a:pt x="5197018" y="5061669"/>
                </a:cubicBezTo>
                <a:cubicBezTo>
                  <a:pt x="5102414" y="5091575"/>
                  <a:pt x="4979425" y="5120573"/>
                  <a:pt x="4866762" y="5126916"/>
                </a:cubicBezTo>
                <a:cubicBezTo>
                  <a:pt x="4838595" y="5128500"/>
                  <a:pt x="4809569" y="5128727"/>
                  <a:pt x="4780207" y="5127891"/>
                </a:cubicBezTo>
                <a:cubicBezTo>
                  <a:pt x="4692118" y="5125384"/>
                  <a:pt x="4601008" y="5113321"/>
                  <a:pt x="4521023" y="5099729"/>
                </a:cubicBezTo>
                <a:cubicBezTo>
                  <a:pt x="4414377" y="5081604"/>
                  <a:pt x="4307732" y="5060764"/>
                  <a:pt x="4226887" y="5018174"/>
                </a:cubicBezTo>
                <a:cubicBezTo>
                  <a:pt x="4146042" y="4975584"/>
                  <a:pt x="4071222" y="4887683"/>
                  <a:pt x="4035957" y="4844188"/>
                </a:cubicBezTo>
                <a:cubicBezTo>
                  <a:pt x="4000696" y="4800690"/>
                  <a:pt x="4014456" y="4780755"/>
                  <a:pt x="4015318" y="4757195"/>
                </a:cubicBezTo>
                <a:cubicBezTo>
                  <a:pt x="4016177" y="4733632"/>
                  <a:pt x="4012737" y="4711886"/>
                  <a:pt x="4041119" y="4702824"/>
                </a:cubicBezTo>
                <a:cubicBezTo>
                  <a:pt x="4069500" y="4693762"/>
                  <a:pt x="4124544" y="4684699"/>
                  <a:pt x="4185606" y="4702824"/>
                </a:cubicBezTo>
                <a:cubicBezTo>
                  <a:pt x="4246671" y="4720946"/>
                  <a:pt x="4330093" y="4780755"/>
                  <a:pt x="4407498" y="4811563"/>
                </a:cubicBezTo>
                <a:cubicBezTo>
                  <a:pt x="4484903" y="4842374"/>
                  <a:pt x="4569187" y="4865934"/>
                  <a:pt x="4650029" y="4887683"/>
                </a:cubicBezTo>
                <a:cubicBezTo>
                  <a:pt x="4730873" y="4909432"/>
                  <a:pt x="4819457" y="4932086"/>
                  <a:pt x="4892563" y="4942054"/>
                </a:cubicBezTo>
                <a:cubicBezTo>
                  <a:pt x="4965665" y="4952022"/>
                  <a:pt x="5025009" y="4952022"/>
                  <a:pt x="5088651" y="4947492"/>
                </a:cubicBezTo>
                <a:cubicBezTo>
                  <a:pt x="5152296" y="4942959"/>
                  <a:pt x="5214220" y="4926648"/>
                  <a:pt x="5274423" y="4914870"/>
                </a:cubicBezTo>
                <a:cubicBezTo>
                  <a:pt x="5334625" y="4903089"/>
                  <a:pt x="5406868" y="4885872"/>
                  <a:pt x="5449871" y="4876810"/>
                </a:cubicBezTo>
                <a:cubicBezTo>
                  <a:pt x="5492875" y="4867748"/>
                  <a:pt x="5545335" y="4837845"/>
                  <a:pt x="5542754" y="4849623"/>
                </a:cubicBezTo>
                <a:close/>
                <a:moveTo>
                  <a:pt x="5542754" y="1299957"/>
                </a:moveTo>
                <a:cubicBezTo>
                  <a:pt x="5545335" y="1311739"/>
                  <a:pt x="5492875" y="1281833"/>
                  <a:pt x="5449871" y="1272770"/>
                </a:cubicBezTo>
                <a:cubicBezTo>
                  <a:pt x="5406868" y="1263711"/>
                  <a:pt x="5334625" y="1246492"/>
                  <a:pt x="5274423" y="1234713"/>
                </a:cubicBezTo>
                <a:cubicBezTo>
                  <a:pt x="5214220" y="1222932"/>
                  <a:pt x="5152296" y="1206621"/>
                  <a:pt x="5088651" y="1202091"/>
                </a:cubicBezTo>
                <a:cubicBezTo>
                  <a:pt x="5025009" y="1197559"/>
                  <a:pt x="4965665" y="1197559"/>
                  <a:pt x="4892563" y="1207526"/>
                </a:cubicBezTo>
                <a:cubicBezTo>
                  <a:pt x="4819457" y="1217494"/>
                  <a:pt x="4730873" y="1240148"/>
                  <a:pt x="4650029" y="1261897"/>
                </a:cubicBezTo>
                <a:cubicBezTo>
                  <a:pt x="4569187" y="1283646"/>
                  <a:pt x="4484903" y="1307206"/>
                  <a:pt x="4407498" y="1338017"/>
                </a:cubicBezTo>
                <a:cubicBezTo>
                  <a:pt x="4330093" y="1368826"/>
                  <a:pt x="4246671" y="1428635"/>
                  <a:pt x="4185606" y="1446760"/>
                </a:cubicBezTo>
                <a:cubicBezTo>
                  <a:pt x="4124544" y="1464881"/>
                  <a:pt x="4069500" y="1455819"/>
                  <a:pt x="4041119" y="1446760"/>
                </a:cubicBezTo>
                <a:cubicBezTo>
                  <a:pt x="4012737" y="1437697"/>
                  <a:pt x="4016177" y="1415948"/>
                  <a:pt x="4015318" y="1392389"/>
                </a:cubicBezTo>
                <a:cubicBezTo>
                  <a:pt x="4014456" y="1368826"/>
                  <a:pt x="4000696" y="1348890"/>
                  <a:pt x="4035957" y="1305392"/>
                </a:cubicBezTo>
                <a:cubicBezTo>
                  <a:pt x="4071222" y="1261897"/>
                  <a:pt x="4146042" y="1173999"/>
                  <a:pt x="4226887" y="1131409"/>
                </a:cubicBezTo>
                <a:cubicBezTo>
                  <a:pt x="4307732" y="1088817"/>
                  <a:pt x="4414377" y="1067976"/>
                  <a:pt x="4521023" y="1049851"/>
                </a:cubicBezTo>
                <a:cubicBezTo>
                  <a:pt x="4601008" y="1036259"/>
                  <a:pt x="4692118" y="1024196"/>
                  <a:pt x="4780207" y="1021689"/>
                </a:cubicBezTo>
                <a:cubicBezTo>
                  <a:pt x="4809569" y="1020854"/>
                  <a:pt x="4838595" y="1021081"/>
                  <a:pt x="4866762" y="1022667"/>
                </a:cubicBezTo>
                <a:cubicBezTo>
                  <a:pt x="4979425" y="1029011"/>
                  <a:pt x="5102414" y="1058005"/>
                  <a:pt x="5197018" y="1087911"/>
                </a:cubicBezTo>
                <a:cubicBezTo>
                  <a:pt x="5291622" y="1117814"/>
                  <a:pt x="5376766" y="1166750"/>
                  <a:pt x="5434391" y="1202091"/>
                </a:cubicBezTo>
                <a:cubicBezTo>
                  <a:pt x="5492012" y="1237432"/>
                  <a:pt x="5540173" y="1288176"/>
                  <a:pt x="5542754" y="1299957"/>
                </a:cubicBezTo>
                <a:close/>
                <a:moveTo>
                  <a:pt x="5626981" y="4863091"/>
                </a:moveTo>
                <a:cubicBezTo>
                  <a:pt x="5626560" y="4864151"/>
                  <a:pt x="5625940" y="4865053"/>
                  <a:pt x="5625320" y="4865934"/>
                </a:cubicBezTo>
                <a:cubicBezTo>
                  <a:pt x="5608140" y="4890372"/>
                  <a:pt x="5568657" y="4931078"/>
                  <a:pt x="5568558" y="4931181"/>
                </a:cubicBezTo>
                <a:cubicBezTo>
                  <a:pt x="5572799" y="4926264"/>
                  <a:pt x="5597546" y="4897097"/>
                  <a:pt x="5622366" y="4868147"/>
                </a:cubicBezTo>
                <a:cubicBezTo>
                  <a:pt x="5623947" y="4866418"/>
                  <a:pt x="5625486" y="4864735"/>
                  <a:pt x="5626981" y="4863091"/>
                </a:cubicBezTo>
                <a:close/>
                <a:moveTo>
                  <a:pt x="5626981" y="1286493"/>
                </a:moveTo>
                <a:lnTo>
                  <a:pt x="5622366" y="1281436"/>
                </a:lnTo>
                <a:cubicBezTo>
                  <a:pt x="5597546" y="1252484"/>
                  <a:pt x="5572799" y="1223317"/>
                  <a:pt x="5568558" y="1218399"/>
                </a:cubicBezTo>
                <a:cubicBezTo>
                  <a:pt x="5568660" y="1218508"/>
                  <a:pt x="5608140" y="1259212"/>
                  <a:pt x="5625320" y="1283646"/>
                </a:cubicBezTo>
                <a:cubicBezTo>
                  <a:pt x="5625940" y="1284531"/>
                  <a:pt x="5626560" y="1285430"/>
                  <a:pt x="5626981" y="1286493"/>
                </a:cubicBezTo>
                <a:close/>
                <a:moveTo>
                  <a:pt x="5648767" y="4825830"/>
                </a:moveTo>
                <a:lnTo>
                  <a:pt x="5627524" y="4862167"/>
                </a:lnTo>
                <a:lnTo>
                  <a:pt x="5622366" y="4868147"/>
                </a:lnTo>
                <a:lnTo>
                  <a:pt x="5599517" y="4893121"/>
                </a:lnTo>
                <a:cubicBezTo>
                  <a:pt x="5528995" y="4970146"/>
                  <a:pt x="5357845" y="5167692"/>
                  <a:pt x="5253780" y="5268277"/>
                </a:cubicBezTo>
                <a:cubicBezTo>
                  <a:pt x="5149716" y="5368865"/>
                  <a:pt x="5063710" y="5436828"/>
                  <a:pt x="4975126" y="5496634"/>
                </a:cubicBezTo>
                <a:cubicBezTo>
                  <a:pt x="4886542" y="5556443"/>
                  <a:pt x="4822897" y="5593598"/>
                  <a:pt x="4722272" y="5627125"/>
                </a:cubicBezTo>
                <a:cubicBezTo>
                  <a:pt x="4621647" y="5660653"/>
                  <a:pt x="4477160" y="5690559"/>
                  <a:pt x="4371374" y="5697808"/>
                </a:cubicBezTo>
                <a:cubicBezTo>
                  <a:pt x="4344929" y="5699618"/>
                  <a:pt x="4319023" y="5700978"/>
                  <a:pt x="4293771" y="5701459"/>
                </a:cubicBezTo>
                <a:cubicBezTo>
                  <a:pt x="4218021" y="5702903"/>
                  <a:pt x="4148195" y="5696448"/>
                  <a:pt x="4087562" y="5670624"/>
                </a:cubicBezTo>
                <a:cubicBezTo>
                  <a:pt x="4006717" y="5636188"/>
                  <a:pt x="3925013" y="5537413"/>
                  <a:pt x="3886309" y="5491199"/>
                </a:cubicBezTo>
                <a:cubicBezTo>
                  <a:pt x="3847608" y="5444982"/>
                  <a:pt x="3849330" y="5435015"/>
                  <a:pt x="3855350" y="5393330"/>
                </a:cubicBezTo>
                <a:cubicBezTo>
                  <a:pt x="3861368" y="5351646"/>
                  <a:pt x="3878570" y="5279153"/>
                  <a:pt x="3922432" y="5241093"/>
                </a:cubicBezTo>
                <a:cubicBezTo>
                  <a:pt x="3966295" y="5203033"/>
                  <a:pt x="4039397" y="5179474"/>
                  <a:pt x="4118524" y="5164973"/>
                </a:cubicBezTo>
                <a:cubicBezTo>
                  <a:pt x="4197647" y="5150476"/>
                  <a:pt x="4294832" y="5145943"/>
                  <a:pt x="4397178" y="5154100"/>
                </a:cubicBezTo>
                <a:cubicBezTo>
                  <a:pt x="4499521" y="5162257"/>
                  <a:pt x="4620788" y="5214815"/>
                  <a:pt x="4732595" y="5213909"/>
                </a:cubicBezTo>
                <a:cubicBezTo>
                  <a:pt x="4844398" y="5213001"/>
                  <a:pt x="4979425" y="5168598"/>
                  <a:pt x="5068012" y="5148662"/>
                </a:cubicBezTo>
                <a:cubicBezTo>
                  <a:pt x="5156595" y="5128727"/>
                  <a:pt x="5204757" y="5116040"/>
                  <a:pt x="5264100" y="5094291"/>
                </a:cubicBezTo>
                <a:cubicBezTo>
                  <a:pt x="5323443" y="5072545"/>
                  <a:pt x="5360426" y="5062577"/>
                  <a:pt x="5424071" y="5018174"/>
                </a:cubicBezTo>
                <a:cubicBezTo>
                  <a:pt x="5487713" y="4973771"/>
                  <a:pt x="5608118" y="4857780"/>
                  <a:pt x="5645960" y="4827877"/>
                </a:cubicBezTo>
                <a:close/>
                <a:moveTo>
                  <a:pt x="5648767" y="1323750"/>
                </a:moveTo>
                <a:lnTo>
                  <a:pt x="5645960" y="1321706"/>
                </a:lnTo>
                <a:cubicBezTo>
                  <a:pt x="5608118" y="1291800"/>
                  <a:pt x="5487713" y="1175810"/>
                  <a:pt x="5424071" y="1131406"/>
                </a:cubicBezTo>
                <a:cubicBezTo>
                  <a:pt x="5360426" y="1087006"/>
                  <a:pt x="5323443" y="1077038"/>
                  <a:pt x="5264100" y="1055289"/>
                </a:cubicBezTo>
                <a:cubicBezTo>
                  <a:pt x="5204757" y="1033540"/>
                  <a:pt x="5156595" y="1020854"/>
                  <a:pt x="5068012" y="1000918"/>
                </a:cubicBezTo>
                <a:cubicBezTo>
                  <a:pt x="4979425" y="980983"/>
                  <a:pt x="4844398" y="936580"/>
                  <a:pt x="4732595" y="935674"/>
                </a:cubicBezTo>
                <a:cubicBezTo>
                  <a:pt x="4620788" y="934769"/>
                  <a:pt x="4499521" y="987326"/>
                  <a:pt x="4397178" y="995480"/>
                </a:cubicBezTo>
                <a:cubicBezTo>
                  <a:pt x="4294832" y="1003637"/>
                  <a:pt x="4197647" y="999105"/>
                  <a:pt x="4118524" y="984607"/>
                </a:cubicBezTo>
                <a:cubicBezTo>
                  <a:pt x="4039397" y="970110"/>
                  <a:pt x="3966295" y="946547"/>
                  <a:pt x="3922432" y="908487"/>
                </a:cubicBezTo>
                <a:cubicBezTo>
                  <a:pt x="3878570" y="870427"/>
                  <a:pt x="3861368" y="797934"/>
                  <a:pt x="3855350" y="756250"/>
                </a:cubicBezTo>
                <a:cubicBezTo>
                  <a:pt x="3849330" y="714566"/>
                  <a:pt x="3847608" y="704598"/>
                  <a:pt x="3886309" y="658384"/>
                </a:cubicBezTo>
                <a:cubicBezTo>
                  <a:pt x="3925013" y="612167"/>
                  <a:pt x="4006717" y="513396"/>
                  <a:pt x="4087562" y="478960"/>
                </a:cubicBezTo>
                <a:cubicBezTo>
                  <a:pt x="4148195" y="453132"/>
                  <a:pt x="4218021" y="446677"/>
                  <a:pt x="4293771" y="448121"/>
                </a:cubicBezTo>
                <a:cubicBezTo>
                  <a:pt x="4319023" y="448603"/>
                  <a:pt x="4344929" y="449962"/>
                  <a:pt x="4371374" y="451773"/>
                </a:cubicBezTo>
                <a:cubicBezTo>
                  <a:pt x="4477160" y="459025"/>
                  <a:pt x="4621647" y="488928"/>
                  <a:pt x="4722272" y="522455"/>
                </a:cubicBezTo>
                <a:cubicBezTo>
                  <a:pt x="4822897" y="555985"/>
                  <a:pt x="4886542" y="593137"/>
                  <a:pt x="4975126" y="652946"/>
                </a:cubicBezTo>
                <a:cubicBezTo>
                  <a:pt x="5063710" y="712752"/>
                  <a:pt x="5149716" y="780718"/>
                  <a:pt x="5253780" y="881303"/>
                </a:cubicBezTo>
                <a:cubicBezTo>
                  <a:pt x="5357845" y="981888"/>
                  <a:pt x="5528995" y="1179437"/>
                  <a:pt x="5599517" y="1256459"/>
                </a:cubicBezTo>
                <a:lnTo>
                  <a:pt x="5622366" y="1281436"/>
                </a:lnTo>
                <a:lnTo>
                  <a:pt x="5627524" y="1287416"/>
                </a:lnTo>
                <a:close/>
                <a:moveTo>
                  <a:pt x="5653181" y="4832476"/>
                </a:moveTo>
                <a:lnTo>
                  <a:pt x="5652261" y="4835283"/>
                </a:lnTo>
                <a:lnTo>
                  <a:pt x="5626981" y="4863091"/>
                </a:lnTo>
                <a:lnTo>
                  <a:pt x="5627524" y="4862167"/>
                </a:lnTo>
                <a:close/>
                <a:moveTo>
                  <a:pt x="5653181" y="1317104"/>
                </a:moveTo>
                <a:lnTo>
                  <a:pt x="5627524" y="1287416"/>
                </a:lnTo>
                <a:lnTo>
                  <a:pt x="5626981" y="1286493"/>
                </a:lnTo>
                <a:lnTo>
                  <a:pt x="5652261" y="1314297"/>
                </a:lnTo>
                <a:close/>
                <a:moveTo>
                  <a:pt x="5657646" y="4829324"/>
                </a:moveTo>
                <a:lnTo>
                  <a:pt x="5651121" y="4838750"/>
                </a:lnTo>
                <a:lnTo>
                  <a:pt x="5652261" y="4835283"/>
                </a:lnTo>
                <a:close/>
                <a:moveTo>
                  <a:pt x="5657646" y="1320256"/>
                </a:moveTo>
                <a:lnTo>
                  <a:pt x="5652261" y="1314297"/>
                </a:lnTo>
                <a:lnTo>
                  <a:pt x="5651121" y="1310830"/>
                </a:lnTo>
                <a:cubicBezTo>
                  <a:pt x="5651638" y="1311709"/>
                  <a:pt x="5654762" y="1315799"/>
                  <a:pt x="5657646" y="1320256"/>
                </a:cubicBezTo>
                <a:close/>
                <a:moveTo>
                  <a:pt x="5662370" y="4817343"/>
                </a:moveTo>
                <a:lnTo>
                  <a:pt x="5661817" y="4822590"/>
                </a:lnTo>
                <a:lnTo>
                  <a:pt x="5653181" y="4832476"/>
                </a:lnTo>
                <a:lnTo>
                  <a:pt x="5658349" y="4819214"/>
                </a:lnTo>
                <a:close/>
                <a:moveTo>
                  <a:pt x="5662370" y="1332240"/>
                </a:moveTo>
                <a:lnTo>
                  <a:pt x="5658349" y="1330369"/>
                </a:lnTo>
                <a:cubicBezTo>
                  <a:pt x="5655305" y="1324928"/>
                  <a:pt x="5654184" y="1320398"/>
                  <a:pt x="5653181" y="1317104"/>
                </a:cubicBezTo>
                <a:lnTo>
                  <a:pt x="5661817" y="1326990"/>
                </a:lnTo>
                <a:cubicBezTo>
                  <a:pt x="5663705" y="1330069"/>
                  <a:pt x="5664337" y="1332401"/>
                  <a:pt x="5662370" y="1332240"/>
                </a:cubicBezTo>
                <a:close/>
                <a:moveTo>
                  <a:pt x="5676922" y="4806128"/>
                </a:moveTo>
                <a:lnTo>
                  <a:pt x="5657646" y="4829324"/>
                </a:lnTo>
                <a:lnTo>
                  <a:pt x="5661817" y="4822590"/>
                </a:lnTo>
                <a:cubicBezTo>
                  <a:pt x="5669777" y="4813516"/>
                  <a:pt x="5675414" y="4807318"/>
                  <a:pt x="5676922" y="4806128"/>
                </a:cubicBezTo>
                <a:close/>
                <a:moveTo>
                  <a:pt x="5676922" y="1343452"/>
                </a:moveTo>
                <a:lnTo>
                  <a:pt x="5661817" y="1326990"/>
                </a:lnTo>
                <a:cubicBezTo>
                  <a:pt x="5660898" y="1324846"/>
                  <a:pt x="5659361" y="1322457"/>
                  <a:pt x="5657646" y="1320256"/>
                </a:cubicBezTo>
                <a:close/>
                <a:moveTo>
                  <a:pt x="5702722" y="4746319"/>
                </a:moveTo>
                <a:cubicBezTo>
                  <a:pt x="5701004" y="4750852"/>
                  <a:pt x="5670042" y="4796160"/>
                  <a:pt x="5661441" y="4811563"/>
                </a:cubicBezTo>
                <a:lnTo>
                  <a:pt x="5658349" y="4819214"/>
                </a:lnTo>
                <a:lnTo>
                  <a:pt x="5648767" y="4825830"/>
                </a:lnTo>
                <a:lnTo>
                  <a:pt x="5671763" y="4784379"/>
                </a:lnTo>
                <a:cubicBezTo>
                  <a:pt x="5683166" y="4766757"/>
                  <a:pt x="5699943" y="4747012"/>
                  <a:pt x="5702722" y="4746319"/>
                </a:cubicBezTo>
                <a:close/>
                <a:moveTo>
                  <a:pt x="5702722" y="1403262"/>
                </a:moveTo>
                <a:cubicBezTo>
                  <a:pt x="5699943" y="1402571"/>
                  <a:pt x="5683166" y="1382823"/>
                  <a:pt x="5671763" y="1365201"/>
                </a:cubicBezTo>
                <a:cubicBezTo>
                  <a:pt x="5664960" y="1354692"/>
                  <a:pt x="5657202" y="1339395"/>
                  <a:pt x="5648767" y="1323750"/>
                </a:cubicBezTo>
                <a:lnTo>
                  <a:pt x="5658349" y="1330369"/>
                </a:lnTo>
                <a:cubicBezTo>
                  <a:pt x="5658767" y="1332913"/>
                  <a:pt x="5659965" y="1335371"/>
                  <a:pt x="5661441" y="1338017"/>
                </a:cubicBezTo>
                <a:cubicBezTo>
                  <a:pt x="5670042" y="1353420"/>
                  <a:pt x="5701004" y="1398732"/>
                  <a:pt x="5702722" y="1403262"/>
                </a:cubicBezTo>
                <a:close/>
                <a:moveTo>
                  <a:pt x="5814430" y="3074790"/>
                </a:moveTo>
                <a:lnTo>
                  <a:pt x="5785451" y="3025158"/>
                </a:lnTo>
                <a:cubicBezTo>
                  <a:pt x="5781072" y="3018524"/>
                  <a:pt x="5776585" y="3011805"/>
                  <a:pt x="5771187" y="3005513"/>
                </a:cubicBezTo>
                <a:cubicBezTo>
                  <a:pt x="5766361" y="3015069"/>
                  <a:pt x="5760130" y="3022557"/>
                  <a:pt x="5754326" y="3028946"/>
                </a:cubicBezTo>
                <a:cubicBezTo>
                  <a:pt x="5715622" y="3071535"/>
                  <a:pt x="5684664" y="3067911"/>
                  <a:pt x="5651121" y="3072441"/>
                </a:cubicBezTo>
                <a:cubicBezTo>
                  <a:pt x="5617578" y="3076973"/>
                  <a:pt x="5573716" y="3074254"/>
                  <a:pt x="5553077" y="3056130"/>
                </a:cubicBezTo>
                <a:cubicBezTo>
                  <a:pt x="5532435" y="3038008"/>
                  <a:pt x="5524696" y="2997229"/>
                  <a:pt x="5527276" y="2963702"/>
                </a:cubicBezTo>
                <a:cubicBezTo>
                  <a:pt x="5529854" y="2930171"/>
                  <a:pt x="5535015" y="2889392"/>
                  <a:pt x="5568558" y="2854959"/>
                </a:cubicBezTo>
                <a:lnTo>
                  <a:pt x="5621702" y="2824372"/>
                </a:lnTo>
                <a:lnTo>
                  <a:pt x="5584202" y="2785928"/>
                </a:lnTo>
                <a:cubicBezTo>
                  <a:pt x="5582110" y="2784259"/>
                  <a:pt x="5579989" y="2782612"/>
                  <a:pt x="5577092" y="2781873"/>
                </a:cubicBezTo>
                <a:lnTo>
                  <a:pt x="5516954" y="2800588"/>
                </a:lnTo>
                <a:cubicBezTo>
                  <a:pt x="5484273" y="2806932"/>
                  <a:pt x="5491153" y="2783369"/>
                  <a:pt x="5480833" y="2773401"/>
                </a:cubicBezTo>
                <a:cubicBezTo>
                  <a:pt x="5470511" y="2763434"/>
                  <a:pt x="5448150" y="2760715"/>
                  <a:pt x="5455030" y="2740779"/>
                </a:cubicBezTo>
                <a:lnTo>
                  <a:pt x="5467627" y="2719472"/>
                </a:lnTo>
                <a:cubicBezTo>
                  <a:pt x="5421072" y="2697602"/>
                  <a:pt x="5374923" y="2682454"/>
                  <a:pt x="5341671" y="2671748"/>
                </a:cubicBezTo>
                <a:cubicBezTo>
                  <a:pt x="5279747" y="2651812"/>
                  <a:pt x="5259105" y="2654531"/>
                  <a:pt x="5212665" y="2666313"/>
                </a:cubicBezTo>
                <a:cubicBezTo>
                  <a:pt x="5166222" y="2678091"/>
                  <a:pt x="5108597" y="2698026"/>
                  <a:pt x="5063016" y="2742430"/>
                </a:cubicBezTo>
                <a:cubicBezTo>
                  <a:pt x="5017433" y="2786833"/>
                  <a:pt x="4968412" y="2860234"/>
                  <a:pt x="4939169" y="2932727"/>
                </a:cubicBezTo>
                <a:cubicBezTo>
                  <a:pt x="4921934" y="2975459"/>
                  <a:pt x="4903802" y="3024486"/>
                  <a:pt x="4896779" y="3074790"/>
                </a:cubicBezTo>
                <a:cubicBezTo>
                  <a:pt x="4903802" y="3125095"/>
                  <a:pt x="4921934" y="3174122"/>
                  <a:pt x="4939169" y="3216854"/>
                </a:cubicBezTo>
                <a:cubicBezTo>
                  <a:pt x="4968412" y="3289349"/>
                  <a:pt x="5017433" y="3362747"/>
                  <a:pt x="5063016" y="3407151"/>
                </a:cubicBezTo>
                <a:cubicBezTo>
                  <a:pt x="5108597" y="3451554"/>
                  <a:pt x="5166222" y="3471490"/>
                  <a:pt x="5212665" y="3483271"/>
                </a:cubicBezTo>
                <a:cubicBezTo>
                  <a:pt x="5259105" y="3495052"/>
                  <a:pt x="5279747" y="3497768"/>
                  <a:pt x="5341671" y="3477833"/>
                </a:cubicBezTo>
                <a:cubicBezTo>
                  <a:pt x="5374923" y="3467129"/>
                  <a:pt x="5421072" y="3451981"/>
                  <a:pt x="5467627" y="3430108"/>
                </a:cubicBezTo>
                <a:lnTo>
                  <a:pt x="5455030" y="3408801"/>
                </a:lnTo>
                <a:cubicBezTo>
                  <a:pt x="5448150" y="3388866"/>
                  <a:pt x="5470511" y="3386147"/>
                  <a:pt x="5480833" y="3376179"/>
                </a:cubicBezTo>
                <a:cubicBezTo>
                  <a:pt x="5491153" y="3366211"/>
                  <a:pt x="5484273" y="3342649"/>
                  <a:pt x="5516954" y="3348992"/>
                </a:cubicBezTo>
                <a:lnTo>
                  <a:pt x="5577092" y="3367707"/>
                </a:lnTo>
                <a:cubicBezTo>
                  <a:pt x="5579989" y="3366968"/>
                  <a:pt x="5582110" y="3365321"/>
                  <a:pt x="5584202" y="3363653"/>
                </a:cubicBezTo>
                <a:lnTo>
                  <a:pt x="5621702" y="3325208"/>
                </a:lnTo>
                <a:lnTo>
                  <a:pt x="5568558" y="3294621"/>
                </a:lnTo>
                <a:cubicBezTo>
                  <a:pt x="5535015" y="3260188"/>
                  <a:pt x="5529854" y="3219409"/>
                  <a:pt x="5527276" y="3185882"/>
                </a:cubicBezTo>
                <a:cubicBezTo>
                  <a:pt x="5524696" y="3152352"/>
                  <a:pt x="5532435" y="3111572"/>
                  <a:pt x="5553077" y="3093451"/>
                </a:cubicBezTo>
                <a:cubicBezTo>
                  <a:pt x="5573716" y="3075326"/>
                  <a:pt x="5617578" y="3072610"/>
                  <a:pt x="5651121" y="3077140"/>
                </a:cubicBezTo>
                <a:cubicBezTo>
                  <a:pt x="5684664" y="3081669"/>
                  <a:pt x="5715622" y="3078045"/>
                  <a:pt x="5754326" y="3120635"/>
                </a:cubicBezTo>
                <a:cubicBezTo>
                  <a:pt x="5760130" y="3127024"/>
                  <a:pt x="5766361" y="3134511"/>
                  <a:pt x="5771187" y="3144067"/>
                </a:cubicBezTo>
                <a:cubicBezTo>
                  <a:pt x="5776585" y="3137778"/>
                  <a:pt x="5781072" y="3131057"/>
                  <a:pt x="5785451" y="3124423"/>
                </a:cubicBezTo>
                <a:close/>
                <a:moveTo>
                  <a:pt x="5915779" y="2005458"/>
                </a:moveTo>
                <a:cubicBezTo>
                  <a:pt x="5906076" y="1929910"/>
                  <a:pt x="5890375" y="1826197"/>
                  <a:pt x="5830383" y="1742486"/>
                </a:cubicBezTo>
                <a:cubicBezTo>
                  <a:pt x="5761206" y="1645959"/>
                  <a:pt x="5631264" y="1520866"/>
                  <a:pt x="5505063" y="1458813"/>
                </a:cubicBezTo>
                <a:cubicBezTo>
                  <a:pt x="5378861" y="1396761"/>
                  <a:pt x="5224613" y="1373122"/>
                  <a:pt x="5073170" y="1370167"/>
                </a:cubicBezTo>
                <a:cubicBezTo>
                  <a:pt x="4921730" y="1367212"/>
                  <a:pt x="4742241" y="1393806"/>
                  <a:pt x="4596409" y="1441085"/>
                </a:cubicBezTo>
                <a:cubicBezTo>
                  <a:pt x="4450574" y="1488362"/>
                  <a:pt x="4313155" y="1578980"/>
                  <a:pt x="4198171" y="1653840"/>
                </a:cubicBezTo>
                <a:cubicBezTo>
                  <a:pt x="4083186" y="1728697"/>
                  <a:pt x="4006528" y="1792721"/>
                  <a:pt x="3906504" y="1890233"/>
                </a:cubicBezTo>
                <a:cubicBezTo>
                  <a:pt x="3806477" y="1987748"/>
                  <a:pt x="3721406" y="2079349"/>
                  <a:pt x="3598009" y="2238914"/>
                </a:cubicBezTo>
                <a:cubicBezTo>
                  <a:pt x="3474612" y="2398481"/>
                  <a:pt x="3310083" y="2660487"/>
                  <a:pt x="3166116" y="2847632"/>
                </a:cubicBezTo>
                <a:lnTo>
                  <a:pt x="2988304" y="3074790"/>
                </a:lnTo>
                <a:lnTo>
                  <a:pt x="3166116" y="3301951"/>
                </a:lnTo>
                <a:cubicBezTo>
                  <a:pt x="3310083" y="3489096"/>
                  <a:pt x="3474612" y="3751099"/>
                  <a:pt x="3598009" y="3910667"/>
                </a:cubicBezTo>
                <a:cubicBezTo>
                  <a:pt x="3721406" y="4070231"/>
                  <a:pt x="3806477" y="4161835"/>
                  <a:pt x="3906504" y="4259347"/>
                </a:cubicBezTo>
                <a:cubicBezTo>
                  <a:pt x="4006528" y="4356862"/>
                  <a:pt x="4083186" y="4420883"/>
                  <a:pt x="4198171" y="4495743"/>
                </a:cubicBezTo>
                <a:cubicBezTo>
                  <a:pt x="4313155" y="4570601"/>
                  <a:pt x="4450574" y="4661218"/>
                  <a:pt x="4596409" y="4708498"/>
                </a:cubicBezTo>
                <a:cubicBezTo>
                  <a:pt x="4742241" y="4755775"/>
                  <a:pt x="4921730" y="4782372"/>
                  <a:pt x="5073170" y="4779416"/>
                </a:cubicBezTo>
                <a:cubicBezTo>
                  <a:pt x="5224613" y="4776461"/>
                  <a:pt x="5378861" y="4752820"/>
                  <a:pt x="5505063" y="4690767"/>
                </a:cubicBezTo>
                <a:cubicBezTo>
                  <a:pt x="5631264" y="4628714"/>
                  <a:pt x="5761206" y="4503622"/>
                  <a:pt x="5830383" y="4407094"/>
                </a:cubicBezTo>
                <a:cubicBezTo>
                  <a:pt x="5890375" y="4323383"/>
                  <a:pt x="5906076" y="4219670"/>
                  <a:pt x="5915779" y="4144123"/>
                </a:cubicBezTo>
                <a:cubicBezTo>
                  <a:pt x="5904562" y="4087160"/>
                  <a:pt x="5889682" y="4016493"/>
                  <a:pt x="5856867" y="3956708"/>
                </a:cubicBezTo>
                <a:cubicBezTo>
                  <a:pt x="5815583" y="3881493"/>
                  <a:pt x="5747641" y="3790876"/>
                  <a:pt x="5676257" y="3733789"/>
                </a:cubicBezTo>
                <a:cubicBezTo>
                  <a:pt x="5604873" y="3676699"/>
                  <a:pt x="5519729" y="3642263"/>
                  <a:pt x="5428565" y="3614171"/>
                </a:cubicBezTo>
                <a:cubicBezTo>
                  <a:pt x="5412324" y="3609166"/>
                  <a:pt x="5395207" y="3605257"/>
                  <a:pt x="5376820" y="3605632"/>
                </a:cubicBezTo>
                <a:cubicBezTo>
                  <a:pt x="5324232" y="3617029"/>
                  <a:pt x="5271986" y="3621422"/>
                  <a:pt x="5227315" y="3617386"/>
                </a:cubicBezTo>
                <a:cubicBezTo>
                  <a:pt x="5152807" y="3610658"/>
                  <a:pt x="5086498" y="3579257"/>
                  <a:pt x="5029528" y="3530811"/>
                </a:cubicBezTo>
                <a:cubicBezTo>
                  <a:pt x="4975720" y="3512362"/>
                  <a:pt x="4927166" y="3487658"/>
                  <a:pt x="4891898" y="3451061"/>
                </a:cubicBezTo>
                <a:cubicBezTo>
                  <a:pt x="4835133" y="3392157"/>
                  <a:pt x="4801593" y="3303353"/>
                  <a:pt x="4788693" y="3211827"/>
                </a:cubicBezTo>
                <a:cubicBezTo>
                  <a:pt x="4783822" y="3177292"/>
                  <a:pt x="4781526" y="3138109"/>
                  <a:pt x="4785343" y="3097696"/>
                </a:cubicBezTo>
                <a:cubicBezTo>
                  <a:pt x="4784027" y="3090108"/>
                  <a:pt x="4783538" y="3082472"/>
                  <a:pt x="4784672" y="3074790"/>
                </a:cubicBezTo>
                <a:cubicBezTo>
                  <a:pt x="4783538" y="3067109"/>
                  <a:pt x="4784027" y="3059472"/>
                  <a:pt x="4785343" y="3051885"/>
                </a:cubicBezTo>
                <a:cubicBezTo>
                  <a:pt x="4781526" y="3011472"/>
                  <a:pt x="4783822" y="2972289"/>
                  <a:pt x="4788693" y="2937753"/>
                </a:cubicBezTo>
                <a:cubicBezTo>
                  <a:pt x="4801593" y="2846230"/>
                  <a:pt x="4835133" y="2757423"/>
                  <a:pt x="4891898" y="2698523"/>
                </a:cubicBezTo>
                <a:cubicBezTo>
                  <a:pt x="4927166" y="2661922"/>
                  <a:pt x="4975720" y="2637218"/>
                  <a:pt x="5029528" y="2618769"/>
                </a:cubicBezTo>
                <a:cubicBezTo>
                  <a:pt x="5086498" y="2570327"/>
                  <a:pt x="5152807" y="2538925"/>
                  <a:pt x="5227315" y="2532194"/>
                </a:cubicBezTo>
                <a:cubicBezTo>
                  <a:pt x="5271986" y="2528161"/>
                  <a:pt x="5324232" y="2532551"/>
                  <a:pt x="5376820" y="2543951"/>
                </a:cubicBezTo>
                <a:cubicBezTo>
                  <a:pt x="5395207" y="2544327"/>
                  <a:pt x="5412324" y="2540415"/>
                  <a:pt x="5428565" y="2535410"/>
                </a:cubicBezTo>
                <a:cubicBezTo>
                  <a:pt x="5519729" y="2507317"/>
                  <a:pt x="5604873" y="2472885"/>
                  <a:pt x="5676257" y="2415795"/>
                </a:cubicBezTo>
                <a:cubicBezTo>
                  <a:pt x="5747641" y="2358705"/>
                  <a:pt x="5815583" y="2268087"/>
                  <a:pt x="5856867" y="2192875"/>
                </a:cubicBezTo>
                <a:cubicBezTo>
                  <a:pt x="5889682" y="2133088"/>
                  <a:pt x="5904562" y="2062421"/>
                  <a:pt x="5915779" y="2005458"/>
                </a:cubicBezTo>
                <a:close/>
                <a:moveTo>
                  <a:pt x="5932835" y="4513472"/>
                </a:moveTo>
                <a:cubicBezTo>
                  <a:pt x="5933624" y="4510207"/>
                  <a:pt x="5929826" y="4509532"/>
                  <a:pt x="5923633" y="4511255"/>
                </a:cubicBezTo>
                <a:lnTo>
                  <a:pt x="5875255" y="4548931"/>
                </a:lnTo>
                <a:lnTo>
                  <a:pt x="5866692" y="4564709"/>
                </a:lnTo>
                <a:cubicBezTo>
                  <a:pt x="5792242" y="4616515"/>
                  <a:pt x="5666567" y="4702294"/>
                  <a:pt x="5594806" y="4743954"/>
                </a:cubicBezTo>
                <a:cubicBezTo>
                  <a:pt x="5503194" y="4797144"/>
                  <a:pt x="5459255" y="4827680"/>
                  <a:pt x="5364840" y="4850335"/>
                </a:cubicBezTo>
                <a:cubicBezTo>
                  <a:pt x="5270421" y="4872989"/>
                  <a:pt x="5147959" y="4880867"/>
                  <a:pt x="5028298" y="4879883"/>
                </a:cubicBezTo>
                <a:cubicBezTo>
                  <a:pt x="4908641" y="4878896"/>
                  <a:pt x="4758134" y="4872989"/>
                  <a:pt x="4646889" y="4844424"/>
                </a:cubicBezTo>
                <a:cubicBezTo>
                  <a:pt x="4535644" y="4815859"/>
                  <a:pt x="4433749" y="4748880"/>
                  <a:pt x="4360831" y="4708498"/>
                </a:cubicBezTo>
                <a:cubicBezTo>
                  <a:pt x="4287914" y="4668113"/>
                  <a:pt x="4276697" y="4645458"/>
                  <a:pt x="4209388" y="4602118"/>
                </a:cubicBezTo>
                <a:cubicBezTo>
                  <a:pt x="4142079" y="4558780"/>
                  <a:pt x="4045791" y="4522337"/>
                  <a:pt x="3956984" y="4448464"/>
                </a:cubicBezTo>
                <a:cubicBezTo>
                  <a:pt x="3868174" y="4374590"/>
                  <a:pt x="3764410" y="4254421"/>
                  <a:pt x="3676535" y="4158880"/>
                </a:cubicBezTo>
                <a:cubicBezTo>
                  <a:pt x="3588660" y="4063337"/>
                  <a:pt x="3516679" y="3991434"/>
                  <a:pt x="3429740" y="3875207"/>
                </a:cubicBezTo>
                <a:cubicBezTo>
                  <a:pt x="3342801" y="3758981"/>
                  <a:pt x="3260535" y="3603352"/>
                  <a:pt x="3154899" y="3461516"/>
                </a:cubicBezTo>
                <a:cubicBezTo>
                  <a:pt x="3082087" y="3363753"/>
                  <a:pt x="3001281" y="3262713"/>
                  <a:pt x="2914135" y="3162141"/>
                </a:cubicBezTo>
                <a:lnTo>
                  <a:pt x="2851805" y="3231309"/>
                </a:lnTo>
                <a:cubicBezTo>
                  <a:pt x="2893716" y="3236211"/>
                  <a:pt x="2922985" y="3272639"/>
                  <a:pt x="2922985" y="3315849"/>
                </a:cubicBezTo>
                <a:cubicBezTo>
                  <a:pt x="2922985" y="3367980"/>
                  <a:pt x="2880384" y="3410239"/>
                  <a:pt x="2827835" y="3410239"/>
                </a:cubicBezTo>
                <a:cubicBezTo>
                  <a:pt x="2787764" y="3410239"/>
                  <a:pt x="2753477" y="3385668"/>
                  <a:pt x="2746278" y="3348414"/>
                </a:cubicBezTo>
                <a:cubicBezTo>
                  <a:pt x="2742751" y="3353285"/>
                  <a:pt x="2738504" y="3357537"/>
                  <a:pt x="2734227" y="3361788"/>
                </a:cubicBezTo>
                <a:lnTo>
                  <a:pt x="2526864" y="3553278"/>
                </a:lnTo>
                <a:cubicBezTo>
                  <a:pt x="2584323" y="3556605"/>
                  <a:pt x="2627368" y="3608012"/>
                  <a:pt x="2627368" y="3670007"/>
                </a:cubicBezTo>
                <a:cubicBezTo>
                  <a:pt x="2627368" y="3738706"/>
                  <a:pt x="2574511" y="3794400"/>
                  <a:pt x="2509310" y="3794400"/>
                </a:cubicBezTo>
                <a:cubicBezTo>
                  <a:pt x="2444362" y="3794400"/>
                  <a:pt x="2391662" y="3739139"/>
                  <a:pt x="2391566" y="3670807"/>
                </a:cubicBezTo>
                <a:cubicBezTo>
                  <a:pt x="2337180" y="3716836"/>
                  <a:pt x="2282225" y="3759162"/>
                  <a:pt x="2228500" y="3795121"/>
                </a:cubicBezTo>
                <a:lnTo>
                  <a:pt x="2307269" y="3898137"/>
                </a:lnTo>
                <a:cubicBezTo>
                  <a:pt x="2354571" y="3971538"/>
                  <a:pt x="2382093" y="4050374"/>
                  <a:pt x="2410474" y="4126494"/>
                </a:cubicBezTo>
                <a:cubicBezTo>
                  <a:pt x="2438856" y="4202612"/>
                  <a:pt x="2470680" y="4276013"/>
                  <a:pt x="2477560" y="4354852"/>
                </a:cubicBezTo>
                <a:cubicBezTo>
                  <a:pt x="2483868" y="4427163"/>
                  <a:pt x="2473538" y="4516251"/>
                  <a:pt x="2455953" y="4582086"/>
                </a:cubicBezTo>
                <a:lnTo>
                  <a:pt x="2487879" y="4550587"/>
                </a:lnTo>
                <a:cubicBezTo>
                  <a:pt x="2543782" y="4503464"/>
                  <a:pt x="2600545" y="4476277"/>
                  <a:pt x="2668489" y="4458156"/>
                </a:cubicBezTo>
                <a:cubicBezTo>
                  <a:pt x="2736431" y="4440031"/>
                  <a:pt x="2825877" y="4430969"/>
                  <a:pt x="2895539" y="4441845"/>
                </a:cubicBezTo>
                <a:cubicBezTo>
                  <a:pt x="2965202" y="4452718"/>
                  <a:pt x="3019387" y="4476280"/>
                  <a:pt x="3086469" y="4523400"/>
                </a:cubicBezTo>
                <a:cubicBezTo>
                  <a:pt x="3153555" y="4570522"/>
                  <a:pt x="3245578" y="4632142"/>
                  <a:pt x="3298042" y="4724573"/>
                </a:cubicBezTo>
                <a:cubicBezTo>
                  <a:pt x="3350502" y="4817001"/>
                  <a:pt x="3393505" y="4990987"/>
                  <a:pt x="3401247" y="5077980"/>
                </a:cubicBezTo>
                <a:cubicBezTo>
                  <a:pt x="3408986" y="5164973"/>
                  <a:pt x="3385766" y="5185817"/>
                  <a:pt x="3344485" y="5246531"/>
                </a:cubicBezTo>
                <a:cubicBezTo>
                  <a:pt x="3303200" y="5307243"/>
                  <a:pt x="3221496" y="5397863"/>
                  <a:pt x="3153555" y="5442266"/>
                </a:cubicBezTo>
                <a:cubicBezTo>
                  <a:pt x="3085610" y="5486667"/>
                  <a:pt x="3003044" y="5502978"/>
                  <a:pt x="2936821" y="5512945"/>
                </a:cubicBezTo>
                <a:cubicBezTo>
                  <a:pt x="2870598" y="5522913"/>
                  <a:pt x="2807815" y="5522008"/>
                  <a:pt x="2756214" y="5502072"/>
                </a:cubicBezTo>
                <a:cubicBezTo>
                  <a:pt x="2704610" y="5482137"/>
                  <a:pt x="2651287" y="5433204"/>
                  <a:pt x="2627205" y="5393330"/>
                </a:cubicBezTo>
                <a:cubicBezTo>
                  <a:pt x="2603126" y="5353460"/>
                  <a:pt x="2607425" y="5292745"/>
                  <a:pt x="2611727" y="5262842"/>
                </a:cubicBezTo>
                <a:cubicBezTo>
                  <a:pt x="2616026" y="5232936"/>
                  <a:pt x="2636665" y="5197595"/>
                  <a:pt x="2653008" y="5213909"/>
                </a:cubicBezTo>
                <a:cubicBezTo>
                  <a:pt x="2669349" y="5230220"/>
                  <a:pt x="2677087" y="5325367"/>
                  <a:pt x="2709771" y="5360708"/>
                </a:cubicBezTo>
                <a:cubicBezTo>
                  <a:pt x="2742451" y="5396049"/>
                  <a:pt x="2783736" y="5437734"/>
                  <a:pt x="2849097" y="5425952"/>
                </a:cubicBezTo>
                <a:cubicBezTo>
                  <a:pt x="2914460" y="5414174"/>
                  <a:pt x="3042607" y="5356179"/>
                  <a:pt x="3101950" y="5290026"/>
                </a:cubicBezTo>
                <a:cubicBezTo>
                  <a:pt x="3161294" y="5223877"/>
                  <a:pt x="3194836" y="5104262"/>
                  <a:pt x="3205156" y="5029047"/>
                </a:cubicBezTo>
                <a:cubicBezTo>
                  <a:pt x="3215475" y="4953835"/>
                  <a:pt x="3202575" y="4894026"/>
                  <a:pt x="3163874" y="4838750"/>
                </a:cubicBezTo>
                <a:cubicBezTo>
                  <a:pt x="3125170" y="4783474"/>
                  <a:pt x="3050349" y="4720040"/>
                  <a:pt x="2972944" y="4697386"/>
                </a:cubicBezTo>
                <a:cubicBezTo>
                  <a:pt x="2895539" y="4674732"/>
                  <a:pt x="2782874" y="4678356"/>
                  <a:pt x="2699451" y="4702824"/>
                </a:cubicBezTo>
                <a:cubicBezTo>
                  <a:pt x="2616026" y="4727289"/>
                  <a:pt x="2537762" y="4779849"/>
                  <a:pt x="2472398" y="4844188"/>
                </a:cubicBezTo>
                <a:cubicBezTo>
                  <a:pt x="2407034" y="4908527"/>
                  <a:pt x="2369193" y="5014550"/>
                  <a:pt x="2307269" y="5088856"/>
                </a:cubicBezTo>
                <a:cubicBezTo>
                  <a:pt x="2245348" y="5163163"/>
                  <a:pt x="2167943" y="5239280"/>
                  <a:pt x="2100858" y="5290026"/>
                </a:cubicBezTo>
                <a:cubicBezTo>
                  <a:pt x="2033776" y="5340773"/>
                  <a:pt x="1972715" y="5368865"/>
                  <a:pt x="1904770" y="5393330"/>
                </a:cubicBezTo>
                <a:cubicBezTo>
                  <a:pt x="1836826" y="5417798"/>
                  <a:pt x="1778345" y="5429577"/>
                  <a:pt x="1693198" y="5436828"/>
                </a:cubicBezTo>
                <a:cubicBezTo>
                  <a:pt x="1608054" y="5444077"/>
                  <a:pt x="1474746" y="5441358"/>
                  <a:pt x="1393904" y="5436828"/>
                </a:cubicBezTo>
                <a:cubicBezTo>
                  <a:pt x="1356347" y="5434724"/>
                  <a:pt x="1328256" y="5435357"/>
                  <a:pt x="1302140" y="5433346"/>
                </a:cubicBezTo>
                <a:cubicBezTo>
                  <a:pt x="1409673" y="5500271"/>
                  <a:pt x="1536944" y="5572458"/>
                  <a:pt x="1651693" y="5630435"/>
                </a:cubicBezTo>
                <a:cubicBezTo>
                  <a:pt x="1811549" y="5711203"/>
                  <a:pt x="2005992" y="5790986"/>
                  <a:pt x="2145282" y="5843190"/>
                </a:cubicBezTo>
                <a:cubicBezTo>
                  <a:pt x="2284573" y="5895393"/>
                  <a:pt x="2351882" y="5910169"/>
                  <a:pt x="2487432" y="5943657"/>
                </a:cubicBezTo>
                <a:cubicBezTo>
                  <a:pt x="2622979" y="5977148"/>
                  <a:pt x="2789380" y="6028367"/>
                  <a:pt x="2958584" y="6044124"/>
                </a:cubicBezTo>
                <a:cubicBezTo>
                  <a:pt x="3000885" y="6048066"/>
                  <a:pt x="3046108" y="6050219"/>
                  <a:pt x="3092630" y="6051097"/>
                </a:cubicBezTo>
                <a:cubicBezTo>
                  <a:pt x="3232199" y="6053728"/>
                  <a:pt x="3383466" y="6044862"/>
                  <a:pt x="3502657" y="6038216"/>
                </a:cubicBezTo>
                <a:cubicBezTo>
                  <a:pt x="3661578" y="6029351"/>
                  <a:pt x="3782171" y="6013591"/>
                  <a:pt x="3912113" y="5990936"/>
                </a:cubicBezTo>
                <a:cubicBezTo>
                  <a:pt x="4042055" y="5968282"/>
                  <a:pt x="4153299" y="5946612"/>
                  <a:pt x="4282305" y="5902287"/>
                </a:cubicBezTo>
                <a:cubicBezTo>
                  <a:pt x="4411311" y="5857965"/>
                  <a:pt x="4550602" y="5797881"/>
                  <a:pt x="4686152" y="5724992"/>
                </a:cubicBezTo>
                <a:cubicBezTo>
                  <a:pt x="4821702" y="5652105"/>
                  <a:pt x="4968470" y="5559517"/>
                  <a:pt x="5095607" y="5464960"/>
                </a:cubicBezTo>
                <a:cubicBezTo>
                  <a:pt x="5222745" y="5370400"/>
                  <a:pt x="5340534" y="5270918"/>
                  <a:pt x="5448974" y="5157646"/>
                </a:cubicBezTo>
                <a:cubicBezTo>
                  <a:pt x="5557414" y="5044374"/>
                  <a:pt x="5675203" y="4886778"/>
                  <a:pt x="5746249" y="4785327"/>
                </a:cubicBezTo>
                <a:cubicBezTo>
                  <a:pt x="5809636" y="4694812"/>
                  <a:pt x="5840281" y="4611353"/>
                  <a:pt x="5866692" y="4564709"/>
                </a:cubicBezTo>
                <a:cubicBezTo>
                  <a:pt x="5887302" y="4550399"/>
                  <a:pt x="5903984" y="4538672"/>
                  <a:pt x="5914518" y="4531203"/>
                </a:cubicBezTo>
                <a:cubicBezTo>
                  <a:pt x="5926671" y="4522582"/>
                  <a:pt x="5932046" y="4516736"/>
                  <a:pt x="5932835" y="4513472"/>
                </a:cubicBezTo>
                <a:close/>
                <a:moveTo>
                  <a:pt x="5932835" y="1636109"/>
                </a:moveTo>
                <a:cubicBezTo>
                  <a:pt x="5932046" y="1632848"/>
                  <a:pt x="5926671" y="1626998"/>
                  <a:pt x="5914518" y="1618381"/>
                </a:cubicBezTo>
                <a:lnTo>
                  <a:pt x="5866692" y="1584872"/>
                </a:lnTo>
                <a:cubicBezTo>
                  <a:pt x="5840281" y="1538228"/>
                  <a:pt x="5809636" y="1454771"/>
                  <a:pt x="5746249" y="1364257"/>
                </a:cubicBezTo>
                <a:cubicBezTo>
                  <a:pt x="5675203" y="1262803"/>
                  <a:pt x="5557414" y="1105206"/>
                  <a:pt x="5448974" y="991935"/>
                </a:cubicBezTo>
                <a:cubicBezTo>
                  <a:pt x="5340534" y="878663"/>
                  <a:pt x="5222745" y="779180"/>
                  <a:pt x="5095607" y="684623"/>
                </a:cubicBezTo>
                <a:cubicBezTo>
                  <a:pt x="4968470" y="590064"/>
                  <a:pt x="4821702" y="497478"/>
                  <a:pt x="4686152" y="424589"/>
                </a:cubicBezTo>
                <a:cubicBezTo>
                  <a:pt x="4550602" y="351700"/>
                  <a:pt x="4411311" y="291618"/>
                  <a:pt x="4282305" y="247293"/>
                </a:cubicBezTo>
                <a:cubicBezTo>
                  <a:pt x="4153299" y="202969"/>
                  <a:pt x="4042055" y="181298"/>
                  <a:pt x="3912113" y="158644"/>
                </a:cubicBezTo>
                <a:cubicBezTo>
                  <a:pt x="3782171" y="135990"/>
                  <a:pt x="3661578" y="120230"/>
                  <a:pt x="3502657" y="111367"/>
                </a:cubicBezTo>
                <a:cubicBezTo>
                  <a:pt x="3383466" y="104718"/>
                  <a:pt x="3232199" y="95853"/>
                  <a:pt x="3092630" y="98484"/>
                </a:cubicBezTo>
                <a:cubicBezTo>
                  <a:pt x="3046108" y="99362"/>
                  <a:pt x="3000885" y="101518"/>
                  <a:pt x="2958584" y="105457"/>
                </a:cubicBezTo>
                <a:cubicBezTo>
                  <a:pt x="2789380" y="121217"/>
                  <a:pt x="2622979" y="172436"/>
                  <a:pt x="2487432" y="205924"/>
                </a:cubicBezTo>
                <a:cubicBezTo>
                  <a:pt x="2351882" y="239412"/>
                  <a:pt x="2284573" y="254188"/>
                  <a:pt x="2145282" y="306391"/>
                </a:cubicBezTo>
                <a:cubicBezTo>
                  <a:pt x="2005992" y="358594"/>
                  <a:pt x="1811549" y="438378"/>
                  <a:pt x="1651693" y="519145"/>
                </a:cubicBezTo>
                <a:cubicBezTo>
                  <a:pt x="1536944" y="577123"/>
                  <a:pt x="1409673" y="649313"/>
                  <a:pt x="1302139" y="716234"/>
                </a:cubicBezTo>
                <a:cubicBezTo>
                  <a:pt x="1328256" y="714227"/>
                  <a:pt x="1356347" y="714859"/>
                  <a:pt x="1393904" y="712755"/>
                </a:cubicBezTo>
                <a:cubicBezTo>
                  <a:pt x="1474746" y="708222"/>
                  <a:pt x="1608054" y="705503"/>
                  <a:pt x="1693198" y="712755"/>
                </a:cubicBezTo>
                <a:cubicBezTo>
                  <a:pt x="1778345" y="720004"/>
                  <a:pt x="1836826" y="731782"/>
                  <a:pt x="1904770" y="756250"/>
                </a:cubicBezTo>
                <a:cubicBezTo>
                  <a:pt x="1972714" y="780715"/>
                  <a:pt x="2033776" y="808807"/>
                  <a:pt x="2100858" y="859554"/>
                </a:cubicBezTo>
                <a:cubicBezTo>
                  <a:pt x="2167943" y="910301"/>
                  <a:pt x="2245348" y="986418"/>
                  <a:pt x="2307269" y="1060724"/>
                </a:cubicBezTo>
                <a:cubicBezTo>
                  <a:pt x="2369193" y="1135031"/>
                  <a:pt x="2407034" y="1241057"/>
                  <a:pt x="2472398" y="1305392"/>
                </a:cubicBezTo>
                <a:cubicBezTo>
                  <a:pt x="2537762" y="1369731"/>
                  <a:pt x="2616026" y="1422292"/>
                  <a:pt x="2699451" y="1446760"/>
                </a:cubicBezTo>
                <a:cubicBezTo>
                  <a:pt x="2782874" y="1471225"/>
                  <a:pt x="2895539" y="1474849"/>
                  <a:pt x="2972944" y="1452195"/>
                </a:cubicBezTo>
                <a:cubicBezTo>
                  <a:pt x="3050349" y="1429540"/>
                  <a:pt x="3125170" y="1366107"/>
                  <a:pt x="3163874" y="1310830"/>
                </a:cubicBezTo>
                <a:cubicBezTo>
                  <a:pt x="3202575" y="1255554"/>
                  <a:pt x="3215475" y="1195748"/>
                  <a:pt x="3205156" y="1120533"/>
                </a:cubicBezTo>
                <a:cubicBezTo>
                  <a:pt x="3194836" y="1045322"/>
                  <a:pt x="3161294" y="925707"/>
                  <a:pt x="3101950" y="859554"/>
                </a:cubicBezTo>
                <a:cubicBezTo>
                  <a:pt x="3042607" y="793402"/>
                  <a:pt x="2914460" y="735409"/>
                  <a:pt x="2849097" y="723628"/>
                </a:cubicBezTo>
                <a:cubicBezTo>
                  <a:pt x="2783736" y="711847"/>
                  <a:pt x="2742451" y="753531"/>
                  <a:pt x="2709771" y="788872"/>
                </a:cubicBezTo>
                <a:cubicBezTo>
                  <a:pt x="2677087" y="824213"/>
                  <a:pt x="2669349" y="919363"/>
                  <a:pt x="2653008" y="935674"/>
                </a:cubicBezTo>
                <a:cubicBezTo>
                  <a:pt x="2636665" y="951985"/>
                  <a:pt x="2616026" y="916644"/>
                  <a:pt x="2611727" y="886741"/>
                </a:cubicBezTo>
                <a:cubicBezTo>
                  <a:pt x="2607425" y="856835"/>
                  <a:pt x="2603126" y="796121"/>
                  <a:pt x="2627205" y="756250"/>
                </a:cubicBezTo>
                <a:cubicBezTo>
                  <a:pt x="2651287" y="716376"/>
                  <a:pt x="2704610" y="667443"/>
                  <a:pt x="2756214" y="647508"/>
                </a:cubicBezTo>
                <a:cubicBezTo>
                  <a:pt x="2807815" y="627573"/>
                  <a:pt x="2870598" y="626667"/>
                  <a:pt x="2936821" y="636635"/>
                </a:cubicBezTo>
                <a:cubicBezTo>
                  <a:pt x="3003044" y="646603"/>
                  <a:pt x="3085610" y="662914"/>
                  <a:pt x="3153555" y="707317"/>
                </a:cubicBezTo>
                <a:cubicBezTo>
                  <a:pt x="3221496" y="751720"/>
                  <a:pt x="3303200" y="842338"/>
                  <a:pt x="3344485" y="903052"/>
                </a:cubicBezTo>
                <a:cubicBezTo>
                  <a:pt x="3385766" y="963764"/>
                  <a:pt x="3408986" y="984607"/>
                  <a:pt x="3401247" y="1071600"/>
                </a:cubicBezTo>
                <a:cubicBezTo>
                  <a:pt x="3393505" y="1158593"/>
                  <a:pt x="3350502" y="1332579"/>
                  <a:pt x="3298042" y="1425011"/>
                </a:cubicBezTo>
                <a:cubicBezTo>
                  <a:pt x="3245578" y="1517439"/>
                  <a:pt x="3153555" y="1579061"/>
                  <a:pt x="3086469" y="1626181"/>
                </a:cubicBezTo>
                <a:cubicBezTo>
                  <a:pt x="3019387" y="1673303"/>
                  <a:pt x="2965202" y="1696863"/>
                  <a:pt x="2895539" y="1707739"/>
                </a:cubicBezTo>
                <a:cubicBezTo>
                  <a:pt x="2825877" y="1718612"/>
                  <a:pt x="2736431" y="1709549"/>
                  <a:pt x="2668489" y="1691428"/>
                </a:cubicBezTo>
                <a:cubicBezTo>
                  <a:pt x="2600545" y="1673303"/>
                  <a:pt x="2543782" y="1646119"/>
                  <a:pt x="2487879" y="1598997"/>
                </a:cubicBezTo>
                <a:lnTo>
                  <a:pt x="2455953" y="1567495"/>
                </a:lnTo>
                <a:cubicBezTo>
                  <a:pt x="2473538" y="1633332"/>
                  <a:pt x="2483868" y="1722418"/>
                  <a:pt x="2477560" y="1794729"/>
                </a:cubicBezTo>
                <a:cubicBezTo>
                  <a:pt x="2470680" y="1873568"/>
                  <a:pt x="2438856" y="1946969"/>
                  <a:pt x="2410474" y="2023089"/>
                </a:cubicBezTo>
                <a:cubicBezTo>
                  <a:pt x="2382093" y="2099206"/>
                  <a:pt x="2354571" y="2178045"/>
                  <a:pt x="2307269" y="2251443"/>
                </a:cubicBezTo>
                <a:lnTo>
                  <a:pt x="2228500" y="2354463"/>
                </a:lnTo>
                <a:cubicBezTo>
                  <a:pt x="2282225" y="2390421"/>
                  <a:pt x="2337180" y="2432744"/>
                  <a:pt x="2391566" y="2478774"/>
                </a:cubicBezTo>
                <a:cubicBezTo>
                  <a:pt x="2391662" y="2410441"/>
                  <a:pt x="2444362" y="2355183"/>
                  <a:pt x="2509310" y="2355183"/>
                </a:cubicBezTo>
                <a:cubicBezTo>
                  <a:pt x="2574511" y="2355183"/>
                  <a:pt x="2627368" y="2410874"/>
                  <a:pt x="2627368" y="2479573"/>
                </a:cubicBezTo>
                <a:cubicBezTo>
                  <a:pt x="2627368" y="2541571"/>
                  <a:pt x="2584323" y="2592975"/>
                  <a:pt x="2526864" y="2596306"/>
                </a:cubicBezTo>
                <a:lnTo>
                  <a:pt x="2734227" y="2787793"/>
                </a:lnTo>
                <a:cubicBezTo>
                  <a:pt x="2738504" y="2792047"/>
                  <a:pt x="2742751" y="2796298"/>
                  <a:pt x="2746278" y="2801167"/>
                </a:cubicBezTo>
                <a:cubicBezTo>
                  <a:pt x="2753477" y="2763912"/>
                  <a:pt x="2787764" y="2739344"/>
                  <a:pt x="2827835" y="2739344"/>
                </a:cubicBezTo>
                <a:cubicBezTo>
                  <a:pt x="2880384" y="2739344"/>
                  <a:pt x="2922985" y="2781604"/>
                  <a:pt x="2922985" y="2833731"/>
                </a:cubicBezTo>
                <a:cubicBezTo>
                  <a:pt x="2922985" y="2876942"/>
                  <a:pt x="2893716" y="2913370"/>
                  <a:pt x="2851805" y="2918272"/>
                </a:cubicBezTo>
                <a:lnTo>
                  <a:pt x="2914135" y="2987440"/>
                </a:lnTo>
                <a:cubicBezTo>
                  <a:pt x="3001281" y="2886867"/>
                  <a:pt x="3082087" y="2785828"/>
                  <a:pt x="3154899" y="2688065"/>
                </a:cubicBezTo>
                <a:cubicBezTo>
                  <a:pt x="3260535" y="2546228"/>
                  <a:pt x="3342801" y="2390603"/>
                  <a:pt x="3429740" y="2274376"/>
                </a:cubicBezTo>
                <a:cubicBezTo>
                  <a:pt x="3516679" y="2158146"/>
                  <a:pt x="3588660" y="2086244"/>
                  <a:pt x="3676535" y="1990703"/>
                </a:cubicBezTo>
                <a:cubicBezTo>
                  <a:pt x="3764410" y="1895159"/>
                  <a:pt x="3868174" y="1774990"/>
                  <a:pt x="3956984" y="1701120"/>
                </a:cubicBezTo>
                <a:cubicBezTo>
                  <a:pt x="4045791" y="1627246"/>
                  <a:pt x="4142079" y="1590800"/>
                  <a:pt x="4209388" y="1547463"/>
                </a:cubicBezTo>
                <a:cubicBezTo>
                  <a:pt x="4276697" y="1504122"/>
                  <a:pt x="4287914" y="1481468"/>
                  <a:pt x="4360831" y="1441085"/>
                </a:cubicBezTo>
                <a:cubicBezTo>
                  <a:pt x="4433749" y="1400700"/>
                  <a:pt x="4535644" y="1333721"/>
                  <a:pt x="4646889" y="1305156"/>
                </a:cubicBezTo>
                <a:cubicBezTo>
                  <a:pt x="4758134" y="1276595"/>
                  <a:pt x="4908641" y="1270684"/>
                  <a:pt x="5028298" y="1269700"/>
                </a:cubicBezTo>
                <a:cubicBezTo>
                  <a:pt x="5147959" y="1268713"/>
                  <a:pt x="5270421" y="1276595"/>
                  <a:pt x="5364840" y="1299249"/>
                </a:cubicBezTo>
                <a:cubicBezTo>
                  <a:pt x="5459255" y="1321903"/>
                  <a:pt x="5503194" y="1352436"/>
                  <a:pt x="5594806" y="1405626"/>
                </a:cubicBezTo>
                <a:cubicBezTo>
                  <a:pt x="5666567" y="1447289"/>
                  <a:pt x="5792242" y="1533065"/>
                  <a:pt x="5866692" y="1584872"/>
                </a:cubicBezTo>
                <a:lnTo>
                  <a:pt x="5875255" y="1600650"/>
                </a:lnTo>
                <a:lnTo>
                  <a:pt x="5923633" y="1638325"/>
                </a:lnTo>
                <a:close/>
                <a:moveTo>
                  <a:pt x="6022786" y="3797053"/>
                </a:moveTo>
                <a:cubicBezTo>
                  <a:pt x="6023147" y="3752649"/>
                  <a:pt x="6021751" y="3710907"/>
                  <a:pt x="6017666" y="3677607"/>
                </a:cubicBezTo>
                <a:cubicBezTo>
                  <a:pt x="6001322" y="3544397"/>
                  <a:pt x="5953161" y="3394879"/>
                  <a:pt x="5914460" y="3286137"/>
                </a:cubicBezTo>
                <a:cubicBezTo>
                  <a:pt x="5903112" y="3254257"/>
                  <a:pt x="5892061" y="3225801"/>
                  <a:pt x="5878631" y="3200210"/>
                </a:cubicBezTo>
                <a:lnTo>
                  <a:pt x="5841738" y="3252976"/>
                </a:lnTo>
                <a:lnTo>
                  <a:pt x="5883332" y="3332681"/>
                </a:lnTo>
                <a:cubicBezTo>
                  <a:pt x="5916016" y="3410612"/>
                  <a:pt x="5942676" y="3522073"/>
                  <a:pt x="5950418" y="3588222"/>
                </a:cubicBezTo>
                <a:cubicBezTo>
                  <a:pt x="5958157" y="3654374"/>
                  <a:pt x="5936655" y="3725962"/>
                  <a:pt x="5924614" y="3729589"/>
                </a:cubicBezTo>
                <a:cubicBezTo>
                  <a:pt x="5912573" y="3733214"/>
                  <a:pt x="5910854" y="3666156"/>
                  <a:pt x="5878171" y="3609971"/>
                </a:cubicBezTo>
                <a:cubicBezTo>
                  <a:pt x="5845574" y="3553932"/>
                  <a:pt x="5780456" y="3445595"/>
                  <a:pt x="5728864" y="3392932"/>
                </a:cubicBezTo>
                <a:lnTo>
                  <a:pt x="5692840" y="3430580"/>
                </a:lnTo>
                <a:cubicBezTo>
                  <a:pt x="5725367" y="3456659"/>
                  <a:pt x="5743576" y="3491561"/>
                  <a:pt x="5769807" y="3528416"/>
                </a:cubicBezTo>
                <a:cubicBezTo>
                  <a:pt x="5800769" y="3571914"/>
                  <a:pt x="5847212" y="3677934"/>
                  <a:pt x="5847212" y="3691529"/>
                </a:cubicBezTo>
                <a:cubicBezTo>
                  <a:pt x="5847212" y="3693228"/>
                  <a:pt x="5846538" y="3693567"/>
                  <a:pt x="5845296" y="3692819"/>
                </a:cubicBezTo>
                <a:cubicBezTo>
                  <a:pt x="5836596" y="3687578"/>
                  <a:pt x="5799907" y="3629001"/>
                  <a:pt x="5769807" y="3609971"/>
                </a:cubicBezTo>
                <a:cubicBezTo>
                  <a:pt x="5735406" y="3588222"/>
                  <a:pt x="5682083" y="3580068"/>
                  <a:pt x="5640801" y="3561038"/>
                </a:cubicBezTo>
                <a:cubicBezTo>
                  <a:pt x="5617843" y="3550456"/>
                  <a:pt x="5593288" y="3539313"/>
                  <a:pt x="5572780" y="3523647"/>
                </a:cubicBezTo>
                <a:lnTo>
                  <a:pt x="5533029" y="3551267"/>
                </a:lnTo>
                <a:lnTo>
                  <a:pt x="5537759" y="3552554"/>
                </a:lnTo>
                <a:cubicBezTo>
                  <a:pt x="5624624" y="3583365"/>
                  <a:pt x="5648706" y="3612360"/>
                  <a:pt x="5718369" y="3666731"/>
                </a:cubicBezTo>
                <a:cubicBezTo>
                  <a:pt x="5788032" y="3721102"/>
                  <a:pt x="5909299" y="3804471"/>
                  <a:pt x="5955742" y="3878777"/>
                </a:cubicBezTo>
                <a:cubicBezTo>
                  <a:pt x="5996378" y="3943797"/>
                  <a:pt x="5989607" y="4099701"/>
                  <a:pt x="5994190" y="4115201"/>
                </a:cubicBezTo>
                <a:lnTo>
                  <a:pt x="5997023" y="4112572"/>
                </a:lnTo>
                <a:cubicBezTo>
                  <a:pt x="6004762" y="4087426"/>
                  <a:pt x="6021697" y="3930260"/>
                  <a:pt x="6022786" y="3797053"/>
                </a:cubicBezTo>
                <a:close/>
                <a:moveTo>
                  <a:pt x="6022786" y="2352531"/>
                </a:moveTo>
                <a:cubicBezTo>
                  <a:pt x="6021697" y="2219321"/>
                  <a:pt x="6004762" y="2062157"/>
                  <a:pt x="5997023" y="2037008"/>
                </a:cubicBezTo>
                <a:lnTo>
                  <a:pt x="5994190" y="2034380"/>
                </a:lnTo>
                <a:cubicBezTo>
                  <a:pt x="5989607" y="2049882"/>
                  <a:pt x="5996378" y="2205786"/>
                  <a:pt x="5955742" y="2270803"/>
                </a:cubicBezTo>
                <a:cubicBezTo>
                  <a:pt x="5909299" y="2345110"/>
                  <a:pt x="5788032" y="2428478"/>
                  <a:pt x="5718369" y="2482849"/>
                </a:cubicBezTo>
                <a:cubicBezTo>
                  <a:pt x="5648706" y="2537220"/>
                  <a:pt x="5624624" y="2566218"/>
                  <a:pt x="5537759" y="2597026"/>
                </a:cubicBezTo>
                <a:lnTo>
                  <a:pt x="5533029" y="2598313"/>
                </a:lnTo>
                <a:lnTo>
                  <a:pt x="5572780" y="2625933"/>
                </a:lnTo>
                <a:cubicBezTo>
                  <a:pt x="5593288" y="2610270"/>
                  <a:pt x="5617843" y="2599125"/>
                  <a:pt x="5640801" y="2588542"/>
                </a:cubicBezTo>
                <a:cubicBezTo>
                  <a:pt x="5682083" y="2569512"/>
                  <a:pt x="5735406" y="2561358"/>
                  <a:pt x="5769807" y="2539609"/>
                </a:cubicBezTo>
                <a:cubicBezTo>
                  <a:pt x="5799907" y="2520579"/>
                  <a:pt x="5836596" y="2462003"/>
                  <a:pt x="5845296" y="2456761"/>
                </a:cubicBezTo>
                <a:cubicBezTo>
                  <a:pt x="5846538" y="2456013"/>
                  <a:pt x="5847212" y="2456353"/>
                  <a:pt x="5847212" y="2458054"/>
                </a:cubicBezTo>
                <a:cubicBezTo>
                  <a:pt x="5847212" y="2471646"/>
                  <a:pt x="5800769" y="2577669"/>
                  <a:pt x="5769807" y="2621164"/>
                </a:cubicBezTo>
                <a:cubicBezTo>
                  <a:pt x="5743576" y="2658019"/>
                  <a:pt x="5725367" y="2692921"/>
                  <a:pt x="5692840" y="2719000"/>
                </a:cubicBezTo>
                <a:lnTo>
                  <a:pt x="5728864" y="2756648"/>
                </a:lnTo>
                <a:cubicBezTo>
                  <a:pt x="5780456" y="2703988"/>
                  <a:pt x="5845574" y="2595652"/>
                  <a:pt x="5878171" y="2539609"/>
                </a:cubicBezTo>
                <a:cubicBezTo>
                  <a:pt x="5910854" y="2483428"/>
                  <a:pt x="5912573" y="2416367"/>
                  <a:pt x="5924614" y="2419994"/>
                </a:cubicBezTo>
                <a:cubicBezTo>
                  <a:pt x="5936655" y="2423619"/>
                  <a:pt x="5958157" y="2495206"/>
                  <a:pt x="5950418" y="2561358"/>
                </a:cubicBezTo>
                <a:cubicBezTo>
                  <a:pt x="5942676" y="2627508"/>
                  <a:pt x="5916016" y="2738969"/>
                  <a:pt x="5883332" y="2816899"/>
                </a:cubicBezTo>
                <a:lnTo>
                  <a:pt x="5841738" y="2896607"/>
                </a:lnTo>
                <a:lnTo>
                  <a:pt x="5878631" y="2949371"/>
                </a:lnTo>
                <a:cubicBezTo>
                  <a:pt x="5892061" y="2923779"/>
                  <a:pt x="5903112" y="2895327"/>
                  <a:pt x="5914460" y="2863443"/>
                </a:cubicBezTo>
                <a:cubicBezTo>
                  <a:pt x="5953161" y="2754701"/>
                  <a:pt x="6001322" y="2605183"/>
                  <a:pt x="6017666" y="2471976"/>
                </a:cubicBezTo>
                <a:cubicBezTo>
                  <a:pt x="6021751" y="2438673"/>
                  <a:pt x="6023147" y="2396931"/>
                  <a:pt x="6022786" y="2352531"/>
                </a:cubicBezTo>
                <a:close/>
                <a:moveTo>
                  <a:pt x="6116492" y="2432911"/>
                </a:moveTo>
                <a:cubicBezTo>
                  <a:pt x="6116547" y="2488684"/>
                  <a:pt x="6114665" y="2540848"/>
                  <a:pt x="6109718" y="2584343"/>
                </a:cubicBezTo>
                <a:cubicBezTo>
                  <a:pt x="6089938" y="2758329"/>
                  <a:pt x="6029736" y="2888820"/>
                  <a:pt x="5975554" y="3013873"/>
                </a:cubicBezTo>
                <a:lnTo>
                  <a:pt x="5944662" y="3074790"/>
                </a:lnTo>
                <a:lnTo>
                  <a:pt x="5975554" y="3135710"/>
                </a:lnTo>
                <a:cubicBezTo>
                  <a:pt x="6029736" y="3260764"/>
                  <a:pt x="6089938" y="3391252"/>
                  <a:pt x="6109718" y="3565238"/>
                </a:cubicBezTo>
                <a:cubicBezTo>
                  <a:pt x="6129498" y="3739224"/>
                  <a:pt x="6100258" y="4051855"/>
                  <a:pt x="6094237" y="4179627"/>
                </a:cubicBezTo>
                <a:cubicBezTo>
                  <a:pt x="6088217" y="4307399"/>
                  <a:pt x="6095959" y="4292899"/>
                  <a:pt x="6073598" y="4331864"/>
                </a:cubicBezTo>
                <a:cubicBezTo>
                  <a:pt x="6071065" y="4336276"/>
                  <a:pt x="6067951" y="4340754"/>
                  <a:pt x="6063428" y="4344384"/>
                </a:cubicBezTo>
                <a:cubicBezTo>
                  <a:pt x="6055840" y="4385672"/>
                  <a:pt x="6041885" y="4433355"/>
                  <a:pt x="6021090" y="4483923"/>
                </a:cubicBezTo>
                <a:cubicBezTo>
                  <a:pt x="5972478" y="4602118"/>
                  <a:pt x="5901429" y="4769564"/>
                  <a:pt x="5779903" y="4933070"/>
                </a:cubicBezTo>
                <a:cubicBezTo>
                  <a:pt x="5658374" y="5096577"/>
                  <a:pt x="5458323" y="5318197"/>
                  <a:pt x="5291922" y="5464960"/>
                </a:cubicBezTo>
                <a:cubicBezTo>
                  <a:pt x="5125522" y="5611720"/>
                  <a:pt x="4975014" y="5714158"/>
                  <a:pt x="4781504" y="5813641"/>
                </a:cubicBezTo>
                <a:cubicBezTo>
                  <a:pt x="4587993" y="5913124"/>
                  <a:pt x="4315960" y="6009651"/>
                  <a:pt x="4130862" y="6061855"/>
                </a:cubicBezTo>
                <a:cubicBezTo>
                  <a:pt x="3945767" y="6114058"/>
                  <a:pt x="3848544" y="6113074"/>
                  <a:pt x="3670926" y="6126862"/>
                </a:cubicBezTo>
                <a:cubicBezTo>
                  <a:pt x="3537714" y="6137206"/>
                  <a:pt x="3378206" y="6149765"/>
                  <a:pt x="3220806" y="6149580"/>
                </a:cubicBezTo>
                <a:cubicBezTo>
                  <a:pt x="3168336" y="6149517"/>
                  <a:pt x="3116103" y="6148039"/>
                  <a:pt x="3065156" y="6144594"/>
                </a:cubicBezTo>
                <a:cubicBezTo>
                  <a:pt x="2861364" y="6130805"/>
                  <a:pt x="2658505" y="6100269"/>
                  <a:pt x="2448169" y="6044124"/>
                </a:cubicBezTo>
                <a:cubicBezTo>
                  <a:pt x="2237830" y="5987981"/>
                  <a:pt x="2016277" y="5902287"/>
                  <a:pt x="1803136" y="5807730"/>
                </a:cubicBezTo>
                <a:cubicBezTo>
                  <a:pt x="1589992" y="5713174"/>
                  <a:pt x="1352546" y="5600886"/>
                  <a:pt x="1169320" y="5476778"/>
                </a:cubicBezTo>
                <a:cubicBezTo>
                  <a:pt x="986094" y="5352672"/>
                  <a:pt x="837455" y="5201970"/>
                  <a:pt x="703773" y="5063089"/>
                </a:cubicBezTo>
                <a:cubicBezTo>
                  <a:pt x="570094" y="4924208"/>
                  <a:pt x="465394" y="4793205"/>
                  <a:pt x="367235" y="4643487"/>
                </a:cubicBezTo>
                <a:cubicBezTo>
                  <a:pt x="269079" y="4493772"/>
                  <a:pt x="175596" y="4326326"/>
                  <a:pt x="114832" y="4164791"/>
                </a:cubicBezTo>
                <a:cubicBezTo>
                  <a:pt x="54067" y="4003252"/>
                  <a:pt x="13868" y="3835806"/>
                  <a:pt x="2651" y="3674270"/>
                </a:cubicBezTo>
                <a:cubicBezTo>
                  <a:pt x="-8566" y="3512735"/>
                  <a:pt x="17608" y="3335439"/>
                  <a:pt x="47523" y="3195574"/>
                </a:cubicBezTo>
                <a:cubicBezTo>
                  <a:pt x="57248" y="3150105"/>
                  <a:pt x="66182" y="3110985"/>
                  <a:pt x="79535" y="3074790"/>
                </a:cubicBezTo>
                <a:cubicBezTo>
                  <a:pt x="66182" y="3038595"/>
                  <a:pt x="57248" y="2999476"/>
                  <a:pt x="47523" y="2954009"/>
                </a:cubicBezTo>
                <a:cubicBezTo>
                  <a:pt x="17608" y="2814141"/>
                  <a:pt x="-8566" y="2636846"/>
                  <a:pt x="2651" y="2475310"/>
                </a:cubicBezTo>
                <a:cubicBezTo>
                  <a:pt x="13868" y="2313774"/>
                  <a:pt x="54067" y="2146328"/>
                  <a:pt x="114832" y="1984793"/>
                </a:cubicBezTo>
                <a:cubicBezTo>
                  <a:pt x="175596" y="1823254"/>
                  <a:pt x="269079" y="1655811"/>
                  <a:pt x="367235" y="1506093"/>
                </a:cubicBezTo>
                <a:cubicBezTo>
                  <a:pt x="465394" y="1356375"/>
                  <a:pt x="570094" y="1225376"/>
                  <a:pt x="703773" y="1086494"/>
                </a:cubicBezTo>
                <a:cubicBezTo>
                  <a:pt x="837455" y="947610"/>
                  <a:pt x="986094" y="796911"/>
                  <a:pt x="1169320" y="672803"/>
                </a:cubicBezTo>
                <a:cubicBezTo>
                  <a:pt x="1352546" y="548697"/>
                  <a:pt x="1589992" y="436410"/>
                  <a:pt x="1803136" y="341850"/>
                </a:cubicBezTo>
                <a:cubicBezTo>
                  <a:pt x="2016276" y="247293"/>
                  <a:pt x="2237830" y="161599"/>
                  <a:pt x="2448169" y="105457"/>
                </a:cubicBezTo>
                <a:cubicBezTo>
                  <a:pt x="2658505" y="49315"/>
                  <a:pt x="2861364" y="18779"/>
                  <a:pt x="3065156" y="4987"/>
                </a:cubicBezTo>
                <a:cubicBezTo>
                  <a:pt x="3116103" y="1541"/>
                  <a:pt x="3168336" y="64"/>
                  <a:pt x="3220806" y="3"/>
                </a:cubicBezTo>
                <a:cubicBezTo>
                  <a:pt x="3378206" y="-185"/>
                  <a:pt x="3537714" y="12375"/>
                  <a:pt x="3670926" y="22718"/>
                </a:cubicBezTo>
                <a:cubicBezTo>
                  <a:pt x="3848544" y="36507"/>
                  <a:pt x="3945767" y="35523"/>
                  <a:pt x="4130862" y="87726"/>
                </a:cubicBezTo>
                <a:cubicBezTo>
                  <a:pt x="4315960" y="139929"/>
                  <a:pt x="4587993" y="236457"/>
                  <a:pt x="4781504" y="335940"/>
                </a:cubicBezTo>
                <a:cubicBezTo>
                  <a:pt x="4975014" y="435422"/>
                  <a:pt x="5125522" y="537861"/>
                  <a:pt x="5291922" y="684623"/>
                </a:cubicBezTo>
                <a:cubicBezTo>
                  <a:pt x="5458323" y="831383"/>
                  <a:pt x="5658374" y="1053003"/>
                  <a:pt x="5779903" y="1216510"/>
                </a:cubicBezTo>
                <a:cubicBezTo>
                  <a:pt x="5901429" y="1380017"/>
                  <a:pt x="5972478" y="1547463"/>
                  <a:pt x="6021090" y="1665658"/>
                </a:cubicBezTo>
                <a:cubicBezTo>
                  <a:pt x="6041885" y="1716226"/>
                  <a:pt x="6055840" y="1763908"/>
                  <a:pt x="6063428" y="1805196"/>
                </a:cubicBezTo>
                <a:cubicBezTo>
                  <a:pt x="6067951" y="1808826"/>
                  <a:pt x="6071065" y="1813305"/>
                  <a:pt x="6073598" y="1817716"/>
                </a:cubicBezTo>
                <a:cubicBezTo>
                  <a:pt x="6095959" y="1856681"/>
                  <a:pt x="6088217" y="1842184"/>
                  <a:pt x="6094237" y="1969953"/>
                </a:cubicBezTo>
                <a:cubicBezTo>
                  <a:pt x="6098753" y="2065782"/>
                  <a:pt x="6116329" y="2265595"/>
                  <a:pt x="6116492" y="24329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7" name="34 Elipse"/>
          <p:cNvSpPr/>
          <p:nvPr/>
        </p:nvSpPr>
        <p:spPr>
          <a:xfrm rot="5400000" flipV="1">
            <a:off x="6499511" y="2919488"/>
            <a:ext cx="1002688" cy="1008112"/>
          </a:xfrm>
          <a:custGeom>
            <a:avLst/>
            <a:gdLst/>
            <a:ahLst/>
            <a:cxnLst/>
            <a:rect l="l" t="t" r="r" b="b"/>
            <a:pathLst>
              <a:path w="6116493" h="6149582">
                <a:moveTo>
                  <a:pt x="837503" y="4387740"/>
                </a:moveTo>
                <a:cubicBezTo>
                  <a:pt x="837503" y="4493800"/>
                  <a:pt x="755901" y="4579778"/>
                  <a:pt x="655241" y="4579778"/>
                </a:cubicBezTo>
                <a:cubicBezTo>
                  <a:pt x="554581" y="4579778"/>
                  <a:pt x="472980" y="4493800"/>
                  <a:pt x="472980" y="4387740"/>
                </a:cubicBezTo>
                <a:cubicBezTo>
                  <a:pt x="472980" y="4281681"/>
                  <a:pt x="554581" y="4195702"/>
                  <a:pt x="655241" y="4195702"/>
                </a:cubicBezTo>
                <a:cubicBezTo>
                  <a:pt x="755901" y="4195702"/>
                  <a:pt x="837503" y="4281681"/>
                  <a:pt x="837503" y="4387740"/>
                </a:cubicBezTo>
                <a:close/>
                <a:moveTo>
                  <a:pt x="837503" y="1761843"/>
                </a:moveTo>
                <a:cubicBezTo>
                  <a:pt x="837503" y="1867903"/>
                  <a:pt x="755901" y="1953882"/>
                  <a:pt x="655241" y="1953882"/>
                </a:cubicBezTo>
                <a:cubicBezTo>
                  <a:pt x="554581" y="1953882"/>
                  <a:pt x="472980" y="1867903"/>
                  <a:pt x="472980" y="1761843"/>
                </a:cubicBezTo>
                <a:cubicBezTo>
                  <a:pt x="472980" y="1655781"/>
                  <a:pt x="554581" y="1569805"/>
                  <a:pt x="655241" y="1569805"/>
                </a:cubicBezTo>
                <a:cubicBezTo>
                  <a:pt x="755901" y="1569805"/>
                  <a:pt x="837503" y="1655781"/>
                  <a:pt x="837503" y="1761843"/>
                </a:cubicBezTo>
                <a:close/>
                <a:moveTo>
                  <a:pt x="883138" y="4741916"/>
                </a:moveTo>
                <a:cubicBezTo>
                  <a:pt x="883138" y="4794047"/>
                  <a:pt x="840537" y="4836307"/>
                  <a:pt x="787984" y="4836307"/>
                </a:cubicBezTo>
                <a:cubicBezTo>
                  <a:pt x="735434" y="4836307"/>
                  <a:pt x="692834" y="4794047"/>
                  <a:pt x="692834" y="4741916"/>
                </a:cubicBezTo>
                <a:cubicBezTo>
                  <a:pt x="692834" y="4689789"/>
                  <a:pt x="735434" y="4647529"/>
                  <a:pt x="787984" y="4647529"/>
                </a:cubicBezTo>
                <a:cubicBezTo>
                  <a:pt x="840537" y="4647529"/>
                  <a:pt x="883138" y="4689789"/>
                  <a:pt x="883138" y="4741916"/>
                </a:cubicBezTo>
                <a:close/>
                <a:moveTo>
                  <a:pt x="883138" y="1407664"/>
                </a:moveTo>
                <a:cubicBezTo>
                  <a:pt x="883138" y="1459794"/>
                  <a:pt x="840537" y="1502054"/>
                  <a:pt x="787984" y="1502054"/>
                </a:cubicBezTo>
                <a:cubicBezTo>
                  <a:pt x="735434" y="1502054"/>
                  <a:pt x="692834" y="1459794"/>
                  <a:pt x="692834" y="1407664"/>
                </a:cubicBezTo>
                <a:cubicBezTo>
                  <a:pt x="692834" y="1355534"/>
                  <a:pt x="735434" y="1313274"/>
                  <a:pt x="787984" y="1313274"/>
                </a:cubicBezTo>
                <a:cubicBezTo>
                  <a:pt x="840537" y="1313274"/>
                  <a:pt x="883138" y="1355534"/>
                  <a:pt x="883138" y="1407664"/>
                </a:cubicBezTo>
                <a:close/>
                <a:moveTo>
                  <a:pt x="1185858" y="4781060"/>
                </a:moveTo>
                <a:cubicBezTo>
                  <a:pt x="1185858" y="4849762"/>
                  <a:pt x="1133002" y="4905453"/>
                  <a:pt x="1067801" y="4905453"/>
                </a:cubicBezTo>
                <a:cubicBezTo>
                  <a:pt x="1002600" y="4905453"/>
                  <a:pt x="949744" y="4849762"/>
                  <a:pt x="949744" y="4781060"/>
                </a:cubicBezTo>
                <a:cubicBezTo>
                  <a:pt x="949744" y="4712362"/>
                  <a:pt x="1002600" y="4656670"/>
                  <a:pt x="1067801" y="4656670"/>
                </a:cubicBezTo>
                <a:cubicBezTo>
                  <a:pt x="1133002" y="4656670"/>
                  <a:pt x="1185858" y="4712362"/>
                  <a:pt x="1185858" y="4781060"/>
                </a:cubicBezTo>
                <a:close/>
                <a:moveTo>
                  <a:pt x="1185858" y="1368520"/>
                </a:moveTo>
                <a:cubicBezTo>
                  <a:pt x="1185858" y="1437219"/>
                  <a:pt x="1133002" y="1492910"/>
                  <a:pt x="1067801" y="1492910"/>
                </a:cubicBezTo>
                <a:cubicBezTo>
                  <a:pt x="1002600" y="1492910"/>
                  <a:pt x="949744" y="1437219"/>
                  <a:pt x="949744" y="1368520"/>
                </a:cubicBezTo>
                <a:cubicBezTo>
                  <a:pt x="949744" y="1299821"/>
                  <a:pt x="1002600" y="1244127"/>
                  <a:pt x="1067801" y="1244127"/>
                </a:cubicBezTo>
                <a:cubicBezTo>
                  <a:pt x="1133002" y="1244127"/>
                  <a:pt x="1185858" y="1299821"/>
                  <a:pt x="1185858" y="1368520"/>
                </a:cubicBezTo>
                <a:close/>
                <a:moveTo>
                  <a:pt x="1663242" y="4686734"/>
                </a:moveTo>
                <a:cubicBezTo>
                  <a:pt x="1663242" y="4738864"/>
                  <a:pt x="1620641" y="4781124"/>
                  <a:pt x="1568088" y="4781124"/>
                </a:cubicBezTo>
                <a:cubicBezTo>
                  <a:pt x="1515539" y="4781124"/>
                  <a:pt x="1472938" y="4738864"/>
                  <a:pt x="1472938" y="4686734"/>
                </a:cubicBezTo>
                <a:cubicBezTo>
                  <a:pt x="1472938" y="4634604"/>
                  <a:pt x="1515539" y="4592344"/>
                  <a:pt x="1568088" y="4592344"/>
                </a:cubicBezTo>
                <a:cubicBezTo>
                  <a:pt x="1620641" y="4592344"/>
                  <a:pt x="1663242" y="4634604"/>
                  <a:pt x="1663242" y="4686734"/>
                </a:cubicBezTo>
                <a:close/>
                <a:moveTo>
                  <a:pt x="1663242" y="1462846"/>
                </a:moveTo>
                <a:cubicBezTo>
                  <a:pt x="1663242" y="1514977"/>
                  <a:pt x="1620641" y="1557237"/>
                  <a:pt x="1568088" y="1557237"/>
                </a:cubicBezTo>
                <a:cubicBezTo>
                  <a:pt x="1515539" y="1557237"/>
                  <a:pt x="1472938" y="1514977"/>
                  <a:pt x="1472938" y="1462846"/>
                </a:cubicBezTo>
                <a:cubicBezTo>
                  <a:pt x="1472938" y="1410719"/>
                  <a:pt x="1515539" y="1368459"/>
                  <a:pt x="1568088" y="1368459"/>
                </a:cubicBezTo>
                <a:cubicBezTo>
                  <a:pt x="1620641" y="1368459"/>
                  <a:pt x="1663242" y="1410719"/>
                  <a:pt x="1663242" y="1462846"/>
                </a:cubicBezTo>
                <a:close/>
                <a:moveTo>
                  <a:pt x="2060135" y="4396318"/>
                </a:moveTo>
                <a:cubicBezTo>
                  <a:pt x="2060135" y="4532747"/>
                  <a:pt x="1955167" y="4643348"/>
                  <a:pt x="1825685" y="4643348"/>
                </a:cubicBezTo>
                <a:cubicBezTo>
                  <a:pt x="1696200" y="4643348"/>
                  <a:pt x="1591232" y="4532747"/>
                  <a:pt x="1591232" y="4396318"/>
                </a:cubicBezTo>
                <a:cubicBezTo>
                  <a:pt x="1591232" y="4259889"/>
                  <a:pt x="1696200" y="4149288"/>
                  <a:pt x="1825685" y="4149288"/>
                </a:cubicBezTo>
                <a:cubicBezTo>
                  <a:pt x="1955167" y="4149288"/>
                  <a:pt x="2060135" y="4259889"/>
                  <a:pt x="2060135" y="4396318"/>
                </a:cubicBezTo>
                <a:close/>
                <a:moveTo>
                  <a:pt x="2060135" y="1753262"/>
                </a:moveTo>
                <a:cubicBezTo>
                  <a:pt x="2060135" y="1889694"/>
                  <a:pt x="1955167" y="2000292"/>
                  <a:pt x="1825685" y="2000292"/>
                </a:cubicBezTo>
                <a:cubicBezTo>
                  <a:pt x="1696200" y="2000292"/>
                  <a:pt x="1591232" y="1889694"/>
                  <a:pt x="1591232" y="1753262"/>
                </a:cubicBezTo>
                <a:cubicBezTo>
                  <a:pt x="1591232" y="1616834"/>
                  <a:pt x="1696200" y="1506236"/>
                  <a:pt x="1825685" y="1506236"/>
                </a:cubicBezTo>
                <a:cubicBezTo>
                  <a:pt x="1955167" y="1506236"/>
                  <a:pt x="2060135" y="1616834"/>
                  <a:pt x="2060135" y="1753262"/>
                </a:cubicBezTo>
                <a:close/>
                <a:moveTo>
                  <a:pt x="2123194" y="4909433"/>
                </a:moveTo>
                <a:cubicBezTo>
                  <a:pt x="2121554" y="4919853"/>
                  <a:pt x="2117845" y="4930727"/>
                  <a:pt x="2111181" y="4942054"/>
                </a:cubicBezTo>
                <a:cubicBezTo>
                  <a:pt x="2084518" y="4987363"/>
                  <a:pt x="1996794" y="5054420"/>
                  <a:pt x="1946052" y="5099729"/>
                </a:cubicBezTo>
                <a:cubicBezTo>
                  <a:pt x="1895310" y="5145038"/>
                  <a:pt x="1859186" y="5187628"/>
                  <a:pt x="1806723" y="5213909"/>
                </a:cubicBezTo>
                <a:cubicBezTo>
                  <a:pt x="1754263" y="5240188"/>
                  <a:pt x="1692339" y="5250156"/>
                  <a:pt x="1631277" y="5257404"/>
                </a:cubicBezTo>
                <a:cubicBezTo>
                  <a:pt x="1600743" y="5261029"/>
                  <a:pt x="1567201" y="5262161"/>
                  <a:pt x="1534198" y="5261822"/>
                </a:cubicBezTo>
                <a:cubicBezTo>
                  <a:pt x="1501195" y="5261483"/>
                  <a:pt x="1468725" y="5259669"/>
                  <a:pt x="1440344" y="5257404"/>
                </a:cubicBezTo>
                <a:cubicBezTo>
                  <a:pt x="1383582" y="5252875"/>
                  <a:pt x="1340582" y="5242907"/>
                  <a:pt x="1290699" y="5230220"/>
                </a:cubicBezTo>
                <a:cubicBezTo>
                  <a:pt x="1240816" y="5217534"/>
                  <a:pt x="1195232" y="5202128"/>
                  <a:pt x="1141051" y="5181284"/>
                </a:cubicBezTo>
                <a:cubicBezTo>
                  <a:pt x="1086869" y="5160444"/>
                  <a:pt x="975062" y="5127822"/>
                  <a:pt x="965602" y="5105167"/>
                </a:cubicBezTo>
                <a:cubicBezTo>
                  <a:pt x="956141" y="5082513"/>
                  <a:pt x="1051608" y="5066202"/>
                  <a:pt x="1084288" y="5045358"/>
                </a:cubicBezTo>
                <a:cubicBezTo>
                  <a:pt x="1116968" y="5024517"/>
                  <a:pt x="1133309" y="4991895"/>
                  <a:pt x="1161693" y="4963803"/>
                </a:cubicBezTo>
                <a:cubicBezTo>
                  <a:pt x="1190074" y="4935711"/>
                  <a:pt x="1212435" y="4886778"/>
                  <a:pt x="1254576" y="4876810"/>
                </a:cubicBezTo>
                <a:cubicBezTo>
                  <a:pt x="1296719" y="4866842"/>
                  <a:pt x="1377561" y="4884964"/>
                  <a:pt x="1414544" y="4903994"/>
                </a:cubicBezTo>
                <a:cubicBezTo>
                  <a:pt x="1451526" y="4923024"/>
                  <a:pt x="1474749" y="4961084"/>
                  <a:pt x="1476467" y="4990987"/>
                </a:cubicBezTo>
                <a:cubicBezTo>
                  <a:pt x="1478189" y="5020890"/>
                  <a:pt x="1439485" y="5062574"/>
                  <a:pt x="1424866" y="5083418"/>
                </a:cubicBezTo>
                <a:cubicBezTo>
                  <a:pt x="1410245" y="5104262"/>
                  <a:pt x="1391324" y="5110605"/>
                  <a:pt x="1388743" y="5116040"/>
                </a:cubicBezTo>
                <a:cubicBezTo>
                  <a:pt x="1387453" y="5118759"/>
                  <a:pt x="1388529" y="5120346"/>
                  <a:pt x="1391969" y="5120458"/>
                </a:cubicBezTo>
                <a:lnTo>
                  <a:pt x="1409385" y="5116040"/>
                </a:lnTo>
                <a:cubicBezTo>
                  <a:pt x="1425725" y="5109697"/>
                  <a:pt x="1462708" y="5100634"/>
                  <a:pt x="1486787" y="5077980"/>
                </a:cubicBezTo>
                <a:cubicBezTo>
                  <a:pt x="1510869" y="5055326"/>
                  <a:pt x="1527209" y="5015455"/>
                  <a:pt x="1553872" y="4980114"/>
                </a:cubicBezTo>
                <a:cubicBezTo>
                  <a:pt x="1580532" y="4944773"/>
                  <a:pt x="1613216" y="4885869"/>
                  <a:pt x="1646755" y="4865934"/>
                </a:cubicBezTo>
                <a:cubicBezTo>
                  <a:pt x="1680298" y="4845999"/>
                  <a:pt x="1722438" y="4844188"/>
                  <a:pt x="1755122" y="4860499"/>
                </a:cubicBezTo>
                <a:cubicBezTo>
                  <a:pt x="1787802" y="4876810"/>
                  <a:pt x="1836826" y="4927557"/>
                  <a:pt x="1842846" y="4963803"/>
                </a:cubicBezTo>
                <a:cubicBezTo>
                  <a:pt x="1848867" y="5000049"/>
                  <a:pt x="1803286" y="5052607"/>
                  <a:pt x="1791245" y="5077980"/>
                </a:cubicBezTo>
                <a:cubicBezTo>
                  <a:pt x="1779204" y="5103353"/>
                  <a:pt x="1770603" y="5110605"/>
                  <a:pt x="1770603" y="5116040"/>
                </a:cubicBezTo>
                <a:lnTo>
                  <a:pt x="1791245" y="5110602"/>
                </a:lnTo>
                <a:lnTo>
                  <a:pt x="1842846" y="5067107"/>
                </a:lnTo>
                <a:cubicBezTo>
                  <a:pt x="1855746" y="5048077"/>
                  <a:pt x="1861767" y="5023609"/>
                  <a:pt x="1868647" y="4996425"/>
                </a:cubicBezTo>
                <a:cubicBezTo>
                  <a:pt x="1875530" y="4969241"/>
                  <a:pt x="1878107" y="4935711"/>
                  <a:pt x="1884128" y="4903994"/>
                </a:cubicBezTo>
                <a:cubicBezTo>
                  <a:pt x="1890148" y="4872277"/>
                  <a:pt x="1878107" y="4830593"/>
                  <a:pt x="1904770" y="4806128"/>
                </a:cubicBezTo>
                <a:cubicBezTo>
                  <a:pt x="1931430" y="4781660"/>
                  <a:pt x="2010556" y="4753568"/>
                  <a:pt x="2044096" y="4757195"/>
                </a:cubicBezTo>
                <a:cubicBezTo>
                  <a:pt x="2077638" y="4760819"/>
                  <a:pt x="2094838" y="4797066"/>
                  <a:pt x="2106019" y="4827877"/>
                </a:cubicBezTo>
                <a:cubicBezTo>
                  <a:pt x="2111609" y="4843280"/>
                  <a:pt x="2119565" y="4860499"/>
                  <a:pt x="2122791" y="4879529"/>
                </a:cubicBezTo>
                <a:cubicBezTo>
                  <a:pt x="2124404" y="4889044"/>
                  <a:pt x="2124833" y="4899012"/>
                  <a:pt x="2123194" y="4909433"/>
                </a:cubicBezTo>
                <a:close/>
                <a:moveTo>
                  <a:pt x="2123194" y="1240150"/>
                </a:moveTo>
                <a:cubicBezTo>
                  <a:pt x="2124833" y="1250571"/>
                  <a:pt x="2124404" y="1260539"/>
                  <a:pt x="2122791" y="1270054"/>
                </a:cubicBezTo>
                <a:cubicBezTo>
                  <a:pt x="2119565" y="1289084"/>
                  <a:pt x="2111609" y="1306301"/>
                  <a:pt x="2106019" y="1321706"/>
                </a:cubicBezTo>
                <a:cubicBezTo>
                  <a:pt x="2094838" y="1352515"/>
                  <a:pt x="2077638" y="1388764"/>
                  <a:pt x="2044096" y="1392389"/>
                </a:cubicBezTo>
                <a:cubicBezTo>
                  <a:pt x="2010556" y="1396013"/>
                  <a:pt x="1931430" y="1367920"/>
                  <a:pt x="1904770" y="1343452"/>
                </a:cubicBezTo>
                <a:cubicBezTo>
                  <a:pt x="1878107" y="1318987"/>
                  <a:pt x="1890148" y="1277303"/>
                  <a:pt x="1884128" y="1245586"/>
                </a:cubicBezTo>
                <a:cubicBezTo>
                  <a:pt x="1878107" y="1213870"/>
                  <a:pt x="1875530" y="1180342"/>
                  <a:pt x="1868647" y="1153155"/>
                </a:cubicBezTo>
                <a:cubicBezTo>
                  <a:pt x="1861767" y="1125971"/>
                  <a:pt x="1855746" y="1101503"/>
                  <a:pt x="1842846" y="1082473"/>
                </a:cubicBezTo>
                <a:lnTo>
                  <a:pt x="1791245" y="1038978"/>
                </a:lnTo>
                <a:lnTo>
                  <a:pt x="1770603" y="1033540"/>
                </a:lnTo>
                <a:cubicBezTo>
                  <a:pt x="1770603" y="1038978"/>
                  <a:pt x="1779204" y="1046227"/>
                  <a:pt x="1791245" y="1071600"/>
                </a:cubicBezTo>
                <a:cubicBezTo>
                  <a:pt x="1803286" y="1096974"/>
                  <a:pt x="1848867" y="1149531"/>
                  <a:pt x="1842846" y="1185777"/>
                </a:cubicBezTo>
                <a:cubicBezTo>
                  <a:pt x="1836826" y="1222027"/>
                  <a:pt x="1787802" y="1272770"/>
                  <a:pt x="1755122" y="1289084"/>
                </a:cubicBezTo>
                <a:cubicBezTo>
                  <a:pt x="1722438" y="1305395"/>
                  <a:pt x="1680297" y="1303582"/>
                  <a:pt x="1646755" y="1283646"/>
                </a:cubicBezTo>
                <a:cubicBezTo>
                  <a:pt x="1613215" y="1263711"/>
                  <a:pt x="1580532" y="1204807"/>
                  <a:pt x="1553872" y="1169466"/>
                </a:cubicBezTo>
                <a:cubicBezTo>
                  <a:pt x="1527209" y="1134125"/>
                  <a:pt x="1510869" y="1094255"/>
                  <a:pt x="1486787" y="1071600"/>
                </a:cubicBezTo>
                <a:cubicBezTo>
                  <a:pt x="1462708" y="1048946"/>
                  <a:pt x="1425725" y="1039884"/>
                  <a:pt x="1409385" y="1033540"/>
                </a:cubicBezTo>
                <a:lnTo>
                  <a:pt x="1391969" y="1029123"/>
                </a:lnTo>
                <a:cubicBezTo>
                  <a:pt x="1388529" y="1029235"/>
                  <a:pt x="1387453" y="1030821"/>
                  <a:pt x="1388743" y="1033540"/>
                </a:cubicBezTo>
                <a:cubicBezTo>
                  <a:pt x="1391324" y="1038978"/>
                  <a:pt x="1410244" y="1045322"/>
                  <a:pt x="1424866" y="1066162"/>
                </a:cubicBezTo>
                <a:cubicBezTo>
                  <a:pt x="1439485" y="1087006"/>
                  <a:pt x="1478189" y="1128690"/>
                  <a:pt x="1476467" y="1158593"/>
                </a:cubicBezTo>
                <a:cubicBezTo>
                  <a:pt x="1474749" y="1188496"/>
                  <a:pt x="1451526" y="1226556"/>
                  <a:pt x="1414543" y="1245586"/>
                </a:cubicBezTo>
                <a:cubicBezTo>
                  <a:pt x="1377561" y="1264616"/>
                  <a:pt x="1296719" y="1282738"/>
                  <a:pt x="1254575" y="1272770"/>
                </a:cubicBezTo>
                <a:cubicBezTo>
                  <a:pt x="1212435" y="1262803"/>
                  <a:pt x="1190074" y="1213870"/>
                  <a:pt x="1161693" y="1185777"/>
                </a:cubicBezTo>
                <a:cubicBezTo>
                  <a:pt x="1133308" y="1157688"/>
                  <a:pt x="1116968" y="1125066"/>
                  <a:pt x="1084288" y="1104222"/>
                </a:cubicBezTo>
                <a:cubicBezTo>
                  <a:pt x="1051608" y="1083382"/>
                  <a:pt x="956141" y="1067071"/>
                  <a:pt x="965602" y="1044416"/>
                </a:cubicBezTo>
                <a:cubicBezTo>
                  <a:pt x="975062" y="1021762"/>
                  <a:pt x="1086869" y="989137"/>
                  <a:pt x="1141050" y="968296"/>
                </a:cubicBezTo>
                <a:cubicBezTo>
                  <a:pt x="1195232" y="947453"/>
                  <a:pt x="1240816" y="932050"/>
                  <a:pt x="1290699" y="919363"/>
                </a:cubicBezTo>
                <a:cubicBezTo>
                  <a:pt x="1340582" y="906677"/>
                  <a:pt x="1383581" y="896709"/>
                  <a:pt x="1440344" y="892176"/>
                </a:cubicBezTo>
                <a:cubicBezTo>
                  <a:pt x="1468725" y="889911"/>
                  <a:pt x="1501195" y="888098"/>
                  <a:pt x="1534198" y="887759"/>
                </a:cubicBezTo>
                <a:cubicBezTo>
                  <a:pt x="1567200" y="887419"/>
                  <a:pt x="1600743" y="888552"/>
                  <a:pt x="1631277" y="892176"/>
                </a:cubicBezTo>
                <a:cubicBezTo>
                  <a:pt x="1692339" y="899428"/>
                  <a:pt x="1754262" y="909396"/>
                  <a:pt x="1806723" y="935674"/>
                </a:cubicBezTo>
                <a:cubicBezTo>
                  <a:pt x="1859186" y="961953"/>
                  <a:pt x="1895310" y="1004543"/>
                  <a:pt x="1946052" y="1049851"/>
                </a:cubicBezTo>
                <a:cubicBezTo>
                  <a:pt x="1996793" y="1095160"/>
                  <a:pt x="2084518" y="1162218"/>
                  <a:pt x="2111181" y="1207526"/>
                </a:cubicBezTo>
                <a:cubicBezTo>
                  <a:pt x="2117845" y="1218854"/>
                  <a:pt x="2121554" y="1229728"/>
                  <a:pt x="2123194" y="1240150"/>
                </a:cubicBezTo>
                <a:close/>
                <a:moveTo>
                  <a:pt x="2290096" y="4503222"/>
                </a:moveTo>
                <a:cubicBezTo>
                  <a:pt x="2289532" y="4441333"/>
                  <a:pt x="2277600" y="4383394"/>
                  <a:pt x="2260829" y="4316792"/>
                </a:cubicBezTo>
                <a:cubicBezTo>
                  <a:pt x="2238465" y="4227985"/>
                  <a:pt x="2194603" y="4115618"/>
                  <a:pt x="2152462" y="4034063"/>
                </a:cubicBezTo>
                <a:cubicBezTo>
                  <a:pt x="2125030" y="3980973"/>
                  <a:pt x="2097597" y="3934029"/>
                  <a:pt x="2062994" y="3893235"/>
                </a:cubicBezTo>
                <a:lnTo>
                  <a:pt x="2015331" y="3918572"/>
                </a:lnTo>
                <a:lnTo>
                  <a:pt x="2038426" y="3977322"/>
                </a:lnTo>
                <a:cubicBezTo>
                  <a:pt x="2038426" y="4046020"/>
                  <a:pt x="1985570" y="4101712"/>
                  <a:pt x="1920366" y="4101712"/>
                </a:cubicBezTo>
                <a:cubicBezTo>
                  <a:pt x="1866315" y="4101712"/>
                  <a:pt x="1820747" y="4063440"/>
                  <a:pt x="1814864" y="4009253"/>
                </a:cubicBezTo>
                <a:lnTo>
                  <a:pt x="1707430" y="4047304"/>
                </a:lnTo>
                <a:cubicBezTo>
                  <a:pt x="1675765" y="4151771"/>
                  <a:pt x="1582161" y="4226168"/>
                  <a:pt x="1472066" y="4226168"/>
                </a:cubicBezTo>
                <a:cubicBezTo>
                  <a:pt x="1379541" y="4226168"/>
                  <a:pt x="1298661" y="4173620"/>
                  <a:pt x="1258683" y="4093376"/>
                </a:cubicBezTo>
                <a:cubicBezTo>
                  <a:pt x="1181211" y="4089349"/>
                  <a:pt x="1106521" y="4081401"/>
                  <a:pt x="1032936" y="4059806"/>
                </a:cubicBezTo>
                <a:cubicBezTo>
                  <a:pt x="1027375" y="4117723"/>
                  <a:pt x="1037088" y="4178044"/>
                  <a:pt x="1058488" y="4240672"/>
                </a:cubicBezTo>
                <a:cubicBezTo>
                  <a:pt x="1081707" y="4308635"/>
                  <a:pt x="1116968" y="4408314"/>
                  <a:pt x="1172013" y="4452718"/>
                </a:cubicBezTo>
                <a:cubicBezTo>
                  <a:pt x="1227057" y="4497121"/>
                  <a:pt x="1339719" y="4514337"/>
                  <a:pt x="1388743" y="4507089"/>
                </a:cubicBezTo>
                <a:cubicBezTo>
                  <a:pt x="1437767" y="4499840"/>
                  <a:pt x="1449805" y="4433688"/>
                  <a:pt x="1466148" y="4409223"/>
                </a:cubicBezTo>
                <a:cubicBezTo>
                  <a:pt x="1482488" y="4384755"/>
                  <a:pt x="1476467" y="4351227"/>
                  <a:pt x="1486787" y="4360287"/>
                </a:cubicBezTo>
                <a:cubicBezTo>
                  <a:pt x="1497110" y="4369349"/>
                  <a:pt x="1532371" y="4424625"/>
                  <a:pt x="1528072" y="4463594"/>
                </a:cubicBezTo>
                <a:cubicBezTo>
                  <a:pt x="1523770" y="4502559"/>
                  <a:pt x="1494529" y="4565989"/>
                  <a:pt x="1460986" y="4594082"/>
                </a:cubicBezTo>
                <a:cubicBezTo>
                  <a:pt x="1427444" y="4622174"/>
                  <a:pt x="1374121" y="4629423"/>
                  <a:pt x="1326819" y="4632142"/>
                </a:cubicBezTo>
                <a:cubicBezTo>
                  <a:pt x="1279517" y="4634861"/>
                  <a:pt x="1227916" y="4631237"/>
                  <a:pt x="1177174" y="4610393"/>
                </a:cubicBezTo>
                <a:cubicBezTo>
                  <a:pt x="1126429" y="4589552"/>
                  <a:pt x="1073969" y="4567803"/>
                  <a:pt x="1022364" y="4507089"/>
                </a:cubicBezTo>
                <a:cubicBezTo>
                  <a:pt x="970763" y="4446374"/>
                  <a:pt x="895077" y="4324040"/>
                  <a:pt x="867558" y="4246110"/>
                </a:cubicBezTo>
                <a:cubicBezTo>
                  <a:pt x="840036" y="4168179"/>
                  <a:pt x="846915" y="4119246"/>
                  <a:pt x="857235" y="4039501"/>
                </a:cubicBezTo>
                <a:cubicBezTo>
                  <a:pt x="858701" y="4028189"/>
                  <a:pt x="860473" y="4016223"/>
                  <a:pt x="864137" y="4004024"/>
                </a:cubicBezTo>
                <a:cubicBezTo>
                  <a:pt x="812402" y="3984455"/>
                  <a:pt x="761529" y="3960396"/>
                  <a:pt x="711157" y="3929418"/>
                </a:cubicBezTo>
                <a:cubicBezTo>
                  <a:pt x="666206" y="4010725"/>
                  <a:pt x="581372" y="4062664"/>
                  <a:pt x="485027" y="4062664"/>
                </a:cubicBezTo>
                <a:cubicBezTo>
                  <a:pt x="332370" y="4062664"/>
                  <a:pt x="208618" y="3932273"/>
                  <a:pt x="208618" y="3771428"/>
                </a:cubicBezTo>
                <a:cubicBezTo>
                  <a:pt x="208618" y="3673411"/>
                  <a:pt x="254572" y="3586705"/>
                  <a:pt x="328365" y="3537936"/>
                </a:cubicBezTo>
                <a:cubicBezTo>
                  <a:pt x="270983" y="3458194"/>
                  <a:pt x="219104" y="3377802"/>
                  <a:pt x="182140" y="3314511"/>
                </a:cubicBezTo>
                <a:lnTo>
                  <a:pt x="147707" y="3250311"/>
                </a:lnTo>
                <a:lnTo>
                  <a:pt x="142874" y="3266492"/>
                </a:lnTo>
                <a:cubicBezTo>
                  <a:pt x="111091" y="3431967"/>
                  <a:pt x="101743" y="3626994"/>
                  <a:pt x="126049" y="3798379"/>
                </a:cubicBezTo>
                <a:cubicBezTo>
                  <a:pt x="150354" y="3969764"/>
                  <a:pt x="216728" y="4138194"/>
                  <a:pt x="288709" y="4294806"/>
                </a:cubicBezTo>
                <a:cubicBezTo>
                  <a:pt x="360691" y="4451416"/>
                  <a:pt x="452305" y="4598179"/>
                  <a:pt x="557941" y="4738047"/>
                </a:cubicBezTo>
                <a:cubicBezTo>
                  <a:pt x="663577" y="4877912"/>
                  <a:pt x="817825" y="5030585"/>
                  <a:pt x="922525" y="5134007"/>
                </a:cubicBezTo>
                <a:cubicBezTo>
                  <a:pt x="950680" y="5161818"/>
                  <a:pt x="973967" y="5184927"/>
                  <a:pt x="995414" y="5205368"/>
                </a:cubicBezTo>
                <a:cubicBezTo>
                  <a:pt x="1005759" y="5211036"/>
                  <a:pt x="1020882" y="5226063"/>
                  <a:pt x="1058488" y="5241093"/>
                </a:cubicBezTo>
                <a:cubicBezTo>
                  <a:pt x="1108367" y="5261029"/>
                  <a:pt x="1205552" y="5309056"/>
                  <a:pt x="1285538" y="5322648"/>
                </a:cubicBezTo>
                <a:cubicBezTo>
                  <a:pt x="1365523" y="5336243"/>
                  <a:pt x="1457547" y="5329897"/>
                  <a:pt x="1538391" y="5322648"/>
                </a:cubicBezTo>
                <a:cubicBezTo>
                  <a:pt x="1619236" y="5315400"/>
                  <a:pt x="1706098" y="5300902"/>
                  <a:pt x="1770603" y="5279153"/>
                </a:cubicBezTo>
                <a:cubicBezTo>
                  <a:pt x="1835107" y="5257404"/>
                  <a:pt x="1882409" y="5224782"/>
                  <a:pt x="1925409" y="5192160"/>
                </a:cubicBezTo>
                <a:cubicBezTo>
                  <a:pt x="1968412" y="5159538"/>
                  <a:pt x="1999374" y="5118759"/>
                  <a:pt x="2028615" y="5083418"/>
                </a:cubicBezTo>
                <a:cubicBezTo>
                  <a:pt x="2057858" y="5048077"/>
                  <a:pt x="2070758" y="5005487"/>
                  <a:pt x="2100858" y="4980114"/>
                </a:cubicBezTo>
                <a:cubicBezTo>
                  <a:pt x="2116173" y="4967206"/>
                  <a:pt x="2133934" y="4965087"/>
                  <a:pt x="2152769" y="4960781"/>
                </a:cubicBezTo>
                <a:cubicBezTo>
                  <a:pt x="2161926" y="4931024"/>
                  <a:pt x="2179834" y="4900745"/>
                  <a:pt x="2198905" y="4844188"/>
                </a:cubicBezTo>
                <a:cubicBezTo>
                  <a:pt x="2222125" y="4775317"/>
                  <a:pt x="2276310" y="4654796"/>
                  <a:pt x="2286630" y="4566895"/>
                </a:cubicBezTo>
                <a:cubicBezTo>
                  <a:pt x="2289210" y="4544920"/>
                  <a:pt x="2290285" y="4523852"/>
                  <a:pt x="2290096" y="4503222"/>
                </a:cubicBezTo>
                <a:close/>
                <a:moveTo>
                  <a:pt x="2290096" y="1646358"/>
                </a:moveTo>
                <a:cubicBezTo>
                  <a:pt x="2290285" y="1625729"/>
                  <a:pt x="2289210" y="1604660"/>
                  <a:pt x="2286630" y="1582686"/>
                </a:cubicBezTo>
                <a:cubicBezTo>
                  <a:pt x="2276310" y="1494787"/>
                  <a:pt x="2222125" y="1374264"/>
                  <a:pt x="2198905" y="1305392"/>
                </a:cubicBezTo>
                <a:cubicBezTo>
                  <a:pt x="2179834" y="1248835"/>
                  <a:pt x="2161926" y="1218557"/>
                  <a:pt x="2152769" y="1188799"/>
                </a:cubicBezTo>
                <a:cubicBezTo>
                  <a:pt x="2133934" y="1184494"/>
                  <a:pt x="2116173" y="1182374"/>
                  <a:pt x="2100858" y="1169466"/>
                </a:cubicBezTo>
                <a:cubicBezTo>
                  <a:pt x="2070758" y="1144093"/>
                  <a:pt x="2057858" y="1101503"/>
                  <a:pt x="2028615" y="1066162"/>
                </a:cubicBezTo>
                <a:cubicBezTo>
                  <a:pt x="1999374" y="1030821"/>
                  <a:pt x="1968412" y="990045"/>
                  <a:pt x="1925409" y="957423"/>
                </a:cubicBezTo>
                <a:cubicBezTo>
                  <a:pt x="1882409" y="924798"/>
                  <a:pt x="1835107" y="892176"/>
                  <a:pt x="1770603" y="870427"/>
                </a:cubicBezTo>
                <a:cubicBezTo>
                  <a:pt x="1706098" y="848681"/>
                  <a:pt x="1619236" y="834181"/>
                  <a:pt x="1538391" y="826932"/>
                </a:cubicBezTo>
                <a:cubicBezTo>
                  <a:pt x="1457546" y="819683"/>
                  <a:pt x="1365523" y="813340"/>
                  <a:pt x="1285537" y="826932"/>
                </a:cubicBezTo>
                <a:cubicBezTo>
                  <a:pt x="1205552" y="840524"/>
                  <a:pt x="1108367" y="888552"/>
                  <a:pt x="1058487" y="908487"/>
                </a:cubicBezTo>
                <a:cubicBezTo>
                  <a:pt x="1020882" y="923517"/>
                  <a:pt x="1005759" y="938548"/>
                  <a:pt x="995414" y="944216"/>
                </a:cubicBezTo>
                <a:cubicBezTo>
                  <a:pt x="973966" y="964654"/>
                  <a:pt x="950680" y="987765"/>
                  <a:pt x="922525" y="1015573"/>
                </a:cubicBezTo>
                <a:cubicBezTo>
                  <a:pt x="817825" y="1118998"/>
                  <a:pt x="663577" y="1271668"/>
                  <a:pt x="557941" y="1411537"/>
                </a:cubicBezTo>
                <a:cubicBezTo>
                  <a:pt x="452305" y="1551402"/>
                  <a:pt x="360691" y="1698165"/>
                  <a:pt x="288709" y="1854774"/>
                </a:cubicBezTo>
                <a:cubicBezTo>
                  <a:pt x="216727" y="2011386"/>
                  <a:pt x="150354" y="2179816"/>
                  <a:pt x="126049" y="2351202"/>
                </a:cubicBezTo>
                <a:cubicBezTo>
                  <a:pt x="101743" y="2522590"/>
                  <a:pt x="111091" y="2717616"/>
                  <a:pt x="142874" y="2883091"/>
                </a:cubicBezTo>
                <a:lnTo>
                  <a:pt x="147707" y="2899269"/>
                </a:lnTo>
                <a:lnTo>
                  <a:pt x="182140" y="2835073"/>
                </a:lnTo>
                <a:cubicBezTo>
                  <a:pt x="219104" y="2771781"/>
                  <a:pt x="270983" y="2691386"/>
                  <a:pt x="328365" y="2611645"/>
                </a:cubicBezTo>
                <a:cubicBezTo>
                  <a:pt x="254572" y="2562875"/>
                  <a:pt x="208618" y="2476170"/>
                  <a:pt x="208618" y="2378155"/>
                </a:cubicBezTo>
                <a:cubicBezTo>
                  <a:pt x="208618" y="2217310"/>
                  <a:pt x="332370" y="2086919"/>
                  <a:pt x="485027" y="2086919"/>
                </a:cubicBezTo>
                <a:cubicBezTo>
                  <a:pt x="581372" y="2086919"/>
                  <a:pt x="666206" y="2138856"/>
                  <a:pt x="711157" y="2220165"/>
                </a:cubicBezTo>
                <a:cubicBezTo>
                  <a:pt x="761529" y="2189184"/>
                  <a:pt x="812402" y="2165125"/>
                  <a:pt x="864137" y="2145556"/>
                </a:cubicBezTo>
                <a:cubicBezTo>
                  <a:pt x="860473" y="2133357"/>
                  <a:pt x="858701" y="2121391"/>
                  <a:pt x="857235" y="2110082"/>
                </a:cubicBezTo>
                <a:cubicBezTo>
                  <a:pt x="846915" y="2030338"/>
                  <a:pt x="840035" y="1981402"/>
                  <a:pt x="867558" y="1903471"/>
                </a:cubicBezTo>
                <a:cubicBezTo>
                  <a:pt x="895076" y="1825540"/>
                  <a:pt x="970763" y="1703206"/>
                  <a:pt x="1022364" y="1642492"/>
                </a:cubicBezTo>
                <a:cubicBezTo>
                  <a:pt x="1073968" y="1581780"/>
                  <a:pt x="1126429" y="1560031"/>
                  <a:pt x="1177174" y="1539188"/>
                </a:cubicBezTo>
                <a:cubicBezTo>
                  <a:pt x="1227916" y="1518347"/>
                  <a:pt x="1279517" y="1514720"/>
                  <a:pt x="1326819" y="1517439"/>
                </a:cubicBezTo>
                <a:cubicBezTo>
                  <a:pt x="1374121" y="1520158"/>
                  <a:pt x="1427444" y="1527409"/>
                  <a:pt x="1460986" y="1555499"/>
                </a:cubicBezTo>
                <a:cubicBezTo>
                  <a:pt x="1494529" y="1583591"/>
                  <a:pt x="1523769" y="1647024"/>
                  <a:pt x="1528072" y="1685990"/>
                </a:cubicBezTo>
                <a:cubicBezTo>
                  <a:pt x="1532371" y="1724955"/>
                  <a:pt x="1497110" y="1780232"/>
                  <a:pt x="1486787" y="1789294"/>
                </a:cubicBezTo>
                <a:cubicBezTo>
                  <a:pt x="1476467" y="1798356"/>
                  <a:pt x="1482488" y="1764826"/>
                  <a:pt x="1466148" y="1740361"/>
                </a:cubicBezTo>
                <a:cubicBezTo>
                  <a:pt x="1449804" y="1715893"/>
                  <a:pt x="1437766" y="1649743"/>
                  <a:pt x="1388743" y="1642492"/>
                </a:cubicBezTo>
                <a:cubicBezTo>
                  <a:pt x="1339719" y="1635243"/>
                  <a:pt x="1227057" y="1652459"/>
                  <a:pt x="1172012" y="1696863"/>
                </a:cubicBezTo>
                <a:cubicBezTo>
                  <a:pt x="1116968" y="1741266"/>
                  <a:pt x="1081707" y="1840946"/>
                  <a:pt x="1058487" y="1908909"/>
                </a:cubicBezTo>
                <a:cubicBezTo>
                  <a:pt x="1037088" y="1971540"/>
                  <a:pt x="1027375" y="2031861"/>
                  <a:pt x="1032936" y="2089774"/>
                </a:cubicBezTo>
                <a:cubicBezTo>
                  <a:pt x="1106521" y="2068180"/>
                  <a:pt x="1181211" y="2060232"/>
                  <a:pt x="1258683" y="2056205"/>
                </a:cubicBezTo>
                <a:cubicBezTo>
                  <a:pt x="1298661" y="1975961"/>
                  <a:pt x="1379541" y="1923412"/>
                  <a:pt x="1472066" y="1923412"/>
                </a:cubicBezTo>
                <a:cubicBezTo>
                  <a:pt x="1582161" y="1923412"/>
                  <a:pt x="1675765" y="1997810"/>
                  <a:pt x="1707430" y="2102276"/>
                </a:cubicBezTo>
                <a:lnTo>
                  <a:pt x="1814864" y="2140327"/>
                </a:lnTo>
                <a:cubicBezTo>
                  <a:pt x="1820747" y="2086144"/>
                  <a:pt x="1866315" y="2047869"/>
                  <a:pt x="1920366" y="2047869"/>
                </a:cubicBezTo>
                <a:cubicBezTo>
                  <a:pt x="1985570" y="2047869"/>
                  <a:pt x="2038426" y="2103563"/>
                  <a:pt x="2038426" y="2172262"/>
                </a:cubicBezTo>
                <a:lnTo>
                  <a:pt x="2015331" y="2231008"/>
                </a:lnTo>
                <a:lnTo>
                  <a:pt x="2062994" y="2256348"/>
                </a:lnTo>
                <a:cubicBezTo>
                  <a:pt x="2097597" y="2215551"/>
                  <a:pt x="2125030" y="2168607"/>
                  <a:pt x="2152462" y="2115517"/>
                </a:cubicBezTo>
                <a:cubicBezTo>
                  <a:pt x="2194603" y="2033962"/>
                  <a:pt x="2238465" y="1921595"/>
                  <a:pt x="2260829" y="1832789"/>
                </a:cubicBezTo>
                <a:cubicBezTo>
                  <a:pt x="2277600" y="1766186"/>
                  <a:pt x="2289532" y="1708247"/>
                  <a:pt x="2290096" y="1646358"/>
                </a:cubicBezTo>
                <a:close/>
                <a:moveTo>
                  <a:pt x="2661488" y="4968302"/>
                </a:moveTo>
                <a:cubicBezTo>
                  <a:pt x="2661488" y="5010717"/>
                  <a:pt x="2626825" y="5045104"/>
                  <a:pt x="2584064" y="5045104"/>
                </a:cubicBezTo>
                <a:cubicBezTo>
                  <a:pt x="2541307" y="5045104"/>
                  <a:pt x="2506643" y="5010717"/>
                  <a:pt x="2506643" y="4968302"/>
                </a:cubicBezTo>
                <a:cubicBezTo>
                  <a:pt x="2506643" y="4925885"/>
                  <a:pt x="2541307" y="4891501"/>
                  <a:pt x="2584064" y="4891501"/>
                </a:cubicBezTo>
                <a:cubicBezTo>
                  <a:pt x="2626825" y="4891501"/>
                  <a:pt x="2661488" y="4925885"/>
                  <a:pt x="2661488" y="4968302"/>
                </a:cubicBezTo>
                <a:close/>
                <a:moveTo>
                  <a:pt x="2661488" y="1181281"/>
                </a:moveTo>
                <a:cubicBezTo>
                  <a:pt x="2661488" y="1223695"/>
                  <a:pt x="2626825" y="1258082"/>
                  <a:pt x="2584064" y="1258082"/>
                </a:cubicBezTo>
                <a:cubicBezTo>
                  <a:pt x="2541307" y="1258082"/>
                  <a:pt x="2506643" y="1223695"/>
                  <a:pt x="2506643" y="1181281"/>
                </a:cubicBezTo>
                <a:cubicBezTo>
                  <a:pt x="2506643" y="1138864"/>
                  <a:pt x="2541307" y="1104480"/>
                  <a:pt x="2584064" y="1104480"/>
                </a:cubicBezTo>
                <a:cubicBezTo>
                  <a:pt x="2626825" y="1104480"/>
                  <a:pt x="2661488" y="1138864"/>
                  <a:pt x="2661488" y="1181281"/>
                </a:cubicBezTo>
                <a:close/>
                <a:moveTo>
                  <a:pt x="2696323" y="3100958"/>
                </a:moveTo>
                <a:cubicBezTo>
                  <a:pt x="2696323" y="2839376"/>
                  <a:pt x="2463486" y="2602540"/>
                  <a:pt x="2181908" y="2439316"/>
                </a:cubicBezTo>
                <a:cubicBezTo>
                  <a:pt x="2175610" y="2434356"/>
                  <a:pt x="2168966" y="2429981"/>
                  <a:pt x="2162325" y="2425665"/>
                </a:cubicBezTo>
                <a:lnTo>
                  <a:pt x="2160512" y="2427589"/>
                </a:lnTo>
                <a:cubicBezTo>
                  <a:pt x="2105450" y="2392466"/>
                  <a:pt x="2047117" y="2362967"/>
                  <a:pt x="1988247" y="2337451"/>
                </a:cubicBezTo>
                <a:cubicBezTo>
                  <a:pt x="1991757" y="2335663"/>
                  <a:pt x="1994537" y="2333085"/>
                  <a:pt x="1997282" y="2330485"/>
                </a:cubicBezTo>
                <a:lnTo>
                  <a:pt x="1960185" y="2309093"/>
                </a:lnTo>
                <a:cubicBezTo>
                  <a:pt x="1949338" y="2303534"/>
                  <a:pt x="1938638" y="2298039"/>
                  <a:pt x="1927536" y="2293524"/>
                </a:cubicBezTo>
                <a:cubicBezTo>
                  <a:pt x="1925304" y="2296573"/>
                  <a:pt x="1922844" y="2296652"/>
                  <a:pt x="1920366" y="2296652"/>
                </a:cubicBezTo>
                <a:cubicBezTo>
                  <a:pt x="1883281" y="2296652"/>
                  <a:pt x="1850189" y="2278633"/>
                  <a:pt x="1832086" y="2248006"/>
                </a:cubicBezTo>
                <a:cubicBezTo>
                  <a:pt x="1796895" y="2228668"/>
                  <a:pt x="1760561" y="2213262"/>
                  <a:pt x="1721007" y="2204654"/>
                </a:cubicBezTo>
                <a:lnTo>
                  <a:pt x="1715813" y="2239017"/>
                </a:lnTo>
                <a:cubicBezTo>
                  <a:pt x="1619300" y="2212961"/>
                  <a:pt x="1529144" y="2198788"/>
                  <a:pt x="1453207" y="2198304"/>
                </a:cubicBezTo>
                <a:cubicBezTo>
                  <a:pt x="1385990" y="2197875"/>
                  <a:pt x="1307989" y="2208033"/>
                  <a:pt x="1224696" y="2228282"/>
                </a:cubicBezTo>
                <a:cubicBezTo>
                  <a:pt x="1221058" y="2215625"/>
                  <a:pt x="1220103" y="2202374"/>
                  <a:pt x="1220103" y="2188888"/>
                </a:cubicBezTo>
                <a:lnTo>
                  <a:pt x="1224725" y="2164783"/>
                </a:lnTo>
                <a:lnTo>
                  <a:pt x="1053224" y="2193869"/>
                </a:lnTo>
                <a:cubicBezTo>
                  <a:pt x="1061789" y="2218206"/>
                  <a:pt x="1073287" y="2242187"/>
                  <a:pt x="1088807" y="2265803"/>
                </a:cubicBezTo>
                <a:cubicBezTo>
                  <a:pt x="1030910" y="2284792"/>
                  <a:pt x="971862" y="2307571"/>
                  <a:pt x="913444" y="2334338"/>
                </a:cubicBezTo>
                <a:lnTo>
                  <a:pt x="885242" y="2250638"/>
                </a:lnTo>
                <a:cubicBezTo>
                  <a:pt x="838937" y="2273110"/>
                  <a:pt x="794100" y="2299864"/>
                  <a:pt x="752065" y="2329259"/>
                </a:cubicBezTo>
                <a:cubicBezTo>
                  <a:pt x="760063" y="2344616"/>
                  <a:pt x="761436" y="2361218"/>
                  <a:pt x="761436" y="2378155"/>
                </a:cubicBezTo>
                <a:lnTo>
                  <a:pt x="757883" y="2415295"/>
                </a:lnTo>
                <a:cubicBezTo>
                  <a:pt x="633904" y="2481214"/>
                  <a:pt x="519536" y="2564052"/>
                  <a:pt x="428505" y="2657367"/>
                </a:cubicBezTo>
                <a:lnTo>
                  <a:pt x="408651" y="2653144"/>
                </a:lnTo>
                <a:lnTo>
                  <a:pt x="357067" y="2738679"/>
                </a:lnTo>
                <a:cubicBezTo>
                  <a:pt x="299957" y="2811977"/>
                  <a:pt x="258072" y="2890449"/>
                  <a:pt x="239060" y="2972897"/>
                </a:cubicBezTo>
                <a:cubicBezTo>
                  <a:pt x="223899" y="3005492"/>
                  <a:pt x="211220" y="3039747"/>
                  <a:pt x="200113" y="3074790"/>
                </a:cubicBezTo>
                <a:lnTo>
                  <a:pt x="229933" y="3152807"/>
                </a:lnTo>
                <a:cubicBezTo>
                  <a:pt x="263554" y="3403475"/>
                  <a:pt x="489317" y="3627157"/>
                  <a:pt x="761088" y="3776592"/>
                </a:cubicBezTo>
                <a:cubicBezTo>
                  <a:pt x="761087" y="3791739"/>
                  <a:pt x="759247" y="3806531"/>
                  <a:pt x="752065" y="3820325"/>
                </a:cubicBezTo>
                <a:cubicBezTo>
                  <a:pt x="794100" y="3849716"/>
                  <a:pt x="838937" y="3876470"/>
                  <a:pt x="885242" y="3898943"/>
                </a:cubicBezTo>
                <a:lnTo>
                  <a:pt x="901413" y="3850950"/>
                </a:lnTo>
                <a:cubicBezTo>
                  <a:pt x="956880" y="3876965"/>
                  <a:pt x="1013452" y="3899106"/>
                  <a:pt x="1069678" y="3917653"/>
                </a:cubicBezTo>
                <a:cubicBezTo>
                  <a:pt x="1063070" y="3930149"/>
                  <a:pt x="1057739" y="3942881"/>
                  <a:pt x="1053224" y="3955712"/>
                </a:cubicBezTo>
                <a:lnTo>
                  <a:pt x="1224725" y="3984800"/>
                </a:lnTo>
                <a:lnTo>
                  <a:pt x="1220104" y="3960693"/>
                </a:lnTo>
                <a:lnTo>
                  <a:pt x="1220322" y="3958822"/>
                </a:lnTo>
                <a:cubicBezTo>
                  <a:pt x="1302385" y="3978080"/>
                  <a:pt x="1381396" y="3987850"/>
                  <a:pt x="1453207" y="3987850"/>
                </a:cubicBezTo>
                <a:cubicBezTo>
                  <a:pt x="1917550" y="3987850"/>
                  <a:pt x="2696323" y="3595127"/>
                  <a:pt x="2696323" y="3100958"/>
                </a:cubicBezTo>
                <a:close/>
                <a:moveTo>
                  <a:pt x="2837135" y="5207103"/>
                </a:moveTo>
                <a:cubicBezTo>
                  <a:pt x="2837135" y="5238353"/>
                  <a:pt x="2811597" y="5263687"/>
                  <a:pt x="2780092" y="5263687"/>
                </a:cubicBezTo>
                <a:cubicBezTo>
                  <a:pt x="2748590" y="5263687"/>
                  <a:pt x="2723051" y="5238353"/>
                  <a:pt x="2723051" y="5207103"/>
                </a:cubicBezTo>
                <a:cubicBezTo>
                  <a:pt x="2723051" y="5175852"/>
                  <a:pt x="2748590" y="5150518"/>
                  <a:pt x="2780092" y="5150518"/>
                </a:cubicBezTo>
                <a:cubicBezTo>
                  <a:pt x="2811597" y="5150518"/>
                  <a:pt x="2837135" y="5175852"/>
                  <a:pt x="2837135" y="5207103"/>
                </a:cubicBezTo>
                <a:close/>
                <a:moveTo>
                  <a:pt x="2837135" y="942481"/>
                </a:moveTo>
                <a:cubicBezTo>
                  <a:pt x="2837135" y="973731"/>
                  <a:pt x="2811597" y="999065"/>
                  <a:pt x="2780092" y="999065"/>
                </a:cubicBezTo>
                <a:cubicBezTo>
                  <a:pt x="2748590" y="999065"/>
                  <a:pt x="2723051" y="973731"/>
                  <a:pt x="2723051" y="942481"/>
                </a:cubicBezTo>
                <a:cubicBezTo>
                  <a:pt x="2723051" y="911227"/>
                  <a:pt x="2748590" y="885893"/>
                  <a:pt x="2780092" y="885893"/>
                </a:cubicBezTo>
                <a:cubicBezTo>
                  <a:pt x="2811597" y="885893"/>
                  <a:pt x="2837135" y="911227"/>
                  <a:pt x="2837135" y="942481"/>
                </a:cubicBezTo>
                <a:close/>
                <a:moveTo>
                  <a:pt x="2839285" y="3074790"/>
                </a:moveTo>
                <a:lnTo>
                  <a:pt x="2795924" y="3024186"/>
                </a:lnTo>
                <a:cubicBezTo>
                  <a:pt x="2762234" y="2986410"/>
                  <a:pt x="2726874" y="2946609"/>
                  <a:pt x="2689777" y="2906929"/>
                </a:cubicBezTo>
                <a:cubicBezTo>
                  <a:pt x="2705549" y="2942389"/>
                  <a:pt x="2711901" y="2981614"/>
                  <a:pt x="2711901" y="3022402"/>
                </a:cubicBezTo>
                <a:lnTo>
                  <a:pt x="2701866" y="3074790"/>
                </a:lnTo>
                <a:lnTo>
                  <a:pt x="2711901" y="3127178"/>
                </a:lnTo>
                <a:cubicBezTo>
                  <a:pt x="2711901" y="3167966"/>
                  <a:pt x="2705549" y="3207192"/>
                  <a:pt x="2689777" y="3242651"/>
                </a:cubicBezTo>
                <a:cubicBezTo>
                  <a:pt x="2726874" y="3202971"/>
                  <a:pt x="2762234" y="3163173"/>
                  <a:pt x="2795924" y="3125395"/>
                </a:cubicBezTo>
                <a:close/>
                <a:moveTo>
                  <a:pt x="2854903" y="5764411"/>
                </a:moveTo>
                <a:cubicBezTo>
                  <a:pt x="2852108" y="5790466"/>
                  <a:pt x="2843938" y="5815158"/>
                  <a:pt x="2833616" y="5833734"/>
                </a:cubicBezTo>
                <a:cubicBezTo>
                  <a:pt x="2812976" y="5870888"/>
                  <a:pt x="2758795" y="5897167"/>
                  <a:pt x="2720091" y="5909854"/>
                </a:cubicBezTo>
                <a:cubicBezTo>
                  <a:pt x="2700742" y="5916197"/>
                  <a:pt x="2684616" y="5918235"/>
                  <a:pt x="2666554" y="5917669"/>
                </a:cubicBezTo>
                <a:cubicBezTo>
                  <a:pt x="2648492" y="5917102"/>
                  <a:pt x="2628495" y="5913932"/>
                  <a:pt x="2601404" y="5909854"/>
                </a:cubicBezTo>
                <a:cubicBezTo>
                  <a:pt x="2547222" y="5901697"/>
                  <a:pt x="2489601" y="5889010"/>
                  <a:pt x="2394993" y="5860921"/>
                </a:cubicBezTo>
                <a:cubicBezTo>
                  <a:pt x="2300389" y="5832828"/>
                  <a:pt x="2141280" y="5782082"/>
                  <a:pt x="2033776" y="5741306"/>
                </a:cubicBezTo>
                <a:cubicBezTo>
                  <a:pt x="1926272" y="5700527"/>
                  <a:pt x="1835966" y="5657029"/>
                  <a:pt x="1749960" y="5616253"/>
                </a:cubicBezTo>
                <a:cubicBezTo>
                  <a:pt x="1663957" y="5575473"/>
                  <a:pt x="1548711" y="5517478"/>
                  <a:pt x="1517749" y="5496634"/>
                </a:cubicBezTo>
                <a:cubicBezTo>
                  <a:pt x="1486787" y="5475794"/>
                  <a:pt x="1537532" y="5490291"/>
                  <a:pt x="1564192" y="5491199"/>
                </a:cubicBezTo>
                <a:cubicBezTo>
                  <a:pt x="1590855" y="5492105"/>
                  <a:pt x="1644177" y="5497540"/>
                  <a:pt x="1693198" y="5491199"/>
                </a:cubicBezTo>
                <a:cubicBezTo>
                  <a:pt x="1742221" y="5484856"/>
                  <a:pt x="1795544" y="5476699"/>
                  <a:pt x="1858327" y="5453139"/>
                </a:cubicBezTo>
                <a:cubicBezTo>
                  <a:pt x="1921110" y="5429580"/>
                  <a:pt x="2006254" y="5392425"/>
                  <a:pt x="2069899" y="5349835"/>
                </a:cubicBezTo>
                <a:cubicBezTo>
                  <a:pt x="2133541" y="5307246"/>
                  <a:pt x="2188582" y="5229312"/>
                  <a:pt x="2240187" y="5197598"/>
                </a:cubicBezTo>
                <a:cubicBezTo>
                  <a:pt x="2291788" y="5165882"/>
                  <a:pt x="2336512" y="5153195"/>
                  <a:pt x="2379516" y="5159538"/>
                </a:cubicBezTo>
                <a:cubicBezTo>
                  <a:pt x="2422515" y="5165879"/>
                  <a:pt x="2474120" y="5204847"/>
                  <a:pt x="2498199" y="5235655"/>
                </a:cubicBezTo>
                <a:cubicBezTo>
                  <a:pt x="2522281" y="5266467"/>
                  <a:pt x="2525721" y="5304527"/>
                  <a:pt x="2524002" y="5344397"/>
                </a:cubicBezTo>
                <a:cubicBezTo>
                  <a:pt x="2522281" y="5384271"/>
                  <a:pt x="2517982" y="5444982"/>
                  <a:pt x="2487879" y="5474888"/>
                </a:cubicBezTo>
                <a:cubicBezTo>
                  <a:pt x="2457776" y="5504791"/>
                  <a:pt x="2374354" y="5511135"/>
                  <a:pt x="2343392" y="5523821"/>
                </a:cubicBezTo>
                <a:cubicBezTo>
                  <a:pt x="2320169" y="5533338"/>
                  <a:pt x="2293078" y="5540814"/>
                  <a:pt x="2302111" y="5551005"/>
                </a:cubicBezTo>
                <a:cubicBezTo>
                  <a:pt x="2329630" y="5556443"/>
                  <a:pt x="2442299" y="5557349"/>
                  <a:pt x="2508522" y="5556443"/>
                </a:cubicBezTo>
                <a:cubicBezTo>
                  <a:pt x="2574744" y="5555538"/>
                  <a:pt x="2643548" y="5523821"/>
                  <a:pt x="2699451" y="5545570"/>
                </a:cubicBezTo>
                <a:cubicBezTo>
                  <a:pt x="2755352" y="5567316"/>
                  <a:pt x="2821578" y="5638907"/>
                  <a:pt x="2843938" y="5686935"/>
                </a:cubicBezTo>
                <a:cubicBezTo>
                  <a:pt x="2855117" y="5710948"/>
                  <a:pt x="2857698" y="5738359"/>
                  <a:pt x="2854903" y="5764411"/>
                </a:cubicBezTo>
                <a:close/>
                <a:moveTo>
                  <a:pt x="2854903" y="385169"/>
                </a:moveTo>
                <a:cubicBezTo>
                  <a:pt x="2857698" y="411221"/>
                  <a:pt x="2855117" y="438635"/>
                  <a:pt x="2843938" y="462649"/>
                </a:cubicBezTo>
                <a:cubicBezTo>
                  <a:pt x="2821578" y="510677"/>
                  <a:pt x="2755352" y="582264"/>
                  <a:pt x="2699451" y="604013"/>
                </a:cubicBezTo>
                <a:cubicBezTo>
                  <a:pt x="2643548" y="625762"/>
                  <a:pt x="2574744" y="594042"/>
                  <a:pt x="2508522" y="593137"/>
                </a:cubicBezTo>
                <a:cubicBezTo>
                  <a:pt x="2442299" y="592232"/>
                  <a:pt x="2329630" y="593137"/>
                  <a:pt x="2302111" y="598575"/>
                </a:cubicBezTo>
                <a:cubicBezTo>
                  <a:pt x="2293078" y="608770"/>
                  <a:pt x="2320169" y="616245"/>
                  <a:pt x="2343392" y="625759"/>
                </a:cubicBezTo>
                <a:cubicBezTo>
                  <a:pt x="2374354" y="638446"/>
                  <a:pt x="2457776" y="644789"/>
                  <a:pt x="2487879" y="674695"/>
                </a:cubicBezTo>
                <a:cubicBezTo>
                  <a:pt x="2517982" y="704598"/>
                  <a:pt x="2522281" y="765312"/>
                  <a:pt x="2524002" y="805183"/>
                </a:cubicBezTo>
                <a:cubicBezTo>
                  <a:pt x="2525721" y="845057"/>
                  <a:pt x="2522281" y="883114"/>
                  <a:pt x="2498199" y="913925"/>
                </a:cubicBezTo>
                <a:cubicBezTo>
                  <a:pt x="2474120" y="944737"/>
                  <a:pt x="2422515" y="983702"/>
                  <a:pt x="2379516" y="990045"/>
                </a:cubicBezTo>
                <a:cubicBezTo>
                  <a:pt x="2336512" y="996389"/>
                  <a:pt x="2291788" y="983702"/>
                  <a:pt x="2240187" y="951985"/>
                </a:cubicBezTo>
                <a:cubicBezTo>
                  <a:pt x="2188582" y="920269"/>
                  <a:pt x="2133541" y="842338"/>
                  <a:pt x="2069899" y="799748"/>
                </a:cubicBezTo>
                <a:cubicBezTo>
                  <a:pt x="2006254" y="757155"/>
                  <a:pt x="1921110" y="720004"/>
                  <a:pt x="1858327" y="696441"/>
                </a:cubicBezTo>
                <a:cubicBezTo>
                  <a:pt x="1795544" y="672881"/>
                  <a:pt x="1742221" y="664727"/>
                  <a:pt x="1693198" y="658384"/>
                </a:cubicBezTo>
                <a:cubicBezTo>
                  <a:pt x="1644177" y="652041"/>
                  <a:pt x="1590855" y="657476"/>
                  <a:pt x="1564192" y="658384"/>
                </a:cubicBezTo>
                <a:cubicBezTo>
                  <a:pt x="1537532" y="659289"/>
                  <a:pt x="1486787" y="673787"/>
                  <a:pt x="1517749" y="652946"/>
                </a:cubicBezTo>
                <a:cubicBezTo>
                  <a:pt x="1548711" y="632102"/>
                  <a:pt x="1663957" y="574107"/>
                  <a:pt x="1749960" y="533331"/>
                </a:cubicBezTo>
                <a:cubicBezTo>
                  <a:pt x="1835966" y="492552"/>
                  <a:pt x="1926272" y="449054"/>
                  <a:pt x="2033776" y="408278"/>
                </a:cubicBezTo>
                <a:cubicBezTo>
                  <a:pt x="2141280" y="367499"/>
                  <a:pt x="2300389" y="316752"/>
                  <a:pt x="2394993" y="288663"/>
                </a:cubicBezTo>
                <a:cubicBezTo>
                  <a:pt x="2489601" y="260570"/>
                  <a:pt x="2547222" y="247884"/>
                  <a:pt x="2601404" y="239727"/>
                </a:cubicBezTo>
                <a:cubicBezTo>
                  <a:pt x="2628495" y="235651"/>
                  <a:pt x="2648492" y="232478"/>
                  <a:pt x="2666554" y="231912"/>
                </a:cubicBezTo>
                <a:cubicBezTo>
                  <a:pt x="2684616" y="231346"/>
                  <a:pt x="2700742" y="233383"/>
                  <a:pt x="2720091" y="239727"/>
                </a:cubicBezTo>
                <a:cubicBezTo>
                  <a:pt x="2758795" y="252413"/>
                  <a:pt x="2812976" y="278695"/>
                  <a:pt x="2833616" y="315847"/>
                </a:cubicBezTo>
                <a:cubicBezTo>
                  <a:pt x="2843938" y="334423"/>
                  <a:pt x="2852108" y="359118"/>
                  <a:pt x="2854903" y="385169"/>
                </a:cubicBezTo>
                <a:close/>
                <a:moveTo>
                  <a:pt x="2873565" y="4174985"/>
                </a:moveTo>
                <a:cubicBezTo>
                  <a:pt x="2873565" y="4281045"/>
                  <a:pt x="2791964" y="4367024"/>
                  <a:pt x="2691304" y="4367024"/>
                </a:cubicBezTo>
                <a:cubicBezTo>
                  <a:pt x="2590644" y="4367024"/>
                  <a:pt x="2509042" y="4281045"/>
                  <a:pt x="2509042" y="4174985"/>
                </a:cubicBezTo>
                <a:cubicBezTo>
                  <a:pt x="2509042" y="4068926"/>
                  <a:pt x="2590644" y="3982947"/>
                  <a:pt x="2691304" y="3982947"/>
                </a:cubicBezTo>
                <a:cubicBezTo>
                  <a:pt x="2791964" y="3982947"/>
                  <a:pt x="2873565" y="4068926"/>
                  <a:pt x="2873565" y="4174985"/>
                </a:cubicBezTo>
                <a:close/>
                <a:moveTo>
                  <a:pt x="2873565" y="1974598"/>
                </a:moveTo>
                <a:cubicBezTo>
                  <a:pt x="2873565" y="2080657"/>
                  <a:pt x="2791964" y="2166636"/>
                  <a:pt x="2691304" y="2166636"/>
                </a:cubicBezTo>
                <a:cubicBezTo>
                  <a:pt x="2590644" y="2166636"/>
                  <a:pt x="2509042" y="2080657"/>
                  <a:pt x="2509042" y="1974598"/>
                </a:cubicBezTo>
                <a:cubicBezTo>
                  <a:pt x="2509042" y="1868539"/>
                  <a:pt x="2590644" y="1782560"/>
                  <a:pt x="2691304" y="1782560"/>
                </a:cubicBezTo>
                <a:cubicBezTo>
                  <a:pt x="2791964" y="1782560"/>
                  <a:pt x="2873565" y="1868539"/>
                  <a:pt x="2873565" y="1974598"/>
                </a:cubicBezTo>
                <a:close/>
                <a:moveTo>
                  <a:pt x="2988368" y="5855667"/>
                </a:moveTo>
                <a:cubicBezTo>
                  <a:pt x="2988368" y="5882212"/>
                  <a:pt x="2966675" y="5903731"/>
                  <a:pt x="2939916" y="5903731"/>
                </a:cubicBezTo>
                <a:cubicBezTo>
                  <a:pt x="2913154" y="5903731"/>
                  <a:pt x="2891461" y="5882212"/>
                  <a:pt x="2891461" y="5855667"/>
                </a:cubicBezTo>
                <a:cubicBezTo>
                  <a:pt x="2891461" y="5829122"/>
                  <a:pt x="2913154" y="5807603"/>
                  <a:pt x="2939916" y="5807603"/>
                </a:cubicBezTo>
                <a:cubicBezTo>
                  <a:pt x="2966675" y="5807603"/>
                  <a:pt x="2988368" y="5829122"/>
                  <a:pt x="2988368" y="5855667"/>
                </a:cubicBezTo>
                <a:close/>
                <a:moveTo>
                  <a:pt x="2988368" y="293913"/>
                </a:moveTo>
                <a:cubicBezTo>
                  <a:pt x="2988368" y="320458"/>
                  <a:pt x="2966675" y="341977"/>
                  <a:pt x="2939916" y="341977"/>
                </a:cubicBezTo>
                <a:cubicBezTo>
                  <a:pt x="2913154" y="341977"/>
                  <a:pt x="2891461" y="320458"/>
                  <a:pt x="2891461" y="293913"/>
                </a:cubicBezTo>
                <a:cubicBezTo>
                  <a:pt x="2891461" y="267368"/>
                  <a:pt x="2913154" y="245849"/>
                  <a:pt x="2939916" y="245849"/>
                </a:cubicBezTo>
                <a:cubicBezTo>
                  <a:pt x="2966675" y="245849"/>
                  <a:pt x="2988368" y="267368"/>
                  <a:pt x="2988368" y="293913"/>
                </a:cubicBezTo>
                <a:close/>
                <a:moveTo>
                  <a:pt x="3039918" y="5636388"/>
                </a:moveTo>
                <a:cubicBezTo>
                  <a:pt x="3039918" y="5678805"/>
                  <a:pt x="3005254" y="5713189"/>
                  <a:pt x="2962497" y="5713189"/>
                </a:cubicBezTo>
                <a:cubicBezTo>
                  <a:pt x="2919737" y="5713189"/>
                  <a:pt x="2885073" y="5678805"/>
                  <a:pt x="2885073" y="5636388"/>
                </a:cubicBezTo>
                <a:cubicBezTo>
                  <a:pt x="2885073" y="5593971"/>
                  <a:pt x="2919737" y="5559586"/>
                  <a:pt x="2962497" y="5559586"/>
                </a:cubicBezTo>
                <a:cubicBezTo>
                  <a:pt x="3005254" y="5559586"/>
                  <a:pt x="3039918" y="5593971"/>
                  <a:pt x="3039918" y="5636388"/>
                </a:cubicBezTo>
                <a:close/>
                <a:moveTo>
                  <a:pt x="3039918" y="513193"/>
                </a:moveTo>
                <a:cubicBezTo>
                  <a:pt x="3039918" y="555610"/>
                  <a:pt x="3005254" y="589994"/>
                  <a:pt x="2962497" y="589994"/>
                </a:cubicBezTo>
                <a:cubicBezTo>
                  <a:pt x="2919737" y="589994"/>
                  <a:pt x="2885073" y="555610"/>
                  <a:pt x="2885073" y="513193"/>
                </a:cubicBezTo>
                <a:cubicBezTo>
                  <a:pt x="2885073" y="470779"/>
                  <a:pt x="2919737" y="436391"/>
                  <a:pt x="2962497" y="436391"/>
                </a:cubicBezTo>
                <a:cubicBezTo>
                  <a:pt x="3005254" y="436391"/>
                  <a:pt x="3039918" y="470779"/>
                  <a:pt x="3039918" y="513193"/>
                </a:cubicBezTo>
                <a:close/>
                <a:moveTo>
                  <a:pt x="3076086" y="5028959"/>
                </a:moveTo>
                <a:cubicBezTo>
                  <a:pt x="3076086" y="5110542"/>
                  <a:pt x="3009419" y="5176676"/>
                  <a:pt x="2927179" y="5176676"/>
                </a:cubicBezTo>
                <a:cubicBezTo>
                  <a:pt x="2844938" y="5176676"/>
                  <a:pt x="2778271" y="5110542"/>
                  <a:pt x="2778271" y="5028959"/>
                </a:cubicBezTo>
                <a:cubicBezTo>
                  <a:pt x="2778271" y="4947380"/>
                  <a:pt x="2844938" y="4881246"/>
                  <a:pt x="2927179" y="4881246"/>
                </a:cubicBezTo>
                <a:cubicBezTo>
                  <a:pt x="3009419" y="4881246"/>
                  <a:pt x="3076086" y="4947380"/>
                  <a:pt x="3076086" y="5028959"/>
                </a:cubicBezTo>
                <a:close/>
                <a:moveTo>
                  <a:pt x="3076086" y="1120621"/>
                </a:moveTo>
                <a:cubicBezTo>
                  <a:pt x="3076086" y="1202200"/>
                  <a:pt x="3009419" y="1268335"/>
                  <a:pt x="2927179" y="1268335"/>
                </a:cubicBezTo>
                <a:cubicBezTo>
                  <a:pt x="2844938" y="1268335"/>
                  <a:pt x="2778271" y="1202200"/>
                  <a:pt x="2778271" y="1120621"/>
                </a:cubicBezTo>
                <a:cubicBezTo>
                  <a:pt x="2778271" y="1039042"/>
                  <a:pt x="2844938" y="972908"/>
                  <a:pt x="2927179" y="972908"/>
                </a:cubicBezTo>
                <a:cubicBezTo>
                  <a:pt x="3009419" y="972908"/>
                  <a:pt x="3076086" y="1039042"/>
                  <a:pt x="3076086" y="1120621"/>
                </a:cubicBezTo>
                <a:close/>
                <a:moveTo>
                  <a:pt x="3154011" y="3702196"/>
                </a:moveTo>
                <a:cubicBezTo>
                  <a:pt x="3154011" y="3808256"/>
                  <a:pt x="3072410" y="3894234"/>
                  <a:pt x="2971750" y="3894234"/>
                </a:cubicBezTo>
                <a:cubicBezTo>
                  <a:pt x="2871090" y="3894234"/>
                  <a:pt x="2789488" y="3808256"/>
                  <a:pt x="2789488" y="3702196"/>
                </a:cubicBezTo>
                <a:cubicBezTo>
                  <a:pt x="2789488" y="3596137"/>
                  <a:pt x="2871090" y="3510158"/>
                  <a:pt x="2971750" y="3510158"/>
                </a:cubicBezTo>
                <a:cubicBezTo>
                  <a:pt x="3072410" y="3510158"/>
                  <a:pt x="3154011" y="3596137"/>
                  <a:pt x="3154011" y="3702196"/>
                </a:cubicBezTo>
                <a:close/>
                <a:moveTo>
                  <a:pt x="3154011" y="2447384"/>
                </a:moveTo>
                <a:cubicBezTo>
                  <a:pt x="3154011" y="2553447"/>
                  <a:pt x="3072410" y="2639422"/>
                  <a:pt x="2971750" y="2639422"/>
                </a:cubicBezTo>
                <a:cubicBezTo>
                  <a:pt x="2871090" y="2639422"/>
                  <a:pt x="2789488" y="2553447"/>
                  <a:pt x="2789488" y="2447384"/>
                </a:cubicBezTo>
                <a:cubicBezTo>
                  <a:pt x="2789488" y="2341325"/>
                  <a:pt x="2871090" y="2255346"/>
                  <a:pt x="2971750" y="2255346"/>
                </a:cubicBezTo>
                <a:cubicBezTo>
                  <a:pt x="3072410" y="2255346"/>
                  <a:pt x="3154011" y="2341325"/>
                  <a:pt x="3154011" y="2447384"/>
                </a:cubicBezTo>
                <a:close/>
                <a:moveTo>
                  <a:pt x="3222208" y="4260313"/>
                </a:moveTo>
                <a:cubicBezTo>
                  <a:pt x="3222208" y="4345708"/>
                  <a:pt x="3164264" y="4414933"/>
                  <a:pt x="3092787" y="4414933"/>
                </a:cubicBezTo>
                <a:cubicBezTo>
                  <a:pt x="3021310" y="4414933"/>
                  <a:pt x="2963369" y="4345708"/>
                  <a:pt x="2963369" y="4260313"/>
                </a:cubicBezTo>
                <a:cubicBezTo>
                  <a:pt x="2963369" y="4174919"/>
                  <a:pt x="3021310" y="4105693"/>
                  <a:pt x="3092787" y="4105693"/>
                </a:cubicBezTo>
                <a:cubicBezTo>
                  <a:pt x="3164264" y="4105693"/>
                  <a:pt x="3222208" y="4174919"/>
                  <a:pt x="3222208" y="4260313"/>
                </a:cubicBezTo>
                <a:close/>
                <a:moveTo>
                  <a:pt x="3222208" y="1889267"/>
                </a:moveTo>
                <a:cubicBezTo>
                  <a:pt x="3222208" y="1974662"/>
                  <a:pt x="3164264" y="2043890"/>
                  <a:pt x="3092787" y="2043890"/>
                </a:cubicBezTo>
                <a:cubicBezTo>
                  <a:pt x="3021310" y="2043890"/>
                  <a:pt x="2963369" y="1974662"/>
                  <a:pt x="2963369" y="1889267"/>
                </a:cubicBezTo>
                <a:cubicBezTo>
                  <a:pt x="2963369" y="1803873"/>
                  <a:pt x="3021310" y="1734647"/>
                  <a:pt x="3092787" y="1734647"/>
                </a:cubicBezTo>
                <a:cubicBezTo>
                  <a:pt x="3164264" y="1734647"/>
                  <a:pt x="3222208" y="1803873"/>
                  <a:pt x="3222208" y="1889267"/>
                </a:cubicBezTo>
                <a:close/>
                <a:moveTo>
                  <a:pt x="3345114" y="3916904"/>
                </a:moveTo>
                <a:cubicBezTo>
                  <a:pt x="3345114" y="3959318"/>
                  <a:pt x="3310450" y="3993705"/>
                  <a:pt x="3267690" y="3993705"/>
                </a:cubicBezTo>
                <a:cubicBezTo>
                  <a:pt x="3224933" y="3993705"/>
                  <a:pt x="3190269" y="3959318"/>
                  <a:pt x="3190269" y="3916904"/>
                </a:cubicBezTo>
                <a:cubicBezTo>
                  <a:pt x="3190269" y="3874487"/>
                  <a:pt x="3224933" y="3840103"/>
                  <a:pt x="3267690" y="3840103"/>
                </a:cubicBezTo>
                <a:cubicBezTo>
                  <a:pt x="3310450" y="3840103"/>
                  <a:pt x="3345114" y="3874487"/>
                  <a:pt x="3345114" y="3916904"/>
                </a:cubicBezTo>
                <a:close/>
                <a:moveTo>
                  <a:pt x="3345114" y="2232680"/>
                </a:moveTo>
                <a:cubicBezTo>
                  <a:pt x="3345114" y="2275094"/>
                  <a:pt x="3310450" y="2309481"/>
                  <a:pt x="3267690" y="2309481"/>
                </a:cubicBezTo>
                <a:cubicBezTo>
                  <a:pt x="3224933" y="2309481"/>
                  <a:pt x="3190269" y="2275094"/>
                  <a:pt x="3190269" y="2232680"/>
                </a:cubicBezTo>
                <a:cubicBezTo>
                  <a:pt x="3190269" y="2190262"/>
                  <a:pt x="3224933" y="2155878"/>
                  <a:pt x="3267690" y="2155878"/>
                </a:cubicBezTo>
                <a:cubicBezTo>
                  <a:pt x="3310450" y="2155878"/>
                  <a:pt x="3345114" y="2190262"/>
                  <a:pt x="3345114" y="2232680"/>
                </a:cubicBezTo>
                <a:close/>
                <a:moveTo>
                  <a:pt x="3366523" y="5817595"/>
                </a:moveTo>
                <a:cubicBezTo>
                  <a:pt x="3366523" y="5900622"/>
                  <a:pt x="3302641" y="5967931"/>
                  <a:pt x="3223840" y="5967931"/>
                </a:cubicBezTo>
                <a:cubicBezTo>
                  <a:pt x="3145036" y="5967931"/>
                  <a:pt x="3081158" y="5900622"/>
                  <a:pt x="3081158" y="5817595"/>
                </a:cubicBezTo>
                <a:cubicBezTo>
                  <a:pt x="3081158" y="5734566"/>
                  <a:pt x="3145036" y="5667257"/>
                  <a:pt x="3223840" y="5667257"/>
                </a:cubicBezTo>
                <a:cubicBezTo>
                  <a:pt x="3302641" y="5667257"/>
                  <a:pt x="3366523" y="5734566"/>
                  <a:pt x="3366523" y="5817595"/>
                </a:cubicBezTo>
                <a:close/>
                <a:moveTo>
                  <a:pt x="3366523" y="331988"/>
                </a:moveTo>
                <a:cubicBezTo>
                  <a:pt x="3366523" y="415018"/>
                  <a:pt x="3302641" y="482324"/>
                  <a:pt x="3223840" y="482324"/>
                </a:cubicBezTo>
                <a:cubicBezTo>
                  <a:pt x="3145036" y="482324"/>
                  <a:pt x="3081158" y="415018"/>
                  <a:pt x="3081158" y="331988"/>
                </a:cubicBezTo>
                <a:cubicBezTo>
                  <a:pt x="3081158" y="248959"/>
                  <a:pt x="3145036" y="181650"/>
                  <a:pt x="3223840" y="181650"/>
                </a:cubicBezTo>
                <a:cubicBezTo>
                  <a:pt x="3302641" y="181650"/>
                  <a:pt x="3366523" y="248959"/>
                  <a:pt x="3366523" y="331988"/>
                </a:cubicBezTo>
                <a:close/>
                <a:moveTo>
                  <a:pt x="3449721" y="4139072"/>
                </a:moveTo>
                <a:cubicBezTo>
                  <a:pt x="3449721" y="4178183"/>
                  <a:pt x="3417760" y="4209888"/>
                  <a:pt x="3378334" y="4209888"/>
                </a:cubicBezTo>
                <a:cubicBezTo>
                  <a:pt x="3338905" y="4209888"/>
                  <a:pt x="3306943" y="4178183"/>
                  <a:pt x="3306943" y="4139072"/>
                </a:cubicBezTo>
                <a:cubicBezTo>
                  <a:pt x="3306943" y="4099961"/>
                  <a:pt x="3338905" y="4068257"/>
                  <a:pt x="3378334" y="4068257"/>
                </a:cubicBezTo>
                <a:cubicBezTo>
                  <a:pt x="3417760" y="4068257"/>
                  <a:pt x="3449721" y="4099961"/>
                  <a:pt x="3449721" y="4139072"/>
                </a:cubicBezTo>
                <a:close/>
                <a:moveTo>
                  <a:pt x="3449721" y="2010508"/>
                </a:moveTo>
                <a:cubicBezTo>
                  <a:pt x="3449721" y="2049619"/>
                  <a:pt x="3417760" y="2081323"/>
                  <a:pt x="3378334" y="2081323"/>
                </a:cubicBezTo>
                <a:cubicBezTo>
                  <a:pt x="3338905" y="2081323"/>
                  <a:pt x="3306943" y="2049619"/>
                  <a:pt x="3306943" y="2010508"/>
                </a:cubicBezTo>
                <a:cubicBezTo>
                  <a:pt x="3306943" y="1971398"/>
                  <a:pt x="3338905" y="1939693"/>
                  <a:pt x="3378334" y="1939693"/>
                </a:cubicBezTo>
                <a:cubicBezTo>
                  <a:pt x="3417760" y="1939693"/>
                  <a:pt x="3449721" y="1971398"/>
                  <a:pt x="3449721" y="2010508"/>
                </a:cubicBezTo>
                <a:close/>
                <a:moveTo>
                  <a:pt x="3596297" y="5884405"/>
                </a:moveTo>
                <a:cubicBezTo>
                  <a:pt x="3596297" y="5926822"/>
                  <a:pt x="3561633" y="5961206"/>
                  <a:pt x="3518876" y="5961206"/>
                </a:cubicBezTo>
                <a:cubicBezTo>
                  <a:pt x="3476116" y="5961206"/>
                  <a:pt x="3441452" y="5926822"/>
                  <a:pt x="3441452" y="5884405"/>
                </a:cubicBezTo>
                <a:cubicBezTo>
                  <a:pt x="3441452" y="5841991"/>
                  <a:pt x="3476116" y="5807603"/>
                  <a:pt x="3518876" y="5807603"/>
                </a:cubicBezTo>
                <a:cubicBezTo>
                  <a:pt x="3561633" y="5807603"/>
                  <a:pt x="3596297" y="5841991"/>
                  <a:pt x="3596297" y="5884405"/>
                </a:cubicBezTo>
                <a:close/>
                <a:moveTo>
                  <a:pt x="3596297" y="265176"/>
                </a:moveTo>
                <a:cubicBezTo>
                  <a:pt x="3596297" y="307593"/>
                  <a:pt x="3561633" y="341977"/>
                  <a:pt x="3518876" y="341977"/>
                </a:cubicBezTo>
                <a:cubicBezTo>
                  <a:pt x="3476116" y="341977"/>
                  <a:pt x="3441452" y="307593"/>
                  <a:pt x="3441452" y="265176"/>
                </a:cubicBezTo>
                <a:cubicBezTo>
                  <a:pt x="3441452" y="222759"/>
                  <a:pt x="3476116" y="188374"/>
                  <a:pt x="3518876" y="188375"/>
                </a:cubicBezTo>
                <a:cubicBezTo>
                  <a:pt x="3561633" y="188374"/>
                  <a:pt x="3596297" y="222759"/>
                  <a:pt x="3596297" y="265176"/>
                </a:cubicBezTo>
                <a:close/>
                <a:moveTo>
                  <a:pt x="3743556" y="4963951"/>
                </a:moveTo>
                <a:cubicBezTo>
                  <a:pt x="3743556" y="5045531"/>
                  <a:pt x="3676889" y="5111665"/>
                  <a:pt x="3594649" y="5111665"/>
                </a:cubicBezTo>
                <a:cubicBezTo>
                  <a:pt x="3512409" y="5111665"/>
                  <a:pt x="3445742" y="5045531"/>
                  <a:pt x="3445742" y="4963951"/>
                </a:cubicBezTo>
                <a:cubicBezTo>
                  <a:pt x="3445742" y="4882372"/>
                  <a:pt x="3512409" y="4816238"/>
                  <a:pt x="3594649" y="4816238"/>
                </a:cubicBezTo>
                <a:cubicBezTo>
                  <a:pt x="3676889" y="4816238"/>
                  <a:pt x="3743556" y="4882372"/>
                  <a:pt x="3743556" y="4963951"/>
                </a:cubicBezTo>
                <a:close/>
                <a:moveTo>
                  <a:pt x="3743556" y="1185629"/>
                </a:moveTo>
                <a:cubicBezTo>
                  <a:pt x="3743556" y="1267211"/>
                  <a:pt x="3676889" y="1333346"/>
                  <a:pt x="3594649" y="1333346"/>
                </a:cubicBezTo>
                <a:cubicBezTo>
                  <a:pt x="3512409" y="1333346"/>
                  <a:pt x="3445742" y="1267211"/>
                  <a:pt x="3445742" y="1185629"/>
                </a:cubicBezTo>
                <a:cubicBezTo>
                  <a:pt x="3445742" y="1104050"/>
                  <a:pt x="3512409" y="1037915"/>
                  <a:pt x="3594649" y="1037915"/>
                </a:cubicBezTo>
                <a:cubicBezTo>
                  <a:pt x="3676889" y="1037915"/>
                  <a:pt x="3743556" y="1104050"/>
                  <a:pt x="3743556" y="1185629"/>
                </a:cubicBezTo>
                <a:close/>
                <a:moveTo>
                  <a:pt x="3776821" y="5891305"/>
                </a:moveTo>
                <a:cubicBezTo>
                  <a:pt x="3776821" y="5930416"/>
                  <a:pt x="3744859" y="5962120"/>
                  <a:pt x="3705434" y="5962120"/>
                </a:cubicBezTo>
                <a:cubicBezTo>
                  <a:pt x="3666008" y="5962120"/>
                  <a:pt x="3634046" y="5930416"/>
                  <a:pt x="3634046" y="5891305"/>
                </a:cubicBezTo>
                <a:cubicBezTo>
                  <a:pt x="3634046" y="5852194"/>
                  <a:pt x="3666008" y="5820487"/>
                  <a:pt x="3705434" y="5820487"/>
                </a:cubicBezTo>
                <a:cubicBezTo>
                  <a:pt x="3744859" y="5820487"/>
                  <a:pt x="3776821" y="5852194"/>
                  <a:pt x="3776821" y="5891305"/>
                </a:cubicBezTo>
                <a:close/>
                <a:moveTo>
                  <a:pt x="3776821" y="258278"/>
                </a:moveTo>
                <a:cubicBezTo>
                  <a:pt x="3776821" y="297389"/>
                  <a:pt x="3744859" y="329094"/>
                  <a:pt x="3705434" y="329094"/>
                </a:cubicBezTo>
                <a:cubicBezTo>
                  <a:pt x="3666008" y="329094"/>
                  <a:pt x="3634046" y="297389"/>
                  <a:pt x="3634046" y="258278"/>
                </a:cubicBezTo>
                <a:cubicBezTo>
                  <a:pt x="3634046" y="219168"/>
                  <a:pt x="3666008" y="187463"/>
                  <a:pt x="3705434" y="187463"/>
                </a:cubicBezTo>
                <a:cubicBezTo>
                  <a:pt x="3744859" y="187463"/>
                  <a:pt x="3776821" y="219168"/>
                  <a:pt x="3776821" y="258278"/>
                </a:cubicBezTo>
                <a:close/>
                <a:moveTo>
                  <a:pt x="3810568" y="5485437"/>
                </a:moveTo>
                <a:cubicBezTo>
                  <a:pt x="3810568" y="5632055"/>
                  <a:pt x="3697762" y="5750913"/>
                  <a:pt x="3558606" y="5750913"/>
                </a:cubicBezTo>
                <a:cubicBezTo>
                  <a:pt x="3419452" y="5750913"/>
                  <a:pt x="3306646" y="5632055"/>
                  <a:pt x="3306646" y="5485437"/>
                </a:cubicBezTo>
                <a:cubicBezTo>
                  <a:pt x="3306646" y="5338817"/>
                  <a:pt x="3419452" y="5219959"/>
                  <a:pt x="3558606" y="5219959"/>
                </a:cubicBezTo>
                <a:cubicBezTo>
                  <a:pt x="3697762" y="5219959"/>
                  <a:pt x="3810568" y="5338817"/>
                  <a:pt x="3810568" y="5485437"/>
                </a:cubicBezTo>
                <a:close/>
                <a:moveTo>
                  <a:pt x="3810568" y="664146"/>
                </a:moveTo>
                <a:cubicBezTo>
                  <a:pt x="3810568" y="810763"/>
                  <a:pt x="3697762" y="929622"/>
                  <a:pt x="3558606" y="929622"/>
                </a:cubicBezTo>
                <a:cubicBezTo>
                  <a:pt x="3419452" y="929622"/>
                  <a:pt x="3306646" y="810763"/>
                  <a:pt x="3306646" y="664146"/>
                </a:cubicBezTo>
                <a:cubicBezTo>
                  <a:pt x="3306646" y="517526"/>
                  <a:pt x="3419452" y="398667"/>
                  <a:pt x="3558606" y="398667"/>
                </a:cubicBezTo>
                <a:cubicBezTo>
                  <a:pt x="3697762" y="398667"/>
                  <a:pt x="3810568" y="517526"/>
                  <a:pt x="3810568" y="664146"/>
                </a:cubicBezTo>
                <a:close/>
                <a:moveTo>
                  <a:pt x="3820853" y="4499474"/>
                </a:moveTo>
                <a:cubicBezTo>
                  <a:pt x="3820853" y="4646094"/>
                  <a:pt x="3708046" y="4764952"/>
                  <a:pt x="3568890" y="4764952"/>
                </a:cubicBezTo>
                <a:cubicBezTo>
                  <a:pt x="3429737" y="4764952"/>
                  <a:pt x="3316927" y="4646094"/>
                  <a:pt x="3316927" y="4499474"/>
                </a:cubicBezTo>
                <a:cubicBezTo>
                  <a:pt x="3316927" y="4352856"/>
                  <a:pt x="3429737" y="4233998"/>
                  <a:pt x="3568890" y="4233998"/>
                </a:cubicBezTo>
                <a:cubicBezTo>
                  <a:pt x="3708046" y="4233998"/>
                  <a:pt x="3820853" y="4352856"/>
                  <a:pt x="3820853" y="4499474"/>
                </a:cubicBezTo>
                <a:close/>
                <a:moveTo>
                  <a:pt x="3820853" y="1650107"/>
                </a:moveTo>
                <a:cubicBezTo>
                  <a:pt x="3820853" y="1796727"/>
                  <a:pt x="3708046" y="1915585"/>
                  <a:pt x="3568890" y="1915585"/>
                </a:cubicBezTo>
                <a:cubicBezTo>
                  <a:pt x="3429737" y="1915585"/>
                  <a:pt x="3316927" y="1796727"/>
                  <a:pt x="3316927" y="1650107"/>
                </a:cubicBezTo>
                <a:cubicBezTo>
                  <a:pt x="3316927" y="1503486"/>
                  <a:pt x="3429737" y="1384628"/>
                  <a:pt x="3568890" y="1384628"/>
                </a:cubicBezTo>
                <a:cubicBezTo>
                  <a:pt x="3708046" y="1384628"/>
                  <a:pt x="3820853" y="1503486"/>
                  <a:pt x="3820853" y="1650107"/>
                </a:cubicBezTo>
                <a:close/>
                <a:moveTo>
                  <a:pt x="3865315" y="5169339"/>
                </a:moveTo>
                <a:cubicBezTo>
                  <a:pt x="3865315" y="5211756"/>
                  <a:pt x="3830652" y="5246141"/>
                  <a:pt x="3787894" y="5246141"/>
                </a:cubicBezTo>
                <a:cubicBezTo>
                  <a:pt x="3745134" y="5246141"/>
                  <a:pt x="3710470" y="5211756"/>
                  <a:pt x="3710470" y="5169339"/>
                </a:cubicBezTo>
                <a:cubicBezTo>
                  <a:pt x="3710470" y="5126925"/>
                  <a:pt x="3745134" y="5092538"/>
                  <a:pt x="3787894" y="5092538"/>
                </a:cubicBezTo>
                <a:cubicBezTo>
                  <a:pt x="3830652" y="5092538"/>
                  <a:pt x="3865315" y="5126925"/>
                  <a:pt x="3865315" y="5169339"/>
                </a:cubicBezTo>
                <a:close/>
                <a:moveTo>
                  <a:pt x="3865315" y="980241"/>
                </a:moveTo>
                <a:cubicBezTo>
                  <a:pt x="3865315" y="1022658"/>
                  <a:pt x="3830652" y="1057042"/>
                  <a:pt x="3787894" y="1057042"/>
                </a:cubicBezTo>
                <a:cubicBezTo>
                  <a:pt x="3745134" y="1057042"/>
                  <a:pt x="3710470" y="1022658"/>
                  <a:pt x="3710470" y="980241"/>
                </a:cubicBezTo>
                <a:cubicBezTo>
                  <a:pt x="3710470" y="937824"/>
                  <a:pt x="3745134" y="903440"/>
                  <a:pt x="3787894" y="903440"/>
                </a:cubicBezTo>
                <a:cubicBezTo>
                  <a:pt x="3830652" y="903440"/>
                  <a:pt x="3865315" y="937824"/>
                  <a:pt x="3865315" y="980241"/>
                </a:cubicBezTo>
                <a:close/>
                <a:moveTo>
                  <a:pt x="3877545" y="4782820"/>
                </a:moveTo>
                <a:cubicBezTo>
                  <a:pt x="3877545" y="4825234"/>
                  <a:pt x="3842881" y="4859621"/>
                  <a:pt x="3800121" y="4859621"/>
                </a:cubicBezTo>
                <a:cubicBezTo>
                  <a:pt x="3757364" y="4859621"/>
                  <a:pt x="3722700" y="4825234"/>
                  <a:pt x="3722700" y="4782820"/>
                </a:cubicBezTo>
                <a:cubicBezTo>
                  <a:pt x="3722700" y="4740403"/>
                  <a:pt x="3757364" y="4706018"/>
                  <a:pt x="3800121" y="4706018"/>
                </a:cubicBezTo>
                <a:cubicBezTo>
                  <a:pt x="3842881" y="4706018"/>
                  <a:pt x="3877545" y="4740403"/>
                  <a:pt x="3877545" y="4782820"/>
                </a:cubicBezTo>
                <a:close/>
                <a:moveTo>
                  <a:pt x="3877545" y="1366764"/>
                </a:moveTo>
                <a:cubicBezTo>
                  <a:pt x="3877545" y="1409178"/>
                  <a:pt x="3842881" y="1443565"/>
                  <a:pt x="3800121" y="1443565"/>
                </a:cubicBezTo>
                <a:cubicBezTo>
                  <a:pt x="3757364" y="1443565"/>
                  <a:pt x="3722700" y="1409178"/>
                  <a:pt x="3722700" y="1366764"/>
                </a:cubicBezTo>
                <a:cubicBezTo>
                  <a:pt x="3722700" y="1324347"/>
                  <a:pt x="3757364" y="1289963"/>
                  <a:pt x="3800121" y="1289963"/>
                </a:cubicBezTo>
                <a:cubicBezTo>
                  <a:pt x="3842881" y="1289963"/>
                  <a:pt x="3877545" y="1324347"/>
                  <a:pt x="3877545" y="1366764"/>
                </a:cubicBezTo>
                <a:close/>
                <a:moveTo>
                  <a:pt x="4014954" y="4584920"/>
                </a:moveTo>
                <a:cubicBezTo>
                  <a:pt x="4014954" y="4627334"/>
                  <a:pt x="3980290" y="4661721"/>
                  <a:pt x="3937530" y="4661721"/>
                </a:cubicBezTo>
                <a:cubicBezTo>
                  <a:pt x="3894773" y="4661721"/>
                  <a:pt x="3860109" y="4627334"/>
                  <a:pt x="3860109" y="4584920"/>
                </a:cubicBezTo>
                <a:cubicBezTo>
                  <a:pt x="3860109" y="4542502"/>
                  <a:pt x="3894773" y="4508118"/>
                  <a:pt x="3937530" y="4508118"/>
                </a:cubicBezTo>
                <a:cubicBezTo>
                  <a:pt x="3980290" y="4508118"/>
                  <a:pt x="4014954" y="4542502"/>
                  <a:pt x="4014954" y="4584920"/>
                </a:cubicBezTo>
                <a:close/>
                <a:moveTo>
                  <a:pt x="4014954" y="1564664"/>
                </a:moveTo>
                <a:cubicBezTo>
                  <a:pt x="4014954" y="1607078"/>
                  <a:pt x="3980290" y="1641465"/>
                  <a:pt x="3937530" y="1641465"/>
                </a:cubicBezTo>
                <a:cubicBezTo>
                  <a:pt x="3894773" y="1641465"/>
                  <a:pt x="3860109" y="1607078"/>
                  <a:pt x="3860109" y="1564664"/>
                </a:cubicBezTo>
                <a:cubicBezTo>
                  <a:pt x="3860109" y="1522247"/>
                  <a:pt x="3894773" y="1487863"/>
                  <a:pt x="3937530" y="1487863"/>
                </a:cubicBezTo>
                <a:cubicBezTo>
                  <a:pt x="3980290" y="1487863"/>
                  <a:pt x="4014954" y="1522247"/>
                  <a:pt x="4014954" y="1564664"/>
                </a:cubicBezTo>
                <a:close/>
                <a:moveTo>
                  <a:pt x="4024006" y="5779829"/>
                </a:moveTo>
                <a:cubicBezTo>
                  <a:pt x="4024006" y="5848528"/>
                  <a:pt x="3971149" y="5904219"/>
                  <a:pt x="3905948" y="5904219"/>
                </a:cubicBezTo>
                <a:cubicBezTo>
                  <a:pt x="3840744" y="5904219"/>
                  <a:pt x="3787888" y="5848528"/>
                  <a:pt x="3787888" y="5779829"/>
                </a:cubicBezTo>
                <a:cubicBezTo>
                  <a:pt x="3787888" y="5711130"/>
                  <a:pt x="3840744" y="5655436"/>
                  <a:pt x="3905948" y="5655436"/>
                </a:cubicBezTo>
                <a:cubicBezTo>
                  <a:pt x="3971149" y="5655436"/>
                  <a:pt x="4024006" y="5711130"/>
                  <a:pt x="4024006" y="5779829"/>
                </a:cubicBezTo>
                <a:close/>
                <a:moveTo>
                  <a:pt x="4024006" y="369755"/>
                </a:moveTo>
                <a:cubicBezTo>
                  <a:pt x="4024006" y="438453"/>
                  <a:pt x="3971149" y="494145"/>
                  <a:pt x="3905948" y="494145"/>
                </a:cubicBezTo>
                <a:cubicBezTo>
                  <a:pt x="3840744" y="494145"/>
                  <a:pt x="3787888" y="438453"/>
                  <a:pt x="3787888" y="369755"/>
                </a:cubicBezTo>
                <a:cubicBezTo>
                  <a:pt x="3787888" y="301056"/>
                  <a:pt x="3840744" y="245362"/>
                  <a:pt x="3905948" y="245361"/>
                </a:cubicBezTo>
                <a:cubicBezTo>
                  <a:pt x="3971149" y="245362"/>
                  <a:pt x="4024006" y="301056"/>
                  <a:pt x="4024006" y="369755"/>
                </a:cubicBezTo>
                <a:close/>
                <a:moveTo>
                  <a:pt x="4057660" y="4987908"/>
                </a:moveTo>
                <a:cubicBezTo>
                  <a:pt x="4057660" y="5056607"/>
                  <a:pt x="4004804" y="5112298"/>
                  <a:pt x="3939600" y="5112298"/>
                </a:cubicBezTo>
                <a:cubicBezTo>
                  <a:pt x="3874399" y="5112298"/>
                  <a:pt x="3821543" y="5056607"/>
                  <a:pt x="3821543" y="4987908"/>
                </a:cubicBezTo>
                <a:cubicBezTo>
                  <a:pt x="3821543" y="4919206"/>
                  <a:pt x="3874399" y="4863515"/>
                  <a:pt x="3939600" y="4863515"/>
                </a:cubicBezTo>
                <a:cubicBezTo>
                  <a:pt x="4004804" y="4863515"/>
                  <a:pt x="4057660" y="4919206"/>
                  <a:pt x="4057660" y="4987908"/>
                </a:cubicBezTo>
                <a:close/>
                <a:moveTo>
                  <a:pt x="4057660" y="1161676"/>
                </a:moveTo>
                <a:cubicBezTo>
                  <a:pt x="4057660" y="1230375"/>
                  <a:pt x="4004804" y="1286066"/>
                  <a:pt x="3939600" y="1286066"/>
                </a:cubicBezTo>
                <a:cubicBezTo>
                  <a:pt x="3874399" y="1286066"/>
                  <a:pt x="3821543" y="1230375"/>
                  <a:pt x="3821543" y="1161676"/>
                </a:cubicBezTo>
                <a:cubicBezTo>
                  <a:pt x="3821543" y="1092977"/>
                  <a:pt x="3874399" y="1037283"/>
                  <a:pt x="3939600" y="1037283"/>
                </a:cubicBezTo>
                <a:cubicBezTo>
                  <a:pt x="4004804" y="1037283"/>
                  <a:pt x="4057660" y="1092977"/>
                  <a:pt x="4057660" y="1161676"/>
                </a:cubicBezTo>
                <a:close/>
                <a:moveTo>
                  <a:pt x="5160894" y="5012736"/>
                </a:moveTo>
                <a:cubicBezTo>
                  <a:pt x="5165197" y="5007298"/>
                  <a:pt x="5086073" y="5008206"/>
                  <a:pt x="5042211" y="5007298"/>
                </a:cubicBezTo>
                <a:cubicBezTo>
                  <a:pt x="4998349" y="5006393"/>
                  <a:pt x="4947604" y="5011831"/>
                  <a:pt x="4902882" y="5007298"/>
                </a:cubicBezTo>
                <a:cubicBezTo>
                  <a:pt x="4858161" y="5002768"/>
                  <a:pt x="4822038" y="4990082"/>
                  <a:pt x="4773876" y="4980114"/>
                </a:cubicBezTo>
                <a:cubicBezTo>
                  <a:pt x="4773847" y="4980109"/>
                  <a:pt x="4676682" y="4963801"/>
                  <a:pt x="4613909" y="4947492"/>
                </a:cubicBezTo>
                <a:cubicBezTo>
                  <a:pt x="4551125" y="4931181"/>
                  <a:pt x="4463401" y="4911243"/>
                  <a:pt x="4397178" y="4882248"/>
                </a:cubicBezTo>
                <a:cubicBezTo>
                  <a:pt x="4330955" y="4853250"/>
                  <a:pt x="4265591" y="4794347"/>
                  <a:pt x="4216568" y="4773506"/>
                </a:cubicBezTo>
                <a:cubicBezTo>
                  <a:pt x="4167544" y="4752662"/>
                  <a:pt x="4126262" y="4757195"/>
                  <a:pt x="4103043" y="4757195"/>
                </a:cubicBezTo>
                <a:cubicBezTo>
                  <a:pt x="4079820" y="4757195"/>
                  <a:pt x="4075521" y="4762630"/>
                  <a:pt x="4077239" y="4773506"/>
                </a:cubicBezTo>
                <a:lnTo>
                  <a:pt x="4113362" y="4822439"/>
                </a:lnTo>
                <a:cubicBezTo>
                  <a:pt x="4134005" y="4844188"/>
                  <a:pt x="4152925" y="4874091"/>
                  <a:pt x="4201087" y="4903994"/>
                </a:cubicBezTo>
                <a:cubicBezTo>
                  <a:pt x="4249248" y="4933897"/>
                  <a:pt x="4337835" y="4978300"/>
                  <a:pt x="4402336" y="5001863"/>
                </a:cubicBezTo>
                <a:cubicBezTo>
                  <a:pt x="4466841" y="5025423"/>
                  <a:pt x="4527043" y="5036296"/>
                  <a:pt x="4588108" y="5045358"/>
                </a:cubicBezTo>
                <a:cubicBezTo>
                  <a:pt x="4649169" y="5054420"/>
                  <a:pt x="4697331" y="5057139"/>
                  <a:pt x="4768715" y="5056231"/>
                </a:cubicBezTo>
                <a:cubicBezTo>
                  <a:pt x="4840099" y="5055326"/>
                  <a:pt x="4951047" y="5047172"/>
                  <a:pt x="5016407" y="5039923"/>
                </a:cubicBezTo>
                <a:cubicBezTo>
                  <a:pt x="5081771" y="5032671"/>
                  <a:pt x="5156595" y="5018174"/>
                  <a:pt x="5160894" y="5012736"/>
                </a:cubicBezTo>
                <a:close/>
                <a:moveTo>
                  <a:pt x="5160894" y="1136844"/>
                </a:moveTo>
                <a:cubicBezTo>
                  <a:pt x="5156595" y="1131406"/>
                  <a:pt x="5081771" y="1116909"/>
                  <a:pt x="5016407" y="1109660"/>
                </a:cubicBezTo>
                <a:cubicBezTo>
                  <a:pt x="4951047" y="1102412"/>
                  <a:pt x="4840099" y="1094255"/>
                  <a:pt x="4768715" y="1093349"/>
                </a:cubicBezTo>
                <a:cubicBezTo>
                  <a:pt x="4697331" y="1092444"/>
                  <a:pt x="4649169" y="1095160"/>
                  <a:pt x="4588108" y="1104222"/>
                </a:cubicBezTo>
                <a:cubicBezTo>
                  <a:pt x="4527043" y="1113285"/>
                  <a:pt x="4466841" y="1124158"/>
                  <a:pt x="4402336" y="1147720"/>
                </a:cubicBezTo>
                <a:cubicBezTo>
                  <a:pt x="4337835" y="1171280"/>
                  <a:pt x="4249248" y="1215683"/>
                  <a:pt x="4201087" y="1245586"/>
                </a:cubicBezTo>
                <a:cubicBezTo>
                  <a:pt x="4152925" y="1275489"/>
                  <a:pt x="4134005" y="1305392"/>
                  <a:pt x="4113362" y="1327141"/>
                </a:cubicBezTo>
                <a:lnTo>
                  <a:pt x="4077239" y="1376077"/>
                </a:lnTo>
                <a:cubicBezTo>
                  <a:pt x="4075521" y="1386950"/>
                  <a:pt x="4079820" y="1392389"/>
                  <a:pt x="4103043" y="1392389"/>
                </a:cubicBezTo>
                <a:cubicBezTo>
                  <a:pt x="4126262" y="1392389"/>
                  <a:pt x="4167544" y="1396918"/>
                  <a:pt x="4216568" y="1376077"/>
                </a:cubicBezTo>
                <a:cubicBezTo>
                  <a:pt x="4265591" y="1355234"/>
                  <a:pt x="4330955" y="1296333"/>
                  <a:pt x="4397178" y="1267335"/>
                </a:cubicBezTo>
                <a:cubicBezTo>
                  <a:pt x="4463401" y="1238338"/>
                  <a:pt x="4551125" y="1218402"/>
                  <a:pt x="4613909" y="1202091"/>
                </a:cubicBezTo>
                <a:cubicBezTo>
                  <a:pt x="4676692" y="1185777"/>
                  <a:pt x="4773876" y="1169466"/>
                  <a:pt x="4773876" y="1169466"/>
                </a:cubicBezTo>
                <a:cubicBezTo>
                  <a:pt x="4822038" y="1159499"/>
                  <a:pt x="4858161" y="1146812"/>
                  <a:pt x="4902882" y="1142282"/>
                </a:cubicBezTo>
                <a:cubicBezTo>
                  <a:pt x="4947604" y="1137750"/>
                  <a:pt x="4998349" y="1143188"/>
                  <a:pt x="5042211" y="1142282"/>
                </a:cubicBezTo>
                <a:cubicBezTo>
                  <a:pt x="5086073" y="1141377"/>
                  <a:pt x="5165197" y="1142282"/>
                  <a:pt x="5160894" y="1136844"/>
                </a:cubicBezTo>
                <a:close/>
                <a:moveTo>
                  <a:pt x="5296838" y="5162169"/>
                </a:moveTo>
                <a:lnTo>
                  <a:pt x="5272717" y="5167962"/>
                </a:lnTo>
                <a:lnTo>
                  <a:pt x="5160894" y="5192160"/>
                </a:lnTo>
                <a:cubicBezTo>
                  <a:pt x="5098111" y="5206658"/>
                  <a:pt x="4993188" y="5240188"/>
                  <a:pt x="4913202" y="5251966"/>
                </a:cubicBezTo>
                <a:cubicBezTo>
                  <a:pt x="4833220" y="5263748"/>
                  <a:pt x="4749794" y="5263748"/>
                  <a:pt x="4680991" y="5262842"/>
                </a:cubicBezTo>
                <a:cubicBezTo>
                  <a:pt x="4612187" y="5261937"/>
                  <a:pt x="4562304" y="5252872"/>
                  <a:pt x="4500383" y="5246531"/>
                </a:cubicBezTo>
                <a:cubicBezTo>
                  <a:pt x="4438460" y="5240188"/>
                  <a:pt x="4373955" y="5228407"/>
                  <a:pt x="4309454" y="5224782"/>
                </a:cubicBezTo>
                <a:cubicBezTo>
                  <a:pt x="4244949" y="5221158"/>
                  <a:pt x="4170125" y="5209377"/>
                  <a:pt x="4113362" y="5224782"/>
                </a:cubicBezTo>
                <a:cubicBezTo>
                  <a:pt x="4056600" y="5240188"/>
                  <a:pt x="4000696" y="5285497"/>
                  <a:pt x="3968875" y="5317213"/>
                </a:cubicBezTo>
                <a:cubicBezTo>
                  <a:pt x="3937054" y="5348930"/>
                  <a:pt x="3925013" y="5388801"/>
                  <a:pt x="3922432" y="5415079"/>
                </a:cubicBezTo>
                <a:cubicBezTo>
                  <a:pt x="3919852" y="5441358"/>
                  <a:pt x="3931893" y="5448607"/>
                  <a:pt x="3953394" y="5474888"/>
                </a:cubicBezTo>
                <a:cubicBezTo>
                  <a:pt x="3974896" y="5501167"/>
                  <a:pt x="4008435" y="5546476"/>
                  <a:pt x="4051438" y="5572754"/>
                </a:cubicBezTo>
                <a:cubicBezTo>
                  <a:pt x="4094441" y="5599033"/>
                  <a:pt x="4157224" y="5623501"/>
                  <a:pt x="4211406" y="5632564"/>
                </a:cubicBezTo>
                <a:cubicBezTo>
                  <a:pt x="4224955" y="5634828"/>
                  <a:pt x="4238178" y="5636018"/>
                  <a:pt x="4251359" y="5636427"/>
                </a:cubicBezTo>
                <a:lnTo>
                  <a:pt x="4376536" y="5627125"/>
                </a:lnTo>
                <a:cubicBezTo>
                  <a:pt x="4438460" y="5620782"/>
                  <a:pt x="4508122" y="5613533"/>
                  <a:pt x="4582947" y="5594503"/>
                </a:cubicBezTo>
                <a:cubicBezTo>
                  <a:pt x="4657771" y="5575473"/>
                  <a:pt x="4740334" y="5554630"/>
                  <a:pt x="4825478" y="5512945"/>
                </a:cubicBezTo>
                <a:cubicBezTo>
                  <a:pt x="4910625" y="5471261"/>
                  <a:pt x="5022428" y="5399674"/>
                  <a:pt x="5093812" y="5344397"/>
                </a:cubicBezTo>
                <a:cubicBezTo>
                  <a:pt x="5165197" y="5289121"/>
                  <a:pt x="5221100" y="5211190"/>
                  <a:pt x="5253780" y="5181284"/>
                </a:cubicBezTo>
                <a:cubicBezTo>
                  <a:pt x="5260551" y="5175089"/>
                  <a:pt x="5266882" y="5170644"/>
                  <a:pt x="5272717" y="5167962"/>
                </a:cubicBezTo>
                <a:cubicBezTo>
                  <a:pt x="5279811" y="5166587"/>
                  <a:pt x="5285592" y="5165594"/>
                  <a:pt x="5289904" y="5164973"/>
                </a:cubicBezTo>
                <a:close/>
                <a:moveTo>
                  <a:pt x="5296838" y="987411"/>
                </a:moveTo>
                <a:lnTo>
                  <a:pt x="5289904" y="984607"/>
                </a:lnTo>
                <a:lnTo>
                  <a:pt x="5272717" y="981622"/>
                </a:lnTo>
                <a:cubicBezTo>
                  <a:pt x="5266882" y="978939"/>
                  <a:pt x="5260551" y="974491"/>
                  <a:pt x="5253780" y="968296"/>
                </a:cubicBezTo>
                <a:cubicBezTo>
                  <a:pt x="5221100" y="938390"/>
                  <a:pt x="5165197" y="860459"/>
                  <a:pt x="5093812" y="805183"/>
                </a:cubicBezTo>
                <a:cubicBezTo>
                  <a:pt x="5022428" y="749907"/>
                  <a:pt x="4910625" y="678319"/>
                  <a:pt x="4825478" y="636635"/>
                </a:cubicBezTo>
                <a:cubicBezTo>
                  <a:pt x="4740334" y="594951"/>
                  <a:pt x="4657771" y="574107"/>
                  <a:pt x="4582947" y="555080"/>
                </a:cubicBezTo>
                <a:cubicBezTo>
                  <a:pt x="4508122" y="536050"/>
                  <a:pt x="4438460" y="528798"/>
                  <a:pt x="4376536" y="522455"/>
                </a:cubicBezTo>
                <a:lnTo>
                  <a:pt x="4251359" y="513153"/>
                </a:lnTo>
                <a:cubicBezTo>
                  <a:pt x="4238178" y="513565"/>
                  <a:pt x="4224955" y="514752"/>
                  <a:pt x="4211406" y="517020"/>
                </a:cubicBezTo>
                <a:cubicBezTo>
                  <a:pt x="4157224" y="526079"/>
                  <a:pt x="4094441" y="550547"/>
                  <a:pt x="4051438" y="576826"/>
                </a:cubicBezTo>
                <a:cubicBezTo>
                  <a:pt x="4008435" y="603108"/>
                  <a:pt x="3974896" y="648413"/>
                  <a:pt x="3953394" y="674695"/>
                </a:cubicBezTo>
                <a:cubicBezTo>
                  <a:pt x="3931893" y="700974"/>
                  <a:pt x="3919852" y="708222"/>
                  <a:pt x="3922432" y="734501"/>
                </a:cubicBezTo>
                <a:cubicBezTo>
                  <a:pt x="3925013" y="760780"/>
                  <a:pt x="3937054" y="800653"/>
                  <a:pt x="3968875" y="832370"/>
                </a:cubicBezTo>
                <a:cubicBezTo>
                  <a:pt x="4000696" y="864084"/>
                  <a:pt x="4056600" y="909396"/>
                  <a:pt x="4113362" y="924798"/>
                </a:cubicBezTo>
                <a:cubicBezTo>
                  <a:pt x="4170125" y="940204"/>
                  <a:pt x="4244949" y="928422"/>
                  <a:pt x="4309454" y="924798"/>
                </a:cubicBezTo>
                <a:cubicBezTo>
                  <a:pt x="4373955" y="921174"/>
                  <a:pt x="4438460" y="909396"/>
                  <a:pt x="4500383" y="903052"/>
                </a:cubicBezTo>
                <a:cubicBezTo>
                  <a:pt x="4562304" y="896709"/>
                  <a:pt x="4612187" y="887646"/>
                  <a:pt x="4680991" y="886738"/>
                </a:cubicBezTo>
                <a:cubicBezTo>
                  <a:pt x="4749794" y="885833"/>
                  <a:pt x="4833220" y="885833"/>
                  <a:pt x="4913202" y="897614"/>
                </a:cubicBezTo>
                <a:cubicBezTo>
                  <a:pt x="4993188" y="909396"/>
                  <a:pt x="5098111" y="942923"/>
                  <a:pt x="5160894" y="957423"/>
                </a:cubicBezTo>
                <a:cubicBezTo>
                  <a:pt x="5209378" y="968617"/>
                  <a:pt x="5248632" y="977113"/>
                  <a:pt x="5272717" y="981622"/>
                </a:cubicBezTo>
                <a:close/>
                <a:moveTo>
                  <a:pt x="5542754" y="4849623"/>
                </a:moveTo>
                <a:cubicBezTo>
                  <a:pt x="5540173" y="4861404"/>
                  <a:pt x="5492012" y="4912151"/>
                  <a:pt x="5434391" y="4947492"/>
                </a:cubicBezTo>
                <a:cubicBezTo>
                  <a:pt x="5376766" y="4982833"/>
                  <a:pt x="5291622" y="5031766"/>
                  <a:pt x="5197018" y="5061669"/>
                </a:cubicBezTo>
                <a:cubicBezTo>
                  <a:pt x="5102414" y="5091575"/>
                  <a:pt x="4979425" y="5120573"/>
                  <a:pt x="4866762" y="5126916"/>
                </a:cubicBezTo>
                <a:cubicBezTo>
                  <a:pt x="4838595" y="5128500"/>
                  <a:pt x="4809569" y="5128727"/>
                  <a:pt x="4780207" y="5127891"/>
                </a:cubicBezTo>
                <a:cubicBezTo>
                  <a:pt x="4692118" y="5125384"/>
                  <a:pt x="4601008" y="5113321"/>
                  <a:pt x="4521023" y="5099729"/>
                </a:cubicBezTo>
                <a:cubicBezTo>
                  <a:pt x="4414377" y="5081604"/>
                  <a:pt x="4307732" y="5060764"/>
                  <a:pt x="4226887" y="5018174"/>
                </a:cubicBezTo>
                <a:cubicBezTo>
                  <a:pt x="4146042" y="4975584"/>
                  <a:pt x="4071222" y="4887683"/>
                  <a:pt x="4035957" y="4844188"/>
                </a:cubicBezTo>
                <a:cubicBezTo>
                  <a:pt x="4000696" y="4800690"/>
                  <a:pt x="4014456" y="4780755"/>
                  <a:pt x="4015318" y="4757195"/>
                </a:cubicBezTo>
                <a:cubicBezTo>
                  <a:pt x="4016177" y="4733632"/>
                  <a:pt x="4012737" y="4711886"/>
                  <a:pt x="4041119" y="4702824"/>
                </a:cubicBezTo>
                <a:cubicBezTo>
                  <a:pt x="4069500" y="4693762"/>
                  <a:pt x="4124544" y="4684699"/>
                  <a:pt x="4185606" y="4702824"/>
                </a:cubicBezTo>
                <a:cubicBezTo>
                  <a:pt x="4246671" y="4720946"/>
                  <a:pt x="4330093" y="4780755"/>
                  <a:pt x="4407498" y="4811563"/>
                </a:cubicBezTo>
                <a:cubicBezTo>
                  <a:pt x="4484903" y="4842374"/>
                  <a:pt x="4569187" y="4865934"/>
                  <a:pt x="4650029" y="4887683"/>
                </a:cubicBezTo>
                <a:cubicBezTo>
                  <a:pt x="4730873" y="4909432"/>
                  <a:pt x="4819457" y="4932086"/>
                  <a:pt x="4892563" y="4942054"/>
                </a:cubicBezTo>
                <a:cubicBezTo>
                  <a:pt x="4965665" y="4952022"/>
                  <a:pt x="5025009" y="4952022"/>
                  <a:pt x="5088651" y="4947492"/>
                </a:cubicBezTo>
                <a:cubicBezTo>
                  <a:pt x="5152296" y="4942959"/>
                  <a:pt x="5214220" y="4926648"/>
                  <a:pt x="5274423" y="4914870"/>
                </a:cubicBezTo>
                <a:cubicBezTo>
                  <a:pt x="5334625" y="4903089"/>
                  <a:pt x="5406868" y="4885872"/>
                  <a:pt x="5449871" y="4876810"/>
                </a:cubicBezTo>
                <a:cubicBezTo>
                  <a:pt x="5492875" y="4867748"/>
                  <a:pt x="5545335" y="4837845"/>
                  <a:pt x="5542754" y="4849623"/>
                </a:cubicBezTo>
                <a:close/>
                <a:moveTo>
                  <a:pt x="5542754" y="1299957"/>
                </a:moveTo>
                <a:cubicBezTo>
                  <a:pt x="5545335" y="1311739"/>
                  <a:pt x="5492875" y="1281833"/>
                  <a:pt x="5449871" y="1272770"/>
                </a:cubicBezTo>
                <a:cubicBezTo>
                  <a:pt x="5406868" y="1263711"/>
                  <a:pt x="5334625" y="1246492"/>
                  <a:pt x="5274423" y="1234713"/>
                </a:cubicBezTo>
                <a:cubicBezTo>
                  <a:pt x="5214220" y="1222932"/>
                  <a:pt x="5152296" y="1206621"/>
                  <a:pt x="5088651" y="1202091"/>
                </a:cubicBezTo>
                <a:cubicBezTo>
                  <a:pt x="5025009" y="1197559"/>
                  <a:pt x="4965665" y="1197559"/>
                  <a:pt x="4892563" y="1207526"/>
                </a:cubicBezTo>
                <a:cubicBezTo>
                  <a:pt x="4819457" y="1217494"/>
                  <a:pt x="4730873" y="1240148"/>
                  <a:pt x="4650029" y="1261897"/>
                </a:cubicBezTo>
                <a:cubicBezTo>
                  <a:pt x="4569187" y="1283646"/>
                  <a:pt x="4484903" y="1307206"/>
                  <a:pt x="4407498" y="1338017"/>
                </a:cubicBezTo>
                <a:cubicBezTo>
                  <a:pt x="4330093" y="1368826"/>
                  <a:pt x="4246671" y="1428635"/>
                  <a:pt x="4185606" y="1446760"/>
                </a:cubicBezTo>
                <a:cubicBezTo>
                  <a:pt x="4124544" y="1464881"/>
                  <a:pt x="4069500" y="1455819"/>
                  <a:pt x="4041119" y="1446760"/>
                </a:cubicBezTo>
                <a:cubicBezTo>
                  <a:pt x="4012737" y="1437697"/>
                  <a:pt x="4016177" y="1415948"/>
                  <a:pt x="4015318" y="1392389"/>
                </a:cubicBezTo>
                <a:cubicBezTo>
                  <a:pt x="4014456" y="1368826"/>
                  <a:pt x="4000696" y="1348890"/>
                  <a:pt x="4035957" y="1305392"/>
                </a:cubicBezTo>
                <a:cubicBezTo>
                  <a:pt x="4071222" y="1261897"/>
                  <a:pt x="4146042" y="1173999"/>
                  <a:pt x="4226887" y="1131409"/>
                </a:cubicBezTo>
                <a:cubicBezTo>
                  <a:pt x="4307732" y="1088817"/>
                  <a:pt x="4414377" y="1067976"/>
                  <a:pt x="4521023" y="1049851"/>
                </a:cubicBezTo>
                <a:cubicBezTo>
                  <a:pt x="4601008" y="1036259"/>
                  <a:pt x="4692118" y="1024196"/>
                  <a:pt x="4780207" y="1021689"/>
                </a:cubicBezTo>
                <a:cubicBezTo>
                  <a:pt x="4809569" y="1020854"/>
                  <a:pt x="4838595" y="1021081"/>
                  <a:pt x="4866762" y="1022667"/>
                </a:cubicBezTo>
                <a:cubicBezTo>
                  <a:pt x="4979425" y="1029011"/>
                  <a:pt x="5102414" y="1058005"/>
                  <a:pt x="5197018" y="1087911"/>
                </a:cubicBezTo>
                <a:cubicBezTo>
                  <a:pt x="5291622" y="1117814"/>
                  <a:pt x="5376766" y="1166750"/>
                  <a:pt x="5434391" y="1202091"/>
                </a:cubicBezTo>
                <a:cubicBezTo>
                  <a:pt x="5492012" y="1237432"/>
                  <a:pt x="5540173" y="1288176"/>
                  <a:pt x="5542754" y="1299957"/>
                </a:cubicBezTo>
                <a:close/>
                <a:moveTo>
                  <a:pt x="5626981" y="4863091"/>
                </a:moveTo>
                <a:cubicBezTo>
                  <a:pt x="5626560" y="4864151"/>
                  <a:pt x="5625940" y="4865053"/>
                  <a:pt x="5625320" y="4865934"/>
                </a:cubicBezTo>
                <a:cubicBezTo>
                  <a:pt x="5608140" y="4890372"/>
                  <a:pt x="5568657" y="4931078"/>
                  <a:pt x="5568558" y="4931181"/>
                </a:cubicBezTo>
                <a:cubicBezTo>
                  <a:pt x="5572799" y="4926264"/>
                  <a:pt x="5597546" y="4897097"/>
                  <a:pt x="5622366" y="4868147"/>
                </a:cubicBezTo>
                <a:cubicBezTo>
                  <a:pt x="5623947" y="4866418"/>
                  <a:pt x="5625486" y="4864735"/>
                  <a:pt x="5626981" y="4863091"/>
                </a:cubicBezTo>
                <a:close/>
                <a:moveTo>
                  <a:pt x="5626981" y="1286493"/>
                </a:moveTo>
                <a:lnTo>
                  <a:pt x="5622366" y="1281436"/>
                </a:lnTo>
                <a:cubicBezTo>
                  <a:pt x="5597546" y="1252484"/>
                  <a:pt x="5572799" y="1223317"/>
                  <a:pt x="5568558" y="1218399"/>
                </a:cubicBezTo>
                <a:cubicBezTo>
                  <a:pt x="5568660" y="1218508"/>
                  <a:pt x="5608140" y="1259212"/>
                  <a:pt x="5625320" y="1283646"/>
                </a:cubicBezTo>
                <a:cubicBezTo>
                  <a:pt x="5625940" y="1284531"/>
                  <a:pt x="5626560" y="1285430"/>
                  <a:pt x="5626981" y="1286493"/>
                </a:cubicBezTo>
                <a:close/>
                <a:moveTo>
                  <a:pt x="5648767" y="4825830"/>
                </a:moveTo>
                <a:lnTo>
                  <a:pt x="5627524" y="4862167"/>
                </a:lnTo>
                <a:lnTo>
                  <a:pt x="5622366" y="4868147"/>
                </a:lnTo>
                <a:lnTo>
                  <a:pt x="5599517" y="4893121"/>
                </a:lnTo>
                <a:cubicBezTo>
                  <a:pt x="5528995" y="4970146"/>
                  <a:pt x="5357845" y="5167692"/>
                  <a:pt x="5253780" y="5268277"/>
                </a:cubicBezTo>
                <a:cubicBezTo>
                  <a:pt x="5149716" y="5368865"/>
                  <a:pt x="5063710" y="5436828"/>
                  <a:pt x="4975126" y="5496634"/>
                </a:cubicBezTo>
                <a:cubicBezTo>
                  <a:pt x="4886542" y="5556443"/>
                  <a:pt x="4822897" y="5593598"/>
                  <a:pt x="4722272" y="5627125"/>
                </a:cubicBezTo>
                <a:cubicBezTo>
                  <a:pt x="4621647" y="5660653"/>
                  <a:pt x="4477160" y="5690559"/>
                  <a:pt x="4371374" y="5697808"/>
                </a:cubicBezTo>
                <a:cubicBezTo>
                  <a:pt x="4344929" y="5699618"/>
                  <a:pt x="4319023" y="5700978"/>
                  <a:pt x="4293771" y="5701459"/>
                </a:cubicBezTo>
                <a:cubicBezTo>
                  <a:pt x="4218021" y="5702903"/>
                  <a:pt x="4148195" y="5696448"/>
                  <a:pt x="4087562" y="5670624"/>
                </a:cubicBezTo>
                <a:cubicBezTo>
                  <a:pt x="4006717" y="5636188"/>
                  <a:pt x="3925013" y="5537413"/>
                  <a:pt x="3886309" y="5491199"/>
                </a:cubicBezTo>
                <a:cubicBezTo>
                  <a:pt x="3847608" y="5444982"/>
                  <a:pt x="3849330" y="5435015"/>
                  <a:pt x="3855350" y="5393330"/>
                </a:cubicBezTo>
                <a:cubicBezTo>
                  <a:pt x="3861368" y="5351646"/>
                  <a:pt x="3878570" y="5279153"/>
                  <a:pt x="3922432" y="5241093"/>
                </a:cubicBezTo>
                <a:cubicBezTo>
                  <a:pt x="3966295" y="5203033"/>
                  <a:pt x="4039397" y="5179474"/>
                  <a:pt x="4118524" y="5164973"/>
                </a:cubicBezTo>
                <a:cubicBezTo>
                  <a:pt x="4197647" y="5150476"/>
                  <a:pt x="4294832" y="5145943"/>
                  <a:pt x="4397178" y="5154100"/>
                </a:cubicBezTo>
                <a:cubicBezTo>
                  <a:pt x="4499521" y="5162257"/>
                  <a:pt x="4620788" y="5214815"/>
                  <a:pt x="4732595" y="5213909"/>
                </a:cubicBezTo>
                <a:cubicBezTo>
                  <a:pt x="4844398" y="5213001"/>
                  <a:pt x="4979425" y="5168598"/>
                  <a:pt x="5068012" y="5148662"/>
                </a:cubicBezTo>
                <a:cubicBezTo>
                  <a:pt x="5156595" y="5128727"/>
                  <a:pt x="5204757" y="5116040"/>
                  <a:pt x="5264100" y="5094291"/>
                </a:cubicBezTo>
                <a:cubicBezTo>
                  <a:pt x="5323443" y="5072545"/>
                  <a:pt x="5360426" y="5062577"/>
                  <a:pt x="5424071" y="5018174"/>
                </a:cubicBezTo>
                <a:cubicBezTo>
                  <a:pt x="5487713" y="4973771"/>
                  <a:pt x="5608118" y="4857780"/>
                  <a:pt x="5645960" y="4827877"/>
                </a:cubicBezTo>
                <a:close/>
                <a:moveTo>
                  <a:pt x="5648767" y="1323750"/>
                </a:moveTo>
                <a:lnTo>
                  <a:pt x="5645960" y="1321706"/>
                </a:lnTo>
                <a:cubicBezTo>
                  <a:pt x="5608118" y="1291800"/>
                  <a:pt x="5487713" y="1175810"/>
                  <a:pt x="5424071" y="1131406"/>
                </a:cubicBezTo>
                <a:cubicBezTo>
                  <a:pt x="5360426" y="1087006"/>
                  <a:pt x="5323443" y="1077038"/>
                  <a:pt x="5264100" y="1055289"/>
                </a:cubicBezTo>
                <a:cubicBezTo>
                  <a:pt x="5204757" y="1033540"/>
                  <a:pt x="5156595" y="1020854"/>
                  <a:pt x="5068012" y="1000918"/>
                </a:cubicBezTo>
                <a:cubicBezTo>
                  <a:pt x="4979425" y="980983"/>
                  <a:pt x="4844398" y="936580"/>
                  <a:pt x="4732595" y="935674"/>
                </a:cubicBezTo>
                <a:cubicBezTo>
                  <a:pt x="4620788" y="934769"/>
                  <a:pt x="4499521" y="987326"/>
                  <a:pt x="4397178" y="995480"/>
                </a:cubicBezTo>
                <a:cubicBezTo>
                  <a:pt x="4294832" y="1003637"/>
                  <a:pt x="4197647" y="999105"/>
                  <a:pt x="4118524" y="984607"/>
                </a:cubicBezTo>
                <a:cubicBezTo>
                  <a:pt x="4039397" y="970110"/>
                  <a:pt x="3966295" y="946547"/>
                  <a:pt x="3922432" y="908487"/>
                </a:cubicBezTo>
                <a:cubicBezTo>
                  <a:pt x="3878570" y="870427"/>
                  <a:pt x="3861368" y="797934"/>
                  <a:pt x="3855350" y="756250"/>
                </a:cubicBezTo>
                <a:cubicBezTo>
                  <a:pt x="3849330" y="714566"/>
                  <a:pt x="3847608" y="704598"/>
                  <a:pt x="3886309" y="658384"/>
                </a:cubicBezTo>
                <a:cubicBezTo>
                  <a:pt x="3925013" y="612167"/>
                  <a:pt x="4006717" y="513396"/>
                  <a:pt x="4087562" y="478960"/>
                </a:cubicBezTo>
                <a:cubicBezTo>
                  <a:pt x="4148195" y="453132"/>
                  <a:pt x="4218021" y="446677"/>
                  <a:pt x="4293771" y="448121"/>
                </a:cubicBezTo>
                <a:cubicBezTo>
                  <a:pt x="4319023" y="448603"/>
                  <a:pt x="4344929" y="449962"/>
                  <a:pt x="4371374" y="451773"/>
                </a:cubicBezTo>
                <a:cubicBezTo>
                  <a:pt x="4477160" y="459025"/>
                  <a:pt x="4621647" y="488928"/>
                  <a:pt x="4722272" y="522455"/>
                </a:cubicBezTo>
                <a:cubicBezTo>
                  <a:pt x="4822897" y="555985"/>
                  <a:pt x="4886542" y="593137"/>
                  <a:pt x="4975126" y="652946"/>
                </a:cubicBezTo>
                <a:cubicBezTo>
                  <a:pt x="5063710" y="712752"/>
                  <a:pt x="5149716" y="780718"/>
                  <a:pt x="5253780" y="881303"/>
                </a:cubicBezTo>
                <a:cubicBezTo>
                  <a:pt x="5357845" y="981888"/>
                  <a:pt x="5528995" y="1179437"/>
                  <a:pt x="5599517" y="1256459"/>
                </a:cubicBezTo>
                <a:lnTo>
                  <a:pt x="5622366" y="1281436"/>
                </a:lnTo>
                <a:lnTo>
                  <a:pt x="5627524" y="1287416"/>
                </a:lnTo>
                <a:close/>
                <a:moveTo>
                  <a:pt x="5653181" y="4832476"/>
                </a:moveTo>
                <a:lnTo>
                  <a:pt x="5652261" y="4835283"/>
                </a:lnTo>
                <a:lnTo>
                  <a:pt x="5626981" y="4863091"/>
                </a:lnTo>
                <a:lnTo>
                  <a:pt x="5627524" y="4862167"/>
                </a:lnTo>
                <a:close/>
                <a:moveTo>
                  <a:pt x="5653181" y="1317104"/>
                </a:moveTo>
                <a:lnTo>
                  <a:pt x="5627524" y="1287416"/>
                </a:lnTo>
                <a:lnTo>
                  <a:pt x="5626981" y="1286493"/>
                </a:lnTo>
                <a:lnTo>
                  <a:pt x="5652261" y="1314297"/>
                </a:lnTo>
                <a:close/>
                <a:moveTo>
                  <a:pt x="5657646" y="4829324"/>
                </a:moveTo>
                <a:lnTo>
                  <a:pt x="5651121" y="4838750"/>
                </a:lnTo>
                <a:lnTo>
                  <a:pt x="5652261" y="4835283"/>
                </a:lnTo>
                <a:close/>
                <a:moveTo>
                  <a:pt x="5657646" y="1320256"/>
                </a:moveTo>
                <a:lnTo>
                  <a:pt x="5652261" y="1314297"/>
                </a:lnTo>
                <a:lnTo>
                  <a:pt x="5651121" y="1310830"/>
                </a:lnTo>
                <a:cubicBezTo>
                  <a:pt x="5651638" y="1311709"/>
                  <a:pt x="5654762" y="1315799"/>
                  <a:pt x="5657646" y="1320256"/>
                </a:cubicBezTo>
                <a:close/>
                <a:moveTo>
                  <a:pt x="5662370" y="4817343"/>
                </a:moveTo>
                <a:lnTo>
                  <a:pt x="5661817" y="4822590"/>
                </a:lnTo>
                <a:lnTo>
                  <a:pt x="5653181" y="4832476"/>
                </a:lnTo>
                <a:lnTo>
                  <a:pt x="5658349" y="4819214"/>
                </a:lnTo>
                <a:close/>
                <a:moveTo>
                  <a:pt x="5662370" y="1332240"/>
                </a:moveTo>
                <a:lnTo>
                  <a:pt x="5658349" y="1330369"/>
                </a:lnTo>
                <a:cubicBezTo>
                  <a:pt x="5655305" y="1324928"/>
                  <a:pt x="5654184" y="1320398"/>
                  <a:pt x="5653181" y="1317104"/>
                </a:cubicBezTo>
                <a:lnTo>
                  <a:pt x="5661817" y="1326990"/>
                </a:lnTo>
                <a:cubicBezTo>
                  <a:pt x="5663705" y="1330069"/>
                  <a:pt x="5664337" y="1332401"/>
                  <a:pt x="5662370" y="1332240"/>
                </a:cubicBezTo>
                <a:close/>
                <a:moveTo>
                  <a:pt x="5676922" y="4806128"/>
                </a:moveTo>
                <a:lnTo>
                  <a:pt x="5657646" y="4829324"/>
                </a:lnTo>
                <a:lnTo>
                  <a:pt x="5661817" y="4822590"/>
                </a:lnTo>
                <a:cubicBezTo>
                  <a:pt x="5669777" y="4813516"/>
                  <a:pt x="5675414" y="4807318"/>
                  <a:pt x="5676922" y="4806128"/>
                </a:cubicBezTo>
                <a:close/>
                <a:moveTo>
                  <a:pt x="5676922" y="1343452"/>
                </a:moveTo>
                <a:lnTo>
                  <a:pt x="5661817" y="1326990"/>
                </a:lnTo>
                <a:cubicBezTo>
                  <a:pt x="5660898" y="1324846"/>
                  <a:pt x="5659361" y="1322457"/>
                  <a:pt x="5657646" y="1320256"/>
                </a:cubicBezTo>
                <a:close/>
                <a:moveTo>
                  <a:pt x="5702722" y="4746319"/>
                </a:moveTo>
                <a:cubicBezTo>
                  <a:pt x="5701004" y="4750852"/>
                  <a:pt x="5670042" y="4796160"/>
                  <a:pt x="5661441" y="4811563"/>
                </a:cubicBezTo>
                <a:lnTo>
                  <a:pt x="5658349" y="4819214"/>
                </a:lnTo>
                <a:lnTo>
                  <a:pt x="5648767" y="4825830"/>
                </a:lnTo>
                <a:lnTo>
                  <a:pt x="5671763" y="4784379"/>
                </a:lnTo>
                <a:cubicBezTo>
                  <a:pt x="5683166" y="4766757"/>
                  <a:pt x="5699943" y="4747012"/>
                  <a:pt x="5702722" y="4746319"/>
                </a:cubicBezTo>
                <a:close/>
                <a:moveTo>
                  <a:pt x="5702722" y="1403262"/>
                </a:moveTo>
                <a:cubicBezTo>
                  <a:pt x="5699943" y="1402571"/>
                  <a:pt x="5683166" y="1382823"/>
                  <a:pt x="5671763" y="1365201"/>
                </a:cubicBezTo>
                <a:cubicBezTo>
                  <a:pt x="5664960" y="1354692"/>
                  <a:pt x="5657202" y="1339395"/>
                  <a:pt x="5648767" y="1323750"/>
                </a:cubicBezTo>
                <a:lnTo>
                  <a:pt x="5658349" y="1330369"/>
                </a:lnTo>
                <a:cubicBezTo>
                  <a:pt x="5658767" y="1332913"/>
                  <a:pt x="5659965" y="1335371"/>
                  <a:pt x="5661441" y="1338017"/>
                </a:cubicBezTo>
                <a:cubicBezTo>
                  <a:pt x="5670042" y="1353420"/>
                  <a:pt x="5701004" y="1398732"/>
                  <a:pt x="5702722" y="1403262"/>
                </a:cubicBezTo>
                <a:close/>
                <a:moveTo>
                  <a:pt x="5814430" y="3074790"/>
                </a:moveTo>
                <a:lnTo>
                  <a:pt x="5785451" y="3025158"/>
                </a:lnTo>
                <a:cubicBezTo>
                  <a:pt x="5781072" y="3018524"/>
                  <a:pt x="5776585" y="3011805"/>
                  <a:pt x="5771187" y="3005513"/>
                </a:cubicBezTo>
                <a:cubicBezTo>
                  <a:pt x="5766361" y="3015069"/>
                  <a:pt x="5760130" y="3022557"/>
                  <a:pt x="5754326" y="3028946"/>
                </a:cubicBezTo>
                <a:cubicBezTo>
                  <a:pt x="5715622" y="3071535"/>
                  <a:pt x="5684664" y="3067911"/>
                  <a:pt x="5651121" y="3072441"/>
                </a:cubicBezTo>
                <a:cubicBezTo>
                  <a:pt x="5617578" y="3076973"/>
                  <a:pt x="5573716" y="3074254"/>
                  <a:pt x="5553077" y="3056130"/>
                </a:cubicBezTo>
                <a:cubicBezTo>
                  <a:pt x="5532435" y="3038008"/>
                  <a:pt x="5524696" y="2997229"/>
                  <a:pt x="5527276" y="2963702"/>
                </a:cubicBezTo>
                <a:cubicBezTo>
                  <a:pt x="5529854" y="2930171"/>
                  <a:pt x="5535015" y="2889392"/>
                  <a:pt x="5568558" y="2854959"/>
                </a:cubicBezTo>
                <a:lnTo>
                  <a:pt x="5621702" y="2824372"/>
                </a:lnTo>
                <a:lnTo>
                  <a:pt x="5584202" y="2785928"/>
                </a:lnTo>
                <a:cubicBezTo>
                  <a:pt x="5582110" y="2784259"/>
                  <a:pt x="5579989" y="2782612"/>
                  <a:pt x="5577092" y="2781873"/>
                </a:cubicBezTo>
                <a:lnTo>
                  <a:pt x="5516954" y="2800588"/>
                </a:lnTo>
                <a:cubicBezTo>
                  <a:pt x="5484273" y="2806932"/>
                  <a:pt x="5491153" y="2783369"/>
                  <a:pt x="5480833" y="2773401"/>
                </a:cubicBezTo>
                <a:cubicBezTo>
                  <a:pt x="5470511" y="2763434"/>
                  <a:pt x="5448150" y="2760715"/>
                  <a:pt x="5455030" y="2740779"/>
                </a:cubicBezTo>
                <a:lnTo>
                  <a:pt x="5467627" y="2719472"/>
                </a:lnTo>
                <a:cubicBezTo>
                  <a:pt x="5421072" y="2697602"/>
                  <a:pt x="5374923" y="2682454"/>
                  <a:pt x="5341671" y="2671748"/>
                </a:cubicBezTo>
                <a:cubicBezTo>
                  <a:pt x="5279747" y="2651812"/>
                  <a:pt x="5259105" y="2654531"/>
                  <a:pt x="5212665" y="2666313"/>
                </a:cubicBezTo>
                <a:cubicBezTo>
                  <a:pt x="5166222" y="2678091"/>
                  <a:pt x="5108597" y="2698026"/>
                  <a:pt x="5063016" y="2742430"/>
                </a:cubicBezTo>
                <a:cubicBezTo>
                  <a:pt x="5017433" y="2786833"/>
                  <a:pt x="4968412" y="2860234"/>
                  <a:pt x="4939169" y="2932727"/>
                </a:cubicBezTo>
                <a:cubicBezTo>
                  <a:pt x="4921934" y="2975459"/>
                  <a:pt x="4903802" y="3024486"/>
                  <a:pt x="4896779" y="3074790"/>
                </a:cubicBezTo>
                <a:cubicBezTo>
                  <a:pt x="4903802" y="3125095"/>
                  <a:pt x="4921934" y="3174122"/>
                  <a:pt x="4939169" y="3216854"/>
                </a:cubicBezTo>
                <a:cubicBezTo>
                  <a:pt x="4968412" y="3289349"/>
                  <a:pt x="5017433" y="3362747"/>
                  <a:pt x="5063016" y="3407151"/>
                </a:cubicBezTo>
                <a:cubicBezTo>
                  <a:pt x="5108597" y="3451554"/>
                  <a:pt x="5166222" y="3471490"/>
                  <a:pt x="5212665" y="3483271"/>
                </a:cubicBezTo>
                <a:cubicBezTo>
                  <a:pt x="5259105" y="3495052"/>
                  <a:pt x="5279747" y="3497768"/>
                  <a:pt x="5341671" y="3477833"/>
                </a:cubicBezTo>
                <a:cubicBezTo>
                  <a:pt x="5374923" y="3467129"/>
                  <a:pt x="5421072" y="3451981"/>
                  <a:pt x="5467627" y="3430108"/>
                </a:cubicBezTo>
                <a:lnTo>
                  <a:pt x="5455030" y="3408801"/>
                </a:lnTo>
                <a:cubicBezTo>
                  <a:pt x="5448150" y="3388866"/>
                  <a:pt x="5470511" y="3386147"/>
                  <a:pt x="5480833" y="3376179"/>
                </a:cubicBezTo>
                <a:cubicBezTo>
                  <a:pt x="5491153" y="3366211"/>
                  <a:pt x="5484273" y="3342649"/>
                  <a:pt x="5516954" y="3348992"/>
                </a:cubicBezTo>
                <a:lnTo>
                  <a:pt x="5577092" y="3367707"/>
                </a:lnTo>
                <a:cubicBezTo>
                  <a:pt x="5579989" y="3366968"/>
                  <a:pt x="5582110" y="3365321"/>
                  <a:pt x="5584202" y="3363653"/>
                </a:cubicBezTo>
                <a:lnTo>
                  <a:pt x="5621702" y="3325208"/>
                </a:lnTo>
                <a:lnTo>
                  <a:pt x="5568558" y="3294621"/>
                </a:lnTo>
                <a:cubicBezTo>
                  <a:pt x="5535015" y="3260188"/>
                  <a:pt x="5529854" y="3219409"/>
                  <a:pt x="5527276" y="3185882"/>
                </a:cubicBezTo>
                <a:cubicBezTo>
                  <a:pt x="5524696" y="3152352"/>
                  <a:pt x="5532435" y="3111572"/>
                  <a:pt x="5553077" y="3093451"/>
                </a:cubicBezTo>
                <a:cubicBezTo>
                  <a:pt x="5573716" y="3075326"/>
                  <a:pt x="5617578" y="3072610"/>
                  <a:pt x="5651121" y="3077140"/>
                </a:cubicBezTo>
                <a:cubicBezTo>
                  <a:pt x="5684664" y="3081669"/>
                  <a:pt x="5715622" y="3078045"/>
                  <a:pt x="5754326" y="3120635"/>
                </a:cubicBezTo>
                <a:cubicBezTo>
                  <a:pt x="5760130" y="3127024"/>
                  <a:pt x="5766361" y="3134511"/>
                  <a:pt x="5771187" y="3144067"/>
                </a:cubicBezTo>
                <a:cubicBezTo>
                  <a:pt x="5776585" y="3137778"/>
                  <a:pt x="5781072" y="3131057"/>
                  <a:pt x="5785451" y="3124423"/>
                </a:cubicBezTo>
                <a:close/>
                <a:moveTo>
                  <a:pt x="5915779" y="2005458"/>
                </a:moveTo>
                <a:cubicBezTo>
                  <a:pt x="5906076" y="1929910"/>
                  <a:pt x="5890375" y="1826197"/>
                  <a:pt x="5830383" y="1742486"/>
                </a:cubicBezTo>
                <a:cubicBezTo>
                  <a:pt x="5761206" y="1645959"/>
                  <a:pt x="5631264" y="1520866"/>
                  <a:pt x="5505063" y="1458813"/>
                </a:cubicBezTo>
                <a:cubicBezTo>
                  <a:pt x="5378861" y="1396761"/>
                  <a:pt x="5224613" y="1373122"/>
                  <a:pt x="5073170" y="1370167"/>
                </a:cubicBezTo>
                <a:cubicBezTo>
                  <a:pt x="4921730" y="1367212"/>
                  <a:pt x="4742241" y="1393806"/>
                  <a:pt x="4596409" y="1441085"/>
                </a:cubicBezTo>
                <a:cubicBezTo>
                  <a:pt x="4450574" y="1488362"/>
                  <a:pt x="4313155" y="1578980"/>
                  <a:pt x="4198171" y="1653840"/>
                </a:cubicBezTo>
                <a:cubicBezTo>
                  <a:pt x="4083186" y="1728697"/>
                  <a:pt x="4006528" y="1792721"/>
                  <a:pt x="3906504" y="1890233"/>
                </a:cubicBezTo>
                <a:cubicBezTo>
                  <a:pt x="3806477" y="1987748"/>
                  <a:pt x="3721406" y="2079349"/>
                  <a:pt x="3598009" y="2238914"/>
                </a:cubicBezTo>
                <a:cubicBezTo>
                  <a:pt x="3474612" y="2398481"/>
                  <a:pt x="3310083" y="2660487"/>
                  <a:pt x="3166116" y="2847632"/>
                </a:cubicBezTo>
                <a:lnTo>
                  <a:pt x="2988304" y="3074790"/>
                </a:lnTo>
                <a:lnTo>
                  <a:pt x="3166116" y="3301951"/>
                </a:lnTo>
                <a:cubicBezTo>
                  <a:pt x="3310083" y="3489096"/>
                  <a:pt x="3474612" y="3751099"/>
                  <a:pt x="3598009" y="3910667"/>
                </a:cubicBezTo>
                <a:cubicBezTo>
                  <a:pt x="3721406" y="4070231"/>
                  <a:pt x="3806477" y="4161835"/>
                  <a:pt x="3906504" y="4259347"/>
                </a:cubicBezTo>
                <a:cubicBezTo>
                  <a:pt x="4006528" y="4356862"/>
                  <a:pt x="4083186" y="4420883"/>
                  <a:pt x="4198171" y="4495743"/>
                </a:cubicBezTo>
                <a:cubicBezTo>
                  <a:pt x="4313155" y="4570601"/>
                  <a:pt x="4450574" y="4661218"/>
                  <a:pt x="4596409" y="4708498"/>
                </a:cubicBezTo>
                <a:cubicBezTo>
                  <a:pt x="4742241" y="4755775"/>
                  <a:pt x="4921730" y="4782372"/>
                  <a:pt x="5073170" y="4779416"/>
                </a:cubicBezTo>
                <a:cubicBezTo>
                  <a:pt x="5224613" y="4776461"/>
                  <a:pt x="5378861" y="4752820"/>
                  <a:pt x="5505063" y="4690767"/>
                </a:cubicBezTo>
                <a:cubicBezTo>
                  <a:pt x="5631264" y="4628714"/>
                  <a:pt x="5761206" y="4503622"/>
                  <a:pt x="5830383" y="4407094"/>
                </a:cubicBezTo>
                <a:cubicBezTo>
                  <a:pt x="5890375" y="4323383"/>
                  <a:pt x="5906076" y="4219670"/>
                  <a:pt x="5915779" y="4144123"/>
                </a:cubicBezTo>
                <a:cubicBezTo>
                  <a:pt x="5904562" y="4087160"/>
                  <a:pt x="5889682" y="4016493"/>
                  <a:pt x="5856867" y="3956708"/>
                </a:cubicBezTo>
                <a:cubicBezTo>
                  <a:pt x="5815583" y="3881493"/>
                  <a:pt x="5747641" y="3790876"/>
                  <a:pt x="5676257" y="3733789"/>
                </a:cubicBezTo>
                <a:cubicBezTo>
                  <a:pt x="5604873" y="3676699"/>
                  <a:pt x="5519729" y="3642263"/>
                  <a:pt x="5428565" y="3614171"/>
                </a:cubicBezTo>
                <a:cubicBezTo>
                  <a:pt x="5412324" y="3609166"/>
                  <a:pt x="5395207" y="3605257"/>
                  <a:pt x="5376820" y="3605632"/>
                </a:cubicBezTo>
                <a:cubicBezTo>
                  <a:pt x="5324232" y="3617029"/>
                  <a:pt x="5271986" y="3621422"/>
                  <a:pt x="5227315" y="3617386"/>
                </a:cubicBezTo>
                <a:cubicBezTo>
                  <a:pt x="5152807" y="3610658"/>
                  <a:pt x="5086498" y="3579257"/>
                  <a:pt x="5029528" y="3530811"/>
                </a:cubicBezTo>
                <a:cubicBezTo>
                  <a:pt x="4975720" y="3512362"/>
                  <a:pt x="4927166" y="3487658"/>
                  <a:pt x="4891898" y="3451061"/>
                </a:cubicBezTo>
                <a:cubicBezTo>
                  <a:pt x="4835133" y="3392157"/>
                  <a:pt x="4801593" y="3303353"/>
                  <a:pt x="4788693" y="3211827"/>
                </a:cubicBezTo>
                <a:cubicBezTo>
                  <a:pt x="4783822" y="3177292"/>
                  <a:pt x="4781526" y="3138109"/>
                  <a:pt x="4785343" y="3097696"/>
                </a:cubicBezTo>
                <a:cubicBezTo>
                  <a:pt x="4784027" y="3090108"/>
                  <a:pt x="4783538" y="3082472"/>
                  <a:pt x="4784672" y="3074790"/>
                </a:cubicBezTo>
                <a:cubicBezTo>
                  <a:pt x="4783538" y="3067109"/>
                  <a:pt x="4784027" y="3059472"/>
                  <a:pt x="4785343" y="3051885"/>
                </a:cubicBezTo>
                <a:cubicBezTo>
                  <a:pt x="4781526" y="3011472"/>
                  <a:pt x="4783822" y="2972289"/>
                  <a:pt x="4788693" y="2937753"/>
                </a:cubicBezTo>
                <a:cubicBezTo>
                  <a:pt x="4801593" y="2846230"/>
                  <a:pt x="4835133" y="2757423"/>
                  <a:pt x="4891898" y="2698523"/>
                </a:cubicBezTo>
                <a:cubicBezTo>
                  <a:pt x="4927166" y="2661922"/>
                  <a:pt x="4975720" y="2637218"/>
                  <a:pt x="5029528" y="2618769"/>
                </a:cubicBezTo>
                <a:cubicBezTo>
                  <a:pt x="5086498" y="2570327"/>
                  <a:pt x="5152807" y="2538925"/>
                  <a:pt x="5227315" y="2532194"/>
                </a:cubicBezTo>
                <a:cubicBezTo>
                  <a:pt x="5271986" y="2528161"/>
                  <a:pt x="5324232" y="2532551"/>
                  <a:pt x="5376820" y="2543951"/>
                </a:cubicBezTo>
                <a:cubicBezTo>
                  <a:pt x="5395207" y="2544327"/>
                  <a:pt x="5412324" y="2540415"/>
                  <a:pt x="5428565" y="2535410"/>
                </a:cubicBezTo>
                <a:cubicBezTo>
                  <a:pt x="5519729" y="2507317"/>
                  <a:pt x="5604873" y="2472885"/>
                  <a:pt x="5676257" y="2415795"/>
                </a:cubicBezTo>
                <a:cubicBezTo>
                  <a:pt x="5747641" y="2358705"/>
                  <a:pt x="5815583" y="2268087"/>
                  <a:pt x="5856867" y="2192875"/>
                </a:cubicBezTo>
                <a:cubicBezTo>
                  <a:pt x="5889682" y="2133088"/>
                  <a:pt x="5904562" y="2062421"/>
                  <a:pt x="5915779" y="2005458"/>
                </a:cubicBezTo>
                <a:close/>
                <a:moveTo>
                  <a:pt x="5932835" y="4513472"/>
                </a:moveTo>
                <a:cubicBezTo>
                  <a:pt x="5933624" y="4510207"/>
                  <a:pt x="5929826" y="4509532"/>
                  <a:pt x="5923633" y="4511255"/>
                </a:cubicBezTo>
                <a:lnTo>
                  <a:pt x="5875255" y="4548931"/>
                </a:lnTo>
                <a:lnTo>
                  <a:pt x="5866692" y="4564709"/>
                </a:lnTo>
                <a:cubicBezTo>
                  <a:pt x="5792242" y="4616515"/>
                  <a:pt x="5666567" y="4702294"/>
                  <a:pt x="5594806" y="4743954"/>
                </a:cubicBezTo>
                <a:cubicBezTo>
                  <a:pt x="5503194" y="4797144"/>
                  <a:pt x="5459255" y="4827680"/>
                  <a:pt x="5364840" y="4850335"/>
                </a:cubicBezTo>
                <a:cubicBezTo>
                  <a:pt x="5270421" y="4872989"/>
                  <a:pt x="5147959" y="4880867"/>
                  <a:pt x="5028298" y="4879883"/>
                </a:cubicBezTo>
                <a:cubicBezTo>
                  <a:pt x="4908641" y="4878896"/>
                  <a:pt x="4758134" y="4872989"/>
                  <a:pt x="4646889" y="4844424"/>
                </a:cubicBezTo>
                <a:cubicBezTo>
                  <a:pt x="4535644" y="4815859"/>
                  <a:pt x="4433749" y="4748880"/>
                  <a:pt x="4360831" y="4708498"/>
                </a:cubicBezTo>
                <a:cubicBezTo>
                  <a:pt x="4287914" y="4668113"/>
                  <a:pt x="4276697" y="4645458"/>
                  <a:pt x="4209388" y="4602118"/>
                </a:cubicBezTo>
                <a:cubicBezTo>
                  <a:pt x="4142079" y="4558780"/>
                  <a:pt x="4045791" y="4522337"/>
                  <a:pt x="3956984" y="4448464"/>
                </a:cubicBezTo>
                <a:cubicBezTo>
                  <a:pt x="3868174" y="4374590"/>
                  <a:pt x="3764410" y="4254421"/>
                  <a:pt x="3676535" y="4158880"/>
                </a:cubicBezTo>
                <a:cubicBezTo>
                  <a:pt x="3588660" y="4063337"/>
                  <a:pt x="3516679" y="3991434"/>
                  <a:pt x="3429740" y="3875207"/>
                </a:cubicBezTo>
                <a:cubicBezTo>
                  <a:pt x="3342801" y="3758981"/>
                  <a:pt x="3260535" y="3603352"/>
                  <a:pt x="3154899" y="3461516"/>
                </a:cubicBezTo>
                <a:cubicBezTo>
                  <a:pt x="3082087" y="3363753"/>
                  <a:pt x="3001281" y="3262713"/>
                  <a:pt x="2914135" y="3162141"/>
                </a:cubicBezTo>
                <a:lnTo>
                  <a:pt x="2851805" y="3231309"/>
                </a:lnTo>
                <a:cubicBezTo>
                  <a:pt x="2893716" y="3236211"/>
                  <a:pt x="2922985" y="3272639"/>
                  <a:pt x="2922985" y="3315849"/>
                </a:cubicBezTo>
                <a:cubicBezTo>
                  <a:pt x="2922985" y="3367980"/>
                  <a:pt x="2880384" y="3410239"/>
                  <a:pt x="2827835" y="3410239"/>
                </a:cubicBezTo>
                <a:cubicBezTo>
                  <a:pt x="2787764" y="3410239"/>
                  <a:pt x="2753477" y="3385668"/>
                  <a:pt x="2746278" y="3348414"/>
                </a:cubicBezTo>
                <a:cubicBezTo>
                  <a:pt x="2742751" y="3353285"/>
                  <a:pt x="2738504" y="3357537"/>
                  <a:pt x="2734227" y="3361788"/>
                </a:cubicBezTo>
                <a:lnTo>
                  <a:pt x="2526864" y="3553278"/>
                </a:lnTo>
                <a:cubicBezTo>
                  <a:pt x="2584323" y="3556605"/>
                  <a:pt x="2627368" y="3608012"/>
                  <a:pt x="2627368" y="3670007"/>
                </a:cubicBezTo>
                <a:cubicBezTo>
                  <a:pt x="2627368" y="3738706"/>
                  <a:pt x="2574511" y="3794400"/>
                  <a:pt x="2509310" y="3794400"/>
                </a:cubicBezTo>
                <a:cubicBezTo>
                  <a:pt x="2444362" y="3794400"/>
                  <a:pt x="2391662" y="3739139"/>
                  <a:pt x="2391566" y="3670807"/>
                </a:cubicBezTo>
                <a:cubicBezTo>
                  <a:pt x="2337180" y="3716836"/>
                  <a:pt x="2282225" y="3759162"/>
                  <a:pt x="2228500" y="3795121"/>
                </a:cubicBezTo>
                <a:lnTo>
                  <a:pt x="2307269" y="3898137"/>
                </a:lnTo>
                <a:cubicBezTo>
                  <a:pt x="2354571" y="3971538"/>
                  <a:pt x="2382093" y="4050374"/>
                  <a:pt x="2410474" y="4126494"/>
                </a:cubicBezTo>
                <a:cubicBezTo>
                  <a:pt x="2438856" y="4202612"/>
                  <a:pt x="2470680" y="4276013"/>
                  <a:pt x="2477560" y="4354852"/>
                </a:cubicBezTo>
                <a:cubicBezTo>
                  <a:pt x="2483868" y="4427163"/>
                  <a:pt x="2473538" y="4516251"/>
                  <a:pt x="2455953" y="4582086"/>
                </a:cubicBezTo>
                <a:lnTo>
                  <a:pt x="2487879" y="4550587"/>
                </a:lnTo>
                <a:cubicBezTo>
                  <a:pt x="2543782" y="4503464"/>
                  <a:pt x="2600545" y="4476277"/>
                  <a:pt x="2668489" y="4458156"/>
                </a:cubicBezTo>
                <a:cubicBezTo>
                  <a:pt x="2736431" y="4440031"/>
                  <a:pt x="2825877" y="4430969"/>
                  <a:pt x="2895539" y="4441845"/>
                </a:cubicBezTo>
                <a:cubicBezTo>
                  <a:pt x="2965202" y="4452718"/>
                  <a:pt x="3019387" y="4476280"/>
                  <a:pt x="3086469" y="4523400"/>
                </a:cubicBezTo>
                <a:cubicBezTo>
                  <a:pt x="3153555" y="4570522"/>
                  <a:pt x="3245578" y="4632142"/>
                  <a:pt x="3298042" y="4724573"/>
                </a:cubicBezTo>
                <a:cubicBezTo>
                  <a:pt x="3350502" y="4817001"/>
                  <a:pt x="3393505" y="4990987"/>
                  <a:pt x="3401247" y="5077980"/>
                </a:cubicBezTo>
                <a:cubicBezTo>
                  <a:pt x="3408986" y="5164973"/>
                  <a:pt x="3385766" y="5185817"/>
                  <a:pt x="3344485" y="5246531"/>
                </a:cubicBezTo>
                <a:cubicBezTo>
                  <a:pt x="3303200" y="5307243"/>
                  <a:pt x="3221496" y="5397863"/>
                  <a:pt x="3153555" y="5442266"/>
                </a:cubicBezTo>
                <a:cubicBezTo>
                  <a:pt x="3085610" y="5486667"/>
                  <a:pt x="3003044" y="5502978"/>
                  <a:pt x="2936821" y="5512945"/>
                </a:cubicBezTo>
                <a:cubicBezTo>
                  <a:pt x="2870598" y="5522913"/>
                  <a:pt x="2807815" y="5522008"/>
                  <a:pt x="2756214" y="5502072"/>
                </a:cubicBezTo>
                <a:cubicBezTo>
                  <a:pt x="2704610" y="5482137"/>
                  <a:pt x="2651287" y="5433204"/>
                  <a:pt x="2627205" y="5393330"/>
                </a:cubicBezTo>
                <a:cubicBezTo>
                  <a:pt x="2603126" y="5353460"/>
                  <a:pt x="2607425" y="5292745"/>
                  <a:pt x="2611727" y="5262842"/>
                </a:cubicBezTo>
                <a:cubicBezTo>
                  <a:pt x="2616026" y="5232936"/>
                  <a:pt x="2636665" y="5197595"/>
                  <a:pt x="2653008" y="5213909"/>
                </a:cubicBezTo>
                <a:cubicBezTo>
                  <a:pt x="2669349" y="5230220"/>
                  <a:pt x="2677087" y="5325367"/>
                  <a:pt x="2709771" y="5360708"/>
                </a:cubicBezTo>
                <a:cubicBezTo>
                  <a:pt x="2742451" y="5396049"/>
                  <a:pt x="2783736" y="5437734"/>
                  <a:pt x="2849097" y="5425952"/>
                </a:cubicBezTo>
                <a:cubicBezTo>
                  <a:pt x="2914460" y="5414174"/>
                  <a:pt x="3042607" y="5356179"/>
                  <a:pt x="3101950" y="5290026"/>
                </a:cubicBezTo>
                <a:cubicBezTo>
                  <a:pt x="3161294" y="5223877"/>
                  <a:pt x="3194836" y="5104262"/>
                  <a:pt x="3205156" y="5029047"/>
                </a:cubicBezTo>
                <a:cubicBezTo>
                  <a:pt x="3215475" y="4953835"/>
                  <a:pt x="3202575" y="4894026"/>
                  <a:pt x="3163874" y="4838750"/>
                </a:cubicBezTo>
                <a:cubicBezTo>
                  <a:pt x="3125170" y="4783474"/>
                  <a:pt x="3050349" y="4720040"/>
                  <a:pt x="2972944" y="4697386"/>
                </a:cubicBezTo>
                <a:cubicBezTo>
                  <a:pt x="2895539" y="4674732"/>
                  <a:pt x="2782874" y="4678356"/>
                  <a:pt x="2699451" y="4702824"/>
                </a:cubicBezTo>
                <a:cubicBezTo>
                  <a:pt x="2616026" y="4727289"/>
                  <a:pt x="2537762" y="4779849"/>
                  <a:pt x="2472398" y="4844188"/>
                </a:cubicBezTo>
                <a:cubicBezTo>
                  <a:pt x="2407034" y="4908527"/>
                  <a:pt x="2369193" y="5014550"/>
                  <a:pt x="2307269" y="5088856"/>
                </a:cubicBezTo>
                <a:cubicBezTo>
                  <a:pt x="2245348" y="5163163"/>
                  <a:pt x="2167943" y="5239280"/>
                  <a:pt x="2100858" y="5290026"/>
                </a:cubicBezTo>
                <a:cubicBezTo>
                  <a:pt x="2033776" y="5340773"/>
                  <a:pt x="1972715" y="5368865"/>
                  <a:pt x="1904770" y="5393330"/>
                </a:cubicBezTo>
                <a:cubicBezTo>
                  <a:pt x="1836826" y="5417798"/>
                  <a:pt x="1778345" y="5429577"/>
                  <a:pt x="1693198" y="5436828"/>
                </a:cubicBezTo>
                <a:cubicBezTo>
                  <a:pt x="1608054" y="5444077"/>
                  <a:pt x="1474746" y="5441358"/>
                  <a:pt x="1393904" y="5436828"/>
                </a:cubicBezTo>
                <a:cubicBezTo>
                  <a:pt x="1356347" y="5434724"/>
                  <a:pt x="1328256" y="5435357"/>
                  <a:pt x="1302140" y="5433346"/>
                </a:cubicBezTo>
                <a:cubicBezTo>
                  <a:pt x="1409673" y="5500271"/>
                  <a:pt x="1536944" y="5572458"/>
                  <a:pt x="1651693" y="5630435"/>
                </a:cubicBezTo>
                <a:cubicBezTo>
                  <a:pt x="1811549" y="5711203"/>
                  <a:pt x="2005992" y="5790986"/>
                  <a:pt x="2145282" y="5843190"/>
                </a:cubicBezTo>
                <a:cubicBezTo>
                  <a:pt x="2284573" y="5895393"/>
                  <a:pt x="2351882" y="5910169"/>
                  <a:pt x="2487432" y="5943657"/>
                </a:cubicBezTo>
                <a:cubicBezTo>
                  <a:pt x="2622979" y="5977148"/>
                  <a:pt x="2789380" y="6028367"/>
                  <a:pt x="2958584" y="6044124"/>
                </a:cubicBezTo>
                <a:cubicBezTo>
                  <a:pt x="3000885" y="6048066"/>
                  <a:pt x="3046108" y="6050219"/>
                  <a:pt x="3092630" y="6051097"/>
                </a:cubicBezTo>
                <a:cubicBezTo>
                  <a:pt x="3232199" y="6053728"/>
                  <a:pt x="3383466" y="6044862"/>
                  <a:pt x="3502657" y="6038216"/>
                </a:cubicBezTo>
                <a:cubicBezTo>
                  <a:pt x="3661578" y="6029351"/>
                  <a:pt x="3782171" y="6013591"/>
                  <a:pt x="3912113" y="5990936"/>
                </a:cubicBezTo>
                <a:cubicBezTo>
                  <a:pt x="4042055" y="5968282"/>
                  <a:pt x="4153299" y="5946612"/>
                  <a:pt x="4282305" y="5902287"/>
                </a:cubicBezTo>
                <a:cubicBezTo>
                  <a:pt x="4411311" y="5857965"/>
                  <a:pt x="4550602" y="5797881"/>
                  <a:pt x="4686152" y="5724992"/>
                </a:cubicBezTo>
                <a:cubicBezTo>
                  <a:pt x="4821702" y="5652105"/>
                  <a:pt x="4968470" y="5559517"/>
                  <a:pt x="5095607" y="5464960"/>
                </a:cubicBezTo>
                <a:cubicBezTo>
                  <a:pt x="5222745" y="5370400"/>
                  <a:pt x="5340534" y="5270918"/>
                  <a:pt x="5448974" y="5157646"/>
                </a:cubicBezTo>
                <a:cubicBezTo>
                  <a:pt x="5557414" y="5044374"/>
                  <a:pt x="5675203" y="4886778"/>
                  <a:pt x="5746249" y="4785327"/>
                </a:cubicBezTo>
                <a:cubicBezTo>
                  <a:pt x="5809636" y="4694812"/>
                  <a:pt x="5840281" y="4611353"/>
                  <a:pt x="5866692" y="4564709"/>
                </a:cubicBezTo>
                <a:cubicBezTo>
                  <a:pt x="5887302" y="4550399"/>
                  <a:pt x="5903984" y="4538672"/>
                  <a:pt x="5914518" y="4531203"/>
                </a:cubicBezTo>
                <a:cubicBezTo>
                  <a:pt x="5926671" y="4522582"/>
                  <a:pt x="5932046" y="4516736"/>
                  <a:pt x="5932835" y="4513472"/>
                </a:cubicBezTo>
                <a:close/>
                <a:moveTo>
                  <a:pt x="5932835" y="1636109"/>
                </a:moveTo>
                <a:cubicBezTo>
                  <a:pt x="5932046" y="1632848"/>
                  <a:pt x="5926671" y="1626998"/>
                  <a:pt x="5914518" y="1618381"/>
                </a:cubicBezTo>
                <a:lnTo>
                  <a:pt x="5866692" y="1584872"/>
                </a:lnTo>
                <a:cubicBezTo>
                  <a:pt x="5840281" y="1538228"/>
                  <a:pt x="5809636" y="1454771"/>
                  <a:pt x="5746249" y="1364257"/>
                </a:cubicBezTo>
                <a:cubicBezTo>
                  <a:pt x="5675203" y="1262803"/>
                  <a:pt x="5557414" y="1105206"/>
                  <a:pt x="5448974" y="991935"/>
                </a:cubicBezTo>
                <a:cubicBezTo>
                  <a:pt x="5340534" y="878663"/>
                  <a:pt x="5222745" y="779180"/>
                  <a:pt x="5095607" y="684623"/>
                </a:cubicBezTo>
                <a:cubicBezTo>
                  <a:pt x="4968470" y="590064"/>
                  <a:pt x="4821702" y="497478"/>
                  <a:pt x="4686152" y="424589"/>
                </a:cubicBezTo>
                <a:cubicBezTo>
                  <a:pt x="4550602" y="351700"/>
                  <a:pt x="4411311" y="291618"/>
                  <a:pt x="4282305" y="247293"/>
                </a:cubicBezTo>
                <a:cubicBezTo>
                  <a:pt x="4153299" y="202969"/>
                  <a:pt x="4042055" y="181298"/>
                  <a:pt x="3912113" y="158644"/>
                </a:cubicBezTo>
                <a:cubicBezTo>
                  <a:pt x="3782171" y="135990"/>
                  <a:pt x="3661578" y="120230"/>
                  <a:pt x="3502657" y="111367"/>
                </a:cubicBezTo>
                <a:cubicBezTo>
                  <a:pt x="3383466" y="104718"/>
                  <a:pt x="3232199" y="95853"/>
                  <a:pt x="3092630" y="98484"/>
                </a:cubicBezTo>
                <a:cubicBezTo>
                  <a:pt x="3046108" y="99362"/>
                  <a:pt x="3000885" y="101518"/>
                  <a:pt x="2958584" y="105457"/>
                </a:cubicBezTo>
                <a:cubicBezTo>
                  <a:pt x="2789380" y="121217"/>
                  <a:pt x="2622979" y="172436"/>
                  <a:pt x="2487432" y="205924"/>
                </a:cubicBezTo>
                <a:cubicBezTo>
                  <a:pt x="2351882" y="239412"/>
                  <a:pt x="2284573" y="254188"/>
                  <a:pt x="2145282" y="306391"/>
                </a:cubicBezTo>
                <a:cubicBezTo>
                  <a:pt x="2005992" y="358594"/>
                  <a:pt x="1811549" y="438378"/>
                  <a:pt x="1651693" y="519145"/>
                </a:cubicBezTo>
                <a:cubicBezTo>
                  <a:pt x="1536944" y="577123"/>
                  <a:pt x="1409673" y="649313"/>
                  <a:pt x="1302139" y="716234"/>
                </a:cubicBezTo>
                <a:cubicBezTo>
                  <a:pt x="1328256" y="714227"/>
                  <a:pt x="1356347" y="714859"/>
                  <a:pt x="1393904" y="712755"/>
                </a:cubicBezTo>
                <a:cubicBezTo>
                  <a:pt x="1474746" y="708222"/>
                  <a:pt x="1608054" y="705503"/>
                  <a:pt x="1693198" y="712755"/>
                </a:cubicBezTo>
                <a:cubicBezTo>
                  <a:pt x="1778345" y="720004"/>
                  <a:pt x="1836826" y="731782"/>
                  <a:pt x="1904770" y="756250"/>
                </a:cubicBezTo>
                <a:cubicBezTo>
                  <a:pt x="1972714" y="780715"/>
                  <a:pt x="2033776" y="808807"/>
                  <a:pt x="2100858" y="859554"/>
                </a:cubicBezTo>
                <a:cubicBezTo>
                  <a:pt x="2167943" y="910301"/>
                  <a:pt x="2245348" y="986418"/>
                  <a:pt x="2307269" y="1060724"/>
                </a:cubicBezTo>
                <a:cubicBezTo>
                  <a:pt x="2369193" y="1135031"/>
                  <a:pt x="2407034" y="1241057"/>
                  <a:pt x="2472398" y="1305392"/>
                </a:cubicBezTo>
                <a:cubicBezTo>
                  <a:pt x="2537762" y="1369731"/>
                  <a:pt x="2616026" y="1422292"/>
                  <a:pt x="2699451" y="1446760"/>
                </a:cubicBezTo>
                <a:cubicBezTo>
                  <a:pt x="2782874" y="1471225"/>
                  <a:pt x="2895539" y="1474849"/>
                  <a:pt x="2972944" y="1452195"/>
                </a:cubicBezTo>
                <a:cubicBezTo>
                  <a:pt x="3050349" y="1429540"/>
                  <a:pt x="3125170" y="1366107"/>
                  <a:pt x="3163874" y="1310830"/>
                </a:cubicBezTo>
                <a:cubicBezTo>
                  <a:pt x="3202575" y="1255554"/>
                  <a:pt x="3215475" y="1195748"/>
                  <a:pt x="3205156" y="1120533"/>
                </a:cubicBezTo>
                <a:cubicBezTo>
                  <a:pt x="3194836" y="1045322"/>
                  <a:pt x="3161294" y="925707"/>
                  <a:pt x="3101950" y="859554"/>
                </a:cubicBezTo>
                <a:cubicBezTo>
                  <a:pt x="3042607" y="793402"/>
                  <a:pt x="2914460" y="735409"/>
                  <a:pt x="2849097" y="723628"/>
                </a:cubicBezTo>
                <a:cubicBezTo>
                  <a:pt x="2783736" y="711847"/>
                  <a:pt x="2742451" y="753531"/>
                  <a:pt x="2709771" y="788872"/>
                </a:cubicBezTo>
                <a:cubicBezTo>
                  <a:pt x="2677087" y="824213"/>
                  <a:pt x="2669349" y="919363"/>
                  <a:pt x="2653008" y="935674"/>
                </a:cubicBezTo>
                <a:cubicBezTo>
                  <a:pt x="2636665" y="951985"/>
                  <a:pt x="2616026" y="916644"/>
                  <a:pt x="2611727" y="886741"/>
                </a:cubicBezTo>
                <a:cubicBezTo>
                  <a:pt x="2607425" y="856835"/>
                  <a:pt x="2603126" y="796121"/>
                  <a:pt x="2627205" y="756250"/>
                </a:cubicBezTo>
                <a:cubicBezTo>
                  <a:pt x="2651287" y="716376"/>
                  <a:pt x="2704610" y="667443"/>
                  <a:pt x="2756214" y="647508"/>
                </a:cubicBezTo>
                <a:cubicBezTo>
                  <a:pt x="2807815" y="627573"/>
                  <a:pt x="2870598" y="626667"/>
                  <a:pt x="2936821" y="636635"/>
                </a:cubicBezTo>
                <a:cubicBezTo>
                  <a:pt x="3003044" y="646603"/>
                  <a:pt x="3085610" y="662914"/>
                  <a:pt x="3153555" y="707317"/>
                </a:cubicBezTo>
                <a:cubicBezTo>
                  <a:pt x="3221496" y="751720"/>
                  <a:pt x="3303200" y="842338"/>
                  <a:pt x="3344485" y="903052"/>
                </a:cubicBezTo>
                <a:cubicBezTo>
                  <a:pt x="3385766" y="963764"/>
                  <a:pt x="3408986" y="984607"/>
                  <a:pt x="3401247" y="1071600"/>
                </a:cubicBezTo>
                <a:cubicBezTo>
                  <a:pt x="3393505" y="1158593"/>
                  <a:pt x="3350502" y="1332579"/>
                  <a:pt x="3298042" y="1425011"/>
                </a:cubicBezTo>
                <a:cubicBezTo>
                  <a:pt x="3245578" y="1517439"/>
                  <a:pt x="3153555" y="1579061"/>
                  <a:pt x="3086469" y="1626181"/>
                </a:cubicBezTo>
                <a:cubicBezTo>
                  <a:pt x="3019387" y="1673303"/>
                  <a:pt x="2965202" y="1696863"/>
                  <a:pt x="2895539" y="1707739"/>
                </a:cubicBezTo>
                <a:cubicBezTo>
                  <a:pt x="2825877" y="1718612"/>
                  <a:pt x="2736431" y="1709549"/>
                  <a:pt x="2668489" y="1691428"/>
                </a:cubicBezTo>
                <a:cubicBezTo>
                  <a:pt x="2600545" y="1673303"/>
                  <a:pt x="2543782" y="1646119"/>
                  <a:pt x="2487879" y="1598997"/>
                </a:cubicBezTo>
                <a:lnTo>
                  <a:pt x="2455953" y="1567495"/>
                </a:lnTo>
                <a:cubicBezTo>
                  <a:pt x="2473538" y="1633332"/>
                  <a:pt x="2483868" y="1722418"/>
                  <a:pt x="2477560" y="1794729"/>
                </a:cubicBezTo>
                <a:cubicBezTo>
                  <a:pt x="2470680" y="1873568"/>
                  <a:pt x="2438856" y="1946969"/>
                  <a:pt x="2410474" y="2023089"/>
                </a:cubicBezTo>
                <a:cubicBezTo>
                  <a:pt x="2382093" y="2099206"/>
                  <a:pt x="2354571" y="2178045"/>
                  <a:pt x="2307269" y="2251443"/>
                </a:cubicBezTo>
                <a:lnTo>
                  <a:pt x="2228500" y="2354463"/>
                </a:lnTo>
                <a:cubicBezTo>
                  <a:pt x="2282225" y="2390421"/>
                  <a:pt x="2337180" y="2432744"/>
                  <a:pt x="2391566" y="2478774"/>
                </a:cubicBezTo>
                <a:cubicBezTo>
                  <a:pt x="2391662" y="2410441"/>
                  <a:pt x="2444362" y="2355183"/>
                  <a:pt x="2509310" y="2355183"/>
                </a:cubicBezTo>
                <a:cubicBezTo>
                  <a:pt x="2574511" y="2355183"/>
                  <a:pt x="2627368" y="2410874"/>
                  <a:pt x="2627368" y="2479573"/>
                </a:cubicBezTo>
                <a:cubicBezTo>
                  <a:pt x="2627368" y="2541571"/>
                  <a:pt x="2584323" y="2592975"/>
                  <a:pt x="2526864" y="2596306"/>
                </a:cubicBezTo>
                <a:lnTo>
                  <a:pt x="2734227" y="2787793"/>
                </a:lnTo>
                <a:cubicBezTo>
                  <a:pt x="2738504" y="2792047"/>
                  <a:pt x="2742751" y="2796298"/>
                  <a:pt x="2746278" y="2801167"/>
                </a:cubicBezTo>
                <a:cubicBezTo>
                  <a:pt x="2753477" y="2763912"/>
                  <a:pt x="2787764" y="2739344"/>
                  <a:pt x="2827835" y="2739344"/>
                </a:cubicBezTo>
                <a:cubicBezTo>
                  <a:pt x="2880384" y="2739344"/>
                  <a:pt x="2922985" y="2781604"/>
                  <a:pt x="2922985" y="2833731"/>
                </a:cubicBezTo>
                <a:cubicBezTo>
                  <a:pt x="2922985" y="2876942"/>
                  <a:pt x="2893716" y="2913370"/>
                  <a:pt x="2851805" y="2918272"/>
                </a:cubicBezTo>
                <a:lnTo>
                  <a:pt x="2914135" y="2987440"/>
                </a:lnTo>
                <a:cubicBezTo>
                  <a:pt x="3001281" y="2886867"/>
                  <a:pt x="3082087" y="2785828"/>
                  <a:pt x="3154899" y="2688065"/>
                </a:cubicBezTo>
                <a:cubicBezTo>
                  <a:pt x="3260535" y="2546228"/>
                  <a:pt x="3342801" y="2390603"/>
                  <a:pt x="3429740" y="2274376"/>
                </a:cubicBezTo>
                <a:cubicBezTo>
                  <a:pt x="3516679" y="2158146"/>
                  <a:pt x="3588660" y="2086244"/>
                  <a:pt x="3676535" y="1990703"/>
                </a:cubicBezTo>
                <a:cubicBezTo>
                  <a:pt x="3764410" y="1895159"/>
                  <a:pt x="3868174" y="1774990"/>
                  <a:pt x="3956984" y="1701120"/>
                </a:cubicBezTo>
                <a:cubicBezTo>
                  <a:pt x="4045791" y="1627246"/>
                  <a:pt x="4142079" y="1590800"/>
                  <a:pt x="4209388" y="1547463"/>
                </a:cubicBezTo>
                <a:cubicBezTo>
                  <a:pt x="4276697" y="1504122"/>
                  <a:pt x="4287914" y="1481468"/>
                  <a:pt x="4360831" y="1441085"/>
                </a:cubicBezTo>
                <a:cubicBezTo>
                  <a:pt x="4433749" y="1400700"/>
                  <a:pt x="4535644" y="1333721"/>
                  <a:pt x="4646889" y="1305156"/>
                </a:cubicBezTo>
                <a:cubicBezTo>
                  <a:pt x="4758134" y="1276595"/>
                  <a:pt x="4908641" y="1270684"/>
                  <a:pt x="5028298" y="1269700"/>
                </a:cubicBezTo>
                <a:cubicBezTo>
                  <a:pt x="5147959" y="1268713"/>
                  <a:pt x="5270421" y="1276595"/>
                  <a:pt x="5364840" y="1299249"/>
                </a:cubicBezTo>
                <a:cubicBezTo>
                  <a:pt x="5459255" y="1321903"/>
                  <a:pt x="5503194" y="1352436"/>
                  <a:pt x="5594806" y="1405626"/>
                </a:cubicBezTo>
                <a:cubicBezTo>
                  <a:pt x="5666567" y="1447289"/>
                  <a:pt x="5792242" y="1533065"/>
                  <a:pt x="5866692" y="1584872"/>
                </a:cubicBezTo>
                <a:lnTo>
                  <a:pt x="5875255" y="1600650"/>
                </a:lnTo>
                <a:lnTo>
                  <a:pt x="5923633" y="1638325"/>
                </a:lnTo>
                <a:close/>
                <a:moveTo>
                  <a:pt x="6022786" y="3797053"/>
                </a:moveTo>
                <a:cubicBezTo>
                  <a:pt x="6023147" y="3752649"/>
                  <a:pt x="6021751" y="3710907"/>
                  <a:pt x="6017666" y="3677607"/>
                </a:cubicBezTo>
                <a:cubicBezTo>
                  <a:pt x="6001322" y="3544397"/>
                  <a:pt x="5953161" y="3394879"/>
                  <a:pt x="5914460" y="3286137"/>
                </a:cubicBezTo>
                <a:cubicBezTo>
                  <a:pt x="5903112" y="3254257"/>
                  <a:pt x="5892061" y="3225801"/>
                  <a:pt x="5878631" y="3200210"/>
                </a:cubicBezTo>
                <a:lnTo>
                  <a:pt x="5841738" y="3252976"/>
                </a:lnTo>
                <a:lnTo>
                  <a:pt x="5883332" y="3332681"/>
                </a:lnTo>
                <a:cubicBezTo>
                  <a:pt x="5916016" y="3410612"/>
                  <a:pt x="5942676" y="3522073"/>
                  <a:pt x="5950418" y="3588222"/>
                </a:cubicBezTo>
                <a:cubicBezTo>
                  <a:pt x="5958157" y="3654374"/>
                  <a:pt x="5936655" y="3725962"/>
                  <a:pt x="5924614" y="3729589"/>
                </a:cubicBezTo>
                <a:cubicBezTo>
                  <a:pt x="5912573" y="3733214"/>
                  <a:pt x="5910854" y="3666156"/>
                  <a:pt x="5878171" y="3609971"/>
                </a:cubicBezTo>
                <a:cubicBezTo>
                  <a:pt x="5845574" y="3553932"/>
                  <a:pt x="5780456" y="3445595"/>
                  <a:pt x="5728864" y="3392932"/>
                </a:cubicBezTo>
                <a:lnTo>
                  <a:pt x="5692840" y="3430580"/>
                </a:lnTo>
                <a:cubicBezTo>
                  <a:pt x="5725367" y="3456659"/>
                  <a:pt x="5743576" y="3491561"/>
                  <a:pt x="5769807" y="3528416"/>
                </a:cubicBezTo>
                <a:cubicBezTo>
                  <a:pt x="5800769" y="3571914"/>
                  <a:pt x="5847212" y="3677934"/>
                  <a:pt x="5847212" y="3691529"/>
                </a:cubicBezTo>
                <a:cubicBezTo>
                  <a:pt x="5847212" y="3693228"/>
                  <a:pt x="5846538" y="3693567"/>
                  <a:pt x="5845296" y="3692819"/>
                </a:cubicBezTo>
                <a:cubicBezTo>
                  <a:pt x="5836596" y="3687578"/>
                  <a:pt x="5799907" y="3629001"/>
                  <a:pt x="5769807" y="3609971"/>
                </a:cubicBezTo>
                <a:cubicBezTo>
                  <a:pt x="5735406" y="3588222"/>
                  <a:pt x="5682083" y="3580068"/>
                  <a:pt x="5640801" y="3561038"/>
                </a:cubicBezTo>
                <a:cubicBezTo>
                  <a:pt x="5617843" y="3550456"/>
                  <a:pt x="5593288" y="3539313"/>
                  <a:pt x="5572780" y="3523647"/>
                </a:cubicBezTo>
                <a:lnTo>
                  <a:pt x="5533029" y="3551267"/>
                </a:lnTo>
                <a:lnTo>
                  <a:pt x="5537759" y="3552554"/>
                </a:lnTo>
                <a:cubicBezTo>
                  <a:pt x="5624624" y="3583365"/>
                  <a:pt x="5648706" y="3612360"/>
                  <a:pt x="5718369" y="3666731"/>
                </a:cubicBezTo>
                <a:cubicBezTo>
                  <a:pt x="5788032" y="3721102"/>
                  <a:pt x="5909299" y="3804471"/>
                  <a:pt x="5955742" y="3878777"/>
                </a:cubicBezTo>
                <a:cubicBezTo>
                  <a:pt x="5996378" y="3943797"/>
                  <a:pt x="5989607" y="4099701"/>
                  <a:pt x="5994190" y="4115201"/>
                </a:cubicBezTo>
                <a:lnTo>
                  <a:pt x="5997023" y="4112572"/>
                </a:lnTo>
                <a:cubicBezTo>
                  <a:pt x="6004762" y="4087426"/>
                  <a:pt x="6021697" y="3930260"/>
                  <a:pt x="6022786" y="3797053"/>
                </a:cubicBezTo>
                <a:close/>
                <a:moveTo>
                  <a:pt x="6022786" y="2352531"/>
                </a:moveTo>
                <a:cubicBezTo>
                  <a:pt x="6021697" y="2219321"/>
                  <a:pt x="6004762" y="2062157"/>
                  <a:pt x="5997023" y="2037008"/>
                </a:cubicBezTo>
                <a:lnTo>
                  <a:pt x="5994190" y="2034380"/>
                </a:lnTo>
                <a:cubicBezTo>
                  <a:pt x="5989607" y="2049882"/>
                  <a:pt x="5996378" y="2205786"/>
                  <a:pt x="5955742" y="2270803"/>
                </a:cubicBezTo>
                <a:cubicBezTo>
                  <a:pt x="5909299" y="2345110"/>
                  <a:pt x="5788032" y="2428478"/>
                  <a:pt x="5718369" y="2482849"/>
                </a:cubicBezTo>
                <a:cubicBezTo>
                  <a:pt x="5648706" y="2537220"/>
                  <a:pt x="5624624" y="2566218"/>
                  <a:pt x="5537759" y="2597026"/>
                </a:cubicBezTo>
                <a:lnTo>
                  <a:pt x="5533029" y="2598313"/>
                </a:lnTo>
                <a:lnTo>
                  <a:pt x="5572780" y="2625933"/>
                </a:lnTo>
                <a:cubicBezTo>
                  <a:pt x="5593288" y="2610270"/>
                  <a:pt x="5617843" y="2599125"/>
                  <a:pt x="5640801" y="2588542"/>
                </a:cubicBezTo>
                <a:cubicBezTo>
                  <a:pt x="5682083" y="2569512"/>
                  <a:pt x="5735406" y="2561358"/>
                  <a:pt x="5769807" y="2539609"/>
                </a:cubicBezTo>
                <a:cubicBezTo>
                  <a:pt x="5799907" y="2520579"/>
                  <a:pt x="5836596" y="2462003"/>
                  <a:pt x="5845296" y="2456761"/>
                </a:cubicBezTo>
                <a:cubicBezTo>
                  <a:pt x="5846538" y="2456013"/>
                  <a:pt x="5847212" y="2456353"/>
                  <a:pt x="5847212" y="2458054"/>
                </a:cubicBezTo>
                <a:cubicBezTo>
                  <a:pt x="5847212" y="2471646"/>
                  <a:pt x="5800769" y="2577669"/>
                  <a:pt x="5769807" y="2621164"/>
                </a:cubicBezTo>
                <a:cubicBezTo>
                  <a:pt x="5743576" y="2658019"/>
                  <a:pt x="5725367" y="2692921"/>
                  <a:pt x="5692840" y="2719000"/>
                </a:cubicBezTo>
                <a:lnTo>
                  <a:pt x="5728864" y="2756648"/>
                </a:lnTo>
                <a:cubicBezTo>
                  <a:pt x="5780456" y="2703988"/>
                  <a:pt x="5845574" y="2595652"/>
                  <a:pt x="5878171" y="2539609"/>
                </a:cubicBezTo>
                <a:cubicBezTo>
                  <a:pt x="5910854" y="2483428"/>
                  <a:pt x="5912573" y="2416367"/>
                  <a:pt x="5924614" y="2419994"/>
                </a:cubicBezTo>
                <a:cubicBezTo>
                  <a:pt x="5936655" y="2423619"/>
                  <a:pt x="5958157" y="2495206"/>
                  <a:pt x="5950418" y="2561358"/>
                </a:cubicBezTo>
                <a:cubicBezTo>
                  <a:pt x="5942676" y="2627508"/>
                  <a:pt x="5916016" y="2738969"/>
                  <a:pt x="5883332" y="2816899"/>
                </a:cubicBezTo>
                <a:lnTo>
                  <a:pt x="5841738" y="2896607"/>
                </a:lnTo>
                <a:lnTo>
                  <a:pt x="5878631" y="2949371"/>
                </a:lnTo>
                <a:cubicBezTo>
                  <a:pt x="5892061" y="2923779"/>
                  <a:pt x="5903112" y="2895327"/>
                  <a:pt x="5914460" y="2863443"/>
                </a:cubicBezTo>
                <a:cubicBezTo>
                  <a:pt x="5953161" y="2754701"/>
                  <a:pt x="6001322" y="2605183"/>
                  <a:pt x="6017666" y="2471976"/>
                </a:cubicBezTo>
                <a:cubicBezTo>
                  <a:pt x="6021751" y="2438673"/>
                  <a:pt x="6023147" y="2396931"/>
                  <a:pt x="6022786" y="2352531"/>
                </a:cubicBezTo>
                <a:close/>
                <a:moveTo>
                  <a:pt x="6116492" y="2432911"/>
                </a:moveTo>
                <a:cubicBezTo>
                  <a:pt x="6116547" y="2488684"/>
                  <a:pt x="6114665" y="2540848"/>
                  <a:pt x="6109718" y="2584343"/>
                </a:cubicBezTo>
                <a:cubicBezTo>
                  <a:pt x="6089938" y="2758329"/>
                  <a:pt x="6029736" y="2888820"/>
                  <a:pt x="5975554" y="3013873"/>
                </a:cubicBezTo>
                <a:lnTo>
                  <a:pt x="5944662" y="3074790"/>
                </a:lnTo>
                <a:lnTo>
                  <a:pt x="5975554" y="3135710"/>
                </a:lnTo>
                <a:cubicBezTo>
                  <a:pt x="6029736" y="3260764"/>
                  <a:pt x="6089938" y="3391252"/>
                  <a:pt x="6109718" y="3565238"/>
                </a:cubicBezTo>
                <a:cubicBezTo>
                  <a:pt x="6129498" y="3739224"/>
                  <a:pt x="6100258" y="4051855"/>
                  <a:pt x="6094237" y="4179627"/>
                </a:cubicBezTo>
                <a:cubicBezTo>
                  <a:pt x="6088217" y="4307399"/>
                  <a:pt x="6095959" y="4292899"/>
                  <a:pt x="6073598" y="4331864"/>
                </a:cubicBezTo>
                <a:cubicBezTo>
                  <a:pt x="6071065" y="4336276"/>
                  <a:pt x="6067951" y="4340754"/>
                  <a:pt x="6063428" y="4344384"/>
                </a:cubicBezTo>
                <a:cubicBezTo>
                  <a:pt x="6055840" y="4385672"/>
                  <a:pt x="6041885" y="4433355"/>
                  <a:pt x="6021090" y="4483923"/>
                </a:cubicBezTo>
                <a:cubicBezTo>
                  <a:pt x="5972478" y="4602118"/>
                  <a:pt x="5901429" y="4769564"/>
                  <a:pt x="5779903" y="4933070"/>
                </a:cubicBezTo>
                <a:cubicBezTo>
                  <a:pt x="5658374" y="5096577"/>
                  <a:pt x="5458323" y="5318197"/>
                  <a:pt x="5291922" y="5464960"/>
                </a:cubicBezTo>
                <a:cubicBezTo>
                  <a:pt x="5125522" y="5611720"/>
                  <a:pt x="4975014" y="5714158"/>
                  <a:pt x="4781504" y="5813641"/>
                </a:cubicBezTo>
                <a:cubicBezTo>
                  <a:pt x="4587993" y="5913124"/>
                  <a:pt x="4315960" y="6009651"/>
                  <a:pt x="4130862" y="6061855"/>
                </a:cubicBezTo>
                <a:cubicBezTo>
                  <a:pt x="3945767" y="6114058"/>
                  <a:pt x="3848544" y="6113074"/>
                  <a:pt x="3670926" y="6126862"/>
                </a:cubicBezTo>
                <a:cubicBezTo>
                  <a:pt x="3537714" y="6137206"/>
                  <a:pt x="3378206" y="6149765"/>
                  <a:pt x="3220806" y="6149580"/>
                </a:cubicBezTo>
                <a:cubicBezTo>
                  <a:pt x="3168336" y="6149517"/>
                  <a:pt x="3116103" y="6148039"/>
                  <a:pt x="3065156" y="6144594"/>
                </a:cubicBezTo>
                <a:cubicBezTo>
                  <a:pt x="2861364" y="6130805"/>
                  <a:pt x="2658505" y="6100269"/>
                  <a:pt x="2448169" y="6044124"/>
                </a:cubicBezTo>
                <a:cubicBezTo>
                  <a:pt x="2237830" y="5987981"/>
                  <a:pt x="2016277" y="5902287"/>
                  <a:pt x="1803136" y="5807730"/>
                </a:cubicBezTo>
                <a:cubicBezTo>
                  <a:pt x="1589992" y="5713174"/>
                  <a:pt x="1352546" y="5600886"/>
                  <a:pt x="1169320" y="5476778"/>
                </a:cubicBezTo>
                <a:cubicBezTo>
                  <a:pt x="986094" y="5352672"/>
                  <a:pt x="837455" y="5201970"/>
                  <a:pt x="703773" y="5063089"/>
                </a:cubicBezTo>
                <a:cubicBezTo>
                  <a:pt x="570094" y="4924208"/>
                  <a:pt x="465394" y="4793205"/>
                  <a:pt x="367235" y="4643487"/>
                </a:cubicBezTo>
                <a:cubicBezTo>
                  <a:pt x="269079" y="4493772"/>
                  <a:pt x="175596" y="4326326"/>
                  <a:pt x="114832" y="4164791"/>
                </a:cubicBezTo>
                <a:cubicBezTo>
                  <a:pt x="54067" y="4003252"/>
                  <a:pt x="13868" y="3835806"/>
                  <a:pt x="2651" y="3674270"/>
                </a:cubicBezTo>
                <a:cubicBezTo>
                  <a:pt x="-8566" y="3512735"/>
                  <a:pt x="17608" y="3335439"/>
                  <a:pt x="47523" y="3195574"/>
                </a:cubicBezTo>
                <a:cubicBezTo>
                  <a:pt x="57248" y="3150105"/>
                  <a:pt x="66182" y="3110985"/>
                  <a:pt x="79535" y="3074790"/>
                </a:cubicBezTo>
                <a:cubicBezTo>
                  <a:pt x="66182" y="3038595"/>
                  <a:pt x="57248" y="2999476"/>
                  <a:pt x="47523" y="2954009"/>
                </a:cubicBezTo>
                <a:cubicBezTo>
                  <a:pt x="17608" y="2814141"/>
                  <a:pt x="-8566" y="2636846"/>
                  <a:pt x="2651" y="2475310"/>
                </a:cubicBezTo>
                <a:cubicBezTo>
                  <a:pt x="13868" y="2313774"/>
                  <a:pt x="54067" y="2146328"/>
                  <a:pt x="114832" y="1984793"/>
                </a:cubicBezTo>
                <a:cubicBezTo>
                  <a:pt x="175596" y="1823254"/>
                  <a:pt x="269079" y="1655811"/>
                  <a:pt x="367235" y="1506093"/>
                </a:cubicBezTo>
                <a:cubicBezTo>
                  <a:pt x="465394" y="1356375"/>
                  <a:pt x="570094" y="1225376"/>
                  <a:pt x="703773" y="1086494"/>
                </a:cubicBezTo>
                <a:cubicBezTo>
                  <a:pt x="837455" y="947610"/>
                  <a:pt x="986094" y="796911"/>
                  <a:pt x="1169320" y="672803"/>
                </a:cubicBezTo>
                <a:cubicBezTo>
                  <a:pt x="1352546" y="548697"/>
                  <a:pt x="1589992" y="436410"/>
                  <a:pt x="1803136" y="341850"/>
                </a:cubicBezTo>
                <a:cubicBezTo>
                  <a:pt x="2016276" y="247293"/>
                  <a:pt x="2237830" y="161599"/>
                  <a:pt x="2448169" y="105457"/>
                </a:cubicBezTo>
                <a:cubicBezTo>
                  <a:pt x="2658505" y="49315"/>
                  <a:pt x="2861364" y="18779"/>
                  <a:pt x="3065156" y="4987"/>
                </a:cubicBezTo>
                <a:cubicBezTo>
                  <a:pt x="3116103" y="1541"/>
                  <a:pt x="3168336" y="64"/>
                  <a:pt x="3220806" y="3"/>
                </a:cubicBezTo>
                <a:cubicBezTo>
                  <a:pt x="3378206" y="-185"/>
                  <a:pt x="3537714" y="12375"/>
                  <a:pt x="3670926" y="22718"/>
                </a:cubicBezTo>
                <a:cubicBezTo>
                  <a:pt x="3848544" y="36507"/>
                  <a:pt x="3945767" y="35523"/>
                  <a:pt x="4130862" y="87726"/>
                </a:cubicBezTo>
                <a:cubicBezTo>
                  <a:pt x="4315960" y="139929"/>
                  <a:pt x="4587993" y="236457"/>
                  <a:pt x="4781504" y="335940"/>
                </a:cubicBezTo>
                <a:cubicBezTo>
                  <a:pt x="4975014" y="435422"/>
                  <a:pt x="5125522" y="537861"/>
                  <a:pt x="5291922" y="684623"/>
                </a:cubicBezTo>
                <a:cubicBezTo>
                  <a:pt x="5458323" y="831383"/>
                  <a:pt x="5658374" y="1053003"/>
                  <a:pt x="5779903" y="1216510"/>
                </a:cubicBezTo>
                <a:cubicBezTo>
                  <a:pt x="5901429" y="1380017"/>
                  <a:pt x="5972478" y="1547463"/>
                  <a:pt x="6021090" y="1665658"/>
                </a:cubicBezTo>
                <a:cubicBezTo>
                  <a:pt x="6041885" y="1716226"/>
                  <a:pt x="6055840" y="1763908"/>
                  <a:pt x="6063428" y="1805196"/>
                </a:cubicBezTo>
                <a:cubicBezTo>
                  <a:pt x="6067951" y="1808826"/>
                  <a:pt x="6071065" y="1813305"/>
                  <a:pt x="6073598" y="1817716"/>
                </a:cubicBezTo>
                <a:cubicBezTo>
                  <a:pt x="6095959" y="1856681"/>
                  <a:pt x="6088217" y="1842184"/>
                  <a:pt x="6094237" y="1969953"/>
                </a:cubicBezTo>
                <a:cubicBezTo>
                  <a:pt x="6098753" y="2065782"/>
                  <a:pt x="6116329" y="2265595"/>
                  <a:pt x="6116492" y="24329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" name="34 Elipse"/>
          <p:cNvSpPr/>
          <p:nvPr/>
        </p:nvSpPr>
        <p:spPr>
          <a:xfrm rot="16200000">
            <a:off x="1675353" y="1266048"/>
            <a:ext cx="1002688" cy="1008112"/>
          </a:xfrm>
          <a:custGeom>
            <a:avLst/>
            <a:gdLst/>
            <a:ahLst/>
            <a:cxnLst/>
            <a:rect l="l" t="t" r="r" b="b"/>
            <a:pathLst>
              <a:path w="6116493" h="6149582">
                <a:moveTo>
                  <a:pt x="837503" y="4387740"/>
                </a:moveTo>
                <a:cubicBezTo>
                  <a:pt x="837503" y="4493800"/>
                  <a:pt x="755901" y="4579778"/>
                  <a:pt x="655241" y="4579778"/>
                </a:cubicBezTo>
                <a:cubicBezTo>
                  <a:pt x="554581" y="4579778"/>
                  <a:pt x="472980" y="4493800"/>
                  <a:pt x="472980" y="4387740"/>
                </a:cubicBezTo>
                <a:cubicBezTo>
                  <a:pt x="472980" y="4281681"/>
                  <a:pt x="554581" y="4195702"/>
                  <a:pt x="655241" y="4195702"/>
                </a:cubicBezTo>
                <a:cubicBezTo>
                  <a:pt x="755901" y="4195702"/>
                  <a:pt x="837503" y="4281681"/>
                  <a:pt x="837503" y="4387740"/>
                </a:cubicBezTo>
                <a:close/>
                <a:moveTo>
                  <a:pt x="837503" y="1761843"/>
                </a:moveTo>
                <a:cubicBezTo>
                  <a:pt x="837503" y="1867903"/>
                  <a:pt x="755901" y="1953882"/>
                  <a:pt x="655241" y="1953882"/>
                </a:cubicBezTo>
                <a:cubicBezTo>
                  <a:pt x="554581" y="1953882"/>
                  <a:pt x="472980" y="1867903"/>
                  <a:pt x="472980" y="1761843"/>
                </a:cubicBezTo>
                <a:cubicBezTo>
                  <a:pt x="472980" y="1655781"/>
                  <a:pt x="554581" y="1569805"/>
                  <a:pt x="655241" y="1569805"/>
                </a:cubicBezTo>
                <a:cubicBezTo>
                  <a:pt x="755901" y="1569805"/>
                  <a:pt x="837503" y="1655781"/>
                  <a:pt x="837503" y="1761843"/>
                </a:cubicBezTo>
                <a:close/>
                <a:moveTo>
                  <a:pt x="883138" y="4741916"/>
                </a:moveTo>
                <a:cubicBezTo>
                  <a:pt x="883138" y="4794047"/>
                  <a:pt x="840537" y="4836307"/>
                  <a:pt x="787984" y="4836307"/>
                </a:cubicBezTo>
                <a:cubicBezTo>
                  <a:pt x="735434" y="4836307"/>
                  <a:pt x="692834" y="4794047"/>
                  <a:pt x="692834" y="4741916"/>
                </a:cubicBezTo>
                <a:cubicBezTo>
                  <a:pt x="692834" y="4689789"/>
                  <a:pt x="735434" y="4647529"/>
                  <a:pt x="787984" y="4647529"/>
                </a:cubicBezTo>
                <a:cubicBezTo>
                  <a:pt x="840537" y="4647529"/>
                  <a:pt x="883138" y="4689789"/>
                  <a:pt x="883138" y="4741916"/>
                </a:cubicBezTo>
                <a:close/>
                <a:moveTo>
                  <a:pt x="883138" y="1407664"/>
                </a:moveTo>
                <a:cubicBezTo>
                  <a:pt x="883138" y="1459794"/>
                  <a:pt x="840537" y="1502054"/>
                  <a:pt x="787984" y="1502054"/>
                </a:cubicBezTo>
                <a:cubicBezTo>
                  <a:pt x="735434" y="1502054"/>
                  <a:pt x="692834" y="1459794"/>
                  <a:pt x="692834" y="1407664"/>
                </a:cubicBezTo>
                <a:cubicBezTo>
                  <a:pt x="692834" y="1355534"/>
                  <a:pt x="735434" y="1313274"/>
                  <a:pt x="787984" y="1313274"/>
                </a:cubicBezTo>
                <a:cubicBezTo>
                  <a:pt x="840537" y="1313274"/>
                  <a:pt x="883138" y="1355534"/>
                  <a:pt x="883138" y="1407664"/>
                </a:cubicBezTo>
                <a:close/>
                <a:moveTo>
                  <a:pt x="1185858" y="4781060"/>
                </a:moveTo>
                <a:cubicBezTo>
                  <a:pt x="1185858" y="4849762"/>
                  <a:pt x="1133002" y="4905453"/>
                  <a:pt x="1067801" y="4905453"/>
                </a:cubicBezTo>
                <a:cubicBezTo>
                  <a:pt x="1002600" y="4905453"/>
                  <a:pt x="949744" y="4849762"/>
                  <a:pt x="949744" y="4781060"/>
                </a:cubicBezTo>
                <a:cubicBezTo>
                  <a:pt x="949744" y="4712362"/>
                  <a:pt x="1002600" y="4656670"/>
                  <a:pt x="1067801" y="4656670"/>
                </a:cubicBezTo>
                <a:cubicBezTo>
                  <a:pt x="1133002" y="4656670"/>
                  <a:pt x="1185858" y="4712362"/>
                  <a:pt x="1185858" y="4781060"/>
                </a:cubicBezTo>
                <a:close/>
                <a:moveTo>
                  <a:pt x="1185858" y="1368520"/>
                </a:moveTo>
                <a:cubicBezTo>
                  <a:pt x="1185858" y="1437219"/>
                  <a:pt x="1133002" y="1492910"/>
                  <a:pt x="1067801" y="1492910"/>
                </a:cubicBezTo>
                <a:cubicBezTo>
                  <a:pt x="1002600" y="1492910"/>
                  <a:pt x="949744" y="1437219"/>
                  <a:pt x="949744" y="1368520"/>
                </a:cubicBezTo>
                <a:cubicBezTo>
                  <a:pt x="949744" y="1299821"/>
                  <a:pt x="1002600" y="1244127"/>
                  <a:pt x="1067801" y="1244127"/>
                </a:cubicBezTo>
                <a:cubicBezTo>
                  <a:pt x="1133002" y="1244127"/>
                  <a:pt x="1185858" y="1299821"/>
                  <a:pt x="1185858" y="1368520"/>
                </a:cubicBezTo>
                <a:close/>
                <a:moveTo>
                  <a:pt x="1663242" y="4686734"/>
                </a:moveTo>
                <a:cubicBezTo>
                  <a:pt x="1663242" y="4738864"/>
                  <a:pt x="1620641" y="4781124"/>
                  <a:pt x="1568088" y="4781124"/>
                </a:cubicBezTo>
                <a:cubicBezTo>
                  <a:pt x="1515539" y="4781124"/>
                  <a:pt x="1472938" y="4738864"/>
                  <a:pt x="1472938" y="4686734"/>
                </a:cubicBezTo>
                <a:cubicBezTo>
                  <a:pt x="1472938" y="4634604"/>
                  <a:pt x="1515539" y="4592344"/>
                  <a:pt x="1568088" y="4592344"/>
                </a:cubicBezTo>
                <a:cubicBezTo>
                  <a:pt x="1620641" y="4592344"/>
                  <a:pt x="1663242" y="4634604"/>
                  <a:pt x="1663242" y="4686734"/>
                </a:cubicBezTo>
                <a:close/>
                <a:moveTo>
                  <a:pt x="1663242" y="1462846"/>
                </a:moveTo>
                <a:cubicBezTo>
                  <a:pt x="1663242" y="1514977"/>
                  <a:pt x="1620641" y="1557237"/>
                  <a:pt x="1568088" y="1557237"/>
                </a:cubicBezTo>
                <a:cubicBezTo>
                  <a:pt x="1515539" y="1557237"/>
                  <a:pt x="1472938" y="1514977"/>
                  <a:pt x="1472938" y="1462846"/>
                </a:cubicBezTo>
                <a:cubicBezTo>
                  <a:pt x="1472938" y="1410719"/>
                  <a:pt x="1515539" y="1368459"/>
                  <a:pt x="1568088" y="1368459"/>
                </a:cubicBezTo>
                <a:cubicBezTo>
                  <a:pt x="1620641" y="1368459"/>
                  <a:pt x="1663242" y="1410719"/>
                  <a:pt x="1663242" y="1462846"/>
                </a:cubicBezTo>
                <a:close/>
                <a:moveTo>
                  <a:pt x="2060135" y="4396318"/>
                </a:moveTo>
                <a:cubicBezTo>
                  <a:pt x="2060135" y="4532747"/>
                  <a:pt x="1955167" y="4643348"/>
                  <a:pt x="1825685" y="4643348"/>
                </a:cubicBezTo>
                <a:cubicBezTo>
                  <a:pt x="1696200" y="4643348"/>
                  <a:pt x="1591232" y="4532747"/>
                  <a:pt x="1591232" y="4396318"/>
                </a:cubicBezTo>
                <a:cubicBezTo>
                  <a:pt x="1591232" y="4259889"/>
                  <a:pt x="1696200" y="4149288"/>
                  <a:pt x="1825685" y="4149288"/>
                </a:cubicBezTo>
                <a:cubicBezTo>
                  <a:pt x="1955167" y="4149288"/>
                  <a:pt x="2060135" y="4259889"/>
                  <a:pt x="2060135" y="4396318"/>
                </a:cubicBezTo>
                <a:close/>
                <a:moveTo>
                  <a:pt x="2060135" y="1753262"/>
                </a:moveTo>
                <a:cubicBezTo>
                  <a:pt x="2060135" y="1889694"/>
                  <a:pt x="1955167" y="2000292"/>
                  <a:pt x="1825685" y="2000292"/>
                </a:cubicBezTo>
                <a:cubicBezTo>
                  <a:pt x="1696200" y="2000292"/>
                  <a:pt x="1591232" y="1889694"/>
                  <a:pt x="1591232" y="1753262"/>
                </a:cubicBezTo>
                <a:cubicBezTo>
                  <a:pt x="1591232" y="1616834"/>
                  <a:pt x="1696200" y="1506236"/>
                  <a:pt x="1825685" y="1506236"/>
                </a:cubicBezTo>
                <a:cubicBezTo>
                  <a:pt x="1955167" y="1506236"/>
                  <a:pt x="2060135" y="1616834"/>
                  <a:pt x="2060135" y="1753262"/>
                </a:cubicBezTo>
                <a:close/>
                <a:moveTo>
                  <a:pt x="2123194" y="4909433"/>
                </a:moveTo>
                <a:cubicBezTo>
                  <a:pt x="2121554" y="4919853"/>
                  <a:pt x="2117845" y="4930727"/>
                  <a:pt x="2111181" y="4942054"/>
                </a:cubicBezTo>
                <a:cubicBezTo>
                  <a:pt x="2084518" y="4987363"/>
                  <a:pt x="1996794" y="5054420"/>
                  <a:pt x="1946052" y="5099729"/>
                </a:cubicBezTo>
                <a:cubicBezTo>
                  <a:pt x="1895310" y="5145038"/>
                  <a:pt x="1859186" y="5187628"/>
                  <a:pt x="1806723" y="5213909"/>
                </a:cubicBezTo>
                <a:cubicBezTo>
                  <a:pt x="1754263" y="5240188"/>
                  <a:pt x="1692339" y="5250156"/>
                  <a:pt x="1631277" y="5257404"/>
                </a:cubicBezTo>
                <a:cubicBezTo>
                  <a:pt x="1600743" y="5261029"/>
                  <a:pt x="1567201" y="5262161"/>
                  <a:pt x="1534198" y="5261822"/>
                </a:cubicBezTo>
                <a:cubicBezTo>
                  <a:pt x="1501195" y="5261483"/>
                  <a:pt x="1468725" y="5259669"/>
                  <a:pt x="1440344" y="5257404"/>
                </a:cubicBezTo>
                <a:cubicBezTo>
                  <a:pt x="1383582" y="5252875"/>
                  <a:pt x="1340582" y="5242907"/>
                  <a:pt x="1290699" y="5230220"/>
                </a:cubicBezTo>
                <a:cubicBezTo>
                  <a:pt x="1240816" y="5217534"/>
                  <a:pt x="1195232" y="5202128"/>
                  <a:pt x="1141051" y="5181284"/>
                </a:cubicBezTo>
                <a:cubicBezTo>
                  <a:pt x="1086869" y="5160444"/>
                  <a:pt x="975062" y="5127822"/>
                  <a:pt x="965602" y="5105167"/>
                </a:cubicBezTo>
                <a:cubicBezTo>
                  <a:pt x="956141" y="5082513"/>
                  <a:pt x="1051608" y="5066202"/>
                  <a:pt x="1084288" y="5045358"/>
                </a:cubicBezTo>
                <a:cubicBezTo>
                  <a:pt x="1116968" y="5024517"/>
                  <a:pt x="1133309" y="4991895"/>
                  <a:pt x="1161693" y="4963803"/>
                </a:cubicBezTo>
                <a:cubicBezTo>
                  <a:pt x="1190074" y="4935711"/>
                  <a:pt x="1212435" y="4886778"/>
                  <a:pt x="1254576" y="4876810"/>
                </a:cubicBezTo>
                <a:cubicBezTo>
                  <a:pt x="1296719" y="4866842"/>
                  <a:pt x="1377561" y="4884964"/>
                  <a:pt x="1414544" y="4903994"/>
                </a:cubicBezTo>
                <a:cubicBezTo>
                  <a:pt x="1451526" y="4923024"/>
                  <a:pt x="1474749" y="4961084"/>
                  <a:pt x="1476467" y="4990987"/>
                </a:cubicBezTo>
                <a:cubicBezTo>
                  <a:pt x="1478189" y="5020890"/>
                  <a:pt x="1439485" y="5062574"/>
                  <a:pt x="1424866" y="5083418"/>
                </a:cubicBezTo>
                <a:cubicBezTo>
                  <a:pt x="1410245" y="5104262"/>
                  <a:pt x="1391324" y="5110605"/>
                  <a:pt x="1388743" y="5116040"/>
                </a:cubicBezTo>
                <a:cubicBezTo>
                  <a:pt x="1387453" y="5118759"/>
                  <a:pt x="1388529" y="5120346"/>
                  <a:pt x="1391969" y="5120458"/>
                </a:cubicBezTo>
                <a:lnTo>
                  <a:pt x="1409385" y="5116040"/>
                </a:lnTo>
                <a:cubicBezTo>
                  <a:pt x="1425725" y="5109697"/>
                  <a:pt x="1462708" y="5100634"/>
                  <a:pt x="1486787" y="5077980"/>
                </a:cubicBezTo>
                <a:cubicBezTo>
                  <a:pt x="1510869" y="5055326"/>
                  <a:pt x="1527209" y="5015455"/>
                  <a:pt x="1553872" y="4980114"/>
                </a:cubicBezTo>
                <a:cubicBezTo>
                  <a:pt x="1580532" y="4944773"/>
                  <a:pt x="1613216" y="4885869"/>
                  <a:pt x="1646755" y="4865934"/>
                </a:cubicBezTo>
                <a:cubicBezTo>
                  <a:pt x="1680298" y="4845999"/>
                  <a:pt x="1722438" y="4844188"/>
                  <a:pt x="1755122" y="4860499"/>
                </a:cubicBezTo>
                <a:cubicBezTo>
                  <a:pt x="1787802" y="4876810"/>
                  <a:pt x="1836826" y="4927557"/>
                  <a:pt x="1842846" y="4963803"/>
                </a:cubicBezTo>
                <a:cubicBezTo>
                  <a:pt x="1848867" y="5000049"/>
                  <a:pt x="1803286" y="5052607"/>
                  <a:pt x="1791245" y="5077980"/>
                </a:cubicBezTo>
                <a:cubicBezTo>
                  <a:pt x="1779204" y="5103353"/>
                  <a:pt x="1770603" y="5110605"/>
                  <a:pt x="1770603" y="5116040"/>
                </a:cubicBezTo>
                <a:lnTo>
                  <a:pt x="1791245" y="5110602"/>
                </a:lnTo>
                <a:lnTo>
                  <a:pt x="1842846" y="5067107"/>
                </a:lnTo>
                <a:cubicBezTo>
                  <a:pt x="1855746" y="5048077"/>
                  <a:pt x="1861767" y="5023609"/>
                  <a:pt x="1868647" y="4996425"/>
                </a:cubicBezTo>
                <a:cubicBezTo>
                  <a:pt x="1875530" y="4969241"/>
                  <a:pt x="1878107" y="4935711"/>
                  <a:pt x="1884128" y="4903994"/>
                </a:cubicBezTo>
                <a:cubicBezTo>
                  <a:pt x="1890148" y="4872277"/>
                  <a:pt x="1878107" y="4830593"/>
                  <a:pt x="1904770" y="4806128"/>
                </a:cubicBezTo>
                <a:cubicBezTo>
                  <a:pt x="1931430" y="4781660"/>
                  <a:pt x="2010556" y="4753568"/>
                  <a:pt x="2044096" y="4757195"/>
                </a:cubicBezTo>
                <a:cubicBezTo>
                  <a:pt x="2077638" y="4760819"/>
                  <a:pt x="2094838" y="4797066"/>
                  <a:pt x="2106019" y="4827877"/>
                </a:cubicBezTo>
                <a:cubicBezTo>
                  <a:pt x="2111609" y="4843280"/>
                  <a:pt x="2119565" y="4860499"/>
                  <a:pt x="2122791" y="4879529"/>
                </a:cubicBezTo>
                <a:cubicBezTo>
                  <a:pt x="2124404" y="4889044"/>
                  <a:pt x="2124833" y="4899012"/>
                  <a:pt x="2123194" y="4909433"/>
                </a:cubicBezTo>
                <a:close/>
                <a:moveTo>
                  <a:pt x="2123194" y="1240150"/>
                </a:moveTo>
                <a:cubicBezTo>
                  <a:pt x="2124833" y="1250571"/>
                  <a:pt x="2124404" y="1260539"/>
                  <a:pt x="2122791" y="1270054"/>
                </a:cubicBezTo>
                <a:cubicBezTo>
                  <a:pt x="2119565" y="1289084"/>
                  <a:pt x="2111609" y="1306301"/>
                  <a:pt x="2106019" y="1321706"/>
                </a:cubicBezTo>
                <a:cubicBezTo>
                  <a:pt x="2094838" y="1352515"/>
                  <a:pt x="2077638" y="1388764"/>
                  <a:pt x="2044096" y="1392389"/>
                </a:cubicBezTo>
                <a:cubicBezTo>
                  <a:pt x="2010556" y="1396013"/>
                  <a:pt x="1931430" y="1367920"/>
                  <a:pt x="1904770" y="1343452"/>
                </a:cubicBezTo>
                <a:cubicBezTo>
                  <a:pt x="1878107" y="1318987"/>
                  <a:pt x="1890148" y="1277303"/>
                  <a:pt x="1884128" y="1245586"/>
                </a:cubicBezTo>
                <a:cubicBezTo>
                  <a:pt x="1878107" y="1213870"/>
                  <a:pt x="1875530" y="1180342"/>
                  <a:pt x="1868647" y="1153155"/>
                </a:cubicBezTo>
                <a:cubicBezTo>
                  <a:pt x="1861767" y="1125971"/>
                  <a:pt x="1855746" y="1101503"/>
                  <a:pt x="1842846" y="1082473"/>
                </a:cubicBezTo>
                <a:lnTo>
                  <a:pt x="1791245" y="1038978"/>
                </a:lnTo>
                <a:lnTo>
                  <a:pt x="1770603" y="1033540"/>
                </a:lnTo>
                <a:cubicBezTo>
                  <a:pt x="1770603" y="1038978"/>
                  <a:pt x="1779204" y="1046227"/>
                  <a:pt x="1791245" y="1071600"/>
                </a:cubicBezTo>
                <a:cubicBezTo>
                  <a:pt x="1803286" y="1096974"/>
                  <a:pt x="1848867" y="1149531"/>
                  <a:pt x="1842846" y="1185777"/>
                </a:cubicBezTo>
                <a:cubicBezTo>
                  <a:pt x="1836826" y="1222027"/>
                  <a:pt x="1787802" y="1272770"/>
                  <a:pt x="1755122" y="1289084"/>
                </a:cubicBezTo>
                <a:cubicBezTo>
                  <a:pt x="1722438" y="1305395"/>
                  <a:pt x="1680297" y="1303582"/>
                  <a:pt x="1646755" y="1283646"/>
                </a:cubicBezTo>
                <a:cubicBezTo>
                  <a:pt x="1613215" y="1263711"/>
                  <a:pt x="1580532" y="1204807"/>
                  <a:pt x="1553872" y="1169466"/>
                </a:cubicBezTo>
                <a:cubicBezTo>
                  <a:pt x="1527209" y="1134125"/>
                  <a:pt x="1510869" y="1094255"/>
                  <a:pt x="1486787" y="1071600"/>
                </a:cubicBezTo>
                <a:cubicBezTo>
                  <a:pt x="1462708" y="1048946"/>
                  <a:pt x="1425725" y="1039884"/>
                  <a:pt x="1409385" y="1033540"/>
                </a:cubicBezTo>
                <a:lnTo>
                  <a:pt x="1391969" y="1029123"/>
                </a:lnTo>
                <a:cubicBezTo>
                  <a:pt x="1388529" y="1029235"/>
                  <a:pt x="1387453" y="1030821"/>
                  <a:pt x="1388743" y="1033540"/>
                </a:cubicBezTo>
                <a:cubicBezTo>
                  <a:pt x="1391324" y="1038978"/>
                  <a:pt x="1410244" y="1045322"/>
                  <a:pt x="1424866" y="1066162"/>
                </a:cubicBezTo>
                <a:cubicBezTo>
                  <a:pt x="1439485" y="1087006"/>
                  <a:pt x="1478189" y="1128690"/>
                  <a:pt x="1476467" y="1158593"/>
                </a:cubicBezTo>
                <a:cubicBezTo>
                  <a:pt x="1474749" y="1188496"/>
                  <a:pt x="1451526" y="1226556"/>
                  <a:pt x="1414543" y="1245586"/>
                </a:cubicBezTo>
                <a:cubicBezTo>
                  <a:pt x="1377561" y="1264616"/>
                  <a:pt x="1296719" y="1282738"/>
                  <a:pt x="1254575" y="1272770"/>
                </a:cubicBezTo>
                <a:cubicBezTo>
                  <a:pt x="1212435" y="1262803"/>
                  <a:pt x="1190074" y="1213870"/>
                  <a:pt x="1161693" y="1185777"/>
                </a:cubicBezTo>
                <a:cubicBezTo>
                  <a:pt x="1133308" y="1157688"/>
                  <a:pt x="1116968" y="1125066"/>
                  <a:pt x="1084288" y="1104222"/>
                </a:cubicBezTo>
                <a:cubicBezTo>
                  <a:pt x="1051608" y="1083382"/>
                  <a:pt x="956141" y="1067071"/>
                  <a:pt x="965602" y="1044416"/>
                </a:cubicBezTo>
                <a:cubicBezTo>
                  <a:pt x="975062" y="1021762"/>
                  <a:pt x="1086869" y="989137"/>
                  <a:pt x="1141050" y="968296"/>
                </a:cubicBezTo>
                <a:cubicBezTo>
                  <a:pt x="1195232" y="947453"/>
                  <a:pt x="1240816" y="932050"/>
                  <a:pt x="1290699" y="919363"/>
                </a:cubicBezTo>
                <a:cubicBezTo>
                  <a:pt x="1340582" y="906677"/>
                  <a:pt x="1383581" y="896709"/>
                  <a:pt x="1440344" y="892176"/>
                </a:cubicBezTo>
                <a:cubicBezTo>
                  <a:pt x="1468725" y="889911"/>
                  <a:pt x="1501195" y="888098"/>
                  <a:pt x="1534198" y="887759"/>
                </a:cubicBezTo>
                <a:cubicBezTo>
                  <a:pt x="1567200" y="887419"/>
                  <a:pt x="1600743" y="888552"/>
                  <a:pt x="1631277" y="892176"/>
                </a:cubicBezTo>
                <a:cubicBezTo>
                  <a:pt x="1692339" y="899428"/>
                  <a:pt x="1754262" y="909396"/>
                  <a:pt x="1806723" y="935674"/>
                </a:cubicBezTo>
                <a:cubicBezTo>
                  <a:pt x="1859186" y="961953"/>
                  <a:pt x="1895310" y="1004543"/>
                  <a:pt x="1946052" y="1049851"/>
                </a:cubicBezTo>
                <a:cubicBezTo>
                  <a:pt x="1996793" y="1095160"/>
                  <a:pt x="2084518" y="1162218"/>
                  <a:pt x="2111181" y="1207526"/>
                </a:cubicBezTo>
                <a:cubicBezTo>
                  <a:pt x="2117845" y="1218854"/>
                  <a:pt x="2121554" y="1229728"/>
                  <a:pt x="2123194" y="1240150"/>
                </a:cubicBezTo>
                <a:close/>
                <a:moveTo>
                  <a:pt x="2290096" y="4503222"/>
                </a:moveTo>
                <a:cubicBezTo>
                  <a:pt x="2289532" y="4441333"/>
                  <a:pt x="2277600" y="4383394"/>
                  <a:pt x="2260829" y="4316792"/>
                </a:cubicBezTo>
                <a:cubicBezTo>
                  <a:pt x="2238465" y="4227985"/>
                  <a:pt x="2194603" y="4115618"/>
                  <a:pt x="2152462" y="4034063"/>
                </a:cubicBezTo>
                <a:cubicBezTo>
                  <a:pt x="2125030" y="3980973"/>
                  <a:pt x="2097597" y="3934029"/>
                  <a:pt x="2062994" y="3893235"/>
                </a:cubicBezTo>
                <a:lnTo>
                  <a:pt x="2015331" y="3918572"/>
                </a:lnTo>
                <a:lnTo>
                  <a:pt x="2038426" y="3977322"/>
                </a:lnTo>
                <a:cubicBezTo>
                  <a:pt x="2038426" y="4046020"/>
                  <a:pt x="1985570" y="4101712"/>
                  <a:pt x="1920366" y="4101712"/>
                </a:cubicBezTo>
                <a:cubicBezTo>
                  <a:pt x="1866315" y="4101712"/>
                  <a:pt x="1820747" y="4063440"/>
                  <a:pt x="1814864" y="4009253"/>
                </a:cubicBezTo>
                <a:lnTo>
                  <a:pt x="1707430" y="4047304"/>
                </a:lnTo>
                <a:cubicBezTo>
                  <a:pt x="1675765" y="4151771"/>
                  <a:pt x="1582161" y="4226168"/>
                  <a:pt x="1472066" y="4226168"/>
                </a:cubicBezTo>
                <a:cubicBezTo>
                  <a:pt x="1379541" y="4226168"/>
                  <a:pt x="1298661" y="4173620"/>
                  <a:pt x="1258683" y="4093376"/>
                </a:cubicBezTo>
                <a:cubicBezTo>
                  <a:pt x="1181211" y="4089349"/>
                  <a:pt x="1106521" y="4081401"/>
                  <a:pt x="1032936" y="4059806"/>
                </a:cubicBezTo>
                <a:cubicBezTo>
                  <a:pt x="1027375" y="4117723"/>
                  <a:pt x="1037088" y="4178044"/>
                  <a:pt x="1058488" y="4240672"/>
                </a:cubicBezTo>
                <a:cubicBezTo>
                  <a:pt x="1081707" y="4308635"/>
                  <a:pt x="1116968" y="4408314"/>
                  <a:pt x="1172013" y="4452718"/>
                </a:cubicBezTo>
                <a:cubicBezTo>
                  <a:pt x="1227057" y="4497121"/>
                  <a:pt x="1339719" y="4514337"/>
                  <a:pt x="1388743" y="4507089"/>
                </a:cubicBezTo>
                <a:cubicBezTo>
                  <a:pt x="1437767" y="4499840"/>
                  <a:pt x="1449805" y="4433688"/>
                  <a:pt x="1466148" y="4409223"/>
                </a:cubicBezTo>
                <a:cubicBezTo>
                  <a:pt x="1482488" y="4384755"/>
                  <a:pt x="1476467" y="4351227"/>
                  <a:pt x="1486787" y="4360287"/>
                </a:cubicBezTo>
                <a:cubicBezTo>
                  <a:pt x="1497110" y="4369349"/>
                  <a:pt x="1532371" y="4424625"/>
                  <a:pt x="1528072" y="4463594"/>
                </a:cubicBezTo>
                <a:cubicBezTo>
                  <a:pt x="1523770" y="4502559"/>
                  <a:pt x="1494529" y="4565989"/>
                  <a:pt x="1460986" y="4594082"/>
                </a:cubicBezTo>
                <a:cubicBezTo>
                  <a:pt x="1427444" y="4622174"/>
                  <a:pt x="1374121" y="4629423"/>
                  <a:pt x="1326819" y="4632142"/>
                </a:cubicBezTo>
                <a:cubicBezTo>
                  <a:pt x="1279517" y="4634861"/>
                  <a:pt x="1227916" y="4631237"/>
                  <a:pt x="1177174" y="4610393"/>
                </a:cubicBezTo>
                <a:cubicBezTo>
                  <a:pt x="1126429" y="4589552"/>
                  <a:pt x="1073969" y="4567803"/>
                  <a:pt x="1022364" y="4507089"/>
                </a:cubicBezTo>
                <a:cubicBezTo>
                  <a:pt x="970763" y="4446374"/>
                  <a:pt x="895077" y="4324040"/>
                  <a:pt x="867558" y="4246110"/>
                </a:cubicBezTo>
                <a:cubicBezTo>
                  <a:pt x="840036" y="4168179"/>
                  <a:pt x="846915" y="4119246"/>
                  <a:pt x="857235" y="4039501"/>
                </a:cubicBezTo>
                <a:cubicBezTo>
                  <a:pt x="858701" y="4028189"/>
                  <a:pt x="860473" y="4016223"/>
                  <a:pt x="864137" y="4004024"/>
                </a:cubicBezTo>
                <a:cubicBezTo>
                  <a:pt x="812402" y="3984455"/>
                  <a:pt x="761529" y="3960396"/>
                  <a:pt x="711157" y="3929418"/>
                </a:cubicBezTo>
                <a:cubicBezTo>
                  <a:pt x="666206" y="4010725"/>
                  <a:pt x="581372" y="4062664"/>
                  <a:pt x="485027" y="4062664"/>
                </a:cubicBezTo>
                <a:cubicBezTo>
                  <a:pt x="332370" y="4062664"/>
                  <a:pt x="208618" y="3932273"/>
                  <a:pt x="208618" y="3771428"/>
                </a:cubicBezTo>
                <a:cubicBezTo>
                  <a:pt x="208618" y="3673411"/>
                  <a:pt x="254572" y="3586705"/>
                  <a:pt x="328365" y="3537936"/>
                </a:cubicBezTo>
                <a:cubicBezTo>
                  <a:pt x="270983" y="3458194"/>
                  <a:pt x="219104" y="3377802"/>
                  <a:pt x="182140" y="3314511"/>
                </a:cubicBezTo>
                <a:lnTo>
                  <a:pt x="147707" y="3250311"/>
                </a:lnTo>
                <a:lnTo>
                  <a:pt x="142874" y="3266492"/>
                </a:lnTo>
                <a:cubicBezTo>
                  <a:pt x="111091" y="3431967"/>
                  <a:pt x="101743" y="3626994"/>
                  <a:pt x="126049" y="3798379"/>
                </a:cubicBezTo>
                <a:cubicBezTo>
                  <a:pt x="150354" y="3969764"/>
                  <a:pt x="216728" y="4138194"/>
                  <a:pt x="288709" y="4294806"/>
                </a:cubicBezTo>
                <a:cubicBezTo>
                  <a:pt x="360691" y="4451416"/>
                  <a:pt x="452305" y="4598179"/>
                  <a:pt x="557941" y="4738047"/>
                </a:cubicBezTo>
                <a:cubicBezTo>
                  <a:pt x="663577" y="4877912"/>
                  <a:pt x="817825" y="5030585"/>
                  <a:pt x="922525" y="5134007"/>
                </a:cubicBezTo>
                <a:cubicBezTo>
                  <a:pt x="950680" y="5161818"/>
                  <a:pt x="973967" y="5184927"/>
                  <a:pt x="995414" y="5205368"/>
                </a:cubicBezTo>
                <a:cubicBezTo>
                  <a:pt x="1005759" y="5211036"/>
                  <a:pt x="1020882" y="5226063"/>
                  <a:pt x="1058488" y="5241093"/>
                </a:cubicBezTo>
                <a:cubicBezTo>
                  <a:pt x="1108367" y="5261029"/>
                  <a:pt x="1205552" y="5309056"/>
                  <a:pt x="1285538" y="5322648"/>
                </a:cubicBezTo>
                <a:cubicBezTo>
                  <a:pt x="1365523" y="5336243"/>
                  <a:pt x="1457547" y="5329897"/>
                  <a:pt x="1538391" y="5322648"/>
                </a:cubicBezTo>
                <a:cubicBezTo>
                  <a:pt x="1619236" y="5315400"/>
                  <a:pt x="1706098" y="5300902"/>
                  <a:pt x="1770603" y="5279153"/>
                </a:cubicBezTo>
                <a:cubicBezTo>
                  <a:pt x="1835107" y="5257404"/>
                  <a:pt x="1882409" y="5224782"/>
                  <a:pt x="1925409" y="5192160"/>
                </a:cubicBezTo>
                <a:cubicBezTo>
                  <a:pt x="1968412" y="5159538"/>
                  <a:pt x="1999374" y="5118759"/>
                  <a:pt x="2028615" y="5083418"/>
                </a:cubicBezTo>
                <a:cubicBezTo>
                  <a:pt x="2057858" y="5048077"/>
                  <a:pt x="2070758" y="5005487"/>
                  <a:pt x="2100858" y="4980114"/>
                </a:cubicBezTo>
                <a:cubicBezTo>
                  <a:pt x="2116173" y="4967206"/>
                  <a:pt x="2133934" y="4965087"/>
                  <a:pt x="2152769" y="4960781"/>
                </a:cubicBezTo>
                <a:cubicBezTo>
                  <a:pt x="2161926" y="4931024"/>
                  <a:pt x="2179834" y="4900745"/>
                  <a:pt x="2198905" y="4844188"/>
                </a:cubicBezTo>
                <a:cubicBezTo>
                  <a:pt x="2222125" y="4775317"/>
                  <a:pt x="2276310" y="4654796"/>
                  <a:pt x="2286630" y="4566895"/>
                </a:cubicBezTo>
                <a:cubicBezTo>
                  <a:pt x="2289210" y="4544920"/>
                  <a:pt x="2290285" y="4523852"/>
                  <a:pt x="2290096" y="4503222"/>
                </a:cubicBezTo>
                <a:close/>
                <a:moveTo>
                  <a:pt x="2290096" y="1646358"/>
                </a:moveTo>
                <a:cubicBezTo>
                  <a:pt x="2290285" y="1625729"/>
                  <a:pt x="2289210" y="1604660"/>
                  <a:pt x="2286630" y="1582686"/>
                </a:cubicBezTo>
                <a:cubicBezTo>
                  <a:pt x="2276310" y="1494787"/>
                  <a:pt x="2222125" y="1374264"/>
                  <a:pt x="2198905" y="1305392"/>
                </a:cubicBezTo>
                <a:cubicBezTo>
                  <a:pt x="2179834" y="1248835"/>
                  <a:pt x="2161926" y="1218557"/>
                  <a:pt x="2152769" y="1188799"/>
                </a:cubicBezTo>
                <a:cubicBezTo>
                  <a:pt x="2133934" y="1184494"/>
                  <a:pt x="2116173" y="1182374"/>
                  <a:pt x="2100858" y="1169466"/>
                </a:cubicBezTo>
                <a:cubicBezTo>
                  <a:pt x="2070758" y="1144093"/>
                  <a:pt x="2057858" y="1101503"/>
                  <a:pt x="2028615" y="1066162"/>
                </a:cubicBezTo>
                <a:cubicBezTo>
                  <a:pt x="1999374" y="1030821"/>
                  <a:pt x="1968412" y="990045"/>
                  <a:pt x="1925409" y="957423"/>
                </a:cubicBezTo>
                <a:cubicBezTo>
                  <a:pt x="1882409" y="924798"/>
                  <a:pt x="1835107" y="892176"/>
                  <a:pt x="1770603" y="870427"/>
                </a:cubicBezTo>
                <a:cubicBezTo>
                  <a:pt x="1706098" y="848681"/>
                  <a:pt x="1619236" y="834181"/>
                  <a:pt x="1538391" y="826932"/>
                </a:cubicBezTo>
                <a:cubicBezTo>
                  <a:pt x="1457546" y="819683"/>
                  <a:pt x="1365523" y="813340"/>
                  <a:pt x="1285537" y="826932"/>
                </a:cubicBezTo>
                <a:cubicBezTo>
                  <a:pt x="1205552" y="840524"/>
                  <a:pt x="1108367" y="888552"/>
                  <a:pt x="1058487" y="908487"/>
                </a:cubicBezTo>
                <a:cubicBezTo>
                  <a:pt x="1020882" y="923517"/>
                  <a:pt x="1005759" y="938548"/>
                  <a:pt x="995414" y="944216"/>
                </a:cubicBezTo>
                <a:cubicBezTo>
                  <a:pt x="973966" y="964654"/>
                  <a:pt x="950680" y="987765"/>
                  <a:pt x="922525" y="1015573"/>
                </a:cubicBezTo>
                <a:cubicBezTo>
                  <a:pt x="817825" y="1118998"/>
                  <a:pt x="663577" y="1271668"/>
                  <a:pt x="557941" y="1411537"/>
                </a:cubicBezTo>
                <a:cubicBezTo>
                  <a:pt x="452305" y="1551402"/>
                  <a:pt x="360691" y="1698165"/>
                  <a:pt x="288709" y="1854774"/>
                </a:cubicBezTo>
                <a:cubicBezTo>
                  <a:pt x="216727" y="2011386"/>
                  <a:pt x="150354" y="2179816"/>
                  <a:pt x="126049" y="2351202"/>
                </a:cubicBezTo>
                <a:cubicBezTo>
                  <a:pt x="101743" y="2522590"/>
                  <a:pt x="111091" y="2717616"/>
                  <a:pt x="142874" y="2883091"/>
                </a:cubicBezTo>
                <a:lnTo>
                  <a:pt x="147707" y="2899269"/>
                </a:lnTo>
                <a:lnTo>
                  <a:pt x="182140" y="2835073"/>
                </a:lnTo>
                <a:cubicBezTo>
                  <a:pt x="219104" y="2771781"/>
                  <a:pt x="270983" y="2691386"/>
                  <a:pt x="328365" y="2611645"/>
                </a:cubicBezTo>
                <a:cubicBezTo>
                  <a:pt x="254572" y="2562875"/>
                  <a:pt x="208618" y="2476170"/>
                  <a:pt x="208618" y="2378155"/>
                </a:cubicBezTo>
                <a:cubicBezTo>
                  <a:pt x="208618" y="2217310"/>
                  <a:pt x="332370" y="2086919"/>
                  <a:pt x="485027" y="2086919"/>
                </a:cubicBezTo>
                <a:cubicBezTo>
                  <a:pt x="581372" y="2086919"/>
                  <a:pt x="666206" y="2138856"/>
                  <a:pt x="711157" y="2220165"/>
                </a:cubicBezTo>
                <a:cubicBezTo>
                  <a:pt x="761529" y="2189184"/>
                  <a:pt x="812402" y="2165125"/>
                  <a:pt x="864137" y="2145556"/>
                </a:cubicBezTo>
                <a:cubicBezTo>
                  <a:pt x="860473" y="2133357"/>
                  <a:pt x="858701" y="2121391"/>
                  <a:pt x="857235" y="2110082"/>
                </a:cubicBezTo>
                <a:cubicBezTo>
                  <a:pt x="846915" y="2030338"/>
                  <a:pt x="840035" y="1981402"/>
                  <a:pt x="867558" y="1903471"/>
                </a:cubicBezTo>
                <a:cubicBezTo>
                  <a:pt x="895076" y="1825540"/>
                  <a:pt x="970763" y="1703206"/>
                  <a:pt x="1022364" y="1642492"/>
                </a:cubicBezTo>
                <a:cubicBezTo>
                  <a:pt x="1073968" y="1581780"/>
                  <a:pt x="1126429" y="1560031"/>
                  <a:pt x="1177174" y="1539188"/>
                </a:cubicBezTo>
                <a:cubicBezTo>
                  <a:pt x="1227916" y="1518347"/>
                  <a:pt x="1279517" y="1514720"/>
                  <a:pt x="1326819" y="1517439"/>
                </a:cubicBezTo>
                <a:cubicBezTo>
                  <a:pt x="1374121" y="1520158"/>
                  <a:pt x="1427444" y="1527409"/>
                  <a:pt x="1460986" y="1555499"/>
                </a:cubicBezTo>
                <a:cubicBezTo>
                  <a:pt x="1494529" y="1583591"/>
                  <a:pt x="1523769" y="1647024"/>
                  <a:pt x="1528072" y="1685990"/>
                </a:cubicBezTo>
                <a:cubicBezTo>
                  <a:pt x="1532371" y="1724955"/>
                  <a:pt x="1497110" y="1780232"/>
                  <a:pt x="1486787" y="1789294"/>
                </a:cubicBezTo>
                <a:cubicBezTo>
                  <a:pt x="1476467" y="1798356"/>
                  <a:pt x="1482488" y="1764826"/>
                  <a:pt x="1466148" y="1740361"/>
                </a:cubicBezTo>
                <a:cubicBezTo>
                  <a:pt x="1449804" y="1715893"/>
                  <a:pt x="1437766" y="1649743"/>
                  <a:pt x="1388743" y="1642492"/>
                </a:cubicBezTo>
                <a:cubicBezTo>
                  <a:pt x="1339719" y="1635243"/>
                  <a:pt x="1227057" y="1652459"/>
                  <a:pt x="1172012" y="1696863"/>
                </a:cubicBezTo>
                <a:cubicBezTo>
                  <a:pt x="1116968" y="1741266"/>
                  <a:pt x="1081707" y="1840946"/>
                  <a:pt x="1058487" y="1908909"/>
                </a:cubicBezTo>
                <a:cubicBezTo>
                  <a:pt x="1037088" y="1971540"/>
                  <a:pt x="1027375" y="2031861"/>
                  <a:pt x="1032936" y="2089774"/>
                </a:cubicBezTo>
                <a:cubicBezTo>
                  <a:pt x="1106521" y="2068180"/>
                  <a:pt x="1181211" y="2060232"/>
                  <a:pt x="1258683" y="2056205"/>
                </a:cubicBezTo>
                <a:cubicBezTo>
                  <a:pt x="1298661" y="1975961"/>
                  <a:pt x="1379541" y="1923412"/>
                  <a:pt x="1472066" y="1923412"/>
                </a:cubicBezTo>
                <a:cubicBezTo>
                  <a:pt x="1582161" y="1923412"/>
                  <a:pt x="1675765" y="1997810"/>
                  <a:pt x="1707430" y="2102276"/>
                </a:cubicBezTo>
                <a:lnTo>
                  <a:pt x="1814864" y="2140327"/>
                </a:lnTo>
                <a:cubicBezTo>
                  <a:pt x="1820747" y="2086144"/>
                  <a:pt x="1866315" y="2047869"/>
                  <a:pt x="1920366" y="2047869"/>
                </a:cubicBezTo>
                <a:cubicBezTo>
                  <a:pt x="1985570" y="2047869"/>
                  <a:pt x="2038426" y="2103563"/>
                  <a:pt x="2038426" y="2172262"/>
                </a:cubicBezTo>
                <a:lnTo>
                  <a:pt x="2015331" y="2231008"/>
                </a:lnTo>
                <a:lnTo>
                  <a:pt x="2062994" y="2256348"/>
                </a:lnTo>
                <a:cubicBezTo>
                  <a:pt x="2097597" y="2215551"/>
                  <a:pt x="2125030" y="2168607"/>
                  <a:pt x="2152462" y="2115517"/>
                </a:cubicBezTo>
                <a:cubicBezTo>
                  <a:pt x="2194603" y="2033962"/>
                  <a:pt x="2238465" y="1921595"/>
                  <a:pt x="2260829" y="1832789"/>
                </a:cubicBezTo>
                <a:cubicBezTo>
                  <a:pt x="2277600" y="1766186"/>
                  <a:pt x="2289532" y="1708247"/>
                  <a:pt x="2290096" y="1646358"/>
                </a:cubicBezTo>
                <a:close/>
                <a:moveTo>
                  <a:pt x="2661488" y="4968302"/>
                </a:moveTo>
                <a:cubicBezTo>
                  <a:pt x="2661488" y="5010717"/>
                  <a:pt x="2626825" y="5045104"/>
                  <a:pt x="2584064" y="5045104"/>
                </a:cubicBezTo>
                <a:cubicBezTo>
                  <a:pt x="2541307" y="5045104"/>
                  <a:pt x="2506643" y="5010717"/>
                  <a:pt x="2506643" y="4968302"/>
                </a:cubicBezTo>
                <a:cubicBezTo>
                  <a:pt x="2506643" y="4925885"/>
                  <a:pt x="2541307" y="4891501"/>
                  <a:pt x="2584064" y="4891501"/>
                </a:cubicBezTo>
                <a:cubicBezTo>
                  <a:pt x="2626825" y="4891501"/>
                  <a:pt x="2661488" y="4925885"/>
                  <a:pt x="2661488" y="4968302"/>
                </a:cubicBezTo>
                <a:close/>
                <a:moveTo>
                  <a:pt x="2661488" y="1181281"/>
                </a:moveTo>
                <a:cubicBezTo>
                  <a:pt x="2661488" y="1223695"/>
                  <a:pt x="2626825" y="1258082"/>
                  <a:pt x="2584064" y="1258082"/>
                </a:cubicBezTo>
                <a:cubicBezTo>
                  <a:pt x="2541307" y="1258082"/>
                  <a:pt x="2506643" y="1223695"/>
                  <a:pt x="2506643" y="1181281"/>
                </a:cubicBezTo>
                <a:cubicBezTo>
                  <a:pt x="2506643" y="1138864"/>
                  <a:pt x="2541307" y="1104480"/>
                  <a:pt x="2584064" y="1104480"/>
                </a:cubicBezTo>
                <a:cubicBezTo>
                  <a:pt x="2626825" y="1104480"/>
                  <a:pt x="2661488" y="1138864"/>
                  <a:pt x="2661488" y="1181281"/>
                </a:cubicBezTo>
                <a:close/>
                <a:moveTo>
                  <a:pt x="2696323" y="3100958"/>
                </a:moveTo>
                <a:cubicBezTo>
                  <a:pt x="2696323" y="2839376"/>
                  <a:pt x="2463486" y="2602540"/>
                  <a:pt x="2181908" y="2439316"/>
                </a:cubicBezTo>
                <a:cubicBezTo>
                  <a:pt x="2175610" y="2434356"/>
                  <a:pt x="2168966" y="2429981"/>
                  <a:pt x="2162325" y="2425665"/>
                </a:cubicBezTo>
                <a:lnTo>
                  <a:pt x="2160512" y="2427589"/>
                </a:lnTo>
                <a:cubicBezTo>
                  <a:pt x="2105450" y="2392466"/>
                  <a:pt x="2047117" y="2362967"/>
                  <a:pt x="1988247" y="2337451"/>
                </a:cubicBezTo>
                <a:cubicBezTo>
                  <a:pt x="1991757" y="2335663"/>
                  <a:pt x="1994537" y="2333085"/>
                  <a:pt x="1997282" y="2330485"/>
                </a:cubicBezTo>
                <a:lnTo>
                  <a:pt x="1960185" y="2309093"/>
                </a:lnTo>
                <a:cubicBezTo>
                  <a:pt x="1949338" y="2303534"/>
                  <a:pt x="1938638" y="2298039"/>
                  <a:pt x="1927536" y="2293524"/>
                </a:cubicBezTo>
                <a:cubicBezTo>
                  <a:pt x="1925304" y="2296573"/>
                  <a:pt x="1922844" y="2296652"/>
                  <a:pt x="1920366" y="2296652"/>
                </a:cubicBezTo>
                <a:cubicBezTo>
                  <a:pt x="1883281" y="2296652"/>
                  <a:pt x="1850189" y="2278633"/>
                  <a:pt x="1832086" y="2248006"/>
                </a:cubicBezTo>
                <a:cubicBezTo>
                  <a:pt x="1796895" y="2228668"/>
                  <a:pt x="1760561" y="2213262"/>
                  <a:pt x="1721007" y="2204654"/>
                </a:cubicBezTo>
                <a:lnTo>
                  <a:pt x="1715813" y="2239017"/>
                </a:lnTo>
                <a:cubicBezTo>
                  <a:pt x="1619300" y="2212961"/>
                  <a:pt x="1529144" y="2198788"/>
                  <a:pt x="1453207" y="2198304"/>
                </a:cubicBezTo>
                <a:cubicBezTo>
                  <a:pt x="1385990" y="2197875"/>
                  <a:pt x="1307989" y="2208033"/>
                  <a:pt x="1224696" y="2228282"/>
                </a:cubicBezTo>
                <a:cubicBezTo>
                  <a:pt x="1221058" y="2215625"/>
                  <a:pt x="1220103" y="2202374"/>
                  <a:pt x="1220103" y="2188888"/>
                </a:cubicBezTo>
                <a:lnTo>
                  <a:pt x="1224725" y="2164783"/>
                </a:lnTo>
                <a:lnTo>
                  <a:pt x="1053224" y="2193869"/>
                </a:lnTo>
                <a:cubicBezTo>
                  <a:pt x="1061789" y="2218206"/>
                  <a:pt x="1073287" y="2242187"/>
                  <a:pt x="1088807" y="2265803"/>
                </a:cubicBezTo>
                <a:cubicBezTo>
                  <a:pt x="1030910" y="2284792"/>
                  <a:pt x="971862" y="2307571"/>
                  <a:pt x="913444" y="2334338"/>
                </a:cubicBezTo>
                <a:lnTo>
                  <a:pt x="885242" y="2250638"/>
                </a:lnTo>
                <a:cubicBezTo>
                  <a:pt x="838937" y="2273110"/>
                  <a:pt x="794100" y="2299864"/>
                  <a:pt x="752065" y="2329259"/>
                </a:cubicBezTo>
                <a:cubicBezTo>
                  <a:pt x="760063" y="2344616"/>
                  <a:pt x="761436" y="2361218"/>
                  <a:pt x="761436" y="2378155"/>
                </a:cubicBezTo>
                <a:lnTo>
                  <a:pt x="757883" y="2415295"/>
                </a:lnTo>
                <a:cubicBezTo>
                  <a:pt x="633904" y="2481214"/>
                  <a:pt x="519536" y="2564052"/>
                  <a:pt x="428505" y="2657367"/>
                </a:cubicBezTo>
                <a:lnTo>
                  <a:pt x="408651" y="2653144"/>
                </a:lnTo>
                <a:lnTo>
                  <a:pt x="357067" y="2738679"/>
                </a:lnTo>
                <a:cubicBezTo>
                  <a:pt x="299957" y="2811977"/>
                  <a:pt x="258072" y="2890449"/>
                  <a:pt x="239060" y="2972897"/>
                </a:cubicBezTo>
                <a:cubicBezTo>
                  <a:pt x="223899" y="3005492"/>
                  <a:pt x="211220" y="3039747"/>
                  <a:pt x="200113" y="3074790"/>
                </a:cubicBezTo>
                <a:lnTo>
                  <a:pt x="229933" y="3152807"/>
                </a:lnTo>
                <a:cubicBezTo>
                  <a:pt x="263554" y="3403475"/>
                  <a:pt x="489317" y="3627157"/>
                  <a:pt x="761088" y="3776592"/>
                </a:cubicBezTo>
                <a:cubicBezTo>
                  <a:pt x="761087" y="3791739"/>
                  <a:pt x="759247" y="3806531"/>
                  <a:pt x="752065" y="3820325"/>
                </a:cubicBezTo>
                <a:cubicBezTo>
                  <a:pt x="794100" y="3849716"/>
                  <a:pt x="838937" y="3876470"/>
                  <a:pt x="885242" y="3898943"/>
                </a:cubicBezTo>
                <a:lnTo>
                  <a:pt x="901413" y="3850950"/>
                </a:lnTo>
                <a:cubicBezTo>
                  <a:pt x="956880" y="3876965"/>
                  <a:pt x="1013452" y="3899106"/>
                  <a:pt x="1069678" y="3917653"/>
                </a:cubicBezTo>
                <a:cubicBezTo>
                  <a:pt x="1063070" y="3930149"/>
                  <a:pt x="1057739" y="3942881"/>
                  <a:pt x="1053224" y="3955712"/>
                </a:cubicBezTo>
                <a:lnTo>
                  <a:pt x="1224725" y="3984800"/>
                </a:lnTo>
                <a:lnTo>
                  <a:pt x="1220104" y="3960693"/>
                </a:lnTo>
                <a:lnTo>
                  <a:pt x="1220322" y="3958822"/>
                </a:lnTo>
                <a:cubicBezTo>
                  <a:pt x="1302385" y="3978080"/>
                  <a:pt x="1381396" y="3987850"/>
                  <a:pt x="1453207" y="3987850"/>
                </a:cubicBezTo>
                <a:cubicBezTo>
                  <a:pt x="1917550" y="3987850"/>
                  <a:pt x="2696323" y="3595127"/>
                  <a:pt x="2696323" y="3100958"/>
                </a:cubicBezTo>
                <a:close/>
                <a:moveTo>
                  <a:pt x="2837135" y="5207103"/>
                </a:moveTo>
                <a:cubicBezTo>
                  <a:pt x="2837135" y="5238353"/>
                  <a:pt x="2811597" y="5263687"/>
                  <a:pt x="2780092" y="5263687"/>
                </a:cubicBezTo>
                <a:cubicBezTo>
                  <a:pt x="2748590" y="5263687"/>
                  <a:pt x="2723051" y="5238353"/>
                  <a:pt x="2723051" y="5207103"/>
                </a:cubicBezTo>
                <a:cubicBezTo>
                  <a:pt x="2723051" y="5175852"/>
                  <a:pt x="2748590" y="5150518"/>
                  <a:pt x="2780092" y="5150518"/>
                </a:cubicBezTo>
                <a:cubicBezTo>
                  <a:pt x="2811597" y="5150518"/>
                  <a:pt x="2837135" y="5175852"/>
                  <a:pt x="2837135" y="5207103"/>
                </a:cubicBezTo>
                <a:close/>
                <a:moveTo>
                  <a:pt x="2837135" y="942481"/>
                </a:moveTo>
                <a:cubicBezTo>
                  <a:pt x="2837135" y="973731"/>
                  <a:pt x="2811597" y="999065"/>
                  <a:pt x="2780092" y="999065"/>
                </a:cubicBezTo>
                <a:cubicBezTo>
                  <a:pt x="2748590" y="999065"/>
                  <a:pt x="2723051" y="973731"/>
                  <a:pt x="2723051" y="942481"/>
                </a:cubicBezTo>
                <a:cubicBezTo>
                  <a:pt x="2723051" y="911227"/>
                  <a:pt x="2748590" y="885893"/>
                  <a:pt x="2780092" y="885893"/>
                </a:cubicBezTo>
                <a:cubicBezTo>
                  <a:pt x="2811597" y="885893"/>
                  <a:pt x="2837135" y="911227"/>
                  <a:pt x="2837135" y="942481"/>
                </a:cubicBezTo>
                <a:close/>
                <a:moveTo>
                  <a:pt x="2839285" y="3074790"/>
                </a:moveTo>
                <a:lnTo>
                  <a:pt x="2795924" y="3024186"/>
                </a:lnTo>
                <a:cubicBezTo>
                  <a:pt x="2762234" y="2986410"/>
                  <a:pt x="2726874" y="2946609"/>
                  <a:pt x="2689777" y="2906929"/>
                </a:cubicBezTo>
                <a:cubicBezTo>
                  <a:pt x="2705549" y="2942389"/>
                  <a:pt x="2711901" y="2981614"/>
                  <a:pt x="2711901" y="3022402"/>
                </a:cubicBezTo>
                <a:lnTo>
                  <a:pt x="2701866" y="3074790"/>
                </a:lnTo>
                <a:lnTo>
                  <a:pt x="2711901" y="3127178"/>
                </a:lnTo>
                <a:cubicBezTo>
                  <a:pt x="2711901" y="3167966"/>
                  <a:pt x="2705549" y="3207192"/>
                  <a:pt x="2689777" y="3242651"/>
                </a:cubicBezTo>
                <a:cubicBezTo>
                  <a:pt x="2726874" y="3202971"/>
                  <a:pt x="2762234" y="3163173"/>
                  <a:pt x="2795924" y="3125395"/>
                </a:cubicBezTo>
                <a:close/>
                <a:moveTo>
                  <a:pt x="2854903" y="5764411"/>
                </a:moveTo>
                <a:cubicBezTo>
                  <a:pt x="2852108" y="5790466"/>
                  <a:pt x="2843938" y="5815158"/>
                  <a:pt x="2833616" y="5833734"/>
                </a:cubicBezTo>
                <a:cubicBezTo>
                  <a:pt x="2812976" y="5870888"/>
                  <a:pt x="2758795" y="5897167"/>
                  <a:pt x="2720091" y="5909854"/>
                </a:cubicBezTo>
                <a:cubicBezTo>
                  <a:pt x="2700742" y="5916197"/>
                  <a:pt x="2684616" y="5918235"/>
                  <a:pt x="2666554" y="5917669"/>
                </a:cubicBezTo>
                <a:cubicBezTo>
                  <a:pt x="2648492" y="5917102"/>
                  <a:pt x="2628495" y="5913932"/>
                  <a:pt x="2601404" y="5909854"/>
                </a:cubicBezTo>
                <a:cubicBezTo>
                  <a:pt x="2547222" y="5901697"/>
                  <a:pt x="2489601" y="5889010"/>
                  <a:pt x="2394993" y="5860921"/>
                </a:cubicBezTo>
                <a:cubicBezTo>
                  <a:pt x="2300389" y="5832828"/>
                  <a:pt x="2141280" y="5782082"/>
                  <a:pt x="2033776" y="5741306"/>
                </a:cubicBezTo>
                <a:cubicBezTo>
                  <a:pt x="1926272" y="5700527"/>
                  <a:pt x="1835966" y="5657029"/>
                  <a:pt x="1749960" y="5616253"/>
                </a:cubicBezTo>
                <a:cubicBezTo>
                  <a:pt x="1663957" y="5575473"/>
                  <a:pt x="1548711" y="5517478"/>
                  <a:pt x="1517749" y="5496634"/>
                </a:cubicBezTo>
                <a:cubicBezTo>
                  <a:pt x="1486787" y="5475794"/>
                  <a:pt x="1537532" y="5490291"/>
                  <a:pt x="1564192" y="5491199"/>
                </a:cubicBezTo>
                <a:cubicBezTo>
                  <a:pt x="1590855" y="5492105"/>
                  <a:pt x="1644177" y="5497540"/>
                  <a:pt x="1693198" y="5491199"/>
                </a:cubicBezTo>
                <a:cubicBezTo>
                  <a:pt x="1742221" y="5484856"/>
                  <a:pt x="1795544" y="5476699"/>
                  <a:pt x="1858327" y="5453139"/>
                </a:cubicBezTo>
                <a:cubicBezTo>
                  <a:pt x="1921110" y="5429580"/>
                  <a:pt x="2006254" y="5392425"/>
                  <a:pt x="2069899" y="5349835"/>
                </a:cubicBezTo>
                <a:cubicBezTo>
                  <a:pt x="2133541" y="5307246"/>
                  <a:pt x="2188582" y="5229312"/>
                  <a:pt x="2240187" y="5197598"/>
                </a:cubicBezTo>
                <a:cubicBezTo>
                  <a:pt x="2291788" y="5165882"/>
                  <a:pt x="2336512" y="5153195"/>
                  <a:pt x="2379516" y="5159538"/>
                </a:cubicBezTo>
                <a:cubicBezTo>
                  <a:pt x="2422515" y="5165879"/>
                  <a:pt x="2474120" y="5204847"/>
                  <a:pt x="2498199" y="5235655"/>
                </a:cubicBezTo>
                <a:cubicBezTo>
                  <a:pt x="2522281" y="5266467"/>
                  <a:pt x="2525721" y="5304527"/>
                  <a:pt x="2524002" y="5344397"/>
                </a:cubicBezTo>
                <a:cubicBezTo>
                  <a:pt x="2522281" y="5384271"/>
                  <a:pt x="2517982" y="5444982"/>
                  <a:pt x="2487879" y="5474888"/>
                </a:cubicBezTo>
                <a:cubicBezTo>
                  <a:pt x="2457776" y="5504791"/>
                  <a:pt x="2374354" y="5511135"/>
                  <a:pt x="2343392" y="5523821"/>
                </a:cubicBezTo>
                <a:cubicBezTo>
                  <a:pt x="2320169" y="5533338"/>
                  <a:pt x="2293078" y="5540814"/>
                  <a:pt x="2302111" y="5551005"/>
                </a:cubicBezTo>
                <a:cubicBezTo>
                  <a:pt x="2329630" y="5556443"/>
                  <a:pt x="2442299" y="5557349"/>
                  <a:pt x="2508522" y="5556443"/>
                </a:cubicBezTo>
                <a:cubicBezTo>
                  <a:pt x="2574744" y="5555538"/>
                  <a:pt x="2643548" y="5523821"/>
                  <a:pt x="2699451" y="5545570"/>
                </a:cubicBezTo>
                <a:cubicBezTo>
                  <a:pt x="2755352" y="5567316"/>
                  <a:pt x="2821578" y="5638907"/>
                  <a:pt x="2843938" y="5686935"/>
                </a:cubicBezTo>
                <a:cubicBezTo>
                  <a:pt x="2855117" y="5710948"/>
                  <a:pt x="2857698" y="5738359"/>
                  <a:pt x="2854903" y="5764411"/>
                </a:cubicBezTo>
                <a:close/>
                <a:moveTo>
                  <a:pt x="2854903" y="385169"/>
                </a:moveTo>
                <a:cubicBezTo>
                  <a:pt x="2857698" y="411221"/>
                  <a:pt x="2855117" y="438635"/>
                  <a:pt x="2843938" y="462649"/>
                </a:cubicBezTo>
                <a:cubicBezTo>
                  <a:pt x="2821578" y="510677"/>
                  <a:pt x="2755352" y="582264"/>
                  <a:pt x="2699451" y="604013"/>
                </a:cubicBezTo>
                <a:cubicBezTo>
                  <a:pt x="2643548" y="625762"/>
                  <a:pt x="2574744" y="594042"/>
                  <a:pt x="2508522" y="593137"/>
                </a:cubicBezTo>
                <a:cubicBezTo>
                  <a:pt x="2442299" y="592232"/>
                  <a:pt x="2329630" y="593137"/>
                  <a:pt x="2302111" y="598575"/>
                </a:cubicBezTo>
                <a:cubicBezTo>
                  <a:pt x="2293078" y="608770"/>
                  <a:pt x="2320169" y="616245"/>
                  <a:pt x="2343392" y="625759"/>
                </a:cubicBezTo>
                <a:cubicBezTo>
                  <a:pt x="2374354" y="638446"/>
                  <a:pt x="2457776" y="644789"/>
                  <a:pt x="2487879" y="674695"/>
                </a:cubicBezTo>
                <a:cubicBezTo>
                  <a:pt x="2517982" y="704598"/>
                  <a:pt x="2522281" y="765312"/>
                  <a:pt x="2524002" y="805183"/>
                </a:cubicBezTo>
                <a:cubicBezTo>
                  <a:pt x="2525721" y="845057"/>
                  <a:pt x="2522281" y="883114"/>
                  <a:pt x="2498199" y="913925"/>
                </a:cubicBezTo>
                <a:cubicBezTo>
                  <a:pt x="2474120" y="944737"/>
                  <a:pt x="2422515" y="983702"/>
                  <a:pt x="2379516" y="990045"/>
                </a:cubicBezTo>
                <a:cubicBezTo>
                  <a:pt x="2336512" y="996389"/>
                  <a:pt x="2291788" y="983702"/>
                  <a:pt x="2240187" y="951985"/>
                </a:cubicBezTo>
                <a:cubicBezTo>
                  <a:pt x="2188582" y="920269"/>
                  <a:pt x="2133541" y="842338"/>
                  <a:pt x="2069899" y="799748"/>
                </a:cubicBezTo>
                <a:cubicBezTo>
                  <a:pt x="2006254" y="757155"/>
                  <a:pt x="1921110" y="720004"/>
                  <a:pt x="1858327" y="696441"/>
                </a:cubicBezTo>
                <a:cubicBezTo>
                  <a:pt x="1795544" y="672881"/>
                  <a:pt x="1742221" y="664727"/>
                  <a:pt x="1693198" y="658384"/>
                </a:cubicBezTo>
                <a:cubicBezTo>
                  <a:pt x="1644177" y="652041"/>
                  <a:pt x="1590855" y="657476"/>
                  <a:pt x="1564192" y="658384"/>
                </a:cubicBezTo>
                <a:cubicBezTo>
                  <a:pt x="1537532" y="659289"/>
                  <a:pt x="1486787" y="673787"/>
                  <a:pt x="1517749" y="652946"/>
                </a:cubicBezTo>
                <a:cubicBezTo>
                  <a:pt x="1548711" y="632102"/>
                  <a:pt x="1663957" y="574107"/>
                  <a:pt x="1749960" y="533331"/>
                </a:cubicBezTo>
                <a:cubicBezTo>
                  <a:pt x="1835966" y="492552"/>
                  <a:pt x="1926272" y="449054"/>
                  <a:pt x="2033776" y="408278"/>
                </a:cubicBezTo>
                <a:cubicBezTo>
                  <a:pt x="2141280" y="367499"/>
                  <a:pt x="2300389" y="316752"/>
                  <a:pt x="2394993" y="288663"/>
                </a:cubicBezTo>
                <a:cubicBezTo>
                  <a:pt x="2489601" y="260570"/>
                  <a:pt x="2547222" y="247884"/>
                  <a:pt x="2601404" y="239727"/>
                </a:cubicBezTo>
                <a:cubicBezTo>
                  <a:pt x="2628495" y="235651"/>
                  <a:pt x="2648492" y="232478"/>
                  <a:pt x="2666554" y="231912"/>
                </a:cubicBezTo>
                <a:cubicBezTo>
                  <a:pt x="2684616" y="231346"/>
                  <a:pt x="2700742" y="233383"/>
                  <a:pt x="2720091" y="239727"/>
                </a:cubicBezTo>
                <a:cubicBezTo>
                  <a:pt x="2758795" y="252413"/>
                  <a:pt x="2812976" y="278695"/>
                  <a:pt x="2833616" y="315847"/>
                </a:cubicBezTo>
                <a:cubicBezTo>
                  <a:pt x="2843938" y="334423"/>
                  <a:pt x="2852108" y="359118"/>
                  <a:pt x="2854903" y="385169"/>
                </a:cubicBezTo>
                <a:close/>
                <a:moveTo>
                  <a:pt x="2873565" y="4174985"/>
                </a:moveTo>
                <a:cubicBezTo>
                  <a:pt x="2873565" y="4281045"/>
                  <a:pt x="2791964" y="4367024"/>
                  <a:pt x="2691304" y="4367024"/>
                </a:cubicBezTo>
                <a:cubicBezTo>
                  <a:pt x="2590644" y="4367024"/>
                  <a:pt x="2509042" y="4281045"/>
                  <a:pt x="2509042" y="4174985"/>
                </a:cubicBezTo>
                <a:cubicBezTo>
                  <a:pt x="2509042" y="4068926"/>
                  <a:pt x="2590644" y="3982947"/>
                  <a:pt x="2691304" y="3982947"/>
                </a:cubicBezTo>
                <a:cubicBezTo>
                  <a:pt x="2791964" y="3982947"/>
                  <a:pt x="2873565" y="4068926"/>
                  <a:pt x="2873565" y="4174985"/>
                </a:cubicBezTo>
                <a:close/>
                <a:moveTo>
                  <a:pt x="2873565" y="1974598"/>
                </a:moveTo>
                <a:cubicBezTo>
                  <a:pt x="2873565" y="2080657"/>
                  <a:pt x="2791964" y="2166636"/>
                  <a:pt x="2691304" y="2166636"/>
                </a:cubicBezTo>
                <a:cubicBezTo>
                  <a:pt x="2590644" y="2166636"/>
                  <a:pt x="2509042" y="2080657"/>
                  <a:pt x="2509042" y="1974598"/>
                </a:cubicBezTo>
                <a:cubicBezTo>
                  <a:pt x="2509042" y="1868539"/>
                  <a:pt x="2590644" y="1782560"/>
                  <a:pt x="2691304" y="1782560"/>
                </a:cubicBezTo>
                <a:cubicBezTo>
                  <a:pt x="2791964" y="1782560"/>
                  <a:pt x="2873565" y="1868539"/>
                  <a:pt x="2873565" y="1974598"/>
                </a:cubicBezTo>
                <a:close/>
                <a:moveTo>
                  <a:pt x="2988368" y="5855667"/>
                </a:moveTo>
                <a:cubicBezTo>
                  <a:pt x="2988368" y="5882212"/>
                  <a:pt x="2966675" y="5903731"/>
                  <a:pt x="2939916" y="5903731"/>
                </a:cubicBezTo>
                <a:cubicBezTo>
                  <a:pt x="2913154" y="5903731"/>
                  <a:pt x="2891461" y="5882212"/>
                  <a:pt x="2891461" y="5855667"/>
                </a:cubicBezTo>
                <a:cubicBezTo>
                  <a:pt x="2891461" y="5829122"/>
                  <a:pt x="2913154" y="5807603"/>
                  <a:pt x="2939916" y="5807603"/>
                </a:cubicBezTo>
                <a:cubicBezTo>
                  <a:pt x="2966675" y="5807603"/>
                  <a:pt x="2988368" y="5829122"/>
                  <a:pt x="2988368" y="5855667"/>
                </a:cubicBezTo>
                <a:close/>
                <a:moveTo>
                  <a:pt x="2988368" y="293913"/>
                </a:moveTo>
                <a:cubicBezTo>
                  <a:pt x="2988368" y="320458"/>
                  <a:pt x="2966675" y="341977"/>
                  <a:pt x="2939916" y="341977"/>
                </a:cubicBezTo>
                <a:cubicBezTo>
                  <a:pt x="2913154" y="341977"/>
                  <a:pt x="2891461" y="320458"/>
                  <a:pt x="2891461" y="293913"/>
                </a:cubicBezTo>
                <a:cubicBezTo>
                  <a:pt x="2891461" y="267368"/>
                  <a:pt x="2913154" y="245849"/>
                  <a:pt x="2939916" y="245849"/>
                </a:cubicBezTo>
                <a:cubicBezTo>
                  <a:pt x="2966675" y="245849"/>
                  <a:pt x="2988368" y="267368"/>
                  <a:pt x="2988368" y="293913"/>
                </a:cubicBezTo>
                <a:close/>
                <a:moveTo>
                  <a:pt x="3039918" y="5636388"/>
                </a:moveTo>
                <a:cubicBezTo>
                  <a:pt x="3039918" y="5678805"/>
                  <a:pt x="3005254" y="5713189"/>
                  <a:pt x="2962497" y="5713189"/>
                </a:cubicBezTo>
                <a:cubicBezTo>
                  <a:pt x="2919737" y="5713189"/>
                  <a:pt x="2885073" y="5678805"/>
                  <a:pt x="2885073" y="5636388"/>
                </a:cubicBezTo>
                <a:cubicBezTo>
                  <a:pt x="2885073" y="5593971"/>
                  <a:pt x="2919737" y="5559586"/>
                  <a:pt x="2962497" y="5559586"/>
                </a:cubicBezTo>
                <a:cubicBezTo>
                  <a:pt x="3005254" y="5559586"/>
                  <a:pt x="3039918" y="5593971"/>
                  <a:pt x="3039918" y="5636388"/>
                </a:cubicBezTo>
                <a:close/>
                <a:moveTo>
                  <a:pt x="3039918" y="513193"/>
                </a:moveTo>
                <a:cubicBezTo>
                  <a:pt x="3039918" y="555610"/>
                  <a:pt x="3005254" y="589994"/>
                  <a:pt x="2962497" y="589994"/>
                </a:cubicBezTo>
                <a:cubicBezTo>
                  <a:pt x="2919737" y="589994"/>
                  <a:pt x="2885073" y="555610"/>
                  <a:pt x="2885073" y="513193"/>
                </a:cubicBezTo>
                <a:cubicBezTo>
                  <a:pt x="2885073" y="470779"/>
                  <a:pt x="2919737" y="436391"/>
                  <a:pt x="2962497" y="436391"/>
                </a:cubicBezTo>
                <a:cubicBezTo>
                  <a:pt x="3005254" y="436391"/>
                  <a:pt x="3039918" y="470779"/>
                  <a:pt x="3039918" y="513193"/>
                </a:cubicBezTo>
                <a:close/>
                <a:moveTo>
                  <a:pt x="3076086" y="5028959"/>
                </a:moveTo>
                <a:cubicBezTo>
                  <a:pt x="3076086" y="5110542"/>
                  <a:pt x="3009419" y="5176676"/>
                  <a:pt x="2927179" y="5176676"/>
                </a:cubicBezTo>
                <a:cubicBezTo>
                  <a:pt x="2844938" y="5176676"/>
                  <a:pt x="2778271" y="5110542"/>
                  <a:pt x="2778271" y="5028959"/>
                </a:cubicBezTo>
                <a:cubicBezTo>
                  <a:pt x="2778271" y="4947380"/>
                  <a:pt x="2844938" y="4881246"/>
                  <a:pt x="2927179" y="4881246"/>
                </a:cubicBezTo>
                <a:cubicBezTo>
                  <a:pt x="3009419" y="4881246"/>
                  <a:pt x="3076086" y="4947380"/>
                  <a:pt x="3076086" y="5028959"/>
                </a:cubicBezTo>
                <a:close/>
                <a:moveTo>
                  <a:pt x="3076086" y="1120621"/>
                </a:moveTo>
                <a:cubicBezTo>
                  <a:pt x="3076086" y="1202200"/>
                  <a:pt x="3009419" y="1268335"/>
                  <a:pt x="2927179" y="1268335"/>
                </a:cubicBezTo>
                <a:cubicBezTo>
                  <a:pt x="2844938" y="1268335"/>
                  <a:pt x="2778271" y="1202200"/>
                  <a:pt x="2778271" y="1120621"/>
                </a:cubicBezTo>
                <a:cubicBezTo>
                  <a:pt x="2778271" y="1039042"/>
                  <a:pt x="2844938" y="972908"/>
                  <a:pt x="2927179" y="972908"/>
                </a:cubicBezTo>
                <a:cubicBezTo>
                  <a:pt x="3009419" y="972908"/>
                  <a:pt x="3076086" y="1039042"/>
                  <a:pt x="3076086" y="1120621"/>
                </a:cubicBezTo>
                <a:close/>
                <a:moveTo>
                  <a:pt x="3154011" y="3702196"/>
                </a:moveTo>
                <a:cubicBezTo>
                  <a:pt x="3154011" y="3808256"/>
                  <a:pt x="3072410" y="3894234"/>
                  <a:pt x="2971750" y="3894234"/>
                </a:cubicBezTo>
                <a:cubicBezTo>
                  <a:pt x="2871090" y="3894234"/>
                  <a:pt x="2789488" y="3808256"/>
                  <a:pt x="2789488" y="3702196"/>
                </a:cubicBezTo>
                <a:cubicBezTo>
                  <a:pt x="2789488" y="3596137"/>
                  <a:pt x="2871090" y="3510158"/>
                  <a:pt x="2971750" y="3510158"/>
                </a:cubicBezTo>
                <a:cubicBezTo>
                  <a:pt x="3072410" y="3510158"/>
                  <a:pt x="3154011" y="3596137"/>
                  <a:pt x="3154011" y="3702196"/>
                </a:cubicBezTo>
                <a:close/>
                <a:moveTo>
                  <a:pt x="3154011" y="2447384"/>
                </a:moveTo>
                <a:cubicBezTo>
                  <a:pt x="3154011" y="2553447"/>
                  <a:pt x="3072410" y="2639422"/>
                  <a:pt x="2971750" y="2639422"/>
                </a:cubicBezTo>
                <a:cubicBezTo>
                  <a:pt x="2871090" y="2639422"/>
                  <a:pt x="2789488" y="2553447"/>
                  <a:pt x="2789488" y="2447384"/>
                </a:cubicBezTo>
                <a:cubicBezTo>
                  <a:pt x="2789488" y="2341325"/>
                  <a:pt x="2871090" y="2255346"/>
                  <a:pt x="2971750" y="2255346"/>
                </a:cubicBezTo>
                <a:cubicBezTo>
                  <a:pt x="3072410" y="2255346"/>
                  <a:pt x="3154011" y="2341325"/>
                  <a:pt x="3154011" y="2447384"/>
                </a:cubicBezTo>
                <a:close/>
                <a:moveTo>
                  <a:pt x="3222208" y="4260313"/>
                </a:moveTo>
                <a:cubicBezTo>
                  <a:pt x="3222208" y="4345708"/>
                  <a:pt x="3164264" y="4414933"/>
                  <a:pt x="3092787" y="4414933"/>
                </a:cubicBezTo>
                <a:cubicBezTo>
                  <a:pt x="3021310" y="4414933"/>
                  <a:pt x="2963369" y="4345708"/>
                  <a:pt x="2963369" y="4260313"/>
                </a:cubicBezTo>
                <a:cubicBezTo>
                  <a:pt x="2963369" y="4174919"/>
                  <a:pt x="3021310" y="4105693"/>
                  <a:pt x="3092787" y="4105693"/>
                </a:cubicBezTo>
                <a:cubicBezTo>
                  <a:pt x="3164264" y="4105693"/>
                  <a:pt x="3222208" y="4174919"/>
                  <a:pt x="3222208" y="4260313"/>
                </a:cubicBezTo>
                <a:close/>
                <a:moveTo>
                  <a:pt x="3222208" y="1889267"/>
                </a:moveTo>
                <a:cubicBezTo>
                  <a:pt x="3222208" y="1974662"/>
                  <a:pt x="3164264" y="2043890"/>
                  <a:pt x="3092787" y="2043890"/>
                </a:cubicBezTo>
                <a:cubicBezTo>
                  <a:pt x="3021310" y="2043890"/>
                  <a:pt x="2963369" y="1974662"/>
                  <a:pt x="2963369" y="1889267"/>
                </a:cubicBezTo>
                <a:cubicBezTo>
                  <a:pt x="2963369" y="1803873"/>
                  <a:pt x="3021310" y="1734647"/>
                  <a:pt x="3092787" y="1734647"/>
                </a:cubicBezTo>
                <a:cubicBezTo>
                  <a:pt x="3164264" y="1734647"/>
                  <a:pt x="3222208" y="1803873"/>
                  <a:pt x="3222208" y="1889267"/>
                </a:cubicBezTo>
                <a:close/>
                <a:moveTo>
                  <a:pt x="3345114" y="3916904"/>
                </a:moveTo>
                <a:cubicBezTo>
                  <a:pt x="3345114" y="3959318"/>
                  <a:pt x="3310450" y="3993705"/>
                  <a:pt x="3267690" y="3993705"/>
                </a:cubicBezTo>
                <a:cubicBezTo>
                  <a:pt x="3224933" y="3993705"/>
                  <a:pt x="3190269" y="3959318"/>
                  <a:pt x="3190269" y="3916904"/>
                </a:cubicBezTo>
                <a:cubicBezTo>
                  <a:pt x="3190269" y="3874487"/>
                  <a:pt x="3224933" y="3840103"/>
                  <a:pt x="3267690" y="3840103"/>
                </a:cubicBezTo>
                <a:cubicBezTo>
                  <a:pt x="3310450" y="3840103"/>
                  <a:pt x="3345114" y="3874487"/>
                  <a:pt x="3345114" y="3916904"/>
                </a:cubicBezTo>
                <a:close/>
                <a:moveTo>
                  <a:pt x="3345114" y="2232680"/>
                </a:moveTo>
                <a:cubicBezTo>
                  <a:pt x="3345114" y="2275094"/>
                  <a:pt x="3310450" y="2309481"/>
                  <a:pt x="3267690" y="2309481"/>
                </a:cubicBezTo>
                <a:cubicBezTo>
                  <a:pt x="3224933" y="2309481"/>
                  <a:pt x="3190269" y="2275094"/>
                  <a:pt x="3190269" y="2232680"/>
                </a:cubicBezTo>
                <a:cubicBezTo>
                  <a:pt x="3190269" y="2190262"/>
                  <a:pt x="3224933" y="2155878"/>
                  <a:pt x="3267690" y="2155878"/>
                </a:cubicBezTo>
                <a:cubicBezTo>
                  <a:pt x="3310450" y="2155878"/>
                  <a:pt x="3345114" y="2190262"/>
                  <a:pt x="3345114" y="2232680"/>
                </a:cubicBezTo>
                <a:close/>
                <a:moveTo>
                  <a:pt x="3366523" y="5817595"/>
                </a:moveTo>
                <a:cubicBezTo>
                  <a:pt x="3366523" y="5900622"/>
                  <a:pt x="3302641" y="5967931"/>
                  <a:pt x="3223840" y="5967931"/>
                </a:cubicBezTo>
                <a:cubicBezTo>
                  <a:pt x="3145036" y="5967931"/>
                  <a:pt x="3081158" y="5900622"/>
                  <a:pt x="3081158" y="5817595"/>
                </a:cubicBezTo>
                <a:cubicBezTo>
                  <a:pt x="3081158" y="5734566"/>
                  <a:pt x="3145036" y="5667257"/>
                  <a:pt x="3223840" y="5667257"/>
                </a:cubicBezTo>
                <a:cubicBezTo>
                  <a:pt x="3302641" y="5667257"/>
                  <a:pt x="3366523" y="5734566"/>
                  <a:pt x="3366523" y="5817595"/>
                </a:cubicBezTo>
                <a:close/>
                <a:moveTo>
                  <a:pt x="3366523" y="331988"/>
                </a:moveTo>
                <a:cubicBezTo>
                  <a:pt x="3366523" y="415018"/>
                  <a:pt x="3302641" y="482324"/>
                  <a:pt x="3223840" y="482324"/>
                </a:cubicBezTo>
                <a:cubicBezTo>
                  <a:pt x="3145036" y="482324"/>
                  <a:pt x="3081158" y="415018"/>
                  <a:pt x="3081158" y="331988"/>
                </a:cubicBezTo>
                <a:cubicBezTo>
                  <a:pt x="3081158" y="248959"/>
                  <a:pt x="3145036" y="181650"/>
                  <a:pt x="3223840" y="181650"/>
                </a:cubicBezTo>
                <a:cubicBezTo>
                  <a:pt x="3302641" y="181650"/>
                  <a:pt x="3366523" y="248959"/>
                  <a:pt x="3366523" y="331988"/>
                </a:cubicBezTo>
                <a:close/>
                <a:moveTo>
                  <a:pt x="3449721" y="4139072"/>
                </a:moveTo>
                <a:cubicBezTo>
                  <a:pt x="3449721" y="4178183"/>
                  <a:pt x="3417760" y="4209888"/>
                  <a:pt x="3378334" y="4209888"/>
                </a:cubicBezTo>
                <a:cubicBezTo>
                  <a:pt x="3338905" y="4209888"/>
                  <a:pt x="3306943" y="4178183"/>
                  <a:pt x="3306943" y="4139072"/>
                </a:cubicBezTo>
                <a:cubicBezTo>
                  <a:pt x="3306943" y="4099961"/>
                  <a:pt x="3338905" y="4068257"/>
                  <a:pt x="3378334" y="4068257"/>
                </a:cubicBezTo>
                <a:cubicBezTo>
                  <a:pt x="3417760" y="4068257"/>
                  <a:pt x="3449721" y="4099961"/>
                  <a:pt x="3449721" y="4139072"/>
                </a:cubicBezTo>
                <a:close/>
                <a:moveTo>
                  <a:pt x="3449721" y="2010508"/>
                </a:moveTo>
                <a:cubicBezTo>
                  <a:pt x="3449721" y="2049619"/>
                  <a:pt x="3417760" y="2081323"/>
                  <a:pt x="3378334" y="2081323"/>
                </a:cubicBezTo>
                <a:cubicBezTo>
                  <a:pt x="3338905" y="2081323"/>
                  <a:pt x="3306943" y="2049619"/>
                  <a:pt x="3306943" y="2010508"/>
                </a:cubicBezTo>
                <a:cubicBezTo>
                  <a:pt x="3306943" y="1971398"/>
                  <a:pt x="3338905" y="1939693"/>
                  <a:pt x="3378334" y="1939693"/>
                </a:cubicBezTo>
                <a:cubicBezTo>
                  <a:pt x="3417760" y="1939693"/>
                  <a:pt x="3449721" y="1971398"/>
                  <a:pt x="3449721" y="2010508"/>
                </a:cubicBezTo>
                <a:close/>
                <a:moveTo>
                  <a:pt x="3596297" y="5884405"/>
                </a:moveTo>
                <a:cubicBezTo>
                  <a:pt x="3596297" y="5926822"/>
                  <a:pt x="3561633" y="5961206"/>
                  <a:pt x="3518876" y="5961206"/>
                </a:cubicBezTo>
                <a:cubicBezTo>
                  <a:pt x="3476116" y="5961206"/>
                  <a:pt x="3441452" y="5926822"/>
                  <a:pt x="3441452" y="5884405"/>
                </a:cubicBezTo>
                <a:cubicBezTo>
                  <a:pt x="3441452" y="5841991"/>
                  <a:pt x="3476116" y="5807603"/>
                  <a:pt x="3518876" y="5807603"/>
                </a:cubicBezTo>
                <a:cubicBezTo>
                  <a:pt x="3561633" y="5807603"/>
                  <a:pt x="3596297" y="5841991"/>
                  <a:pt x="3596297" y="5884405"/>
                </a:cubicBezTo>
                <a:close/>
                <a:moveTo>
                  <a:pt x="3596297" y="265176"/>
                </a:moveTo>
                <a:cubicBezTo>
                  <a:pt x="3596297" y="307593"/>
                  <a:pt x="3561633" y="341977"/>
                  <a:pt x="3518876" y="341977"/>
                </a:cubicBezTo>
                <a:cubicBezTo>
                  <a:pt x="3476116" y="341977"/>
                  <a:pt x="3441452" y="307593"/>
                  <a:pt x="3441452" y="265176"/>
                </a:cubicBezTo>
                <a:cubicBezTo>
                  <a:pt x="3441452" y="222759"/>
                  <a:pt x="3476116" y="188374"/>
                  <a:pt x="3518876" y="188375"/>
                </a:cubicBezTo>
                <a:cubicBezTo>
                  <a:pt x="3561633" y="188374"/>
                  <a:pt x="3596297" y="222759"/>
                  <a:pt x="3596297" y="265176"/>
                </a:cubicBezTo>
                <a:close/>
                <a:moveTo>
                  <a:pt x="3743556" y="4963951"/>
                </a:moveTo>
                <a:cubicBezTo>
                  <a:pt x="3743556" y="5045531"/>
                  <a:pt x="3676889" y="5111665"/>
                  <a:pt x="3594649" y="5111665"/>
                </a:cubicBezTo>
                <a:cubicBezTo>
                  <a:pt x="3512409" y="5111665"/>
                  <a:pt x="3445742" y="5045531"/>
                  <a:pt x="3445742" y="4963951"/>
                </a:cubicBezTo>
                <a:cubicBezTo>
                  <a:pt x="3445742" y="4882372"/>
                  <a:pt x="3512409" y="4816238"/>
                  <a:pt x="3594649" y="4816238"/>
                </a:cubicBezTo>
                <a:cubicBezTo>
                  <a:pt x="3676889" y="4816238"/>
                  <a:pt x="3743556" y="4882372"/>
                  <a:pt x="3743556" y="4963951"/>
                </a:cubicBezTo>
                <a:close/>
                <a:moveTo>
                  <a:pt x="3743556" y="1185629"/>
                </a:moveTo>
                <a:cubicBezTo>
                  <a:pt x="3743556" y="1267211"/>
                  <a:pt x="3676889" y="1333346"/>
                  <a:pt x="3594649" y="1333346"/>
                </a:cubicBezTo>
                <a:cubicBezTo>
                  <a:pt x="3512409" y="1333346"/>
                  <a:pt x="3445742" y="1267211"/>
                  <a:pt x="3445742" y="1185629"/>
                </a:cubicBezTo>
                <a:cubicBezTo>
                  <a:pt x="3445742" y="1104050"/>
                  <a:pt x="3512409" y="1037915"/>
                  <a:pt x="3594649" y="1037915"/>
                </a:cubicBezTo>
                <a:cubicBezTo>
                  <a:pt x="3676889" y="1037915"/>
                  <a:pt x="3743556" y="1104050"/>
                  <a:pt x="3743556" y="1185629"/>
                </a:cubicBezTo>
                <a:close/>
                <a:moveTo>
                  <a:pt x="3776821" y="5891305"/>
                </a:moveTo>
                <a:cubicBezTo>
                  <a:pt x="3776821" y="5930416"/>
                  <a:pt x="3744859" y="5962120"/>
                  <a:pt x="3705434" y="5962120"/>
                </a:cubicBezTo>
                <a:cubicBezTo>
                  <a:pt x="3666008" y="5962120"/>
                  <a:pt x="3634046" y="5930416"/>
                  <a:pt x="3634046" y="5891305"/>
                </a:cubicBezTo>
                <a:cubicBezTo>
                  <a:pt x="3634046" y="5852194"/>
                  <a:pt x="3666008" y="5820487"/>
                  <a:pt x="3705434" y="5820487"/>
                </a:cubicBezTo>
                <a:cubicBezTo>
                  <a:pt x="3744859" y="5820487"/>
                  <a:pt x="3776821" y="5852194"/>
                  <a:pt x="3776821" y="5891305"/>
                </a:cubicBezTo>
                <a:close/>
                <a:moveTo>
                  <a:pt x="3776821" y="258278"/>
                </a:moveTo>
                <a:cubicBezTo>
                  <a:pt x="3776821" y="297389"/>
                  <a:pt x="3744859" y="329094"/>
                  <a:pt x="3705434" y="329094"/>
                </a:cubicBezTo>
                <a:cubicBezTo>
                  <a:pt x="3666008" y="329094"/>
                  <a:pt x="3634046" y="297389"/>
                  <a:pt x="3634046" y="258278"/>
                </a:cubicBezTo>
                <a:cubicBezTo>
                  <a:pt x="3634046" y="219168"/>
                  <a:pt x="3666008" y="187463"/>
                  <a:pt x="3705434" y="187463"/>
                </a:cubicBezTo>
                <a:cubicBezTo>
                  <a:pt x="3744859" y="187463"/>
                  <a:pt x="3776821" y="219168"/>
                  <a:pt x="3776821" y="258278"/>
                </a:cubicBezTo>
                <a:close/>
                <a:moveTo>
                  <a:pt x="3810568" y="5485437"/>
                </a:moveTo>
                <a:cubicBezTo>
                  <a:pt x="3810568" y="5632055"/>
                  <a:pt x="3697762" y="5750913"/>
                  <a:pt x="3558606" y="5750913"/>
                </a:cubicBezTo>
                <a:cubicBezTo>
                  <a:pt x="3419452" y="5750913"/>
                  <a:pt x="3306646" y="5632055"/>
                  <a:pt x="3306646" y="5485437"/>
                </a:cubicBezTo>
                <a:cubicBezTo>
                  <a:pt x="3306646" y="5338817"/>
                  <a:pt x="3419452" y="5219959"/>
                  <a:pt x="3558606" y="5219959"/>
                </a:cubicBezTo>
                <a:cubicBezTo>
                  <a:pt x="3697762" y="5219959"/>
                  <a:pt x="3810568" y="5338817"/>
                  <a:pt x="3810568" y="5485437"/>
                </a:cubicBezTo>
                <a:close/>
                <a:moveTo>
                  <a:pt x="3810568" y="664146"/>
                </a:moveTo>
                <a:cubicBezTo>
                  <a:pt x="3810568" y="810763"/>
                  <a:pt x="3697762" y="929622"/>
                  <a:pt x="3558606" y="929622"/>
                </a:cubicBezTo>
                <a:cubicBezTo>
                  <a:pt x="3419452" y="929622"/>
                  <a:pt x="3306646" y="810763"/>
                  <a:pt x="3306646" y="664146"/>
                </a:cubicBezTo>
                <a:cubicBezTo>
                  <a:pt x="3306646" y="517526"/>
                  <a:pt x="3419452" y="398667"/>
                  <a:pt x="3558606" y="398667"/>
                </a:cubicBezTo>
                <a:cubicBezTo>
                  <a:pt x="3697762" y="398667"/>
                  <a:pt x="3810568" y="517526"/>
                  <a:pt x="3810568" y="664146"/>
                </a:cubicBezTo>
                <a:close/>
                <a:moveTo>
                  <a:pt x="3820853" y="4499474"/>
                </a:moveTo>
                <a:cubicBezTo>
                  <a:pt x="3820853" y="4646094"/>
                  <a:pt x="3708046" y="4764952"/>
                  <a:pt x="3568890" y="4764952"/>
                </a:cubicBezTo>
                <a:cubicBezTo>
                  <a:pt x="3429737" y="4764952"/>
                  <a:pt x="3316927" y="4646094"/>
                  <a:pt x="3316927" y="4499474"/>
                </a:cubicBezTo>
                <a:cubicBezTo>
                  <a:pt x="3316927" y="4352856"/>
                  <a:pt x="3429737" y="4233998"/>
                  <a:pt x="3568890" y="4233998"/>
                </a:cubicBezTo>
                <a:cubicBezTo>
                  <a:pt x="3708046" y="4233998"/>
                  <a:pt x="3820853" y="4352856"/>
                  <a:pt x="3820853" y="4499474"/>
                </a:cubicBezTo>
                <a:close/>
                <a:moveTo>
                  <a:pt x="3820853" y="1650107"/>
                </a:moveTo>
                <a:cubicBezTo>
                  <a:pt x="3820853" y="1796727"/>
                  <a:pt x="3708046" y="1915585"/>
                  <a:pt x="3568890" y="1915585"/>
                </a:cubicBezTo>
                <a:cubicBezTo>
                  <a:pt x="3429737" y="1915585"/>
                  <a:pt x="3316927" y="1796727"/>
                  <a:pt x="3316927" y="1650107"/>
                </a:cubicBezTo>
                <a:cubicBezTo>
                  <a:pt x="3316927" y="1503486"/>
                  <a:pt x="3429737" y="1384628"/>
                  <a:pt x="3568890" y="1384628"/>
                </a:cubicBezTo>
                <a:cubicBezTo>
                  <a:pt x="3708046" y="1384628"/>
                  <a:pt x="3820853" y="1503486"/>
                  <a:pt x="3820853" y="1650107"/>
                </a:cubicBezTo>
                <a:close/>
                <a:moveTo>
                  <a:pt x="3865315" y="5169339"/>
                </a:moveTo>
                <a:cubicBezTo>
                  <a:pt x="3865315" y="5211756"/>
                  <a:pt x="3830652" y="5246141"/>
                  <a:pt x="3787894" y="5246141"/>
                </a:cubicBezTo>
                <a:cubicBezTo>
                  <a:pt x="3745134" y="5246141"/>
                  <a:pt x="3710470" y="5211756"/>
                  <a:pt x="3710470" y="5169339"/>
                </a:cubicBezTo>
                <a:cubicBezTo>
                  <a:pt x="3710470" y="5126925"/>
                  <a:pt x="3745134" y="5092538"/>
                  <a:pt x="3787894" y="5092538"/>
                </a:cubicBezTo>
                <a:cubicBezTo>
                  <a:pt x="3830652" y="5092538"/>
                  <a:pt x="3865315" y="5126925"/>
                  <a:pt x="3865315" y="5169339"/>
                </a:cubicBezTo>
                <a:close/>
                <a:moveTo>
                  <a:pt x="3865315" y="980241"/>
                </a:moveTo>
                <a:cubicBezTo>
                  <a:pt x="3865315" y="1022658"/>
                  <a:pt x="3830652" y="1057042"/>
                  <a:pt x="3787894" y="1057042"/>
                </a:cubicBezTo>
                <a:cubicBezTo>
                  <a:pt x="3745134" y="1057042"/>
                  <a:pt x="3710470" y="1022658"/>
                  <a:pt x="3710470" y="980241"/>
                </a:cubicBezTo>
                <a:cubicBezTo>
                  <a:pt x="3710470" y="937824"/>
                  <a:pt x="3745134" y="903440"/>
                  <a:pt x="3787894" y="903440"/>
                </a:cubicBezTo>
                <a:cubicBezTo>
                  <a:pt x="3830652" y="903440"/>
                  <a:pt x="3865315" y="937824"/>
                  <a:pt x="3865315" y="980241"/>
                </a:cubicBezTo>
                <a:close/>
                <a:moveTo>
                  <a:pt x="3877545" y="4782820"/>
                </a:moveTo>
                <a:cubicBezTo>
                  <a:pt x="3877545" y="4825234"/>
                  <a:pt x="3842881" y="4859621"/>
                  <a:pt x="3800121" y="4859621"/>
                </a:cubicBezTo>
                <a:cubicBezTo>
                  <a:pt x="3757364" y="4859621"/>
                  <a:pt x="3722700" y="4825234"/>
                  <a:pt x="3722700" y="4782820"/>
                </a:cubicBezTo>
                <a:cubicBezTo>
                  <a:pt x="3722700" y="4740403"/>
                  <a:pt x="3757364" y="4706018"/>
                  <a:pt x="3800121" y="4706018"/>
                </a:cubicBezTo>
                <a:cubicBezTo>
                  <a:pt x="3842881" y="4706018"/>
                  <a:pt x="3877545" y="4740403"/>
                  <a:pt x="3877545" y="4782820"/>
                </a:cubicBezTo>
                <a:close/>
                <a:moveTo>
                  <a:pt x="3877545" y="1366764"/>
                </a:moveTo>
                <a:cubicBezTo>
                  <a:pt x="3877545" y="1409178"/>
                  <a:pt x="3842881" y="1443565"/>
                  <a:pt x="3800121" y="1443565"/>
                </a:cubicBezTo>
                <a:cubicBezTo>
                  <a:pt x="3757364" y="1443565"/>
                  <a:pt x="3722700" y="1409178"/>
                  <a:pt x="3722700" y="1366764"/>
                </a:cubicBezTo>
                <a:cubicBezTo>
                  <a:pt x="3722700" y="1324347"/>
                  <a:pt x="3757364" y="1289963"/>
                  <a:pt x="3800121" y="1289963"/>
                </a:cubicBezTo>
                <a:cubicBezTo>
                  <a:pt x="3842881" y="1289963"/>
                  <a:pt x="3877545" y="1324347"/>
                  <a:pt x="3877545" y="1366764"/>
                </a:cubicBezTo>
                <a:close/>
                <a:moveTo>
                  <a:pt x="4014954" y="4584920"/>
                </a:moveTo>
                <a:cubicBezTo>
                  <a:pt x="4014954" y="4627334"/>
                  <a:pt x="3980290" y="4661721"/>
                  <a:pt x="3937530" y="4661721"/>
                </a:cubicBezTo>
                <a:cubicBezTo>
                  <a:pt x="3894773" y="4661721"/>
                  <a:pt x="3860109" y="4627334"/>
                  <a:pt x="3860109" y="4584920"/>
                </a:cubicBezTo>
                <a:cubicBezTo>
                  <a:pt x="3860109" y="4542502"/>
                  <a:pt x="3894773" y="4508118"/>
                  <a:pt x="3937530" y="4508118"/>
                </a:cubicBezTo>
                <a:cubicBezTo>
                  <a:pt x="3980290" y="4508118"/>
                  <a:pt x="4014954" y="4542502"/>
                  <a:pt x="4014954" y="4584920"/>
                </a:cubicBezTo>
                <a:close/>
                <a:moveTo>
                  <a:pt x="4014954" y="1564664"/>
                </a:moveTo>
                <a:cubicBezTo>
                  <a:pt x="4014954" y="1607078"/>
                  <a:pt x="3980290" y="1641465"/>
                  <a:pt x="3937530" y="1641465"/>
                </a:cubicBezTo>
                <a:cubicBezTo>
                  <a:pt x="3894773" y="1641465"/>
                  <a:pt x="3860109" y="1607078"/>
                  <a:pt x="3860109" y="1564664"/>
                </a:cubicBezTo>
                <a:cubicBezTo>
                  <a:pt x="3860109" y="1522247"/>
                  <a:pt x="3894773" y="1487863"/>
                  <a:pt x="3937530" y="1487863"/>
                </a:cubicBezTo>
                <a:cubicBezTo>
                  <a:pt x="3980290" y="1487863"/>
                  <a:pt x="4014954" y="1522247"/>
                  <a:pt x="4014954" y="1564664"/>
                </a:cubicBezTo>
                <a:close/>
                <a:moveTo>
                  <a:pt x="4024006" y="5779829"/>
                </a:moveTo>
                <a:cubicBezTo>
                  <a:pt x="4024006" y="5848528"/>
                  <a:pt x="3971149" y="5904219"/>
                  <a:pt x="3905948" y="5904219"/>
                </a:cubicBezTo>
                <a:cubicBezTo>
                  <a:pt x="3840744" y="5904219"/>
                  <a:pt x="3787888" y="5848528"/>
                  <a:pt x="3787888" y="5779829"/>
                </a:cubicBezTo>
                <a:cubicBezTo>
                  <a:pt x="3787888" y="5711130"/>
                  <a:pt x="3840744" y="5655436"/>
                  <a:pt x="3905948" y="5655436"/>
                </a:cubicBezTo>
                <a:cubicBezTo>
                  <a:pt x="3971149" y="5655436"/>
                  <a:pt x="4024006" y="5711130"/>
                  <a:pt x="4024006" y="5779829"/>
                </a:cubicBezTo>
                <a:close/>
                <a:moveTo>
                  <a:pt x="4024006" y="369755"/>
                </a:moveTo>
                <a:cubicBezTo>
                  <a:pt x="4024006" y="438453"/>
                  <a:pt x="3971149" y="494145"/>
                  <a:pt x="3905948" y="494145"/>
                </a:cubicBezTo>
                <a:cubicBezTo>
                  <a:pt x="3840744" y="494145"/>
                  <a:pt x="3787888" y="438453"/>
                  <a:pt x="3787888" y="369755"/>
                </a:cubicBezTo>
                <a:cubicBezTo>
                  <a:pt x="3787888" y="301056"/>
                  <a:pt x="3840744" y="245362"/>
                  <a:pt x="3905948" y="245361"/>
                </a:cubicBezTo>
                <a:cubicBezTo>
                  <a:pt x="3971149" y="245362"/>
                  <a:pt x="4024006" y="301056"/>
                  <a:pt x="4024006" y="369755"/>
                </a:cubicBezTo>
                <a:close/>
                <a:moveTo>
                  <a:pt x="4057660" y="4987908"/>
                </a:moveTo>
                <a:cubicBezTo>
                  <a:pt x="4057660" y="5056607"/>
                  <a:pt x="4004804" y="5112298"/>
                  <a:pt x="3939600" y="5112298"/>
                </a:cubicBezTo>
                <a:cubicBezTo>
                  <a:pt x="3874399" y="5112298"/>
                  <a:pt x="3821543" y="5056607"/>
                  <a:pt x="3821543" y="4987908"/>
                </a:cubicBezTo>
                <a:cubicBezTo>
                  <a:pt x="3821543" y="4919206"/>
                  <a:pt x="3874399" y="4863515"/>
                  <a:pt x="3939600" y="4863515"/>
                </a:cubicBezTo>
                <a:cubicBezTo>
                  <a:pt x="4004804" y="4863515"/>
                  <a:pt x="4057660" y="4919206"/>
                  <a:pt x="4057660" y="4987908"/>
                </a:cubicBezTo>
                <a:close/>
                <a:moveTo>
                  <a:pt x="4057660" y="1161676"/>
                </a:moveTo>
                <a:cubicBezTo>
                  <a:pt x="4057660" y="1230375"/>
                  <a:pt x="4004804" y="1286066"/>
                  <a:pt x="3939600" y="1286066"/>
                </a:cubicBezTo>
                <a:cubicBezTo>
                  <a:pt x="3874399" y="1286066"/>
                  <a:pt x="3821543" y="1230375"/>
                  <a:pt x="3821543" y="1161676"/>
                </a:cubicBezTo>
                <a:cubicBezTo>
                  <a:pt x="3821543" y="1092977"/>
                  <a:pt x="3874399" y="1037283"/>
                  <a:pt x="3939600" y="1037283"/>
                </a:cubicBezTo>
                <a:cubicBezTo>
                  <a:pt x="4004804" y="1037283"/>
                  <a:pt x="4057660" y="1092977"/>
                  <a:pt x="4057660" y="1161676"/>
                </a:cubicBezTo>
                <a:close/>
                <a:moveTo>
                  <a:pt x="5160894" y="5012736"/>
                </a:moveTo>
                <a:cubicBezTo>
                  <a:pt x="5165197" y="5007298"/>
                  <a:pt x="5086073" y="5008206"/>
                  <a:pt x="5042211" y="5007298"/>
                </a:cubicBezTo>
                <a:cubicBezTo>
                  <a:pt x="4998349" y="5006393"/>
                  <a:pt x="4947604" y="5011831"/>
                  <a:pt x="4902882" y="5007298"/>
                </a:cubicBezTo>
                <a:cubicBezTo>
                  <a:pt x="4858161" y="5002768"/>
                  <a:pt x="4822038" y="4990082"/>
                  <a:pt x="4773876" y="4980114"/>
                </a:cubicBezTo>
                <a:cubicBezTo>
                  <a:pt x="4773847" y="4980109"/>
                  <a:pt x="4676682" y="4963801"/>
                  <a:pt x="4613909" y="4947492"/>
                </a:cubicBezTo>
                <a:cubicBezTo>
                  <a:pt x="4551125" y="4931181"/>
                  <a:pt x="4463401" y="4911243"/>
                  <a:pt x="4397178" y="4882248"/>
                </a:cubicBezTo>
                <a:cubicBezTo>
                  <a:pt x="4330955" y="4853250"/>
                  <a:pt x="4265591" y="4794347"/>
                  <a:pt x="4216568" y="4773506"/>
                </a:cubicBezTo>
                <a:cubicBezTo>
                  <a:pt x="4167544" y="4752662"/>
                  <a:pt x="4126262" y="4757195"/>
                  <a:pt x="4103043" y="4757195"/>
                </a:cubicBezTo>
                <a:cubicBezTo>
                  <a:pt x="4079820" y="4757195"/>
                  <a:pt x="4075521" y="4762630"/>
                  <a:pt x="4077239" y="4773506"/>
                </a:cubicBezTo>
                <a:lnTo>
                  <a:pt x="4113362" y="4822439"/>
                </a:lnTo>
                <a:cubicBezTo>
                  <a:pt x="4134005" y="4844188"/>
                  <a:pt x="4152925" y="4874091"/>
                  <a:pt x="4201087" y="4903994"/>
                </a:cubicBezTo>
                <a:cubicBezTo>
                  <a:pt x="4249248" y="4933897"/>
                  <a:pt x="4337835" y="4978300"/>
                  <a:pt x="4402336" y="5001863"/>
                </a:cubicBezTo>
                <a:cubicBezTo>
                  <a:pt x="4466841" y="5025423"/>
                  <a:pt x="4527043" y="5036296"/>
                  <a:pt x="4588108" y="5045358"/>
                </a:cubicBezTo>
                <a:cubicBezTo>
                  <a:pt x="4649169" y="5054420"/>
                  <a:pt x="4697331" y="5057139"/>
                  <a:pt x="4768715" y="5056231"/>
                </a:cubicBezTo>
                <a:cubicBezTo>
                  <a:pt x="4840099" y="5055326"/>
                  <a:pt x="4951047" y="5047172"/>
                  <a:pt x="5016407" y="5039923"/>
                </a:cubicBezTo>
                <a:cubicBezTo>
                  <a:pt x="5081771" y="5032671"/>
                  <a:pt x="5156595" y="5018174"/>
                  <a:pt x="5160894" y="5012736"/>
                </a:cubicBezTo>
                <a:close/>
                <a:moveTo>
                  <a:pt x="5160894" y="1136844"/>
                </a:moveTo>
                <a:cubicBezTo>
                  <a:pt x="5156595" y="1131406"/>
                  <a:pt x="5081771" y="1116909"/>
                  <a:pt x="5016407" y="1109660"/>
                </a:cubicBezTo>
                <a:cubicBezTo>
                  <a:pt x="4951047" y="1102412"/>
                  <a:pt x="4840099" y="1094255"/>
                  <a:pt x="4768715" y="1093349"/>
                </a:cubicBezTo>
                <a:cubicBezTo>
                  <a:pt x="4697331" y="1092444"/>
                  <a:pt x="4649169" y="1095160"/>
                  <a:pt x="4588108" y="1104222"/>
                </a:cubicBezTo>
                <a:cubicBezTo>
                  <a:pt x="4527043" y="1113285"/>
                  <a:pt x="4466841" y="1124158"/>
                  <a:pt x="4402336" y="1147720"/>
                </a:cubicBezTo>
                <a:cubicBezTo>
                  <a:pt x="4337835" y="1171280"/>
                  <a:pt x="4249248" y="1215683"/>
                  <a:pt x="4201087" y="1245586"/>
                </a:cubicBezTo>
                <a:cubicBezTo>
                  <a:pt x="4152925" y="1275489"/>
                  <a:pt x="4134005" y="1305392"/>
                  <a:pt x="4113362" y="1327141"/>
                </a:cubicBezTo>
                <a:lnTo>
                  <a:pt x="4077239" y="1376077"/>
                </a:lnTo>
                <a:cubicBezTo>
                  <a:pt x="4075521" y="1386950"/>
                  <a:pt x="4079820" y="1392389"/>
                  <a:pt x="4103043" y="1392389"/>
                </a:cubicBezTo>
                <a:cubicBezTo>
                  <a:pt x="4126262" y="1392389"/>
                  <a:pt x="4167544" y="1396918"/>
                  <a:pt x="4216568" y="1376077"/>
                </a:cubicBezTo>
                <a:cubicBezTo>
                  <a:pt x="4265591" y="1355234"/>
                  <a:pt x="4330955" y="1296333"/>
                  <a:pt x="4397178" y="1267335"/>
                </a:cubicBezTo>
                <a:cubicBezTo>
                  <a:pt x="4463401" y="1238338"/>
                  <a:pt x="4551125" y="1218402"/>
                  <a:pt x="4613909" y="1202091"/>
                </a:cubicBezTo>
                <a:cubicBezTo>
                  <a:pt x="4676692" y="1185777"/>
                  <a:pt x="4773876" y="1169466"/>
                  <a:pt x="4773876" y="1169466"/>
                </a:cubicBezTo>
                <a:cubicBezTo>
                  <a:pt x="4822038" y="1159499"/>
                  <a:pt x="4858161" y="1146812"/>
                  <a:pt x="4902882" y="1142282"/>
                </a:cubicBezTo>
                <a:cubicBezTo>
                  <a:pt x="4947604" y="1137750"/>
                  <a:pt x="4998349" y="1143188"/>
                  <a:pt x="5042211" y="1142282"/>
                </a:cubicBezTo>
                <a:cubicBezTo>
                  <a:pt x="5086073" y="1141377"/>
                  <a:pt x="5165197" y="1142282"/>
                  <a:pt x="5160894" y="1136844"/>
                </a:cubicBezTo>
                <a:close/>
                <a:moveTo>
                  <a:pt x="5296838" y="5162169"/>
                </a:moveTo>
                <a:lnTo>
                  <a:pt x="5272717" y="5167962"/>
                </a:lnTo>
                <a:lnTo>
                  <a:pt x="5160894" y="5192160"/>
                </a:lnTo>
                <a:cubicBezTo>
                  <a:pt x="5098111" y="5206658"/>
                  <a:pt x="4993188" y="5240188"/>
                  <a:pt x="4913202" y="5251966"/>
                </a:cubicBezTo>
                <a:cubicBezTo>
                  <a:pt x="4833220" y="5263748"/>
                  <a:pt x="4749794" y="5263748"/>
                  <a:pt x="4680991" y="5262842"/>
                </a:cubicBezTo>
                <a:cubicBezTo>
                  <a:pt x="4612187" y="5261937"/>
                  <a:pt x="4562304" y="5252872"/>
                  <a:pt x="4500383" y="5246531"/>
                </a:cubicBezTo>
                <a:cubicBezTo>
                  <a:pt x="4438460" y="5240188"/>
                  <a:pt x="4373955" y="5228407"/>
                  <a:pt x="4309454" y="5224782"/>
                </a:cubicBezTo>
                <a:cubicBezTo>
                  <a:pt x="4244949" y="5221158"/>
                  <a:pt x="4170125" y="5209377"/>
                  <a:pt x="4113362" y="5224782"/>
                </a:cubicBezTo>
                <a:cubicBezTo>
                  <a:pt x="4056600" y="5240188"/>
                  <a:pt x="4000696" y="5285497"/>
                  <a:pt x="3968875" y="5317213"/>
                </a:cubicBezTo>
                <a:cubicBezTo>
                  <a:pt x="3937054" y="5348930"/>
                  <a:pt x="3925013" y="5388801"/>
                  <a:pt x="3922432" y="5415079"/>
                </a:cubicBezTo>
                <a:cubicBezTo>
                  <a:pt x="3919852" y="5441358"/>
                  <a:pt x="3931893" y="5448607"/>
                  <a:pt x="3953394" y="5474888"/>
                </a:cubicBezTo>
                <a:cubicBezTo>
                  <a:pt x="3974896" y="5501167"/>
                  <a:pt x="4008435" y="5546476"/>
                  <a:pt x="4051438" y="5572754"/>
                </a:cubicBezTo>
                <a:cubicBezTo>
                  <a:pt x="4094441" y="5599033"/>
                  <a:pt x="4157224" y="5623501"/>
                  <a:pt x="4211406" y="5632564"/>
                </a:cubicBezTo>
                <a:cubicBezTo>
                  <a:pt x="4224955" y="5634828"/>
                  <a:pt x="4238178" y="5636018"/>
                  <a:pt x="4251359" y="5636427"/>
                </a:cubicBezTo>
                <a:lnTo>
                  <a:pt x="4376536" y="5627125"/>
                </a:lnTo>
                <a:cubicBezTo>
                  <a:pt x="4438460" y="5620782"/>
                  <a:pt x="4508122" y="5613533"/>
                  <a:pt x="4582947" y="5594503"/>
                </a:cubicBezTo>
                <a:cubicBezTo>
                  <a:pt x="4657771" y="5575473"/>
                  <a:pt x="4740334" y="5554630"/>
                  <a:pt x="4825478" y="5512945"/>
                </a:cubicBezTo>
                <a:cubicBezTo>
                  <a:pt x="4910625" y="5471261"/>
                  <a:pt x="5022428" y="5399674"/>
                  <a:pt x="5093812" y="5344397"/>
                </a:cubicBezTo>
                <a:cubicBezTo>
                  <a:pt x="5165197" y="5289121"/>
                  <a:pt x="5221100" y="5211190"/>
                  <a:pt x="5253780" y="5181284"/>
                </a:cubicBezTo>
                <a:cubicBezTo>
                  <a:pt x="5260551" y="5175089"/>
                  <a:pt x="5266882" y="5170644"/>
                  <a:pt x="5272717" y="5167962"/>
                </a:cubicBezTo>
                <a:cubicBezTo>
                  <a:pt x="5279811" y="5166587"/>
                  <a:pt x="5285592" y="5165594"/>
                  <a:pt x="5289904" y="5164973"/>
                </a:cubicBezTo>
                <a:close/>
                <a:moveTo>
                  <a:pt x="5296838" y="987411"/>
                </a:moveTo>
                <a:lnTo>
                  <a:pt x="5289904" y="984607"/>
                </a:lnTo>
                <a:lnTo>
                  <a:pt x="5272717" y="981622"/>
                </a:lnTo>
                <a:cubicBezTo>
                  <a:pt x="5266882" y="978939"/>
                  <a:pt x="5260551" y="974491"/>
                  <a:pt x="5253780" y="968296"/>
                </a:cubicBezTo>
                <a:cubicBezTo>
                  <a:pt x="5221100" y="938390"/>
                  <a:pt x="5165197" y="860459"/>
                  <a:pt x="5093812" y="805183"/>
                </a:cubicBezTo>
                <a:cubicBezTo>
                  <a:pt x="5022428" y="749907"/>
                  <a:pt x="4910625" y="678319"/>
                  <a:pt x="4825478" y="636635"/>
                </a:cubicBezTo>
                <a:cubicBezTo>
                  <a:pt x="4740334" y="594951"/>
                  <a:pt x="4657771" y="574107"/>
                  <a:pt x="4582947" y="555080"/>
                </a:cubicBezTo>
                <a:cubicBezTo>
                  <a:pt x="4508122" y="536050"/>
                  <a:pt x="4438460" y="528798"/>
                  <a:pt x="4376536" y="522455"/>
                </a:cubicBezTo>
                <a:lnTo>
                  <a:pt x="4251359" y="513153"/>
                </a:lnTo>
                <a:cubicBezTo>
                  <a:pt x="4238178" y="513565"/>
                  <a:pt x="4224955" y="514752"/>
                  <a:pt x="4211406" y="517020"/>
                </a:cubicBezTo>
                <a:cubicBezTo>
                  <a:pt x="4157224" y="526079"/>
                  <a:pt x="4094441" y="550547"/>
                  <a:pt x="4051438" y="576826"/>
                </a:cubicBezTo>
                <a:cubicBezTo>
                  <a:pt x="4008435" y="603108"/>
                  <a:pt x="3974896" y="648413"/>
                  <a:pt x="3953394" y="674695"/>
                </a:cubicBezTo>
                <a:cubicBezTo>
                  <a:pt x="3931893" y="700974"/>
                  <a:pt x="3919852" y="708222"/>
                  <a:pt x="3922432" y="734501"/>
                </a:cubicBezTo>
                <a:cubicBezTo>
                  <a:pt x="3925013" y="760780"/>
                  <a:pt x="3937054" y="800653"/>
                  <a:pt x="3968875" y="832370"/>
                </a:cubicBezTo>
                <a:cubicBezTo>
                  <a:pt x="4000696" y="864084"/>
                  <a:pt x="4056600" y="909396"/>
                  <a:pt x="4113362" y="924798"/>
                </a:cubicBezTo>
                <a:cubicBezTo>
                  <a:pt x="4170125" y="940204"/>
                  <a:pt x="4244949" y="928422"/>
                  <a:pt x="4309454" y="924798"/>
                </a:cubicBezTo>
                <a:cubicBezTo>
                  <a:pt x="4373955" y="921174"/>
                  <a:pt x="4438460" y="909396"/>
                  <a:pt x="4500383" y="903052"/>
                </a:cubicBezTo>
                <a:cubicBezTo>
                  <a:pt x="4562304" y="896709"/>
                  <a:pt x="4612187" y="887646"/>
                  <a:pt x="4680991" y="886738"/>
                </a:cubicBezTo>
                <a:cubicBezTo>
                  <a:pt x="4749794" y="885833"/>
                  <a:pt x="4833220" y="885833"/>
                  <a:pt x="4913202" y="897614"/>
                </a:cubicBezTo>
                <a:cubicBezTo>
                  <a:pt x="4993188" y="909396"/>
                  <a:pt x="5098111" y="942923"/>
                  <a:pt x="5160894" y="957423"/>
                </a:cubicBezTo>
                <a:cubicBezTo>
                  <a:pt x="5209378" y="968617"/>
                  <a:pt x="5248632" y="977113"/>
                  <a:pt x="5272717" y="981622"/>
                </a:cubicBezTo>
                <a:close/>
                <a:moveTo>
                  <a:pt x="5542754" y="4849623"/>
                </a:moveTo>
                <a:cubicBezTo>
                  <a:pt x="5540173" y="4861404"/>
                  <a:pt x="5492012" y="4912151"/>
                  <a:pt x="5434391" y="4947492"/>
                </a:cubicBezTo>
                <a:cubicBezTo>
                  <a:pt x="5376766" y="4982833"/>
                  <a:pt x="5291622" y="5031766"/>
                  <a:pt x="5197018" y="5061669"/>
                </a:cubicBezTo>
                <a:cubicBezTo>
                  <a:pt x="5102414" y="5091575"/>
                  <a:pt x="4979425" y="5120573"/>
                  <a:pt x="4866762" y="5126916"/>
                </a:cubicBezTo>
                <a:cubicBezTo>
                  <a:pt x="4838595" y="5128500"/>
                  <a:pt x="4809569" y="5128727"/>
                  <a:pt x="4780207" y="5127891"/>
                </a:cubicBezTo>
                <a:cubicBezTo>
                  <a:pt x="4692118" y="5125384"/>
                  <a:pt x="4601008" y="5113321"/>
                  <a:pt x="4521023" y="5099729"/>
                </a:cubicBezTo>
                <a:cubicBezTo>
                  <a:pt x="4414377" y="5081604"/>
                  <a:pt x="4307732" y="5060764"/>
                  <a:pt x="4226887" y="5018174"/>
                </a:cubicBezTo>
                <a:cubicBezTo>
                  <a:pt x="4146042" y="4975584"/>
                  <a:pt x="4071222" y="4887683"/>
                  <a:pt x="4035957" y="4844188"/>
                </a:cubicBezTo>
                <a:cubicBezTo>
                  <a:pt x="4000696" y="4800690"/>
                  <a:pt x="4014456" y="4780755"/>
                  <a:pt x="4015318" y="4757195"/>
                </a:cubicBezTo>
                <a:cubicBezTo>
                  <a:pt x="4016177" y="4733632"/>
                  <a:pt x="4012737" y="4711886"/>
                  <a:pt x="4041119" y="4702824"/>
                </a:cubicBezTo>
                <a:cubicBezTo>
                  <a:pt x="4069500" y="4693762"/>
                  <a:pt x="4124544" y="4684699"/>
                  <a:pt x="4185606" y="4702824"/>
                </a:cubicBezTo>
                <a:cubicBezTo>
                  <a:pt x="4246671" y="4720946"/>
                  <a:pt x="4330093" y="4780755"/>
                  <a:pt x="4407498" y="4811563"/>
                </a:cubicBezTo>
                <a:cubicBezTo>
                  <a:pt x="4484903" y="4842374"/>
                  <a:pt x="4569187" y="4865934"/>
                  <a:pt x="4650029" y="4887683"/>
                </a:cubicBezTo>
                <a:cubicBezTo>
                  <a:pt x="4730873" y="4909432"/>
                  <a:pt x="4819457" y="4932086"/>
                  <a:pt x="4892563" y="4942054"/>
                </a:cubicBezTo>
                <a:cubicBezTo>
                  <a:pt x="4965665" y="4952022"/>
                  <a:pt x="5025009" y="4952022"/>
                  <a:pt x="5088651" y="4947492"/>
                </a:cubicBezTo>
                <a:cubicBezTo>
                  <a:pt x="5152296" y="4942959"/>
                  <a:pt x="5214220" y="4926648"/>
                  <a:pt x="5274423" y="4914870"/>
                </a:cubicBezTo>
                <a:cubicBezTo>
                  <a:pt x="5334625" y="4903089"/>
                  <a:pt x="5406868" y="4885872"/>
                  <a:pt x="5449871" y="4876810"/>
                </a:cubicBezTo>
                <a:cubicBezTo>
                  <a:pt x="5492875" y="4867748"/>
                  <a:pt x="5545335" y="4837845"/>
                  <a:pt x="5542754" y="4849623"/>
                </a:cubicBezTo>
                <a:close/>
                <a:moveTo>
                  <a:pt x="5542754" y="1299957"/>
                </a:moveTo>
                <a:cubicBezTo>
                  <a:pt x="5545335" y="1311739"/>
                  <a:pt x="5492875" y="1281833"/>
                  <a:pt x="5449871" y="1272770"/>
                </a:cubicBezTo>
                <a:cubicBezTo>
                  <a:pt x="5406868" y="1263711"/>
                  <a:pt x="5334625" y="1246492"/>
                  <a:pt x="5274423" y="1234713"/>
                </a:cubicBezTo>
                <a:cubicBezTo>
                  <a:pt x="5214220" y="1222932"/>
                  <a:pt x="5152296" y="1206621"/>
                  <a:pt x="5088651" y="1202091"/>
                </a:cubicBezTo>
                <a:cubicBezTo>
                  <a:pt x="5025009" y="1197559"/>
                  <a:pt x="4965665" y="1197559"/>
                  <a:pt x="4892563" y="1207526"/>
                </a:cubicBezTo>
                <a:cubicBezTo>
                  <a:pt x="4819457" y="1217494"/>
                  <a:pt x="4730873" y="1240148"/>
                  <a:pt x="4650029" y="1261897"/>
                </a:cubicBezTo>
                <a:cubicBezTo>
                  <a:pt x="4569187" y="1283646"/>
                  <a:pt x="4484903" y="1307206"/>
                  <a:pt x="4407498" y="1338017"/>
                </a:cubicBezTo>
                <a:cubicBezTo>
                  <a:pt x="4330093" y="1368826"/>
                  <a:pt x="4246671" y="1428635"/>
                  <a:pt x="4185606" y="1446760"/>
                </a:cubicBezTo>
                <a:cubicBezTo>
                  <a:pt x="4124544" y="1464881"/>
                  <a:pt x="4069500" y="1455819"/>
                  <a:pt x="4041119" y="1446760"/>
                </a:cubicBezTo>
                <a:cubicBezTo>
                  <a:pt x="4012737" y="1437697"/>
                  <a:pt x="4016177" y="1415948"/>
                  <a:pt x="4015318" y="1392389"/>
                </a:cubicBezTo>
                <a:cubicBezTo>
                  <a:pt x="4014456" y="1368826"/>
                  <a:pt x="4000696" y="1348890"/>
                  <a:pt x="4035957" y="1305392"/>
                </a:cubicBezTo>
                <a:cubicBezTo>
                  <a:pt x="4071222" y="1261897"/>
                  <a:pt x="4146042" y="1173999"/>
                  <a:pt x="4226887" y="1131409"/>
                </a:cubicBezTo>
                <a:cubicBezTo>
                  <a:pt x="4307732" y="1088817"/>
                  <a:pt x="4414377" y="1067976"/>
                  <a:pt x="4521023" y="1049851"/>
                </a:cubicBezTo>
                <a:cubicBezTo>
                  <a:pt x="4601008" y="1036259"/>
                  <a:pt x="4692118" y="1024196"/>
                  <a:pt x="4780207" y="1021689"/>
                </a:cubicBezTo>
                <a:cubicBezTo>
                  <a:pt x="4809569" y="1020854"/>
                  <a:pt x="4838595" y="1021081"/>
                  <a:pt x="4866762" y="1022667"/>
                </a:cubicBezTo>
                <a:cubicBezTo>
                  <a:pt x="4979425" y="1029011"/>
                  <a:pt x="5102414" y="1058005"/>
                  <a:pt x="5197018" y="1087911"/>
                </a:cubicBezTo>
                <a:cubicBezTo>
                  <a:pt x="5291622" y="1117814"/>
                  <a:pt x="5376766" y="1166750"/>
                  <a:pt x="5434391" y="1202091"/>
                </a:cubicBezTo>
                <a:cubicBezTo>
                  <a:pt x="5492012" y="1237432"/>
                  <a:pt x="5540173" y="1288176"/>
                  <a:pt x="5542754" y="1299957"/>
                </a:cubicBezTo>
                <a:close/>
                <a:moveTo>
                  <a:pt x="5626981" y="4863091"/>
                </a:moveTo>
                <a:cubicBezTo>
                  <a:pt x="5626560" y="4864151"/>
                  <a:pt x="5625940" y="4865053"/>
                  <a:pt x="5625320" y="4865934"/>
                </a:cubicBezTo>
                <a:cubicBezTo>
                  <a:pt x="5608140" y="4890372"/>
                  <a:pt x="5568657" y="4931078"/>
                  <a:pt x="5568558" y="4931181"/>
                </a:cubicBezTo>
                <a:cubicBezTo>
                  <a:pt x="5572799" y="4926264"/>
                  <a:pt x="5597546" y="4897097"/>
                  <a:pt x="5622366" y="4868147"/>
                </a:cubicBezTo>
                <a:cubicBezTo>
                  <a:pt x="5623947" y="4866418"/>
                  <a:pt x="5625486" y="4864735"/>
                  <a:pt x="5626981" y="4863091"/>
                </a:cubicBezTo>
                <a:close/>
                <a:moveTo>
                  <a:pt x="5626981" y="1286493"/>
                </a:moveTo>
                <a:lnTo>
                  <a:pt x="5622366" y="1281436"/>
                </a:lnTo>
                <a:cubicBezTo>
                  <a:pt x="5597546" y="1252484"/>
                  <a:pt x="5572799" y="1223317"/>
                  <a:pt x="5568558" y="1218399"/>
                </a:cubicBezTo>
                <a:cubicBezTo>
                  <a:pt x="5568660" y="1218508"/>
                  <a:pt x="5608140" y="1259212"/>
                  <a:pt x="5625320" y="1283646"/>
                </a:cubicBezTo>
                <a:cubicBezTo>
                  <a:pt x="5625940" y="1284531"/>
                  <a:pt x="5626560" y="1285430"/>
                  <a:pt x="5626981" y="1286493"/>
                </a:cubicBezTo>
                <a:close/>
                <a:moveTo>
                  <a:pt x="5648767" y="4825830"/>
                </a:moveTo>
                <a:lnTo>
                  <a:pt x="5627524" y="4862167"/>
                </a:lnTo>
                <a:lnTo>
                  <a:pt x="5622366" y="4868147"/>
                </a:lnTo>
                <a:lnTo>
                  <a:pt x="5599517" y="4893121"/>
                </a:lnTo>
                <a:cubicBezTo>
                  <a:pt x="5528995" y="4970146"/>
                  <a:pt x="5357845" y="5167692"/>
                  <a:pt x="5253780" y="5268277"/>
                </a:cubicBezTo>
                <a:cubicBezTo>
                  <a:pt x="5149716" y="5368865"/>
                  <a:pt x="5063710" y="5436828"/>
                  <a:pt x="4975126" y="5496634"/>
                </a:cubicBezTo>
                <a:cubicBezTo>
                  <a:pt x="4886542" y="5556443"/>
                  <a:pt x="4822897" y="5593598"/>
                  <a:pt x="4722272" y="5627125"/>
                </a:cubicBezTo>
                <a:cubicBezTo>
                  <a:pt x="4621647" y="5660653"/>
                  <a:pt x="4477160" y="5690559"/>
                  <a:pt x="4371374" y="5697808"/>
                </a:cubicBezTo>
                <a:cubicBezTo>
                  <a:pt x="4344929" y="5699618"/>
                  <a:pt x="4319023" y="5700978"/>
                  <a:pt x="4293771" y="5701459"/>
                </a:cubicBezTo>
                <a:cubicBezTo>
                  <a:pt x="4218021" y="5702903"/>
                  <a:pt x="4148195" y="5696448"/>
                  <a:pt x="4087562" y="5670624"/>
                </a:cubicBezTo>
                <a:cubicBezTo>
                  <a:pt x="4006717" y="5636188"/>
                  <a:pt x="3925013" y="5537413"/>
                  <a:pt x="3886309" y="5491199"/>
                </a:cubicBezTo>
                <a:cubicBezTo>
                  <a:pt x="3847608" y="5444982"/>
                  <a:pt x="3849330" y="5435015"/>
                  <a:pt x="3855350" y="5393330"/>
                </a:cubicBezTo>
                <a:cubicBezTo>
                  <a:pt x="3861368" y="5351646"/>
                  <a:pt x="3878570" y="5279153"/>
                  <a:pt x="3922432" y="5241093"/>
                </a:cubicBezTo>
                <a:cubicBezTo>
                  <a:pt x="3966295" y="5203033"/>
                  <a:pt x="4039397" y="5179474"/>
                  <a:pt x="4118524" y="5164973"/>
                </a:cubicBezTo>
                <a:cubicBezTo>
                  <a:pt x="4197647" y="5150476"/>
                  <a:pt x="4294832" y="5145943"/>
                  <a:pt x="4397178" y="5154100"/>
                </a:cubicBezTo>
                <a:cubicBezTo>
                  <a:pt x="4499521" y="5162257"/>
                  <a:pt x="4620788" y="5214815"/>
                  <a:pt x="4732595" y="5213909"/>
                </a:cubicBezTo>
                <a:cubicBezTo>
                  <a:pt x="4844398" y="5213001"/>
                  <a:pt x="4979425" y="5168598"/>
                  <a:pt x="5068012" y="5148662"/>
                </a:cubicBezTo>
                <a:cubicBezTo>
                  <a:pt x="5156595" y="5128727"/>
                  <a:pt x="5204757" y="5116040"/>
                  <a:pt x="5264100" y="5094291"/>
                </a:cubicBezTo>
                <a:cubicBezTo>
                  <a:pt x="5323443" y="5072545"/>
                  <a:pt x="5360426" y="5062577"/>
                  <a:pt x="5424071" y="5018174"/>
                </a:cubicBezTo>
                <a:cubicBezTo>
                  <a:pt x="5487713" y="4973771"/>
                  <a:pt x="5608118" y="4857780"/>
                  <a:pt x="5645960" y="4827877"/>
                </a:cubicBezTo>
                <a:close/>
                <a:moveTo>
                  <a:pt x="5648767" y="1323750"/>
                </a:moveTo>
                <a:lnTo>
                  <a:pt x="5645960" y="1321706"/>
                </a:lnTo>
                <a:cubicBezTo>
                  <a:pt x="5608118" y="1291800"/>
                  <a:pt x="5487713" y="1175810"/>
                  <a:pt x="5424071" y="1131406"/>
                </a:cubicBezTo>
                <a:cubicBezTo>
                  <a:pt x="5360426" y="1087006"/>
                  <a:pt x="5323443" y="1077038"/>
                  <a:pt x="5264100" y="1055289"/>
                </a:cubicBezTo>
                <a:cubicBezTo>
                  <a:pt x="5204757" y="1033540"/>
                  <a:pt x="5156595" y="1020854"/>
                  <a:pt x="5068012" y="1000918"/>
                </a:cubicBezTo>
                <a:cubicBezTo>
                  <a:pt x="4979425" y="980983"/>
                  <a:pt x="4844398" y="936580"/>
                  <a:pt x="4732595" y="935674"/>
                </a:cubicBezTo>
                <a:cubicBezTo>
                  <a:pt x="4620788" y="934769"/>
                  <a:pt x="4499521" y="987326"/>
                  <a:pt x="4397178" y="995480"/>
                </a:cubicBezTo>
                <a:cubicBezTo>
                  <a:pt x="4294832" y="1003637"/>
                  <a:pt x="4197647" y="999105"/>
                  <a:pt x="4118524" y="984607"/>
                </a:cubicBezTo>
                <a:cubicBezTo>
                  <a:pt x="4039397" y="970110"/>
                  <a:pt x="3966295" y="946547"/>
                  <a:pt x="3922432" y="908487"/>
                </a:cubicBezTo>
                <a:cubicBezTo>
                  <a:pt x="3878570" y="870427"/>
                  <a:pt x="3861368" y="797934"/>
                  <a:pt x="3855350" y="756250"/>
                </a:cubicBezTo>
                <a:cubicBezTo>
                  <a:pt x="3849330" y="714566"/>
                  <a:pt x="3847608" y="704598"/>
                  <a:pt x="3886309" y="658384"/>
                </a:cubicBezTo>
                <a:cubicBezTo>
                  <a:pt x="3925013" y="612167"/>
                  <a:pt x="4006717" y="513396"/>
                  <a:pt x="4087562" y="478960"/>
                </a:cubicBezTo>
                <a:cubicBezTo>
                  <a:pt x="4148195" y="453132"/>
                  <a:pt x="4218021" y="446677"/>
                  <a:pt x="4293771" y="448121"/>
                </a:cubicBezTo>
                <a:cubicBezTo>
                  <a:pt x="4319023" y="448603"/>
                  <a:pt x="4344929" y="449962"/>
                  <a:pt x="4371374" y="451773"/>
                </a:cubicBezTo>
                <a:cubicBezTo>
                  <a:pt x="4477160" y="459025"/>
                  <a:pt x="4621647" y="488928"/>
                  <a:pt x="4722272" y="522455"/>
                </a:cubicBezTo>
                <a:cubicBezTo>
                  <a:pt x="4822897" y="555985"/>
                  <a:pt x="4886542" y="593137"/>
                  <a:pt x="4975126" y="652946"/>
                </a:cubicBezTo>
                <a:cubicBezTo>
                  <a:pt x="5063710" y="712752"/>
                  <a:pt x="5149716" y="780718"/>
                  <a:pt x="5253780" y="881303"/>
                </a:cubicBezTo>
                <a:cubicBezTo>
                  <a:pt x="5357845" y="981888"/>
                  <a:pt x="5528995" y="1179437"/>
                  <a:pt x="5599517" y="1256459"/>
                </a:cubicBezTo>
                <a:lnTo>
                  <a:pt x="5622366" y="1281436"/>
                </a:lnTo>
                <a:lnTo>
                  <a:pt x="5627524" y="1287416"/>
                </a:lnTo>
                <a:close/>
                <a:moveTo>
                  <a:pt x="5653181" y="4832476"/>
                </a:moveTo>
                <a:lnTo>
                  <a:pt x="5652261" y="4835283"/>
                </a:lnTo>
                <a:lnTo>
                  <a:pt x="5626981" y="4863091"/>
                </a:lnTo>
                <a:lnTo>
                  <a:pt x="5627524" y="4862167"/>
                </a:lnTo>
                <a:close/>
                <a:moveTo>
                  <a:pt x="5653181" y="1317104"/>
                </a:moveTo>
                <a:lnTo>
                  <a:pt x="5627524" y="1287416"/>
                </a:lnTo>
                <a:lnTo>
                  <a:pt x="5626981" y="1286493"/>
                </a:lnTo>
                <a:lnTo>
                  <a:pt x="5652261" y="1314297"/>
                </a:lnTo>
                <a:close/>
                <a:moveTo>
                  <a:pt x="5657646" y="4829324"/>
                </a:moveTo>
                <a:lnTo>
                  <a:pt x="5651121" y="4838750"/>
                </a:lnTo>
                <a:lnTo>
                  <a:pt x="5652261" y="4835283"/>
                </a:lnTo>
                <a:close/>
                <a:moveTo>
                  <a:pt x="5657646" y="1320256"/>
                </a:moveTo>
                <a:lnTo>
                  <a:pt x="5652261" y="1314297"/>
                </a:lnTo>
                <a:lnTo>
                  <a:pt x="5651121" y="1310830"/>
                </a:lnTo>
                <a:cubicBezTo>
                  <a:pt x="5651638" y="1311709"/>
                  <a:pt x="5654762" y="1315799"/>
                  <a:pt x="5657646" y="1320256"/>
                </a:cubicBezTo>
                <a:close/>
                <a:moveTo>
                  <a:pt x="5662370" y="4817343"/>
                </a:moveTo>
                <a:lnTo>
                  <a:pt x="5661817" y="4822590"/>
                </a:lnTo>
                <a:lnTo>
                  <a:pt x="5653181" y="4832476"/>
                </a:lnTo>
                <a:lnTo>
                  <a:pt x="5658349" y="4819214"/>
                </a:lnTo>
                <a:close/>
                <a:moveTo>
                  <a:pt x="5662370" y="1332240"/>
                </a:moveTo>
                <a:lnTo>
                  <a:pt x="5658349" y="1330369"/>
                </a:lnTo>
                <a:cubicBezTo>
                  <a:pt x="5655305" y="1324928"/>
                  <a:pt x="5654184" y="1320398"/>
                  <a:pt x="5653181" y="1317104"/>
                </a:cubicBezTo>
                <a:lnTo>
                  <a:pt x="5661817" y="1326990"/>
                </a:lnTo>
                <a:cubicBezTo>
                  <a:pt x="5663705" y="1330069"/>
                  <a:pt x="5664337" y="1332401"/>
                  <a:pt x="5662370" y="1332240"/>
                </a:cubicBezTo>
                <a:close/>
                <a:moveTo>
                  <a:pt x="5676922" y="4806128"/>
                </a:moveTo>
                <a:lnTo>
                  <a:pt x="5657646" y="4829324"/>
                </a:lnTo>
                <a:lnTo>
                  <a:pt x="5661817" y="4822590"/>
                </a:lnTo>
                <a:cubicBezTo>
                  <a:pt x="5669777" y="4813516"/>
                  <a:pt x="5675414" y="4807318"/>
                  <a:pt x="5676922" y="4806128"/>
                </a:cubicBezTo>
                <a:close/>
                <a:moveTo>
                  <a:pt x="5676922" y="1343452"/>
                </a:moveTo>
                <a:lnTo>
                  <a:pt x="5661817" y="1326990"/>
                </a:lnTo>
                <a:cubicBezTo>
                  <a:pt x="5660898" y="1324846"/>
                  <a:pt x="5659361" y="1322457"/>
                  <a:pt x="5657646" y="1320256"/>
                </a:cubicBezTo>
                <a:close/>
                <a:moveTo>
                  <a:pt x="5702722" y="4746319"/>
                </a:moveTo>
                <a:cubicBezTo>
                  <a:pt x="5701004" y="4750852"/>
                  <a:pt x="5670042" y="4796160"/>
                  <a:pt x="5661441" y="4811563"/>
                </a:cubicBezTo>
                <a:lnTo>
                  <a:pt x="5658349" y="4819214"/>
                </a:lnTo>
                <a:lnTo>
                  <a:pt x="5648767" y="4825830"/>
                </a:lnTo>
                <a:lnTo>
                  <a:pt x="5671763" y="4784379"/>
                </a:lnTo>
                <a:cubicBezTo>
                  <a:pt x="5683166" y="4766757"/>
                  <a:pt x="5699943" y="4747012"/>
                  <a:pt x="5702722" y="4746319"/>
                </a:cubicBezTo>
                <a:close/>
                <a:moveTo>
                  <a:pt x="5702722" y="1403262"/>
                </a:moveTo>
                <a:cubicBezTo>
                  <a:pt x="5699943" y="1402571"/>
                  <a:pt x="5683166" y="1382823"/>
                  <a:pt x="5671763" y="1365201"/>
                </a:cubicBezTo>
                <a:cubicBezTo>
                  <a:pt x="5664960" y="1354692"/>
                  <a:pt x="5657202" y="1339395"/>
                  <a:pt x="5648767" y="1323750"/>
                </a:cubicBezTo>
                <a:lnTo>
                  <a:pt x="5658349" y="1330369"/>
                </a:lnTo>
                <a:cubicBezTo>
                  <a:pt x="5658767" y="1332913"/>
                  <a:pt x="5659965" y="1335371"/>
                  <a:pt x="5661441" y="1338017"/>
                </a:cubicBezTo>
                <a:cubicBezTo>
                  <a:pt x="5670042" y="1353420"/>
                  <a:pt x="5701004" y="1398732"/>
                  <a:pt x="5702722" y="1403262"/>
                </a:cubicBezTo>
                <a:close/>
                <a:moveTo>
                  <a:pt x="5814430" y="3074790"/>
                </a:moveTo>
                <a:lnTo>
                  <a:pt x="5785451" y="3025158"/>
                </a:lnTo>
                <a:cubicBezTo>
                  <a:pt x="5781072" y="3018524"/>
                  <a:pt x="5776585" y="3011805"/>
                  <a:pt x="5771187" y="3005513"/>
                </a:cubicBezTo>
                <a:cubicBezTo>
                  <a:pt x="5766361" y="3015069"/>
                  <a:pt x="5760130" y="3022557"/>
                  <a:pt x="5754326" y="3028946"/>
                </a:cubicBezTo>
                <a:cubicBezTo>
                  <a:pt x="5715622" y="3071535"/>
                  <a:pt x="5684664" y="3067911"/>
                  <a:pt x="5651121" y="3072441"/>
                </a:cubicBezTo>
                <a:cubicBezTo>
                  <a:pt x="5617578" y="3076973"/>
                  <a:pt x="5573716" y="3074254"/>
                  <a:pt x="5553077" y="3056130"/>
                </a:cubicBezTo>
                <a:cubicBezTo>
                  <a:pt x="5532435" y="3038008"/>
                  <a:pt x="5524696" y="2997229"/>
                  <a:pt x="5527276" y="2963702"/>
                </a:cubicBezTo>
                <a:cubicBezTo>
                  <a:pt x="5529854" y="2930171"/>
                  <a:pt x="5535015" y="2889392"/>
                  <a:pt x="5568558" y="2854959"/>
                </a:cubicBezTo>
                <a:lnTo>
                  <a:pt x="5621702" y="2824372"/>
                </a:lnTo>
                <a:lnTo>
                  <a:pt x="5584202" y="2785928"/>
                </a:lnTo>
                <a:cubicBezTo>
                  <a:pt x="5582110" y="2784259"/>
                  <a:pt x="5579989" y="2782612"/>
                  <a:pt x="5577092" y="2781873"/>
                </a:cubicBezTo>
                <a:lnTo>
                  <a:pt x="5516954" y="2800588"/>
                </a:lnTo>
                <a:cubicBezTo>
                  <a:pt x="5484273" y="2806932"/>
                  <a:pt x="5491153" y="2783369"/>
                  <a:pt x="5480833" y="2773401"/>
                </a:cubicBezTo>
                <a:cubicBezTo>
                  <a:pt x="5470511" y="2763434"/>
                  <a:pt x="5448150" y="2760715"/>
                  <a:pt x="5455030" y="2740779"/>
                </a:cubicBezTo>
                <a:lnTo>
                  <a:pt x="5467627" y="2719472"/>
                </a:lnTo>
                <a:cubicBezTo>
                  <a:pt x="5421072" y="2697602"/>
                  <a:pt x="5374923" y="2682454"/>
                  <a:pt x="5341671" y="2671748"/>
                </a:cubicBezTo>
                <a:cubicBezTo>
                  <a:pt x="5279747" y="2651812"/>
                  <a:pt x="5259105" y="2654531"/>
                  <a:pt x="5212665" y="2666313"/>
                </a:cubicBezTo>
                <a:cubicBezTo>
                  <a:pt x="5166222" y="2678091"/>
                  <a:pt x="5108597" y="2698026"/>
                  <a:pt x="5063016" y="2742430"/>
                </a:cubicBezTo>
                <a:cubicBezTo>
                  <a:pt x="5017433" y="2786833"/>
                  <a:pt x="4968412" y="2860234"/>
                  <a:pt x="4939169" y="2932727"/>
                </a:cubicBezTo>
                <a:cubicBezTo>
                  <a:pt x="4921934" y="2975459"/>
                  <a:pt x="4903802" y="3024486"/>
                  <a:pt x="4896779" y="3074790"/>
                </a:cubicBezTo>
                <a:cubicBezTo>
                  <a:pt x="4903802" y="3125095"/>
                  <a:pt x="4921934" y="3174122"/>
                  <a:pt x="4939169" y="3216854"/>
                </a:cubicBezTo>
                <a:cubicBezTo>
                  <a:pt x="4968412" y="3289349"/>
                  <a:pt x="5017433" y="3362747"/>
                  <a:pt x="5063016" y="3407151"/>
                </a:cubicBezTo>
                <a:cubicBezTo>
                  <a:pt x="5108597" y="3451554"/>
                  <a:pt x="5166222" y="3471490"/>
                  <a:pt x="5212665" y="3483271"/>
                </a:cubicBezTo>
                <a:cubicBezTo>
                  <a:pt x="5259105" y="3495052"/>
                  <a:pt x="5279747" y="3497768"/>
                  <a:pt x="5341671" y="3477833"/>
                </a:cubicBezTo>
                <a:cubicBezTo>
                  <a:pt x="5374923" y="3467129"/>
                  <a:pt x="5421072" y="3451981"/>
                  <a:pt x="5467627" y="3430108"/>
                </a:cubicBezTo>
                <a:lnTo>
                  <a:pt x="5455030" y="3408801"/>
                </a:lnTo>
                <a:cubicBezTo>
                  <a:pt x="5448150" y="3388866"/>
                  <a:pt x="5470511" y="3386147"/>
                  <a:pt x="5480833" y="3376179"/>
                </a:cubicBezTo>
                <a:cubicBezTo>
                  <a:pt x="5491153" y="3366211"/>
                  <a:pt x="5484273" y="3342649"/>
                  <a:pt x="5516954" y="3348992"/>
                </a:cubicBezTo>
                <a:lnTo>
                  <a:pt x="5577092" y="3367707"/>
                </a:lnTo>
                <a:cubicBezTo>
                  <a:pt x="5579989" y="3366968"/>
                  <a:pt x="5582110" y="3365321"/>
                  <a:pt x="5584202" y="3363653"/>
                </a:cubicBezTo>
                <a:lnTo>
                  <a:pt x="5621702" y="3325208"/>
                </a:lnTo>
                <a:lnTo>
                  <a:pt x="5568558" y="3294621"/>
                </a:lnTo>
                <a:cubicBezTo>
                  <a:pt x="5535015" y="3260188"/>
                  <a:pt x="5529854" y="3219409"/>
                  <a:pt x="5527276" y="3185882"/>
                </a:cubicBezTo>
                <a:cubicBezTo>
                  <a:pt x="5524696" y="3152352"/>
                  <a:pt x="5532435" y="3111572"/>
                  <a:pt x="5553077" y="3093451"/>
                </a:cubicBezTo>
                <a:cubicBezTo>
                  <a:pt x="5573716" y="3075326"/>
                  <a:pt x="5617578" y="3072610"/>
                  <a:pt x="5651121" y="3077140"/>
                </a:cubicBezTo>
                <a:cubicBezTo>
                  <a:pt x="5684664" y="3081669"/>
                  <a:pt x="5715622" y="3078045"/>
                  <a:pt x="5754326" y="3120635"/>
                </a:cubicBezTo>
                <a:cubicBezTo>
                  <a:pt x="5760130" y="3127024"/>
                  <a:pt x="5766361" y="3134511"/>
                  <a:pt x="5771187" y="3144067"/>
                </a:cubicBezTo>
                <a:cubicBezTo>
                  <a:pt x="5776585" y="3137778"/>
                  <a:pt x="5781072" y="3131057"/>
                  <a:pt x="5785451" y="3124423"/>
                </a:cubicBezTo>
                <a:close/>
                <a:moveTo>
                  <a:pt x="5915779" y="2005458"/>
                </a:moveTo>
                <a:cubicBezTo>
                  <a:pt x="5906076" y="1929910"/>
                  <a:pt x="5890375" y="1826197"/>
                  <a:pt x="5830383" y="1742486"/>
                </a:cubicBezTo>
                <a:cubicBezTo>
                  <a:pt x="5761206" y="1645959"/>
                  <a:pt x="5631264" y="1520866"/>
                  <a:pt x="5505063" y="1458813"/>
                </a:cubicBezTo>
                <a:cubicBezTo>
                  <a:pt x="5378861" y="1396761"/>
                  <a:pt x="5224613" y="1373122"/>
                  <a:pt x="5073170" y="1370167"/>
                </a:cubicBezTo>
                <a:cubicBezTo>
                  <a:pt x="4921730" y="1367212"/>
                  <a:pt x="4742241" y="1393806"/>
                  <a:pt x="4596409" y="1441085"/>
                </a:cubicBezTo>
                <a:cubicBezTo>
                  <a:pt x="4450574" y="1488362"/>
                  <a:pt x="4313155" y="1578980"/>
                  <a:pt x="4198171" y="1653840"/>
                </a:cubicBezTo>
                <a:cubicBezTo>
                  <a:pt x="4083186" y="1728697"/>
                  <a:pt x="4006528" y="1792721"/>
                  <a:pt x="3906504" y="1890233"/>
                </a:cubicBezTo>
                <a:cubicBezTo>
                  <a:pt x="3806477" y="1987748"/>
                  <a:pt x="3721406" y="2079349"/>
                  <a:pt x="3598009" y="2238914"/>
                </a:cubicBezTo>
                <a:cubicBezTo>
                  <a:pt x="3474612" y="2398481"/>
                  <a:pt x="3310083" y="2660487"/>
                  <a:pt x="3166116" y="2847632"/>
                </a:cubicBezTo>
                <a:lnTo>
                  <a:pt x="2988304" y="3074790"/>
                </a:lnTo>
                <a:lnTo>
                  <a:pt x="3166116" y="3301951"/>
                </a:lnTo>
                <a:cubicBezTo>
                  <a:pt x="3310083" y="3489096"/>
                  <a:pt x="3474612" y="3751099"/>
                  <a:pt x="3598009" y="3910667"/>
                </a:cubicBezTo>
                <a:cubicBezTo>
                  <a:pt x="3721406" y="4070231"/>
                  <a:pt x="3806477" y="4161835"/>
                  <a:pt x="3906504" y="4259347"/>
                </a:cubicBezTo>
                <a:cubicBezTo>
                  <a:pt x="4006528" y="4356862"/>
                  <a:pt x="4083186" y="4420883"/>
                  <a:pt x="4198171" y="4495743"/>
                </a:cubicBezTo>
                <a:cubicBezTo>
                  <a:pt x="4313155" y="4570601"/>
                  <a:pt x="4450574" y="4661218"/>
                  <a:pt x="4596409" y="4708498"/>
                </a:cubicBezTo>
                <a:cubicBezTo>
                  <a:pt x="4742241" y="4755775"/>
                  <a:pt x="4921730" y="4782372"/>
                  <a:pt x="5073170" y="4779416"/>
                </a:cubicBezTo>
                <a:cubicBezTo>
                  <a:pt x="5224613" y="4776461"/>
                  <a:pt x="5378861" y="4752820"/>
                  <a:pt x="5505063" y="4690767"/>
                </a:cubicBezTo>
                <a:cubicBezTo>
                  <a:pt x="5631264" y="4628714"/>
                  <a:pt x="5761206" y="4503622"/>
                  <a:pt x="5830383" y="4407094"/>
                </a:cubicBezTo>
                <a:cubicBezTo>
                  <a:pt x="5890375" y="4323383"/>
                  <a:pt x="5906076" y="4219670"/>
                  <a:pt x="5915779" y="4144123"/>
                </a:cubicBezTo>
                <a:cubicBezTo>
                  <a:pt x="5904562" y="4087160"/>
                  <a:pt x="5889682" y="4016493"/>
                  <a:pt x="5856867" y="3956708"/>
                </a:cubicBezTo>
                <a:cubicBezTo>
                  <a:pt x="5815583" y="3881493"/>
                  <a:pt x="5747641" y="3790876"/>
                  <a:pt x="5676257" y="3733789"/>
                </a:cubicBezTo>
                <a:cubicBezTo>
                  <a:pt x="5604873" y="3676699"/>
                  <a:pt x="5519729" y="3642263"/>
                  <a:pt x="5428565" y="3614171"/>
                </a:cubicBezTo>
                <a:cubicBezTo>
                  <a:pt x="5412324" y="3609166"/>
                  <a:pt x="5395207" y="3605257"/>
                  <a:pt x="5376820" y="3605632"/>
                </a:cubicBezTo>
                <a:cubicBezTo>
                  <a:pt x="5324232" y="3617029"/>
                  <a:pt x="5271986" y="3621422"/>
                  <a:pt x="5227315" y="3617386"/>
                </a:cubicBezTo>
                <a:cubicBezTo>
                  <a:pt x="5152807" y="3610658"/>
                  <a:pt x="5086498" y="3579257"/>
                  <a:pt x="5029528" y="3530811"/>
                </a:cubicBezTo>
                <a:cubicBezTo>
                  <a:pt x="4975720" y="3512362"/>
                  <a:pt x="4927166" y="3487658"/>
                  <a:pt x="4891898" y="3451061"/>
                </a:cubicBezTo>
                <a:cubicBezTo>
                  <a:pt x="4835133" y="3392157"/>
                  <a:pt x="4801593" y="3303353"/>
                  <a:pt x="4788693" y="3211827"/>
                </a:cubicBezTo>
                <a:cubicBezTo>
                  <a:pt x="4783822" y="3177292"/>
                  <a:pt x="4781526" y="3138109"/>
                  <a:pt x="4785343" y="3097696"/>
                </a:cubicBezTo>
                <a:cubicBezTo>
                  <a:pt x="4784027" y="3090108"/>
                  <a:pt x="4783538" y="3082472"/>
                  <a:pt x="4784672" y="3074790"/>
                </a:cubicBezTo>
                <a:cubicBezTo>
                  <a:pt x="4783538" y="3067109"/>
                  <a:pt x="4784027" y="3059472"/>
                  <a:pt x="4785343" y="3051885"/>
                </a:cubicBezTo>
                <a:cubicBezTo>
                  <a:pt x="4781526" y="3011472"/>
                  <a:pt x="4783822" y="2972289"/>
                  <a:pt x="4788693" y="2937753"/>
                </a:cubicBezTo>
                <a:cubicBezTo>
                  <a:pt x="4801593" y="2846230"/>
                  <a:pt x="4835133" y="2757423"/>
                  <a:pt x="4891898" y="2698523"/>
                </a:cubicBezTo>
                <a:cubicBezTo>
                  <a:pt x="4927166" y="2661922"/>
                  <a:pt x="4975720" y="2637218"/>
                  <a:pt x="5029528" y="2618769"/>
                </a:cubicBezTo>
                <a:cubicBezTo>
                  <a:pt x="5086498" y="2570327"/>
                  <a:pt x="5152807" y="2538925"/>
                  <a:pt x="5227315" y="2532194"/>
                </a:cubicBezTo>
                <a:cubicBezTo>
                  <a:pt x="5271986" y="2528161"/>
                  <a:pt x="5324232" y="2532551"/>
                  <a:pt x="5376820" y="2543951"/>
                </a:cubicBezTo>
                <a:cubicBezTo>
                  <a:pt x="5395207" y="2544327"/>
                  <a:pt x="5412324" y="2540415"/>
                  <a:pt x="5428565" y="2535410"/>
                </a:cubicBezTo>
                <a:cubicBezTo>
                  <a:pt x="5519729" y="2507317"/>
                  <a:pt x="5604873" y="2472885"/>
                  <a:pt x="5676257" y="2415795"/>
                </a:cubicBezTo>
                <a:cubicBezTo>
                  <a:pt x="5747641" y="2358705"/>
                  <a:pt x="5815583" y="2268087"/>
                  <a:pt x="5856867" y="2192875"/>
                </a:cubicBezTo>
                <a:cubicBezTo>
                  <a:pt x="5889682" y="2133088"/>
                  <a:pt x="5904562" y="2062421"/>
                  <a:pt x="5915779" y="2005458"/>
                </a:cubicBezTo>
                <a:close/>
                <a:moveTo>
                  <a:pt x="5932835" y="4513472"/>
                </a:moveTo>
                <a:cubicBezTo>
                  <a:pt x="5933624" y="4510207"/>
                  <a:pt x="5929826" y="4509532"/>
                  <a:pt x="5923633" y="4511255"/>
                </a:cubicBezTo>
                <a:lnTo>
                  <a:pt x="5875255" y="4548931"/>
                </a:lnTo>
                <a:lnTo>
                  <a:pt x="5866692" y="4564709"/>
                </a:lnTo>
                <a:cubicBezTo>
                  <a:pt x="5792242" y="4616515"/>
                  <a:pt x="5666567" y="4702294"/>
                  <a:pt x="5594806" y="4743954"/>
                </a:cubicBezTo>
                <a:cubicBezTo>
                  <a:pt x="5503194" y="4797144"/>
                  <a:pt x="5459255" y="4827680"/>
                  <a:pt x="5364840" y="4850335"/>
                </a:cubicBezTo>
                <a:cubicBezTo>
                  <a:pt x="5270421" y="4872989"/>
                  <a:pt x="5147959" y="4880867"/>
                  <a:pt x="5028298" y="4879883"/>
                </a:cubicBezTo>
                <a:cubicBezTo>
                  <a:pt x="4908641" y="4878896"/>
                  <a:pt x="4758134" y="4872989"/>
                  <a:pt x="4646889" y="4844424"/>
                </a:cubicBezTo>
                <a:cubicBezTo>
                  <a:pt x="4535644" y="4815859"/>
                  <a:pt x="4433749" y="4748880"/>
                  <a:pt x="4360831" y="4708498"/>
                </a:cubicBezTo>
                <a:cubicBezTo>
                  <a:pt x="4287914" y="4668113"/>
                  <a:pt x="4276697" y="4645458"/>
                  <a:pt x="4209388" y="4602118"/>
                </a:cubicBezTo>
                <a:cubicBezTo>
                  <a:pt x="4142079" y="4558780"/>
                  <a:pt x="4045791" y="4522337"/>
                  <a:pt x="3956984" y="4448464"/>
                </a:cubicBezTo>
                <a:cubicBezTo>
                  <a:pt x="3868174" y="4374590"/>
                  <a:pt x="3764410" y="4254421"/>
                  <a:pt x="3676535" y="4158880"/>
                </a:cubicBezTo>
                <a:cubicBezTo>
                  <a:pt x="3588660" y="4063337"/>
                  <a:pt x="3516679" y="3991434"/>
                  <a:pt x="3429740" y="3875207"/>
                </a:cubicBezTo>
                <a:cubicBezTo>
                  <a:pt x="3342801" y="3758981"/>
                  <a:pt x="3260535" y="3603352"/>
                  <a:pt x="3154899" y="3461516"/>
                </a:cubicBezTo>
                <a:cubicBezTo>
                  <a:pt x="3082087" y="3363753"/>
                  <a:pt x="3001281" y="3262713"/>
                  <a:pt x="2914135" y="3162141"/>
                </a:cubicBezTo>
                <a:lnTo>
                  <a:pt x="2851805" y="3231309"/>
                </a:lnTo>
                <a:cubicBezTo>
                  <a:pt x="2893716" y="3236211"/>
                  <a:pt x="2922985" y="3272639"/>
                  <a:pt x="2922985" y="3315849"/>
                </a:cubicBezTo>
                <a:cubicBezTo>
                  <a:pt x="2922985" y="3367980"/>
                  <a:pt x="2880384" y="3410239"/>
                  <a:pt x="2827835" y="3410239"/>
                </a:cubicBezTo>
                <a:cubicBezTo>
                  <a:pt x="2787764" y="3410239"/>
                  <a:pt x="2753477" y="3385668"/>
                  <a:pt x="2746278" y="3348414"/>
                </a:cubicBezTo>
                <a:cubicBezTo>
                  <a:pt x="2742751" y="3353285"/>
                  <a:pt x="2738504" y="3357537"/>
                  <a:pt x="2734227" y="3361788"/>
                </a:cubicBezTo>
                <a:lnTo>
                  <a:pt x="2526864" y="3553278"/>
                </a:lnTo>
                <a:cubicBezTo>
                  <a:pt x="2584323" y="3556605"/>
                  <a:pt x="2627368" y="3608012"/>
                  <a:pt x="2627368" y="3670007"/>
                </a:cubicBezTo>
                <a:cubicBezTo>
                  <a:pt x="2627368" y="3738706"/>
                  <a:pt x="2574511" y="3794400"/>
                  <a:pt x="2509310" y="3794400"/>
                </a:cubicBezTo>
                <a:cubicBezTo>
                  <a:pt x="2444362" y="3794400"/>
                  <a:pt x="2391662" y="3739139"/>
                  <a:pt x="2391566" y="3670807"/>
                </a:cubicBezTo>
                <a:cubicBezTo>
                  <a:pt x="2337180" y="3716836"/>
                  <a:pt x="2282225" y="3759162"/>
                  <a:pt x="2228500" y="3795121"/>
                </a:cubicBezTo>
                <a:lnTo>
                  <a:pt x="2307269" y="3898137"/>
                </a:lnTo>
                <a:cubicBezTo>
                  <a:pt x="2354571" y="3971538"/>
                  <a:pt x="2382093" y="4050374"/>
                  <a:pt x="2410474" y="4126494"/>
                </a:cubicBezTo>
                <a:cubicBezTo>
                  <a:pt x="2438856" y="4202612"/>
                  <a:pt x="2470680" y="4276013"/>
                  <a:pt x="2477560" y="4354852"/>
                </a:cubicBezTo>
                <a:cubicBezTo>
                  <a:pt x="2483868" y="4427163"/>
                  <a:pt x="2473538" y="4516251"/>
                  <a:pt x="2455953" y="4582086"/>
                </a:cubicBezTo>
                <a:lnTo>
                  <a:pt x="2487879" y="4550587"/>
                </a:lnTo>
                <a:cubicBezTo>
                  <a:pt x="2543782" y="4503464"/>
                  <a:pt x="2600545" y="4476277"/>
                  <a:pt x="2668489" y="4458156"/>
                </a:cubicBezTo>
                <a:cubicBezTo>
                  <a:pt x="2736431" y="4440031"/>
                  <a:pt x="2825877" y="4430969"/>
                  <a:pt x="2895539" y="4441845"/>
                </a:cubicBezTo>
                <a:cubicBezTo>
                  <a:pt x="2965202" y="4452718"/>
                  <a:pt x="3019387" y="4476280"/>
                  <a:pt x="3086469" y="4523400"/>
                </a:cubicBezTo>
                <a:cubicBezTo>
                  <a:pt x="3153555" y="4570522"/>
                  <a:pt x="3245578" y="4632142"/>
                  <a:pt x="3298042" y="4724573"/>
                </a:cubicBezTo>
                <a:cubicBezTo>
                  <a:pt x="3350502" y="4817001"/>
                  <a:pt x="3393505" y="4990987"/>
                  <a:pt x="3401247" y="5077980"/>
                </a:cubicBezTo>
                <a:cubicBezTo>
                  <a:pt x="3408986" y="5164973"/>
                  <a:pt x="3385766" y="5185817"/>
                  <a:pt x="3344485" y="5246531"/>
                </a:cubicBezTo>
                <a:cubicBezTo>
                  <a:pt x="3303200" y="5307243"/>
                  <a:pt x="3221496" y="5397863"/>
                  <a:pt x="3153555" y="5442266"/>
                </a:cubicBezTo>
                <a:cubicBezTo>
                  <a:pt x="3085610" y="5486667"/>
                  <a:pt x="3003044" y="5502978"/>
                  <a:pt x="2936821" y="5512945"/>
                </a:cubicBezTo>
                <a:cubicBezTo>
                  <a:pt x="2870598" y="5522913"/>
                  <a:pt x="2807815" y="5522008"/>
                  <a:pt x="2756214" y="5502072"/>
                </a:cubicBezTo>
                <a:cubicBezTo>
                  <a:pt x="2704610" y="5482137"/>
                  <a:pt x="2651287" y="5433204"/>
                  <a:pt x="2627205" y="5393330"/>
                </a:cubicBezTo>
                <a:cubicBezTo>
                  <a:pt x="2603126" y="5353460"/>
                  <a:pt x="2607425" y="5292745"/>
                  <a:pt x="2611727" y="5262842"/>
                </a:cubicBezTo>
                <a:cubicBezTo>
                  <a:pt x="2616026" y="5232936"/>
                  <a:pt x="2636665" y="5197595"/>
                  <a:pt x="2653008" y="5213909"/>
                </a:cubicBezTo>
                <a:cubicBezTo>
                  <a:pt x="2669349" y="5230220"/>
                  <a:pt x="2677087" y="5325367"/>
                  <a:pt x="2709771" y="5360708"/>
                </a:cubicBezTo>
                <a:cubicBezTo>
                  <a:pt x="2742451" y="5396049"/>
                  <a:pt x="2783736" y="5437734"/>
                  <a:pt x="2849097" y="5425952"/>
                </a:cubicBezTo>
                <a:cubicBezTo>
                  <a:pt x="2914460" y="5414174"/>
                  <a:pt x="3042607" y="5356179"/>
                  <a:pt x="3101950" y="5290026"/>
                </a:cubicBezTo>
                <a:cubicBezTo>
                  <a:pt x="3161294" y="5223877"/>
                  <a:pt x="3194836" y="5104262"/>
                  <a:pt x="3205156" y="5029047"/>
                </a:cubicBezTo>
                <a:cubicBezTo>
                  <a:pt x="3215475" y="4953835"/>
                  <a:pt x="3202575" y="4894026"/>
                  <a:pt x="3163874" y="4838750"/>
                </a:cubicBezTo>
                <a:cubicBezTo>
                  <a:pt x="3125170" y="4783474"/>
                  <a:pt x="3050349" y="4720040"/>
                  <a:pt x="2972944" y="4697386"/>
                </a:cubicBezTo>
                <a:cubicBezTo>
                  <a:pt x="2895539" y="4674732"/>
                  <a:pt x="2782874" y="4678356"/>
                  <a:pt x="2699451" y="4702824"/>
                </a:cubicBezTo>
                <a:cubicBezTo>
                  <a:pt x="2616026" y="4727289"/>
                  <a:pt x="2537762" y="4779849"/>
                  <a:pt x="2472398" y="4844188"/>
                </a:cubicBezTo>
                <a:cubicBezTo>
                  <a:pt x="2407034" y="4908527"/>
                  <a:pt x="2369193" y="5014550"/>
                  <a:pt x="2307269" y="5088856"/>
                </a:cubicBezTo>
                <a:cubicBezTo>
                  <a:pt x="2245348" y="5163163"/>
                  <a:pt x="2167943" y="5239280"/>
                  <a:pt x="2100858" y="5290026"/>
                </a:cubicBezTo>
                <a:cubicBezTo>
                  <a:pt x="2033776" y="5340773"/>
                  <a:pt x="1972715" y="5368865"/>
                  <a:pt x="1904770" y="5393330"/>
                </a:cubicBezTo>
                <a:cubicBezTo>
                  <a:pt x="1836826" y="5417798"/>
                  <a:pt x="1778345" y="5429577"/>
                  <a:pt x="1693198" y="5436828"/>
                </a:cubicBezTo>
                <a:cubicBezTo>
                  <a:pt x="1608054" y="5444077"/>
                  <a:pt x="1474746" y="5441358"/>
                  <a:pt x="1393904" y="5436828"/>
                </a:cubicBezTo>
                <a:cubicBezTo>
                  <a:pt x="1356347" y="5434724"/>
                  <a:pt x="1328256" y="5435357"/>
                  <a:pt x="1302140" y="5433346"/>
                </a:cubicBezTo>
                <a:cubicBezTo>
                  <a:pt x="1409673" y="5500271"/>
                  <a:pt x="1536944" y="5572458"/>
                  <a:pt x="1651693" y="5630435"/>
                </a:cubicBezTo>
                <a:cubicBezTo>
                  <a:pt x="1811549" y="5711203"/>
                  <a:pt x="2005992" y="5790986"/>
                  <a:pt x="2145282" y="5843190"/>
                </a:cubicBezTo>
                <a:cubicBezTo>
                  <a:pt x="2284573" y="5895393"/>
                  <a:pt x="2351882" y="5910169"/>
                  <a:pt x="2487432" y="5943657"/>
                </a:cubicBezTo>
                <a:cubicBezTo>
                  <a:pt x="2622979" y="5977148"/>
                  <a:pt x="2789380" y="6028367"/>
                  <a:pt x="2958584" y="6044124"/>
                </a:cubicBezTo>
                <a:cubicBezTo>
                  <a:pt x="3000885" y="6048066"/>
                  <a:pt x="3046108" y="6050219"/>
                  <a:pt x="3092630" y="6051097"/>
                </a:cubicBezTo>
                <a:cubicBezTo>
                  <a:pt x="3232199" y="6053728"/>
                  <a:pt x="3383466" y="6044862"/>
                  <a:pt x="3502657" y="6038216"/>
                </a:cubicBezTo>
                <a:cubicBezTo>
                  <a:pt x="3661578" y="6029351"/>
                  <a:pt x="3782171" y="6013591"/>
                  <a:pt x="3912113" y="5990936"/>
                </a:cubicBezTo>
                <a:cubicBezTo>
                  <a:pt x="4042055" y="5968282"/>
                  <a:pt x="4153299" y="5946612"/>
                  <a:pt x="4282305" y="5902287"/>
                </a:cubicBezTo>
                <a:cubicBezTo>
                  <a:pt x="4411311" y="5857965"/>
                  <a:pt x="4550602" y="5797881"/>
                  <a:pt x="4686152" y="5724992"/>
                </a:cubicBezTo>
                <a:cubicBezTo>
                  <a:pt x="4821702" y="5652105"/>
                  <a:pt x="4968470" y="5559517"/>
                  <a:pt x="5095607" y="5464960"/>
                </a:cubicBezTo>
                <a:cubicBezTo>
                  <a:pt x="5222745" y="5370400"/>
                  <a:pt x="5340534" y="5270918"/>
                  <a:pt x="5448974" y="5157646"/>
                </a:cubicBezTo>
                <a:cubicBezTo>
                  <a:pt x="5557414" y="5044374"/>
                  <a:pt x="5675203" y="4886778"/>
                  <a:pt x="5746249" y="4785327"/>
                </a:cubicBezTo>
                <a:cubicBezTo>
                  <a:pt x="5809636" y="4694812"/>
                  <a:pt x="5840281" y="4611353"/>
                  <a:pt x="5866692" y="4564709"/>
                </a:cubicBezTo>
                <a:cubicBezTo>
                  <a:pt x="5887302" y="4550399"/>
                  <a:pt x="5903984" y="4538672"/>
                  <a:pt x="5914518" y="4531203"/>
                </a:cubicBezTo>
                <a:cubicBezTo>
                  <a:pt x="5926671" y="4522582"/>
                  <a:pt x="5932046" y="4516736"/>
                  <a:pt x="5932835" y="4513472"/>
                </a:cubicBezTo>
                <a:close/>
                <a:moveTo>
                  <a:pt x="5932835" y="1636109"/>
                </a:moveTo>
                <a:cubicBezTo>
                  <a:pt x="5932046" y="1632848"/>
                  <a:pt x="5926671" y="1626998"/>
                  <a:pt x="5914518" y="1618381"/>
                </a:cubicBezTo>
                <a:lnTo>
                  <a:pt x="5866692" y="1584872"/>
                </a:lnTo>
                <a:cubicBezTo>
                  <a:pt x="5840281" y="1538228"/>
                  <a:pt x="5809636" y="1454771"/>
                  <a:pt x="5746249" y="1364257"/>
                </a:cubicBezTo>
                <a:cubicBezTo>
                  <a:pt x="5675203" y="1262803"/>
                  <a:pt x="5557414" y="1105206"/>
                  <a:pt x="5448974" y="991935"/>
                </a:cubicBezTo>
                <a:cubicBezTo>
                  <a:pt x="5340534" y="878663"/>
                  <a:pt x="5222745" y="779180"/>
                  <a:pt x="5095607" y="684623"/>
                </a:cubicBezTo>
                <a:cubicBezTo>
                  <a:pt x="4968470" y="590064"/>
                  <a:pt x="4821702" y="497478"/>
                  <a:pt x="4686152" y="424589"/>
                </a:cubicBezTo>
                <a:cubicBezTo>
                  <a:pt x="4550602" y="351700"/>
                  <a:pt x="4411311" y="291618"/>
                  <a:pt x="4282305" y="247293"/>
                </a:cubicBezTo>
                <a:cubicBezTo>
                  <a:pt x="4153299" y="202969"/>
                  <a:pt x="4042055" y="181298"/>
                  <a:pt x="3912113" y="158644"/>
                </a:cubicBezTo>
                <a:cubicBezTo>
                  <a:pt x="3782171" y="135990"/>
                  <a:pt x="3661578" y="120230"/>
                  <a:pt x="3502657" y="111367"/>
                </a:cubicBezTo>
                <a:cubicBezTo>
                  <a:pt x="3383466" y="104718"/>
                  <a:pt x="3232199" y="95853"/>
                  <a:pt x="3092630" y="98484"/>
                </a:cubicBezTo>
                <a:cubicBezTo>
                  <a:pt x="3046108" y="99362"/>
                  <a:pt x="3000885" y="101518"/>
                  <a:pt x="2958584" y="105457"/>
                </a:cubicBezTo>
                <a:cubicBezTo>
                  <a:pt x="2789380" y="121217"/>
                  <a:pt x="2622979" y="172436"/>
                  <a:pt x="2487432" y="205924"/>
                </a:cubicBezTo>
                <a:cubicBezTo>
                  <a:pt x="2351882" y="239412"/>
                  <a:pt x="2284573" y="254188"/>
                  <a:pt x="2145282" y="306391"/>
                </a:cubicBezTo>
                <a:cubicBezTo>
                  <a:pt x="2005992" y="358594"/>
                  <a:pt x="1811549" y="438378"/>
                  <a:pt x="1651693" y="519145"/>
                </a:cubicBezTo>
                <a:cubicBezTo>
                  <a:pt x="1536944" y="577123"/>
                  <a:pt x="1409673" y="649313"/>
                  <a:pt x="1302139" y="716234"/>
                </a:cubicBezTo>
                <a:cubicBezTo>
                  <a:pt x="1328256" y="714227"/>
                  <a:pt x="1356347" y="714859"/>
                  <a:pt x="1393904" y="712755"/>
                </a:cubicBezTo>
                <a:cubicBezTo>
                  <a:pt x="1474746" y="708222"/>
                  <a:pt x="1608054" y="705503"/>
                  <a:pt x="1693198" y="712755"/>
                </a:cubicBezTo>
                <a:cubicBezTo>
                  <a:pt x="1778345" y="720004"/>
                  <a:pt x="1836826" y="731782"/>
                  <a:pt x="1904770" y="756250"/>
                </a:cubicBezTo>
                <a:cubicBezTo>
                  <a:pt x="1972714" y="780715"/>
                  <a:pt x="2033776" y="808807"/>
                  <a:pt x="2100858" y="859554"/>
                </a:cubicBezTo>
                <a:cubicBezTo>
                  <a:pt x="2167943" y="910301"/>
                  <a:pt x="2245348" y="986418"/>
                  <a:pt x="2307269" y="1060724"/>
                </a:cubicBezTo>
                <a:cubicBezTo>
                  <a:pt x="2369193" y="1135031"/>
                  <a:pt x="2407034" y="1241057"/>
                  <a:pt x="2472398" y="1305392"/>
                </a:cubicBezTo>
                <a:cubicBezTo>
                  <a:pt x="2537762" y="1369731"/>
                  <a:pt x="2616026" y="1422292"/>
                  <a:pt x="2699451" y="1446760"/>
                </a:cubicBezTo>
                <a:cubicBezTo>
                  <a:pt x="2782874" y="1471225"/>
                  <a:pt x="2895539" y="1474849"/>
                  <a:pt x="2972944" y="1452195"/>
                </a:cubicBezTo>
                <a:cubicBezTo>
                  <a:pt x="3050349" y="1429540"/>
                  <a:pt x="3125170" y="1366107"/>
                  <a:pt x="3163874" y="1310830"/>
                </a:cubicBezTo>
                <a:cubicBezTo>
                  <a:pt x="3202575" y="1255554"/>
                  <a:pt x="3215475" y="1195748"/>
                  <a:pt x="3205156" y="1120533"/>
                </a:cubicBezTo>
                <a:cubicBezTo>
                  <a:pt x="3194836" y="1045322"/>
                  <a:pt x="3161294" y="925707"/>
                  <a:pt x="3101950" y="859554"/>
                </a:cubicBezTo>
                <a:cubicBezTo>
                  <a:pt x="3042607" y="793402"/>
                  <a:pt x="2914460" y="735409"/>
                  <a:pt x="2849097" y="723628"/>
                </a:cubicBezTo>
                <a:cubicBezTo>
                  <a:pt x="2783736" y="711847"/>
                  <a:pt x="2742451" y="753531"/>
                  <a:pt x="2709771" y="788872"/>
                </a:cubicBezTo>
                <a:cubicBezTo>
                  <a:pt x="2677087" y="824213"/>
                  <a:pt x="2669349" y="919363"/>
                  <a:pt x="2653008" y="935674"/>
                </a:cubicBezTo>
                <a:cubicBezTo>
                  <a:pt x="2636665" y="951985"/>
                  <a:pt x="2616026" y="916644"/>
                  <a:pt x="2611727" y="886741"/>
                </a:cubicBezTo>
                <a:cubicBezTo>
                  <a:pt x="2607425" y="856835"/>
                  <a:pt x="2603126" y="796121"/>
                  <a:pt x="2627205" y="756250"/>
                </a:cubicBezTo>
                <a:cubicBezTo>
                  <a:pt x="2651287" y="716376"/>
                  <a:pt x="2704610" y="667443"/>
                  <a:pt x="2756214" y="647508"/>
                </a:cubicBezTo>
                <a:cubicBezTo>
                  <a:pt x="2807815" y="627573"/>
                  <a:pt x="2870598" y="626667"/>
                  <a:pt x="2936821" y="636635"/>
                </a:cubicBezTo>
                <a:cubicBezTo>
                  <a:pt x="3003044" y="646603"/>
                  <a:pt x="3085610" y="662914"/>
                  <a:pt x="3153555" y="707317"/>
                </a:cubicBezTo>
                <a:cubicBezTo>
                  <a:pt x="3221496" y="751720"/>
                  <a:pt x="3303200" y="842338"/>
                  <a:pt x="3344485" y="903052"/>
                </a:cubicBezTo>
                <a:cubicBezTo>
                  <a:pt x="3385766" y="963764"/>
                  <a:pt x="3408986" y="984607"/>
                  <a:pt x="3401247" y="1071600"/>
                </a:cubicBezTo>
                <a:cubicBezTo>
                  <a:pt x="3393505" y="1158593"/>
                  <a:pt x="3350502" y="1332579"/>
                  <a:pt x="3298042" y="1425011"/>
                </a:cubicBezTo>
                <a:cubicBezTo>
                  <a:pt x="3245578" y="1517439"/>
                  <a:pt x="3153555" y="1579061"/>
                  <a:pt x="3086469" y="1626181"/>
                </a:cubicBezTo>
                <a:cubicBezTo>
                  <a:pt x="3019387" y="1673303"/>
                  <a:pt x="2965202" y="1696863"/>
                  <a:pt x="2895539" y="1707739"/>
                </a:cubicBezTo>
                <a:cubicBezTo>
                  <a:pt x="2825877" y="1718612"/>
                  <a:pt x="2736431" y="1709549"/>
                  <a:pt x="2668489" y="1691428"/>
                </a:cubicBezTo>
                <a:cubicBezTo>
                  <a:pt x="2600545" y="1673303"/>
                  <a:pt x="2543782" y="1646119"/>
                  <a:pt x="2487879" y="1598997"/>
                </a:cubicBezTo>
                <a:lnTo>
                  <a:pt x="2455953" y="1567495"/>
                </a:lnTo>
                <a:cubicBezTo>
                  <a:pt x="2473538" y="1633332"/>
                  <a:pt x="2483868" y="1722418"/>
                  <a:pt x="2477560" y="1794729"/>
                </a:cubicBezTo>
                <a:cubicBezTo>
                  <a:pt x="2470680" y="1873568"/>
                  <a:pt x="2438856" y="1946969"/>
                  <a:pt x="2410474" y="2023089"/>
                </a:cubicBezTo>
                <a:cubicBezTo>
                  <a:pt x="2382093" y="2099206"/>
                  <a:pt x="2354571" y="2178045"/>
                  <a:pt x="2307269" y="2251443"/>
                </a:cubicBezTo>
                <a:lnTo>
                  <a:pt x="2228500" y="2354463"/>
                </a:lnTo>
                <a:cubicBezTo>
                  <a:pt x="2282225" y="2390421"/>
                  <a:pt x="2337180" y="2432744"/>
                  <a:pt x="2391566" y="2478774"/>
                </a:cubicBezTo>
                <a:cubicBezTo>
                  <a:pt x="2391662" y="2410441"/>
                  <a:pt x="2444362" y="2355183"/>
                  <a:pt x="2509310" y="2355183"/>
                </a:cubicBezTo>
                <a:cubicBezTo>
                  <a:pt x="2574511" y="2355183"/>
                  <a:pt x="2627368" y="2410874"/>
                  <a:pt x="2627368" y="2479573"/>
                </a:cubicBezTo>
                <a:cubicBezTo>
                  <a:pt x="2627368" y="2541571"/>
                  <a:pt x="2584323" y="2592975"/>
                  <a:pt x="2526864" y="2596306"/>
                </a:cubicBezTo>
                <a:lnTo>
                  <a:pt x="2734227" y="2787793"/>
                </a:lnTo>
                <a:cubicBezTo>
                  <a:pt x="2738504" y="2792047"/>
                  <a:pt x="2742751" y="2796298"/>
                  <a:pt x="2746278" y="2801167"/>
                </a:cubicBezTo>
                <a:cubicBezTo>
                  <a:pt x="2753477" y="2763912"/>
                  <a:pt x="2787764" y="2739344"/>
                  <a:pt x="2827835" y="2739344"/>
                </a:cubicBezTo>
                <a:cubicBezTo>
                  <a:pt x="2880384" y="2739344"/>
                  <a:pt x="2922985" y="2781604"/>
                  <a:pt x="2922985" y="2833731"/>
                </a:cubicBezTo>
                <a:cubicBezTo>
                  <a:pt x="2922985" y="2876942"/>
                  <a:pt x="2893716" y="2913370"/>
                  <a:pt x="2851805" y="2918272"/>
                </a:cubicBezTo>
                <a:lnTo>
                  <a:pt x="2914135" y="2987440"/>
                </a:lnTo>
                <a:cubicBezTo>
                  <a:pt x="3001281" y="2886867"/>
                  <a:pt x="3082087" y="2785828"/>
                  <a:pt x="3154899" y="2688065"/>
                </a:cubicBezTo>
                <a:cubicBezTo>
                  <a:pt x="3260535" y="2546228"/>
                  <a:pt x="3342801" y="2390603"/>
                  <a:pt x="3429740" y="2274376"/>
                </a:cubicBezTo>
                <a:cubicBezTo>
                  <a:pt x="3516679" y="2158146"/>
                  <a:pt x="3588660" y="2086244"/>
                  <a:pt x="3676535" y="1990703"/>
                </a:cubicBezTo>
                <a:cubicBezTo>
                  <a:pt x="3764410" y="1895159"/>
                  <a:pt x="3868174" y="1774990"/>
                  <a:pt x="3956984" y="1701120"/>
                </a:cubicBezTo>
                <a:cubicBezTo>
                  <a:pt x="4045791" y="1627246"/>
                  <a:pt x="4142079" y="1590800"/>
                  <a:pt x="4209388" y="1547463"/>
                </a:cubicBezTo>
                <a:cubicBezTo>
                  <a:pt x="4276697" y="1504122"/>
                  <a:pt x="4287914" y="1481468"/>
                  <a:pt x="4360831" y="1441085"/>
                </a:cubicBezTo>
                <a:cubicBezTo>
                  <a:pt x="4433749" y="1400700"/>
                  <a:pt x="4535644" y="1333721"/>
                  <a:pt x="4646889" y="1305156"/>
                </a:cubicBezTo>
                <a:cubicBezTo>
                  <a:pt x="4758134" y="1276595"/>
                  <a:pt x="4908641" y="1270684"/>
                  <a:pt x="5028298" y="1269700"/>
                </a:cubicBezTo>
                <a:cubicBezTo>
                  <a:pt x="5147959" y="1268713"/>
                  <a:pt x="5270421" y="1276595"/>
                  <a:pt x="5364840" y="1299249"/>
                </a:cubicBezTo>
                <a:cubicBezTo>
                  <a:pt x="5459255" y="1321903"/>
                  <a:pt x="5503194" y="1352436"/>
                  <a:pt x="5594806" y="1405626"/>
                </a:cubicBezTo>
                <a:cubicBezTo>
                  <a:pt x="5666567" y="1447289"/>
                  <a:pt x="5792242" y="1533065"/>
                  <a:pt x="5866692" y="1584872"/>
                </a:cubicBezTo>
                <a:lnTo>
                  <a:pt x="5875255" y="1600650"/>
                </a:lnTo>
                <a:lnTo>
                  <a:pt x="5923633" y="1638325"/>
                </a:lnTo>
                <a:close/>
                <a:moveTo>
                  <a:pt x="6022786" y="3797053"/>
                </a:moveTo>
                <a:cubicBezTo>
                  <a:pt x="6023147" y="3752649"/>
                  <a:pt x="6021751" y="3710907"/>
                  <a:pt x="6017666" y="3677607"/>
                </a:cubicBezTo>
                <a:cubicBezTo>
                  <a:pt x="6001322" y="3544397"/>
                  <a:pt x="5953161" y="3394879"/>
                  <a:pt x="5914460" y="3286137"/>
                </a:cubicBezTo>
                <a:cubicBezTo>
                  <a:pt x="5903112" y="3254257"/>
                  <a:pt x="5892061" y="3225801"/>
                  <a:pt x="5878631" y="3200210"/>
                </a:cubicBezTo>
                <a:lnTo>
                  <a:pt x="5841738" y="3252976"/>
                </a:lnTo>
                <a:lnTo>
                  <a:pt x="5883332" y="3332681"/>
                </a:lnTo>
                <a:cubicBezTo>
                  <a:pt x="5916016" y="3410612"/>
                  <a:pt x="5942676" y="3522073"/>
                  <a:pt x="5950418" y="3588222"/>
                </a:cubicBezTo>
                <a:cubicBezTo>
                  <a:pt x="5958157" y="3654374"/>
                  <a:pt x="5936655" y="3725962"/>
                  <a:pt x="5924614" y="3729589"/>
                </a:cubicBezTo>
                <a:cubicBezTo>
                  <a:pt x="5912573" y="3733214"/>
                  <a:pt x="5910854" y="3666156"/>
                  <a:pt x="5878171" y="3609971"/>
                </a:cubicBezTo>
                <a:cubicBezTo>
                  <a:pt x="5845574" y="3553932"/>
                  <a:pt x="5780456" y="3445595"/>
                  <a:pt x="5728864" y="3392932"/>
                </a:cubicBezTo>
                <a:lnTo>
                  <a:pt x="5692840" y="3430580"/>
                </a:lnTo>
                <a:cubicBezTo>
                  <a:pt x="5725367" y="3456659"/>
                  <a:pt x="5743576" y="3491561"/>
                  <a:pt x="5769807" y="3528416"/>
                </a:cubicBezTo>
                <a:cubicBezTo>
                  <a:pt x="5800769" y="3571914"/>
                  <a:pt x="5847212" y="3677934"/>
                  <a:pt x="5847212" y="3691529"/>
                </a:cubicBezTo>
                <a:cubicBezTo>
                  <a:pt x="5847212" y="3693228"/>
                  <a:pt x="5846538" y="3693567"/>
                  <a:pt x="5845296" y="3692819"/>
                </a:cubicBezTo>
                <a:cubicBezTo>
                  <a:pt x="5836596" y="3687578"/>
                  <a:pt x="5799907" y="3629001"/>
                  <a:pt x="5769807" y="3609971"/>
                </a:cubicBezTo>
                <a:cubicBezTo>
                  <a:pt x="5735406" y="3588222"/>
                  <a:pt x="5682083" y="3580068"/>
                  <a:pt x="5640801" y="3561038"/>
                </a:cubicBezTo>
                <a:cubicBezTo>
                  <a:pt x="5617843" y="3550456"/>
                  <a:pt x="5593288" y="3539313"/>
                  <a:pt x="5572780" y="3523647"/>
                </a:cubicBezTo>
                <a:lnTo>
                  <a:pt x="5533029" y="3551267"/>
                </a:lnTo>
                <a:lnTo>
                  <a:pt x="5537759" y="3552554"/>
                </a:lnTo>
                <a:cubicBezTo>
                  <a:pt x="5624624" y="3583365"/>
                  <a:pt x="5648706" y="3612360"/>
                  <a:pt x="5718369" y="3666731"/>
                </a:cubicBezTo>
                <a:cubicBezTo>
                  <a:pt x="5788032" y="3721102"/>
                  <a:pt x="5909299" y="3804471"/>
                  <a:pt x="5955742" y="3878777"/>
                </a:cubicBezTo>
                <a:cubicBezTo>
                  <a:pt x="5996378" y="3943797"/>
                  <a:pt x="5989607" y="4099701"/>
                  <a:pt x="5994190" y="4115201"/>
                </a:cubicBezTo>
                <a:lnTo>
                  <a:pt x="5997023" y="4112572"/>
                </a:lnTo>
                <a:cubicBezTo>
                  <a:pt x="6004762" y="4087426"/>
                  <a:pt x="6021697" y="3930260"/>
                  <a:pt x="6022786" y="3797053"/>
                </a:cubicBezTo>
                <a:close/>
                <a:moveTo>
                  <a:pt x="6022786" y="2352531"/>
                </a:moveTo>
                <a:cubicBezTo>
                  <a:pt x="6021697" y="2219321"/>
                  <a:pt x="6004762" y="2062157"/>
                  <a:pt x="5997023" y="2037008"/>
                </a:cubicBezTo>
                <a:lnTo>
                  <a:pt x="5994190" y="2034380"/>
                </a:lnTo>
                <a:cubicBezTo>
                  <a:pt x="5989607" y="2049882"/>
                  <a:pt x="5996378" y="2205786"/>
                  <a:pt x="5955742" y="2270803"/>
                </a:cubicBezTo>
                <a:cubicBezTo>
                  <a:pt x="5909299" y="2345110"/>
                  <a:pt x="5788032" y="2428478"/>
                  <a:pt x="5718369" y="2482849"/>
                </a:cubicBezTo>
                <a:cubicBezTo>
                  <a:pt x="5648706" y="2537220"/>
                  <a:pt x="5624624" y="2566218"/>
                  <a:pt x="5537759" y="2597026"/>
                </a:cubicBezTo>
                <a:lnTo>
                  <a:pt x="5533029" y="2598313"/>
                </a:lnTo>
                <a:lnTo>
                  <a:pt x="5572780" y="2625933"/>
                </a:lnTo>
                <a:cubicBezTo>
                  <a:pt x="5593288" y="2610270"/>
                  <a:pt x="5617843" y="2599125"/>
                  <a:pt x="5640801" y="2588542"/>
                </a:cubicBezTo>
                <a:cubicBezTo>
                  <a:pt x="5682083" y="2569512"/>
                  <a:pt x="5735406" y="2561358"/>
                  <a:pt x="5769807" y="2539609"/>
                </a:cubicBezTo>
                <a:cubicBezTo>
                  <a:pt x="5799907" y="2520579"/>
                  <a:pt x="5836596" y="2462003"/>
                  <a:pt x="5845296" y="2456761"/>
                </a:cubicBezTo>
                <a:cubicBezTo>
                  <a:pt x="5846538" y="2456013"/>
                  <a:pt x="5847212" y="2456353"/>
                  <a:pt x="5847212" y="2458054"/>
                </a:cubicBezTo>
                <a:cubicBezTo>
                  <a:pt x="5847212" y="2471646"/>
                  <a:pt x="5800769" y="2577669"/>
                  <a:pt x="5769807" y="2621164"/>
                </a:cubicBezTo>
                <a:cubicBezTo>
                  <a:pt x="5743576" y="2658019"/>
                  <a:pt x="5725367" y="2692921"/>
                  <a:pt x="5692840" y="2719000"/>
                </a:cubicBezTo>
                <a:lnTo>
                  <a:pt x="5728864" y="2756648"/>
                </a:lnTo>
                <a:cubicBezTo>
                  <a:pt x="5780456" y="2703988"/>
                  <a:pt x="5845574" y="2595652"/>
                  <a:pt x="5878171" y="2539609"/>
                </a:cubicBezTo>
                <a:cubicBezTo>
                  <a:pt x="5910854" y="2483428"/>
                  <a:pt x="5912573" y="2416367"/>
                  <a:pt x="5924614" y="2419994"/>
                </a:cubicBezTo>
                <a:cubicBezTo>
                  <a:pt x="5936655" y="2423619"/>
                  <a:pt x="5958157" y="2495206"/>
                  <a:pt x="5950418" y="2561358"/>
                </a:cubicBezTo>
                <a:cubicBezTo>
                  <a:pt x="5942676" y="2627508"/>
                  <a:pt x="5916016" y="2738969"/>
                  <a:pt x="5883332" y="2816899"/>
                </a:cubicBezTo>
                <a:lnTo>
                  <a:pt x="5841738" y="2896607"/>
                </a:lnTo>
                <a:lnTo>
                  <a:pt x="5878631" y="2949371"/>
                </a:lnTo>
                <a:cubicBezTo>
                  <a:pt x="5892061" y="2923779"/>
                  <a:pt x="5903112" y="2895327"/>
                  <a:pt x="5914460" y="2863443"/>
                </a:cubicBezTo>
                <a:cubicBezTo>
                  <a:pt x="5953161" y="2754701"/>
                  <a:pt x="6001322" y="2605183"/>
                  <a:pt x="6017666" y="2471976"/>
                </a:cubicBezTo>
                <a:cubicBezTo>
                  <a:pt x="6021751" y="2438673"/>
                  <a:pt x="6023147" y="2396931"/>
                  <a:pt x="6022786" y="2352531"/>
                </a:cubicBezTo>
                <a:close/>
                <a:moveTo>
                  <a:pt x="6116492" y="2432911"/>
                </a:moveTo>
                <a:cubicBezTo>
                  <a:pt x="6116547" y="2488684"/>
                  <a:pt x="6114665" y="2540848"/>
                  <a:pt x="6109718" y="2584343"/>
                </a:cubicBezTo>
                <a:cubicBezTo>
                  <a:pt x="6089938" y="2758329"/>
                  <a:pt x="6029736" y="2888820"/>
                  <a:pt x="5975554" y="3013873"/>
                </a:cubicBezTo>
                <a:lnTo>
                  <a:pt x="5944662" y="3074790"/>
                </a:lnTo>
                <a:lnTo>
                  <a:pt x="5975554" y="3135710"/>
                </a:lnTo>
                <a:cubicBezTo>
                  <a:pt x="6029736" y="3260764"/>
                  <a:pt x="6089938" y="3391252"/>
                  <a:pt x="6109718" y="3565238"/>
                </a:cubicBezTo>
                <a:cubicBezTo>
                  <a:pt x="6129498" y="3739224"/>
                  <a:pt x="6100258" y="4051855"/>
                  <a:pt x="6094237" y="4179627"/>
                </a:cubicBezTo>
                <a:cubicBezTo>
                  <a:pt x="6088217" y="4307399"/>
                  <a:pt x="6095959" y="4292899"/>
                  <a:pt x="6073598" y="4331864"/>
                </a:cubicBezTo>
                <a:cubicBezTo>
                  <a:pt x="6071065" y="4336276"/>
                  <a:pt x="6067951" y="4340754"/>
                  <a:pt x="6063428" y="4344384"/>
                </a:cubicBezTo>
                <a:cubicBezTo>
                  <a:pt x="6055840" y="4385672"/>
                  <a:pt x="6041885" y="4433355"/>
                  <a:pt x="6021090" y="4483923"/>
                </a:cubicBezTo>
                <a:cubicBezTo>
                  <a:pt x="5972478" y="4602118"/>
                  <a:pt x="5901429" y="4769564"/>
                  <a:pt x="5779903" y="4933070"/>
                </a:cubicBezTo>
                <a:cubicBezTo>
                  <a:pt x="5658374" y="5096577"/>
                  <a:pt x="5458323" y="5318197"/>
                  <a:pt x="5291922" y="5464960"/>
                </a:cubicBezTo>
                <a:cubicBezTo>
                  <a:pt x="5125522" y="5611720"/>
                  <a:pt x="4975014" y="5714158"/>
                  <a:pt x="4781504" y="5813641"/>
                </a:cubicBezTo>
                <a:cubicBezTo>
                  <a:pt x="4587993" y="5913124"/>
                  <a:pt x="4315960" y="6009651"/>
                  <a:pt x="4130862" y="6061855"/>
                </a:cubicBezTo>
                <a:cubicBezTo>
                  <a:pt x="3945767" y="6114058"/>
                  <a:pt x="3848544" y="6113074"/>
                  <a:pt x="3670926" y="6126862"/>
                </a:cubicBezTo>
                <a:cubicBezTo>
                  <a:pt x="3537714" y="6137206"/>
                  <a:pt x="3378206" y="6149765"/>
                  <a:pt x="3220806" y="6149580"/>
                </a:cubicBezTo>
                <a:cubicBezTo>
                  <a:pt x="3168336" y="6149517"/>
                  <a:pt x="3116103" y="6148039"/>
                  <a:pt x="3065156" y="6144594"/>
                </a:cubicBezTo>
                <a:cubicBezTo>
                  <a:pt x="2861364" y="6130805"/>
                  <a:pt x="2658505" y="6100269"/>
                  <a:pt x="2448169" y="6044124"/>
                </a:cubicBezTo>
                <a:cubicBezTo>
                  <a:pt x="2237830" y="5987981"/>
                  <a:pt x="2016277" y="5902287"/>
                  <a:pt x="1803136" y="5807730"/>
                </a:cubicBezTo>
                <a:cubicBezTo>
                  <a:pt x="1589992" y="5713174"/>
                  <a:pt x="1352546" y="5600886"/>
                  <a:pt x="1169320" y="5476778"/>
                </a:cubicBezTo>
                <a:cubicBezTo>
                  <a:pt x="986094" y="5352672"/>
                  <a:pt x="837455" y="5201970"/>
                  <a:pt x="703773" y="5063089"/>
                </a:cubicBezTo>
                <a:cubicBezTo>
                  <a:pt x="570094" y="4924208"/>
                  <a:pt x="465394" y="4793205"/>
                  <a:pt x="367235" y="4643487"/>
                </a:cubicBezTo>
                <a:cubicBezTo>
                  <a:pt x="269079" y="4493772"/>
                  <a:pt x="175596" y="4326326"/>
                  <a:pt x="114832" y="4164791"/>
                </a:cubicBezTo>
                <a:cubicBezTo>
                  <a:pt x="54067" y="4003252"/>
                  <a:pt x="13868" y="3835806"/>
                  <a:pt x="2651" y="3674270"/>
                </a:cubicBezTo>
                <a:cubicBezTo>
                  <a:pt x="-8566" y="3512735"/>
                  <a:pt x="17608" y="3335439"/>
                  <a:pt x="47523" y="3195574"/>
                </a:cubicBezTo>
                <a:cubicBezTo>
                  <a:pt x="57248" y="3150105"/>
                  <a:pt x="66182" y="3110985"/>
                  <a:pt x="79535" y="3074790"/>
                </a:cubicBezTo>
                <a:cubicBezTo>
                  <a:pt x="66182" y="3038595"/>
                  <a:pt x="57248" y="2999476"/>
                  <a:pt x="47523" y="2954009"/>
                </a:cubicBezTo>
                <a:cubicBezTo>
                  <a:pt x="17608" y="2814141"/>
                  <a:pt x="-8566" y="2636846"/>
                  <a:pt x="2651" y="2475310"/>
                </a:cubicBezTo>
                <a:cubicBezTo>
                  <a:pt x="13868" y="2313774"/>
                  <a:pt x="54067" y="2146328"/>
                  <a:pt x="114832" y="1984793"/>
                </a:cubicBezTo>
                <a:cubicBezTo>
                  <a:pt x="175596" y="1823254"/>
                  <a:pt x="269079" y="1655811"/>
                  <a:pt x="367235" y="1506093"/>
                </a:cubicBezTo>
                <a:cubicBezTo>
                  <a:pt x="465394" y="1356375"/>
                  <a:pt x="570094" y="1225376"/>
                  <a:pt x="703773" y="1086494"/>
                </a:cubicBezTo>
                <a:cubicBezTo>
                  <a:pt x="837455" y="947610"/>
                  <a:pt x="986094" y="796911"/>
                  <a:pt x="1169320" y="672803"/>
                </a:cubicBezTo>
                <a:cubicBezTo>
                  <a:pt x="1352546" y="548697"/>
                  <a:pt x="1589992" y="436410"/>
                  <a:pt x="1803136" y="341850"/>
                </a:cubicBezTo>
                <a:cubicBezTo>
                  <a:pt x="2016276" y="247293"/>
                  <a:pt x="2237830" y="161599"/>
                  <a:pt x="2448169" y="105457"/>
                </a:cubicBezTo>
                <a:cubicBezTo>
                  <a:pt x="2658505" y="49315"/>
                  <a:pt x="2861364" y="18779"/>
                  <a:pt x="3065156" y="4987"/>
                </a:cubicBezTo>
                <a:cubicBezTo>
                  <a:pt x="3116103" y="1541"/>
                  <a:pt x="3168336" y="64"/>
                  <a:pt x="3220806" y="3"/>
                </a:cubicBezTo>
                <a:cubicBezTo>
                  <a:pt x="3378206" y="-185"/>
                  <a:pt x="3537714" y="12375"/>
                  <a:pt x="3670926" y="22718"/>
                </a:cubicBezTo>
                <a:cubicBezTo>
                  <a:pt x="3848544" y="36507"/>
                  <a:pt x="3945767" y="35523"/>
                  <a:pt x="4130862" y="87726"/>
                </a:cubicBezTo>
                <a:cubicBezTo>
                  <a:pt x="4315960" y="139929"/>
                  <a:pt x="4587993" y="236457"/>
                  <a:pt x="4781504" y="335940"/>
                </a:cubicBezTo>
                <a:cubicBezTo>
                  <a:pt x="4975014" y="435422"/>
                  <a:pt x="5125522" y="537861"/>
                  <a:pt x="5291922" y="684623"/>
                </a:cubicBezTo>
                <a:cubicBezTo>
                  <a:pt x="5458323" y="831383"/>
                  <a:pt x="5658374" y="1053003"/>
                  <a:pt x="5779903" y="1216510"/>
                </a:cubicBezTo>
                <a:cubicBezTo>
                  <a:pt x="5901429" y="1380017"/>
                  <a:pt x="5972478" y="1547463"/>
                  <a:pt x="6021090" y="1665658"/>
                </a:cubicBezTo>
                <a:cubicBezTo>
                  <a:pt x="6041885" y="1716226"/>
                  <a:pt x="6055840" y="1763908"/>
                  <a:pt x="6063428" y="1805196"/>
                </a:cubicBezTo>
                <a:cubicBezTo>
                  <a:pt x="6067951" y="1808826"/>
                  <a:pt x="6071065" y="1813305"/>
                  <a:pt x="6073598" y="1817716"/>
                </a:cubicBezTo>
                <a:cubicBezTo>
                  <a:pt x="6095959" y="1856681"/>
                  <a:pt x="6088217" y="1842184"/>
                  <a:pt x="6094237" y="1969953"/>
                </a:cubicBezTo>
                <a:cubicBezTo>
                  <a:pt x="6098753" y="2065782"/>
                  <a:pt x="6116329" y="2265595"/>
                  <a:pt x="6116492" y="24329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9" name="34 Elipse"/>
          <p:cNvSpPr/>
          <p:nvPr/>
        </p:nvSpPr>
        <p:spPr>
          <a:xfrm rot="16200000">
            <a:off x="6518934" y="1250446"/>
            <a:ext cx="1002688" cy="1008112"/>
          </a:xfrm>
          <a:custGeom>
            <a:avLst/>
            <a:gdLst/>
            <a:ahLst/>
            <a:cxnLst/>
            <a:rect l="l" t="t" r="r" b="b"/>
            <a:pathLst>
              <a:path w="6116493" h="6149582">
                <a:moveTo>
                  <a:pt x="837503" y="4387740"/>
                </a:moveTo>
                <a:cubicBezTo>
                  <a:pt x="837503" y="4493800"/>
                  <a:pt x="755901" y="4579778"/>
                  <a:pt x="655241" y="4579778"/>
                </a:cubicBezTo>
                <a:cubicBezTo>
                  <a:pt x="554581" y="4579778"/>
                  <a:pt x="472980" y="4493800"/>
                  <a:pt x="472980" y="4387740"/>
                </a:cubicBezTo>
                <a:cubicBezTo>
                  <a:pt x="472980" y="4281681"/>
                  <a:pt x="554581" y="4195702"/>
                  <a:pt x="655241" y="4195702"/>
                </a:cubicBezTo>
                <a:cubicBezTo>
                  <a:pt x="755901" y="4195702"/>
                  <a:pt x="837503" y="4281681"/>
                  <a:pt x="837503" y="4387740"/>
                </a:cubicBezTo>
                <a:close/>
                <a:moveTo>
                  <a:pt x="837503" y="1761843"/>
                </a:moveTo>
                <a:cubicBezTo>
                  <a:pt x="837503" y="1867903"/>
                  <a:pt x="755901" y="1953882"/>
                  <a:pt x="655241" y="1953882"/>
                </a:cubicBezTo>
                <a:cubicBezTo>
                  <a:pt x="554581" y="1953882"/>
                  <a:pt x="472980" y="1867903"/>
                  <a:pt x="472980" y="1761843"/>
                </a:cubicBezTo>
                <a:cubicBezTo>
                  <a:pt x="472980" y="1655781"/>
                  <a:pt x="554581" y="1569805"/>
                  <a:pt x="655241" y="1569805"/>
                </a:cubicBezTo>
                <a:cubicBezTo>
                  <a:pt x="755901" y="1569805"/>
                  <a:pt x="837503" y="1655781"/>
                  <a:pt x="837503" y="1761843"/>
                </a:cubicBezTo>
                <a:close/>
                <a:moveTo>
                  <a:pt x="883138" y="4741916"/>
                </a:moveTo>
                <a:cubicBezTo>
                  <a:pt x="883138" y="4794047"/>
                  <a:pt x="840537" y="4836307"/>
                  <a:pt x="787984" y="4836307"/>
                </a:cubicBezTo>
                <a:cubicBezTo>
                  <a:pt x="735434" y="4836307"/>
                  <a:pt x="692834" y="4794047"/>
                  <a:pt x="692834" y="4741916"/>
                </a:cubicBezTo>
                <a:cubicBezTo>
                  <a:pt x="692834" y="4689789"/>
                  <a:pt x="735434" y="4647529"/>
                  <a:pt x="787984" y="4647529"/>
                </a:cubicBezTo>
                <a:cubicBezTo>
                  <a:pt x="840537" y="4647529"/>
                  <a:pt x="883138" y="4689789"/>
                  <a:pt x="883138" y="4741916"/>
                </a:cubicBezTo>
                <a:close/>
                <a:moveTo>
                  <a:pt x="883138" y="1407664"/>
                </a:moveTo>
                <a:cubicBezTo>
                  <a:pt x="883138" y="1459794"/>
                  <a:pt x="840537" y="1502054"/>
                  <a:pt x="787984" y="1502054"/>
                </a:cubicBezTo>
                <a:cubicBezTo>
                  <a:pt x="735434" y="1502054"/>
                  <a:pt x="692834" y="1459794"/>
                  <a:pt x="692834" y="1407664"/>
                </a:cubicBezTo>
                <a:cubicBezTo>
                  <a:pt x="692834" y="1355534"/>
                  <a:pt x="735434" y="1313274"/>
                  <a:pt x="787984" y="1313274"/>
                </a:cubicBezTo>
                <a:cubicBezTo>
                  <a:pt x="840537" y="1313274"/>
                  <a:pt x="883138" y="1355534"/>
                  <a:pt x="883138" y="1407664"/>
                </a:cubicBezTo>
                <a:close/>
                <a:moveTo>
                  <a:pt x="1185858" y="4781060"/>
                </a:moveTo>
                <a:cubicBezTo>
                  <a:pt x="1185858" y="4849762"/>
                  <a:pt x="1133002" y="4905453"/>
                  <a:pt x="1067801" y="4905453"/>
                </a:cubicBezTo>
                <a:cubicBezTo>
                  <a:pt x="1002600" y="4905453"/>
                  <a:pt x="949744" y="4849762"/>
                  <a:pt x="949744" y="4781060"/>
                </a:cubicBezTo>
                <a:cubicBezTo>
                  <a:pt x="949744" y="4712362"/>
                  <a:pt x="1002600" y="4656670"/>
                  <a:pt x="1067801" y="4656670"/>
                </a:cubicBezTo>
                <a:cubicBezTo>
                  <a:pt x="1133002" y="4656670"/>
                  <a:pt x="1185858" y="4712362"/>
                  <a:pt x="1185858" y="4781060"/>
                </a:cubicBezTo>
                <a:close/>
                <a:moveTo>
                  <a:pt x="1185858" y="1368520"/>
                </a:moveTo>
                <a:cubicBezTo>
                  <a:pt x="1185858" y="1437219"/>
                  <a:pt x="1133002" y="1492910"/>
                  <a:pt x="1067801" y="1492910"/>
                </a:cubicBezTo>
                <a:cubicBezTo>
                  <a:pt x="1002600" y="1492910"/>
                  <a:pt x="949744" y="1437219"/>
                  <a:pt x="949744" y="1368520"/>
                </a:cubicBezTo>
                <a:cubicBezTo>
                  <a:pt x="949744" y="1299821"/>
                  <a:pt x="1002600" y="1244127"/>
                  <a:pt x="1067801" y="1244127"/>
                </a:cubicBezTo>
                <a:cubicBezTo>
                  <a:pt x="1133002" y="1244127"/>
                  <a:pt x="1185858" y="1299821"/>
                  <a:pt x="1185858" y="1368520"/>
                </a:cubicBezTo>
                <a:close/>
                <a:moveTo>
                  <a:pt x="1663242" y="4686734"/>
                </a:moveTo>
                <a:cubicBezTo>
                  <a:pt x="1663242" y="4738864"/>
                  <a:pt x="1620641" y="4781124"/>
                  <a:pt x="1568088" y="4781124"/>
                </a:cubicBezTo>
                <a:cubicBezTo>
                  <a:pt x="1515539" y="4781124"/>
                  <a:pt x="1472938" y="4738864"/>
                  <a:pt x="1472938" y="4686734"/>
                </a:cubicBezTo>
                <a:cubicBezTo>
                  <a:pt x="1472938" y="4634604"/>
                  <a:pt x="1515539" y="4592344"/>
                  <a:pt x="1568088" y="4592344"/>
                </a:cubicBezTo>
                <a:cubicBezTo>
                  <a:pt x="1620641" y="4592344"/>
                  <a:pt x="1663242" y="4634604"/>
                  <a:pt x="1663242" y="4686734"/>
                </a:cubicBezTo>
                <a:close/>
                <a:moveTo>
                  <a:pt x="1663242" y="1462846"/>
                </a:moveTo>
                <a:cubicBezTo>
                  <a:pt x="1663242" y="1514977"/>
                  <a:pt x="1620641" y="1557237"/>
                  <a:pt x="1568088" y="1557237"/>
                </a:cubicBezTo>
                <a:cubicBezTo>
                  <a:pt x="1515539" y="1557237"/>
                  <a:pt x="1472938" y="1514977"/>
                  <a:pt x="1472938" y="1462846"/>
                </a:cubicBezTo>
                <a:cubicBezTo>
                  <a:pt x="1472938" y="1410719"/>
                  <a:pt x="1515539" y="1368459"/>
                  <a:pt x="1568088" y="1368459"/>
                </a:cubicBezTo>
                <a:cubicBezTo>
                  <a:pt x="1620641" y="1368459"/>
                  <a:pt x="1663242" y="1410719"/>
                  <a:pt x="1663242" y="1462846"/>
                </a:cubicBezTo>
                <a:close/>
                <a:moveTo>
                  <a:pt x="2060135" y="4396318"/>
                </a:moveTo>
                <a:cubicBezTo>
                  <a:pt x="2060135" y="4532747"/>
                  <a:pt x="1955167" y="4643348"/>
                  <a:pt x="1825685" y="4643348"/>
                </a:cubicBezTo>
                <a:cubicBezTo>
                  <a:pt x="1696200" y="4643348"/>
                  <a:pt x="1591232" y="4532747"/>
                  <a:pt x="1591232" y="4396318"/>
                </a:cubicBezTo>
                <a:cubicBezTo>
                  <a:pt x="1591232" y="4259889"/>
                  <a:pt x="1696200" y="4149288"/>
                  <a:pt x="1825685" y="4149288"/>
                </a:cubicBezTo>
                <a:cubicBezTo>
                  <a:pt x="1955167" y="4149288"/>
                  <a:pt x="2060135" y="4259889"/>
                  <a:pt x="2060135" y="4396318"/>
                </a:cubicBezTo>
                <a:close/>
                <a:moveTo>
                  <a:pt x="2060135" y="1753262"/>
                </a:moveTo>
                <a:cubicBezTo>
                  <a:pt x="2060135" y="1889694"/>
                  <a:pt x="1955167" y="2000292"/>
                  <a:pt x="1825685" y="2000292"/>
                </a:cubicBezTo>
                <a:cubicBezTo>
                  <a:pt x="1696200" y="2000292"/>
                  <a:pt x="1591232" y="1889694"/>
                  <a:pt x="1591232" y="1753262"/>
                </a:cubicBezTo>
                <a:cubicBezTo>
                  <a:pt x="1591232" y="1616834"/>
                  <a:pt x="1696200" y="1506236"/>
                  <a:pt x="1825685" y="1506236"/>
                </a:cubicBezTo>
                <a:cubicBezTo>
                  <a:pt x="1955167" y="1506236"/>
                  <a:pt x="2060135" y="1616834"/>
                  <a:pt x="2060135" y="1753262"/>
                </a:cubicBezTo>
                <a:close/>
                <a:moveTo>
                  <a:pt x="2123194" y="4909433"/>
                </a:moveTo>
                <a:cubicBezTo>
                  <a:pt x="2121554" y="4919853"/>
                  <a:pt x="2117845" y="4930727"/>
                  <a:pt x="2111181" y="4942054"/>
                </a:cubicBezTo>
                <a:cubicBezTo>
                  <a:pt x="2084518" y="4987363"/>
                  <a:pt x="1996794" y="5054420"/>
                  <a:pt x="1946052" y="5099729"/>
                </a:cubicBezTo>
                <a:cubicBezTo>
                  <a:pt x="1895310" y="5145038"/>
                  <a:pt x="1859186" y="5187628"/>
                  <a:pt x="1806723" y="5213909"/>
                </a:cubicBezTo>
                <a:cubicBezTo>
                  <a:pt x="1754263" y="5240188"/>
                  <a:pt x="1692339" y="5250156"/>
                  <a:pt x="1631277" y="5257404"/>
                </a:cubicBezTo>
                <a:cubicBezTo>
                  <a:pt x="1600743" y="5261029"/>
                  <a:pt x="1567201" y="5262161"/>
                  <a:pt x="1534198" y="5261822"/>
                </a:cubicBezTo>
                <a:cubicBezTo>
                  <a:pt x="1501195" y="5261483"/>
                  <a:pt x="1468725" y="5259669"/>
                  <a:pt x="1440344" y="5257404"/>
                </a:cubicBezTo>
                <a:cubicBezTo>
                  <a:pt x="1383582" y="5252875"/>
                  <a:pt x="1340582" y="5242907"/>
                  <a:pt x="1290699" y="5230220"/>
                </a:cubicBezTo>
                <a:cubicBezTo>
                  <a:pt x="1240816" y="5217534"/>
                  <a:pt x="1195232" y="5202128"/>
                  <a:pt x="1141051" y="5181284"/>
                </a:cubicBezTo>
                <a:cubicBezTo>
                  <a:pt x="1086869" y="5160444"/>
                  <a:pt x="975062" y="5127822"/>
                  <a:pt x="965602" y="5105167"/>
                </a:cubicBezTo>
                <a:cubicBezTo>
                  <a:pt x="956141" y="5082513"/>
                  <a:pt x="1051608" y="5066202"/>
                  <a:pt x="1084288" y="5045358"/>
                </a:cubicBezTo>
                <a:cubicBezTo>
                  <a:pt x="1116968" y="5024517"/>
                  <a:pt x="1133309" y="4991895"/>
                  <a:pt x="1161693" y="4963803"/>
                </a:cubicBezTo>
                <a:cubicBezTo>
                  <a:pt x="1190074" y="4935711"/>
                  <a:pt x="1212435" y="4886778"/>
                  <a:pt x="1254576" y="4876810"/>
                </a:cubicBezTo>
                <a:cubicBezTo>
                  <a:pt x="1296719" y="4866842"/>
                  <a:pt x="1377561" y="4884964"/>
                  <a:pt x="1414544" y="4903994"/>
                </a:cubicBezTo>
                <a:cubicBezTo>
                  <a:pt x="1451526" y="4923024"/>
                  <a:pt x="1474749" y="4961084"/>
                  <a:pt x="1476467" y="4990987"/>
                </a:cubicBezTo>
                <a:cubicBezTo>
                  <a:pt x="1478189" y="5020890"/>
                  <a:pt x="1439485" y="5062574"/>
                  <a:pt x="1424866" y="5083418"/>
                </a:cubicBezTo>
                <a:cubicBezTo>
                  <a:pt x="1410245" y="5104262"/>
                  <a:pt x="1391324" y="5110605"/>
                  <a:pt x="1388743" y="5116040"/>
                </a:cubicBezTo>
                <a:cubicBezTo>
                  <a:pt x="1387453" y="5118759"/>
                  <a:pt x="1388529" y="5120346"/>
                  <a:pt x="1391969" y="5120458"/>
                </a:cubicBezTo>
                <a:lnTo>
                  <a:pt x="1409385" y="5116040"/>
                </a:lnTo>
                <a:cubicBezTo>
                  <a:pt x="1425725" y="5109697"/>
                  <a:pt x="1462708" y="5100634"/>
                  <a:pt x="1486787" y="5077980"/>
                </a:cubicBezTo>
                <a:cubicBezTo>
                  <a:pt x="1510869" y="5055326"/>
                  <a:pt x="1527209" y="5015455"/>
                  <a:pt x="1553872" y="4980114"/>
                </a:cubicBezTo>
                <a:cubicBezTo>
                  <a:pt x="1580532" y="4944773"/>
                  <a:pt x="1613216" y="4885869"/>
                  <a:pt x="1646755" y="4865934"/>
                </a:cubicBezTo>
                <a:cubicBezTo>
                  <a:pt x="1680298" y="4845999"/>
                  <a:pt x="1722438" y="4844188"/>
                  <a:pt x="1755122" y="4860499"/>
                </a:cubicBezTo>
                <a:cubicBezTo>
                  <a:pt x="1787802" y="4876810"/>
                  <a:pt x="1836826" y="4927557"/>
                  <a:pt x="1842846" y="4963803"/>
                </a:cubicBezTo>
                <a:cubicBezTo>
                  <a:pt x="1848867" y="5000049"/>
                  <a:pt x="1803286" y="5052607"/>
                  <a:pt x="1791245" y="5077980"/>
                </a:cubicBezTo>
                <a:cubicBezTo>
                  <a:pt x="1779204" y="5103353"/>
                  <a:pt x="1770603" y="5110605"/>
                  <a:pt x="1770603" y="5116040"/>
                </a:cubicBezTo>
                <a:lnTo>
                  <a:pt x="1791245" y="5110602"/>
                </a:lnTo>
                <a:lnTo>
                  <a:pt x="1842846" y="5067107"/>
                </a:lnTo>
                <a:cubicBezTo>
                  <a:pt x="1855746" y="5048077"/>
                  <a:pt x="1861767" y="5023609"/>
                  <a:pt x="1868647" y="4996425"/>
                </a:cubicBezTo>
                <a:cubicBezTo>
                  <a:pt x="1875530" y="4969241"/>
                  <a:pt x="1878107" y="4935711"/>
                  <a:pt x="1884128" y="4903994"/>
                </a:cubicBezTo>
                <a:cubicBezTo>
                  <a:pt x="1890148" y="4872277"/>
                  <a:pt x="1878107" y="4830593"/>
                  <a:pt x="1904770" y="4806128"/>
                </a:cubicBezTo>
                <a:cubicBezTo>
                  <a:pt x="1931430" y="4781660"/>
                  <a:pt x="2010556" y="4753568"/>
                  <a:pt x="2044096" y="4757195"/>
                </a:cubicBezTo>
                <a:cubicBezTo>
                  <a:pt x="2077638" y="4760819"/>
                  <a:pt x="2094838" y="4797066"/>
                  <a:pt x="2106019" y="4827877"/>
                </a:cubicBezTo>
                <a:cubicBezTo>
                  <a:pt x="2111609" y="4843280"/>
                  <a:pt x="2119565" y="4860499"/>
                  <a:pt x="2122791" y="4879529"/>
                </a:cubicBezTo>
                <a:cubicBezTo>
                  <a:pt x="2124404" y="4889044"/>
                  <a:pt x="2124833" y="4899012"/>
                  <a:pt x="2123194" y="4909433"/>
                </a:cubicBezTo>
                <a:close/>
                <a:moveTo>
                  <a:pt x="2123194" y="1240150"/>
                </a:moveTo>
                <a:cubicBezTo>
                  <a:pt x="2124833" y="1250571"/>
                  <a:pt x="2124404" y="1260539"/>
                  <a:pt x="2122791" y="1270054"/>
                </a:cubicBezTo>
                <a:cubicBezTo>
                  <a:pt x="2119565" y="1289084"/>
                  <a:pt x="2111609" y="1306301"/>
                  <a:pt x="2106019" y="1321706"/>
                </a:cubicBezTo>
                <a:cubicBezTo>
                  <a:pt x="2094838" y="1352515"/>
                  <a:pt x="2077638" y="1388764"/>
                  <a:pt x="2044096" y="1392389"/>
                </a:cubicBezTo>
                <a:cubicBezTo>
                  <a:pt x="2010556" y="1396013"/>
                  <a:pt x="1931430" y="1367920"/>
                  <a:pt x="1904770" y="1343452"/>
                </a:cubicBezTo>
                <a:cubicBezTo>
                  <a:pt x="1878107" y="1318987"/>
                  <a:pt x="1890148" y="1277303"/>
                  <a:pt x="1884128" y="1245586"/>
                </a:cubicBezTo>
                <a:cubicBezTo>
                  <a:pt x="1878107" y="1213870"/>
                  <a:pt x="1875530" y="1180342"/>
                  <a:pt x="1868647" y="1153155"/>
                </a:cubicBezTo>
                <a:cubicBezTo>
                  <a:pt x="1861767" y="1125971"/>
                  <a:pt x="1855746" y="1101503"/>
                  <a:pt x="1842846" y="1082473"/>
                </a:cubicBezTo>
                <a:lnTo>
                  <a:pt x="1791245" y="1038978"/>
                </a:lnTo>
                <a:lnTo>
                  <a:pt x="1770603" y="1033540"/>
                </a:lnTo>
                <a:cubicBezTo>
                  <a:pt x="1770603" y="1038978"/>
                  <a:pt x="1779204" y="1046227"/>
                  <a:pt x="1791245" y="1071600"/>
                </a:cubicBezTo>
                <a:cubicBezTo>
                  <a:pt x="1803286" y="1096974"/>
                  <a:pt x="1848867" y="1149531"/>
                  <a:pt x="1842846" y="1185777"/>
                </a:cubicBezTo>
                <a:cubicBezTo>
                  <a:pt x="1836826" y="1222027"/>
                  <a:pt x="1787802" y="1272770"/>
                  <a:pt x="1755122" y="1289084"/>
                </a:cubicBezTo>
                <a:cubicBezTo>
                  <a:pt x="1722438" y="1305395"/>
                  <a:pt x="1680297" y="1303582"/>
                  <a:pt x="1646755" y="1283646"/>
                </a:cubicBezTo>
                <a:cubicBezTo>
                  <a:pt x="1613215" y="1263711"/>
                  <a:pt x="1580532" y="1204807"/>
                  <a:pt x="1553872" y="1169466"/>
                </a:cubicBezTo>
                <a:cubicBezTo>
                  <a:pt x="1527209" y="1134125"/>
                  <a:pt x="1510869" y="1094255"/>
                  <a:pt x="1486787" y="1071600"/>
                </a:cubicBezTo>
                <a:cubicBezTo>
                  <a:pt x="1462708" y="1048946"/>
                  <a:pt x="1425725" y="1039884"/>
                  <a:pt x="1409385" y="1033540"/>
                </a:cubicBezTo>
                <a:lnTo>
                  <a:pt x="1391969" y="1029123"/>
                </a:lnTo>
                <a:cubicBezTo>
                  <a:pt x="1388529" y="1029235"/>
                  <a:pt x="1387453" y="1030821"/>
                  <a:pt x="1388743" y="1033540"/>
                </a:cubicBezTo>
                <a:cubicBezTo>
                  <a:pt x="1391324" y="1038978"/>
                  <a:pt x="1410244" y="1045322"/>
                  <a:pt x="1424866" y="1066162"/>
                </a:cubicBezTo>
                <a:cubicBezTo>
                  <a:pt x="1439485" y="1087006"/>
                  <a:pt x="1478189" y="1128690"/>
                  <a:pt x="1476467" y="1158593"/>
                </a:cubicBezTo>
                <a:cubicBezTo>
                  <a:pt x="1474749" y="1188496"/>
                  <a:pt x="1451526" y="1226556"/>
                  <a:pt x="1414543" y="1245586"/>
                </a:cubicBezTo>
                <a:cubicBezTo>
                  <a:pt x="1377561" y="1264616"/>
                  <a:pt x="1296719" y="1282738"/>
                  <a:pt x="1254575" y="1272770"/>
                </a:cubicBezTo>
                <a:cubicBezTo>
                  <a:pt x="1212435" y="1262803"/>
                  <a:pt x="1190074" y="1213870"/>
                  <a:pt x="1161693" y="1185777"/>
                </a:cubicBezTo>
                <a:cubicBezTo>
                  <a:pt x="1133308" y="1157688"/>
                  <a:pt x="1116968" y="1125066"/>
                  <a:pt x="1084288" y="1104222"/>
                </a:cubicBezTo>
                <a:cubicBezTo>
                  <a:pt x="1051608" y="1083382"/>
                  <a:pt x="956141" y="1067071"/>
                  <a:pt x="965602" y="1044416"/>
                </a:cubicBezTo>
                <a:cubicBezTo>
                  <a:pt x="975062" y="1021762"/>
                  <a:pt x="1086869" y="989137"/>
                  <a:pt x="1141050" y="968296"/>
                </a:cubicBezTo>
                <a:cubicBezTo>
                  <a:pt x="1195232" y="947453"/>
                  <a:pt x="1240816" y="932050"/>
                  <a:pt x="1290699" y="919363"/>
                </a:cubicBezTo>
                <a:cubicBezTo>
                  <a:pt x="1340582" y="906677"/>
                  <a:pt x="1383581" y="896709"/>
                  <a:pt x="1440344" y="892176"/>
                </a:cubicBezTo>
                <a:cubicBezTo>
                  <a:pt x="1468725" y="889911"/>
                  <a:pt x="1501195" y="888098"/>
                  <a:pt x="1534198" y="887759"/>
                </a:cubicBezTo>
                <a:cubicBezTo>
                  <a:pt x="1567200" y="887419"/>
                  <a:pt x="1600743" y="888552"/>
                  <a:pt x="1631277" y="892176"/>
                </a:cubicBezTo>
                <a:cubicBezTo>
                  <a:pt x="1692339" y="899428"/>
                  <a:pt x="1754262" y="909396"/>
                  <a:pt x="1806723" y="935674"/>
                </a:cubicBezTo>
                <a:cubicBezTo>
                  <a:pt x="1859186" y="961953"/>
                  <a:pt x="1895310" y="1004543"/>
                  <a:pt x="1946052" y="1049851"/>
                </a:cubicBezTo>
                <a:cubicBezTo>
                  <a:pt x="1996793" y="1095160"/>
                  <a:pt x="2084518" y="1162218"/>
                  <a:pt x="2111181" y="1207526"/>
                </a:cubicBezTo>
                <a:cubicBezTo>
                  <a:pt x="2117845" y="1218854"/>
                  <a:pt x="2121554" y="1229728"/>
                  <a:pt x="2123194" y="1240150"/>
                </a:cubicBezTo>
                <a:close/>
                <a:moveTo>
                  <a:pt x="2290096" y="4503222"/>
                </a:moveTo>
                <a:cubicBezTo>
                  <a:pt x="2289532" y="4441333"/>
                  <a:pt x="2277600" y="4383394"/>
                  <a:pt x="2260829" y="4316792"/>
                </a:cubicBezTo>
                <a:cubicBezTo>
                  <a:pt x="2238465" y="4227985"/>
                  <a:pt x="2194603" y="4115618"/>
                  <a:pt x="2152462" y="4034063"/>
                </a:cubicBezTo>
                <a:cubicBezTo>
                  <a:pt x="2125030" y="3980973"/>
                  <a:pt x="2097597" y="3934029"/>
                  <a:pt x="2062994" y="3893235"/>
                </a:cubicBezTo>
                <a:lnTo>
                  <a:pt x="2015331" y="3918572"/>
                </a:lnTo>
                <a:lnTo>
                  <a:pt x="2038426" y="3977322"/>
                </a:lnTo>
                <a:cubicBezTo>
                  <a:pt x="2038426" y="4046020"/>
                  <a:pt x="1985570" y="4101712"/>
                  <a:pt x="1920366" y="4101712"/>
                </a:cubicBezTo>
                <a:cubicBezTo>
                  <a:pt x="1866315" y="4101712"/>
                  <a:pt x="1820747" y="4063440"/>
                  <a:pt x="1814864" y="4009253"/>
                </a:cubicBezTo>
                <a:lnTo>
                  <a:pt x="1707430" y="4047304"/>
                </a:lnTo>
                <a:cubicBezTo>
                  <a:pt x="1675765" y="4151771"/>
                  <a:pt x="1582161" y="4226168"/>
                  <a:pt x="1472066" y="4226168"/>
                </a:cubicBezTo>
                <a:cubicBezTo>
                  <a:pt x="1379541" y="4226168"/>
                  <a:pt x="1298661" y="4173620"/>
                  <a:pt x="1258683" y="4093376"/>
                </a:cubicBezTo>
                <a:cubicBezTo>
                  <a:pt x="1181211" y="4089349"/>
                  <a:pt x="1106521" y="4081401"/>
                  <a:pt x="1032936" y="4059806"/>
                </a:cubicBezTo>
                <a:cubicBezTo>
                  <a:pt x="1027375" y="4117723"/>
                  <a:pt x="1037088" y="4178044"/>
                  <a:pt x="1058488" y="4240672"/>
                </a:cubicBezTo>
                <a:cubicBezTo>
                  <a:pt x="1081707" y="4308635"/>
                  <a:pt x="1116968" y="4408314"/>
                  <a:pt x="1172013" y="4452718"/>
                </a:cubicBezTo>
                <a:cubicBezTo>
                  <a:pt x="1227057" y="4497121"/>
                  <a:pt x="1339719" y="4514337"/>
                  <a:pt x="1388743" y="4507089"/>
                </a:cubicBezTo>
                <a:cubicBezTo>
                  <a:pt x="1437767" y="4499840"/>
                  <a:pt x="1449805" y="4433688"/>
                  <a:pt x="1466148" y="4409223"/>
                </a:cubicBezTo>
                <a:cubicBezTo>
                  <a:pt x="1482488" y="4384755"/>
                  <a:pt x="1476467" y="4351227"/>
                  <a:pt x="1486787" y="4360287"/>
                </a:cubicBezTo>
                <a:cubicBezTo>
                  <a:pt x="1497110" y="4369349"/>
                  <a:pt x="1532371" y="4424625"/>
                  <a:pt x="1528072" y="4463594"/>
                </a:cubicBezTo>
                <a:cubicBezTo>
                  <a:pt x="1523770" y="4502559"/>
                  <a:pt x="1494529" y="4565989"/>
                  <a:pt x="1460986" y="4594082"/>
                </a:cubicBezTo>
                <a:cubicBezTo>
                  <a:pt x="1427444" y="4622174"/>
                  <a:pt x="1374121" y="4629423"/>
                  <a:pt x="1326819" y="4632142"/>
                </a:cubicBezTo>
                <a:cubicBezTo>
                  <a:pt x="1279517" y="4634861"/>
                  <a:pt x="1227916" y="4631237"/>
                  <a:pt x="1177174" y="4610393"/>
                </a:cubicBezTo>
                <a:cubicBezTo>
                  <a:pt x="1126429" y="4589552"/>
                  <a:pt x="1073969" y="4567803"/>
                  <a:pt x="1022364" y="4507089"/>
                </a:cubicBezTo>
                <a:cubicBezTo>
                  <a:pt x="970763" y="4446374"/>
                  <a:pt x="895077" y="4324040"/>
                  <a:pt x="867558" y="4246110"/>
                </a:cubicBezTo>
                <a:cubicBezTo>
                  <a:pt x="840036" y="4168179"/>
                  <a:pt x="846915" y="4119246"/>
                  <a:pt x="857235" y="4039501"/>
                </a:cubicBezTo>
                <a:cubicBezTo>
                  <a:pt x="858701" y="4028189"/>
                  <a:pt x="860473" y="4016223"/>
                  <a:pt x="864137" y="4004024"/>
                </a:cubicBezTo>
                <a:cubicBezTo>
                  <a:pt x="812402" y="3984455"/>
                  <a:pt x="761529" y="3960396"/>
                  <a:pt x="711157" y="3929418"/>
                </a:cubicBezTo>
                <a:cubicBezTo>
                  <a:pt x="666206" y="4010725"/>
                  <a:pt x="581372" y="4062664"/>
                  <a:pt x="485027" y="4062664"/>
                </a:cubicBezTo>
                <a:cubicBezTo>
                  <a:pt x="332370" y="4062664"/>
                  <a:pt x="208618" y="3932273"/>
                  <a:pt x="208618" y="3771428"/>
                </a:cubicBezTo>
                <a:cubicBezTo>
                  <a:pt x="208618" y="3673411"/>
                  <a:pt x="254572" y="3586705"/>
                  <a:pt x="328365" y="3537936"/>
                </a:cubicBezTo>
                <a:cubicBezTo>
                  <a:pt x="270983" y="3458194"/>
                  <a:pt x="219104" y="3377802"/>
                  <a:pt x="182140" y="3314511"/>
                </a:cubicBezTo>
                <a:lnTo>
                  <a:pt x="147707" y="3250311"/>
                </a:lnTo>
                <a:lnTo>
                  <a:pt x="142874" y="3266492"/>
                </a:lnTo>
                <a:cubicBezTo>
                  <a:pt x="111091" y="3431967"/>
                  <a:pt x="101743" y="3626994"/>
                  <a:pt x="126049" y="3798379"/>
                </a:cubicBezTo>
                <a:cubicBezTo>
                  <a:pt x="150354" y="3969764"/>
                  <a:pt x="216728" y="4138194"/>
                  <a:pt x="288709" y="4294806"/>
                </a:cubicBezTo>
                <a:cubicBezTo>
                  <a:pt x="360691" y="4451416"/>
                  <a:pt x="452305" y="4598179"/>
                  <a:pt x="557941" y="4738047"/>
                </a:cubicBezTo>
                <a:cubicBezTo>
                  <a:pt x="663577" y="4877912"/>
                  <a:pt x="817825" y="5030585"/>
                  <a:pt x="922525" y="5134007"/>
                </a:cubicBezTo>
                <a:cubicBezTo>
                  <a:pt x="950680" y="5161818"/>
                  <a:pt x="973967" y="5184927"/>
                  <a:pt x="995414" y="5205368"/>
                </a:cubicBezTo>
                <a:cubicBezTo>
                  <a:pt x="1005759" y="5211036"/>
                  <a:pt x="1020882" y="5226063"/>
                  <a:pt x="1058488" y="5241093"/>
                </a:cubicBezTo>
                <a:cubicBezTo>
                  <a:pt x="1108367" y="5261029"/>
                  <a:pt x="1205552" y="5309056"/>
                  <a:pt x="1285538" y="5322648"/>
                </a:cubicBezTo>
                <a:cubicBezTo>
                  <a:pt x="1365523" y="5336243"/>
                  <a:pt x="1457547" y="5329897"/>
                  <a:pt x="1538391" y="5322648"/>
                </a:cubicBezTo>
                <a:cubicBezTo>
                  <a:pt x="1619236" y="5315400"/>
                  <a:pt x="1706098" y="5300902"/>
                  <a:pt x="1770603" y="5279153"/>
                </a:cubicBezTo>
                <a:cubicBezTo>
                  <a:pt x="1835107" y="5257404"/>
                  <a:pt x="1882409" y="5224782"/>
                  <a:pt x="1925409" y="5192160"/>
                </a:cubicBezTo>
                <a:cubicBezTo>
                  <a:pt x="1968412" y="5159538"/>
                  <a:pt x="1999374" y="5118759"/>
                  <a:pt x="2028615" y="5083418"/>
                </a:cubicBezTo>
                <a:cubicBezTo>
                  <a:pt x="2057858" y="5048077"/>
                  <a:pt x="2070758" y="5005487"/>
                  <a:pt x="2100858" y="4980114"/>
                </a:cubicBezTo>
                <a:cubicBezTo>
                  <a:pt x="2116173" y="4967206"/>
                  <a:pt x="2133934" y="4965087"/>
                  <a:pt x="2152769" y="4960781"/>
                </a:cubicBezTo>
                <a:cubicBezTo>
                  <a:pt x="2161926" y="4931024"/>
                  <a:pt x="2179834" y="4900745"/>
                  <a:pt x="2198905" y="4844188"/>
                </a:cubicBezTo>
                <a:cubicBezTo>
                  <a:pt x="2222125" y="4775317"/>
                  <a:pt x="2276310" y="4654796"/>
                  <a:pt x="2286630" y="4566895"/>
                </a:cubicBezTo>
                <a:cubicBezTo>
                  <a:pt x="2289210" y="4544920"/>
                  <a:pt x="2290285" y="4523852"/>
                  <a:pt x="2290096" y="4503222"/>
                </a:cubicBezTo>
                <a:close/>
                <a:moveTo>
                  <a:pt x="2290096" y="1646358"/>
                </a:moveTo>
                <a:cubicBezTo>
                  <a:pt x="2290285" y="1625729"/>
                  <a:pt x="2289210" y="1604660"/>
                  <a:pt x="2286630" y="1582686"/>
                </a:cubicBezTo>
                <a:cubicBezTo>
                  <a:pt x="2276310" y="1494787"/>
                  <a:pt x="2222125" y="1374264"/>
                  <a:pt x="2198905" y="1305392"/>
                </a:cubicBezTo>
                <a:cubicBezTo>
                  <a:pt x="2179834" y="1248835"/>
                  <a:pt x="2161926" y="1218557"/>
                  <a:pt x="2152769" y="1188799"/>
                </a:cubicBezTo>
                <a:cubicBezTo>
                  <a:pt x="2133934" y="1184494"/>
                  <a:pt x="2116173" y="1182374"/>
                  <a:pt x="2100858" y="1169466"/>
                </a:cubicBezTo>
                <a:cubicBezTo>
                  <a:pt x="2070758" y="1144093"/>
                  <a:pt x="2057858" y="1101503"/>
                  <a:pt x="2028615" y="1066162"/>
                </a:cubicBezTo>
                <a:cubicBezTo>
                  <a:pt x="1999374" y="1030821"/>
                  <a:pt x="1968412" y="990045"/>
                  <a:pt x="1925409" y="957423"/>
                </a:cubicBezTo>
                <a:cubicBezTo>
                  <a:pt x="1882409" y="924798"/>
                  <a:pt x="1835107" y="892176"/>
                  <a:pt x="1770603" y="870427"/>
                </a:cubicBezTo>
                <a:cubicBezTo>
                  <a:pt x="1706098" y="848681"/>
                  <a:pt x="1619236" y="834181"/>
                  <a:pt x="1538391" y="826932"/>
                </a:cubicBezTo>
                <a:cubicBezTo>
                  <a:pt x="1457546" y="819683"/>
                  <a:pt x="1365523" y="813340"/>
                  <a:pt x="1285537" y="826932"/>
                </a:cubicBezTo>
                <a:cubicBezTo>
                  <a:pt x="1205552" y="840524"/>
                  <a:pt x="1108367" y="888552"/>
                  <a:pt x="1058487" y="908487"/>
                </a:cubicBezTo>
                <a:cubicBezTo>
                  <a:pt x="1020882" y="923517"/>
                  <a:pt x="1005759" y="938548"/>
                  <a:pt x="995414" y="944216"/>
                </a:cubicBezTo>
                <a:cubicBezTo>
                  <a:pt x="973966" y="964654"/>
                  <a:pt x="950680" y="987765"/>
                  <a:pt x="922525" y="1015573"/>
                </a:cubicBezTo>
                <a:cubicBezTo>
                  <a:pt x="817825" y="1118998"/>
                  <a:pt x="663577" y="1271668"/>
                  <a:pt x="557941" y="1411537"/>
                </a:cubicBezTo>
                <a:cubicBezTo>
                  <a:pt x="452305" y="1551402"/>
                  <a:pt x="360691" y="1698165"/>
                  <a:pt x="288709" y="1854774"/>
                </a:cubicBezTo>
                <a:cubicBezTo>
                  <a:pt x="216727" y="2011386"/>
                  <a:pt x="150354" y="2179816"/>
                  <a:pt x="126049" y="2351202"/>
                </a:cubicBezTo>
                <a:cubicBezTo>
                  <a:pt x="101743" y="2522590"/>
                  <a:pt x="111091" y="2717616"/>
                  <a:pt x="142874" y="2883091"/>
                </a:cubicBezTo>
                <a:lnTo>
                  <a:pt x="147707" y="2899269"/>
                </a:lnTo>
                <a:lnTo>
                  <a:pt x="182140" y="2835073"/>
                </a:lnTo>
                <a:cubicBezTo>
                  <a:pt x="219104" y="2771781"/>
                  <a:pt x="270983" y="2691386"/>
                  <a:pt x="328365" y="2611645"/>
                </a:cubicBezTo>
                <a:cubicBezTo>
                  <a:pt x="254572" y="2562875"/>
                  <a:pt x="208618" y="2476170"/>
                  <a:pt x="208618" y="2378155"/>
                </a:cubicBezTo>
                <a:cubicBezTo>
                  <a:pt x="208618" y="2217310"/>
                  <a:pt x="332370" y="2086919"/>
                  <a:pt x="485027" y="2086919"/>
                </a:cubicBezTo>
                <a:cubicBezTo>
                  <a:pt x="581372" y="2086919"/>
                  <a:pt x="666206" y="2138856"/>
                  <a:pt x="711157" y="2220165"/>
                </a:cubicBezTo>
                <a:cubicBezTo>
                  <a:pt x="761529" y="2189184"/>
                  <a:pt x="812402" y="2165125"/>
                  <a:pt x="864137" y="2145556"/>
                </a:cubicBezTo>
                <a:cubicBezTo>
                  <a:pt x="860473" y="2133357"/>
                  <a:pt x="858701" y="2121391"/>
                  <a:pt x="857235" y="2110082"/>
                </a:cubicBezTo>
                <a:cubicBezTo>
                  <a:pt x="846915" y="2030338"/>
                  <a:pt x="840035" y="1981402"/>
                  <a:pt x="867558" y="1903471"/>
                </a:cubicBezTo>
                <a:cubicBezTo>
                  <a:pt x="895076" y="1825540"/>
                  <a:pt x="970763" y="1703206"/>
                  <a:pt x="1022364" y="1642492"/>
                </a:cubicBezTo>
                <a:cubicBezTo>
                  <a:pt x="1073968" y="1581780"/>
                  <a:pt x="1126429" y="1560031"/>
                  <a:pt x="1177174" y="1539188"/>
                </a:cubicBezTo>
                <a:cubicBezTo>
                  <a:pt x="1227916" y="1518347"/>
                  <a:pt x="1279517" y="1514720"/>
                  <a:pt x="1326819" y="1517439"/>
                </a:cubicBezTo>
                <a:cubicBezTo>
                  <a:pt x="1374121" y="1520158"/>
                  <a:pt x="1427444" y="1527409"/>
                  <a:pt x="1460986" y="1555499"/>
                </a:cubicBezTo>
                <a:cubicBezTo>
                  <a:pt x="1494529" y="1583591"/>
                  <a:pt x="1523769" y="1647024"/>
                  <a:pt x="1528072" y="1685990"/>
                </a:cubicBezTo>
                <a:cubicBezTo>
                  <a:pt x="1532371" y="1724955"/>
                  <a:pt x="1497110" y="1780232"/>
                  <a:pt x="1486787" y="1789294"/>
                </a:cubicBezTo>
                <a:cubicBezTo>
                  <a:pt x="1476467" y="1798356"/>
                  <a:pt x="1482488" y="1764826"/>
                  <a:pt x="1466148" y="1740361"/>
                </a:cubicBezTo>
                <a:cubicBezTo>
                  <a:pt x="1449804" y="1715893"/>
                  <a:pt x="1437766" y="1649743"/>
                  <a:pt x="1388743" y="1642492"/>
                </a:cubicBezTo>
                <a:cubicBezTo>
                  <a:pt x="1339719" y="1635243"/>
                  <a:pt x="1227057" y="1652459"/>
                  <a:pt x="1172012" y="1696863"/>
                </a:cubicBezTo>
                <a:cubicBezTo>
                  <a:pt x="1116968" y="1741266"/>
                  <a:pt x="1081707" y="1840946"/>
                  <a:pt x="1058487" y="1908909"/>
                </a:cubicBezTo>
                <a:cubicBezTo>
                  <a:pt x="1037088" y="1971540"/>
                  <a:pt x="1027375" y="2031861"/>
                  <a:pt x="1032936" y="2089774"/>
                </a:cubicBezTo>
                <a:cubicBezTo>
                  <a:pt x="1106521" y="2068180"/>
                  <a:pt x="1181211" y="2060232"/>
                  <a:pt x="1258683" y="2056205"/>
                </a:cubicBezTo>
                <a:cubicBezTo>
                  <a:pt x="1298661" y="1975961"/>
                  <a:pt x="1379541" y="1923412"/>
                  <a:pt x="1472066" y="1923412"/>
                </a:cubicBezTo>
                <a:cubicBezTo>
                  <a:pt x="1582161" y="1923412"/>
                  <a:pt x="1675765" y="1997810"/>
                  <a:pt x="1707430" y="2102276"/>
                </a:cubicBezTo>
                <a:lnTo>
                  <a:pt x="1814864" y="2140327"/>
                </a:lnTo>
                <a:cubicBezTo>
                  <a:pt x="1820747" y="2086144"/>
                  <a:pt x="1866315" y="2047869"/>
                  <a:pt x="1920366" y="2047869"/>
                </a:cubicBezTo>
                <a:cubicBezTo>
                  <a:pt x="1985570" y="2047869"/>
                  <a:pt x="2038426" y="2103563"/>
                  <a:pt x="2038426" y="2172262"/>
                </a:cubicBezTo>
                <a:lnTo>
                  <a:pt x="2015331" y="2231008"/>
                </a:lnTo>
                <a:lnTo>
                  <a:pt x="2062994" y="2256348"/>
                </a:lnTo>
                <a:cubicBezTo>
                  <a:pt x="2097597" y="2215551"/>
                  <a:pt x="2125030" y="2168607"/>
                  <a:pt x="2152462" y="2115517"/>
                </a:cubicBezTo>
                <a:cubicBezTo>
                  <a:pt x="2194603" y="2033962"/>
                  <a:pt x="2238465" y="1921595"/>
                  <a:pt x="2260829" y="1832789"/>
                </a:cubicBezTo>
                <a:cubicBezTo>
                  <a:pt x="2277600" y="1766186"/>
                  <a:pt x="2289532" y="1708247"/>
                  <a:pt x="2290096" y="1646358"/>
                </a:cubicBezTo>
                <a:close/>
                <a:moveTo>
                  <a:pt x="2661488" y="4968302"/>
                </a:moveTo>
                <a:cubicBezTo>
                  <a:pt x="2661488" y="5010717"/>
                  <a:pt x="2626825" y="5045104"/>
                  <a:pt x="2584064" y="5045104"/>
                </a:cubicBezTo>
                <a:cubicBezTo>
                  <a:pt x="2541307" y="5045104"/>
                  <a:pt x="2506643" y="5010717"/>
                  <a:pt x="2506643" y="4968302"/>
                </a:cubicBezTo>
                <a:cubicBezTo>
                  <a:pt x="2506643" y="4925885"/>
                  <a:pt x="2541307" y="4891501"/>
                  <a:pt x="2584064" y="4891501"/>
                </a:cubicBezTo>
                <a:cubicBezTo>
                  <a:pt x="2626825" y="4891501"/>
                  <a:pt x="2661488" y="4925885"/>
                  <a:pt x="2661488" y="4968302"/>
                </a:cubicBezTo>
                <a:close/>
                <a:moveTo>
                  <a:pt x="2661488" y="1181281"/>
                </a:moveTo>
                <a:cubicBezTo>
                  <a:pt x="2661488" y="1223695"/>
                  <a:pt x="2626825" y="1258082"/>
                  <a:pt x="2584064" y="1258082"/>
                </a:cubicBezTo>
                <a:cubicBezTo>
                  <a:pt x="2541307" y="1258082"/>
                  <a:pt x="2506643" y="1223695"/>
                  <a:pt x="2506643" y="1181281"/>
                </a:cubicBezTo>
                <a:cubicBezTo>
                  <a:pt x="2506643" y="1138864"/>
                  <a:pt x="2541307" y="1104480"/>
                  <a:pt x="2584064" y="1104480"/>
                </a:cubicBezTo>
                <a:cubicBezTo>
                  <a:pt x="2626825" y="1104480"/>
                  <a:pt x="2661488" y="1138864"/>
                  <a:pt x="2661488" y="1181281"/>
                </a:cubicBezTo>
                <a:close/>
                <a:moveTo>
                  <a:pt x="2696323" y="3100958"/>
                </a:moveTo>
                <a:cubicBezTo>
                  <a:pt x="2696323" y="2839376"/>
                  <a:pt x="2463486" y="2602540"/>
                  <a:pt x="2181908" y="2439316"/>
                </a:cubicBezTo>
                <a:cubicBezTo>
                  <a:pt x="2175610" y="2434356"/>
                  <a:pt x="2168966" y="2429981"/>
                  <a:pt x="2162325" y="2425665"/>
                </a:cubicBezTo>
                <a:lnTo>
                  <a:pt x="2160512" y="2427589"/>
                </a:lnTo>
                <a:cubicBezTo>
                  <a:pt x="2105450" y="2392466"/>
                  <a:pt x="2047117" y="2362967"/>
                  <a:pt x="1988247" y="2337451"/>
                </a:cubicBezTo>
                <a:cubicBezTo>
                  <a:pt x="1991757" y="2335663"/>
                  <a:pt x="1994537" y="2333085"/>
                  <a:pt x="1997282" y="2330485"/>
                </a:cubicBezTo>
                <a:lnTo>
                  <a:pt x="1960185" y="2309093"/>
                </a:lnTo>
                <a:cubicBezTo>
                  <a:pt x="1949338" y="2303534"/>
                  <a:pt x="1938638" y="2298039"/>
                  <a:pt x="1927536" y="2293524"/>
                </a:cubicBezTo>
                <a:cubicBezTo>
                  <a:pt x="1925304" y="2296573"/>
                  <a:pt x="1922844" y="2296652"/>
                  <a:pt x="1920366" y="2296652"/>
                </a:cubicBezTo>
                <a:cubicBezTo>
                  <a:pt x="1883281" y="2296652"/>
                  <a:pt x="1850189" y="2278633"/>
                  <a:pt x="1832086" y="2248006"/>
                </a:cubicBezTo>
                <a:cubicBezTo>
                  <a:pt x="1796895" y="2228668"/>
                  <a:pt x="1760561" y="2213262"/>
                  <a:pt x="1721007" y="2204654"/>
                </a:cubicBezTo>
                <a:lnTo>
                  <a:pt x="1715813" y="2239017"/>
                </a:lnTo>
                <a:cubicBezTo>
                  <a:pt x="1619300" y="2212961"/>
                  <a:pt x="1529144" y="2198788"/>
                  <a:pt x="1453207" y="2198304"/>
                </a:cubicBezTo>
                <a:cubicBezTo>
                  <a:pt x="1385990" y="2197875"/>
                  <a:pt x="1307989" y="2208033"/>
                  <a:pt x="1224696" y="2228282"/>
                </a:cubicBezTo>
                <a:cubicBezTo>
                  <a:pt x="1221058" y="2215625"/>
                  <a:pt x="1220103" y="2202374"/>
                  <a:pt x="1220103" y="2188888"/>
                </a:cubicBezTo>
                <a:lnTo>
                  <a:pt x="1224725" y="2164783"/>
                </a:lnTo>
                <a:lnTo>
                  <a:pt x="1053224" y="2193869"/>
                </a:lnTo>
                <a:cubicBezTo>
                  <a:pt x="1061789" y="2218206"/>
                  <a:pt x="1073287" y="2242187"/>
                  <a:pt x="1088807" y="2265803"/>
                </a:cubicBezTo>
                <a:cubicBezTo>
                  <a:pt x="1030910" y="2284792"/>
                  <a:pt x="971862" y="2307571"/>
                  <a:pt x="913444" y="2334338"/>
                </a:cubicBezTo>
                <a:lnTo>
                  <a:pt x="885242" y="2250638"/>
                </a:lnTo>
                <a:cubicBezTo>
                  <a:pt x="838937" y="2273110"/>
                  <a:pt x="794100" y="2299864"/>
                  <a:pt x="752065" y="2329259"/>
                </a:cubicBezTo>
                <a:cubicBezTo>
                  <a:pt x="760063" y="2344616"/>
                  <a:pt x="761436" y="2361218"/>
                  <a:pt x="761436" y="2378155"/>
                </a:cubicBezTo>
                <a:lnTo>
                  <a:pt x="757883" y="2415295"/>
                </a:lnTo>
                <a:cubicBezTo>
                  <a:pt x="633904" y="2481214"/>
                  <a:pt x="519536" y="2564052"/>
                  <a:pt x="428505" y="2657367"/>
                </a:cubicBezTo>
                <a:lnTo>
                  <a:pt x="408651" y="2653144"/>
                </a:lnTo>
                <a:lnTo>
                  <a:pt x="357067" y="2738679"/>
                </a:lnTo>
                <a:cubicBezTo>
                  <a:pt x="299957" y="2811977"/>
                  <a:pt x="258072" y="2890449"/>
                  <a:pt x="239060" y="2972897"/>
                </a:cubicBezTo>
                <a:cubicBezTo>
                  <a:pt x="223899" y="3005492"/>
                  <a:pt x="211220" y="3039747"/>
                  <a:pt x="200113" y="3074790"/>
                </a:cubicBezTo>
                <a:lnTo>
                  <a:pt x="229933" y="3152807"/>
                </a:lnTo>
                <a:cubicBezTo>
                  <a:pt x="263554" y="3403475"/>
                  <a:pt x="489317" y="3627157"/>
                  <a:pt x="761088" y="3776592"/>
                </a:cubicBezTo>
                <a:cubicBezTo>
                  <a:pt x="761087" y="3791739"/>
                  <a:pt x="759247" y="3806531"/>
                  <a:pt x="752065" y="3820325"/>
                </a:cubicBezTo>
                <a:cubicBezTo>
                  <a:pt x="794100" y="3849716"/>
                  <a:pt x="838937" y="3876470"/>
                  <a:pt x="885242" y="3898943"/>
                </a:cubicBezTo>
                <a:lnTo>
                  <a:pt x="901413" y="3850950"/>
                </a:lnTo>
                <a:cubicBezTo>
                  <a:pt x="956880" y="3876965"/>
                  <a:pt x="1013452" y="3899106"/>
                  <a:pt x="1069678" y="3917653"/>
                </a:cubicBezTo>
                <a:cubicBezTo>
                  <a:pt x="1063070" y="3930149"/>
                  <a:pt x="1057739" y="3942881"/>
                  <a:pt x="1053224" y="3955712"/>
                </a:cubicBezTo>
                <a:lnTo>
                  <a:pt x="1224725" y="3984800"/>
                </a:lnTo>
                <a:lnTo>
                  <a:pt x="1220104" y="3960693"/>
                </a:lnTo>
                <a:lnTo>
                  <a:pt x="1220322" y="3958822"/>
                </a:lnTo>
                <a:cubicBezTo>
                  <a:pt x="1302385" y="3978080"/>
                  <a:pt x="1381396" y="3987850"/>
                  <a:pt x="1453207" y="3987850"/>
                </a:cubicBezTo>
                <a:cubicBezTo>
                  <a:pt x="1917550" y="3987850"/>
                  <a:pt x="2696323" y="3595127"/>
                  <a:pt x="2696323" y="3100958"/>
                </a:cubicBezTo>
                <a:close/>
                <a:moveTo>
                  <a:pt x="2837135" y="5207103"/>
                </a:moveTo>
                <a:cubicBezTo>
                  <a:pt x="2837135" y="5238353"/>
                  <a:pt x="2811597" y="5263687"/>
                  <a:pt x="2780092" y="5263687"/>
                </a:cubicBezTo>
                <a:cubicBezTo>
                  <a:pt x="2748590" y="5263687"/>
                  <a:pt x="2723051" y="5238353"/>
                  <a:pt x="2723051" y="5207103"/>
                </a:cubicBezTo>
                <a:cubicBezTo>
                  <a:pt x="2723051" y="5175852"/>
                  <a:pt x="2748590" y="5150518"/>
                  <a:pt x="2780092" y="5150518"/>
                </a:cubicBezTo>
                <a:cubicBezTo>
                  <a:pt x="2811597" y="5150518"/>
                  <a:pt x="2837135" y="5175852"/>
                  <a:pt x="2837135" y="5207103"/>
                </a:cubicBezTo>
                <a:close/>
                <a:moveTo>
                  <a:pt x="2837135" y="942481"/>
                </a:moveTo>
                <a:cubicBezTo>
                  <a:pt x="2837135" y="973731"/>
                  <a:pt x="2811597" y="999065"/>
                  <a:pt x="2780092" y="999065"/>
                </a:cubicBezTo>
                <a:cubicBezTo>
                  <a:pt x="2748590" y="999065"/>
                  <a:pt x="2723051" y="973731"/>
                  <a:pt x="2723051" y="942481"/>
                </a:cubicBezTo>
                <a:cubicBezTo>
                  <a:pt x="2723051" y="911227"/>
                  <a:pt x="2748590" y="885893"/>
                  <a:pt x="2780092" y="885893"/>
                </a:cubicBezTo>
                <a:cubicBezTo>
                  <a:pt x="2811597" y="885893"/>
                  <a:pt x="2837135" y="911227"/>
                  <a:pt x="2837135" y="942481"/>
                </a:cubicBezTo>
                <a:close/>
                <a:moveTo>
                  <a:pt x="2839285" y="3074790"/>
                </a:moveTo>
                <a:lnTo>
                  <a:pt x="2795924" y="3024186"/>
                </a:lnTo>
                <a:cubicBezTo>
                  <a:pt x="2762234" y="2986410"/>
                  <a:pt x="2726874" y="2946609"/>
                  <a:pt x="2689777" y="2906929"/>
                </a:cubicBezTo>
                <a:cubicBezTo>
                  <a:pt x="2705549" y="2942389"/>
                  <a:pt x="2711901" y="2981614"/>
                  <a:pt x="2711901" y="3022402"/>
                </a:cubicBezTo>
                <a:lnTo>
                  <a:pt x="2701866" y="3074790"/>
                </a:lnTo>
                <a:lnTo>
                  <a:pt x="2711901" y="3127178"/>
                </a:lnTo>
                <a:cubicBezTo>
                  <a:pt x="2711901" y="3167966"/>
                  <a:pt x="2705549" y="3207192"/>
                  <a:pt x="2689777" y="3242651"/>
                </a:cubicBezTo>
                <a:cubicBezTo>
                  <a:pt x="2726874" y="3202971"/>
                  <a:pt x="2762234" y="3163173"/>
                  <a:pt x="2795924" y="3125395"/>
                </a:cubicBezTo>
                <a:close/>
                <a:moveTo>
                  <a:pt x="2854903" y="5764411"/>
                </a:moveTo>
                <a:cubicBezTo>
                  <a:pt x="2852108" y="5790466"/>
                  <a:pt x="2843938" y="5815158"/>
                  <a:pt x="2833616" y="5833734"/>
                </a:cubicBezTo>
                <a:cubicBezTo>
                  <a:pt x="2812976" y="5870888"/>
                  <a:pt x="2758795" y="5897167"/>
                  <a:pt x="2720091" y="5909854"/>
                </a:cubicBezTo>
                <a:cubicBezTo>
                  <a:pt x="2700742" y="5916197"/>
                  <a:pt x="2684616" y="5918235"/>
                  <a:pt x="2666554" y="5917669"/>
                </a:cubicBezTo>
                <a:cubicBezTo>
                  <a:pt x="2648492" y="5917102"/>
                  <a:pt x="2628495" y="5913932"/>
                  <a:pt x="2601404" y="5909854"/>
                </a:cubicBezTo>
                <a:cubicBezTo>
                  <a:pt x="2547222" y="5901697"/>
                  <a:pt x="2489601" y="5889010"/>
                  <a:pt x="2394993" y="5860921"/>
                </a:cubicBezTo>
                <a:cubicBezTo>
                  <a:pt x="2300389" y="5832828"/>
                  <a:pt x="2141280" y="5782082"/>
                  <a:pt x="2033776" y="5741306"/>
                </a:cubicBezTo>
                <a:cubicBezTo>
                  <a:pt x="1926272" y="5700527"/>
                  <a:pt x="1835966" y="5657029"/>
                  <a:pt x="1749960" y="5616253"/>
                </a:cubicBezTo>
                <a:cubicBezTo>
                  <a:pt x="1663957" y="5575473"/>
                  <a:pt x="1548711" y="5517478"/>
                  <a:pt x="1517749" y="5496634"/>
                </a:cubicBezTo>
                <a:cubicBezTo>
                  <a:pt x="1486787" y="5475794"/>
                  <a:pt x="1537532" y="5490291"/>
                  <a:pt x="1564192" y="5491199"/>
                </a:cubicBezTo>
                <a:cubicBezTo>
                  <a:pt x="1590855" y="5492105"/>
                  <a:pt x="1644177" y="5497540"/>
                  <a:pt x="1693198" y="5491199"/>
                </a:cubicBezTo>
                <a:cubicBezTo>
                  <a:pt x="1742221" y="5484856"/>
                  <a:pt x="1795544" y="5476699"/>
                  <a:pt x="1858327" y="5453139"/>
                </a:cubicBezTo>
                <a:cubicBezTo>
                  <a:pt x="1921110" y="5429580"/>
                  <a:pt x="2006254" y="5392425"/>
                  <a:pt x="2069899" y="5349835"/>
                </a:cubicBezTo>
                <a:cubicBezTo>
                  <a:pt x="2133541" y="5307246"/>
                  <a:pt x="2188582" y="5229312"/>
                  <a:pt x="2240187" y="5197598"/>
                </a:cubicBezTo>
                <a:cubicBezTo>
                  <a:pt x="2291788" y="5165882"/>
                  <a:pt x="2336512" y="5153195"/>
                  <a:pt x="2379516" y="5159538"/>
                </a:cubicBezTo>
                <a:cubicBezTo>
                  <a:pt x="2422515" y="5165879"/>
                  <a:pt x="2474120" y="5204847"/>
                  <a:pt x="2498199" y="5235655"/>
                </a:cubicBezTo>
                <a:cubicBezTo>
                  <a:pt x="2522281" y="5266467"/>
                  <a:pt x="2525721" y="5304527"/>
                  <a:pt x="2524002" y="5344397"/>
                </a:cubicBezTo>
                <a:cubicBezTo>
                  <a:pt x="2522281" y="5384271"/>
                  <a:pt x="2517982" y="5444982"/>
                  <a:pt x="2487879" y="5474888"/>
                </a:cubicBezTo>
                <a:cubicBezTo>
                  <a:pt x="2457776" y="5504791"/>
                  <a:pt x="2374354" y="5511135"/>
                  <a:pt x="2343392" y="5523821"/>
                </a:cubicBezTo>
                <a:cubicBezTo>
                  <a:pt x="2320169" y="5533338"/>
                  <a:pt x="2293078" y="5540814"/>
                  <a:pt x="2302111" y="5551005"/>
                </a:cubicBezTo>
                <a:cubicBezTo>
                  <a:pt x="2329630" y="5556443"/>
                  <a:pt x="2442299" y="5557349"/>
                  <a:pt x="2508522" y="5556443"/>
                </a:cubicBezTo>
                <a:cubicBezTo>
                  <a:pt x="2574744" y="5555538"/>
                  <a:pt x="2643548" y="5523821"/>
                  <a:pt x="2699451" y="5545570"/>
                </a:cubicBezTo>
                <a:cubicBezTo>
                  <a:pt x="2755352" y="5567316"/>
                  <a:pt x="2821578" y="5638907"/>
                  <a:pt x="2843938" y="5686935"/>
                </a:cubicBezTo>
                <a:cubicBezTo>
                  <a:pt x="2855117" y="5710948"/>
                  <a:pt x="2857698" y="5738359"/>
                  <a:pt x="2854903" y="5764411"/>
                </a:cubicBezTo>
                <a:close/>
                <a:moveTo>
                  <a:pt x="2854903" y="385169"/>
                </a:moveTo>
                <a:cubicBezTo>
                  <a:pt x="2857698" y="411221"/>
                  <a:pt x="2855117" y="438635"/>
                  <a:pt x="2843938" y="462649"/>
                </a:cubicBezTo>
                <a:cubicBezTo>
                  <a:pt x="2821578" y="510677"/>
                  <a:pt x="2755352" y="582264"/>
                  <a:pt x="2699451" y="604013"/>
                </a:cubicBezTo>
                <a:cubicBezTo>
                  <a:pt x="2643548" y="625762"/>
                  <a:pt x="2574744" y="594042"/>
                  <a:pt x="2508522" y="593137"/>
                </a:cubicBezTo>
                <a:cubicBezTo>
                  <a:pt x="2442299" y="592232"/>
                  <a:pt x="2329630" y="593137"/>
                  <a:pt x="2302111" y="598575"/>
                </a:cubicBezTo>
                <a:cubicBezTo>
                  <a:pt x="2293078" y="608770"/>
                  <a:pt x="2320169" y="616245"/>
                  <a:pt x="2343392" y="625759"/>
                </a:cubicBezTo>
                <a:cubicBezTo>
                  <a:pt x="2374354" y="638446"/>
                  <a:pt x="2457776" y="644789"/>
                  <a:pt x="2487879" y="674695"/>
                </a:cubicBezTo>
                <a:cubicBezTo>
                  <a:pt x="2517982" y="704598"/>
                  <a:pt x="2522281" y="765312"/>
                  <a:pt x="2524002" y="805183"/>
                </a:cubicBezTo>
                <a:cubicBezTo>
                  <a:pt x="2525721" y="845057"/>
                  <a:pt x="2522281" y="883114"/>
                  <a:pt x="2498199" y="913925"/>
                </a:cubicBezTo>
                <a:cubicBezTo>
                  <a:pt x="2474120" y="944737"/>
                  <a:pt x="2422515" y="983702"/>
                  <a:pt x="2379516" y="990045"/>
                </a:cubicBezTo>
                <a:cubicBezTo>
                  <a:pt x="2336512" y="996389"/>
                  <a:pt x="2291788" y="983702"/>
                  <a:pt x="2240187" y="951985"/>
                </a:cubicBezTo>
                <a:cubicBezTo>
                  <a:pt x="2188582" y="920269"/>
                  <a:pt x="2133541" y="842338"/>
                  <a:pt x="2069899" y="799748"/>
                </a:cubicBezTo>
                <a:cubicBezTo>
                  <a:pt x="2006254" y="757155"/>
                  <a:pt x="1921110" y="720004"/>
                  <a:pt x="1858327" y="696441"/>
                </a:cubicBezTo>
                <a:cubicBezTo>
                  <a:pt x="1795544" y="672881"/>
                  <a:pt x="1742221" y="664727"/>
                  <a:pt x="1693198" y="658384"/>
                </a:cubicBezTo>
                <a:cubicBezTo>
                  <a:pt x="1644177" y="652041"/>
                  <a:pt x="1590855" y="657476"/>
                  <a:pt x="1564192" y="658384"/>
                </a:cubicBezTo>
                <a:cubicBezTo>
                  <a:pt x="1537532" y="659289"/>
                  <a:pt x="1486787" y="673787"/>
                  <a:pt x="1517749" y="652946"/>
                </a:cubicBezTo>
                <a:cubicBezTo>
                  <a:pt x="1548711" y="632102"/>
                  <a:pt x="1663957" y="574107"/>
                  <a:pt x="1749960" y="533331"/>
                </a:cubicBezTo>
                <a:cubicBezTo>
                  <a:pt x="1835966" y="492552"/>
                  <a:pt x="1926272" y="449054"/>
                  <a:pt x="2033776" y="408278"/>
                </a:cubicBezTo>
                <a:cubicBezTo>
                  <a:pt x="2141280" y="367499"/>
                  <a:pt x="2300389" y="316752"/>
                  <a:pt x="2394993" y="288663"/>
                </a:cubicBezTo>
                <a:cubicBezTo>
                  <a:pt x="2489601" y="260570"/>
                  <a:pt x="2547222" y="247884"/>
                  <a:pt x="2601404" y="239727"/>
                </a:cubicBezTo>
                <a:cubicBezTo>
                  <a:pt x="2628495" y="235651"/>
                  <a:pt x="2648492" y="232478"/>
                  <a:pt x="2666554" y="231912"/>
                </a:cubicBezTo>
                <a:cubicBezTo>
                  <a:pt x="2684616" y="231346"/>
                  <a:pt x="2700742" y="233383"/>
                  <a:pt x="2720091" y="239727"/>
                </a:cubicBezTo>
                <a:cubicBezTo>
                  <a:pt x="2758795" y="252413"/>
                  <a:pt x="2812976" y="278695"/>
                  <a:pt x="2833616" y="315847"/>
                </a:cubicBezTo>
                <a:cubicBezTo>
                  <a:pt x="2843938" y="334423"/>
                  <a:pt x="2852108" y="359118"/>
                  <a:pt x="2854903" y="385169"/>
                </a:cubicBezTo>
                <a:close/>
                <a:moveTo>
                  <a:pt x="2873565" y="4174985"/>
                </a:moveTo>
                <a:cubicBezTo>
                  <a:pt x="2873565" y="4281045"/>
                  <a:pt x="2791964" y="4367024"/>
                  <a:pt x="2691304" y="4367024"/>
                </a:cubicBezTo>
                <a:cubicBezTo>
                  <a:pt x="2590644" y="4367024"/>
                  <a:pt x="2509042" y="4281045"/>
                  <a:pt x="2509042" y="4174985"/>
                </a:cubicBezTo>
                <a:cubicBezTo>
                  <a:pt x="2509042" y="4068926"/>
                  <a:pt x="2590644" y="3982947"/>
                  <a:pt x="2691304" y="3982947"/>
                </a:cubicBezTo>
                <a:cubicBezTo>
                  <a:pt x="2791964" y="3982947"/>
                  <a:pt x="2873565" y="4068926"/>
                  <a:pt x="2873565" y="4174985"/>
                </a:cubicBezTo>
                <a:close/>
                <a:moveTo>
                  <a:pt x="2873565" y="1974598"/>
                </a:moveTo>
                <a:cubicBezTo>
                  <a:pt x="2873565" y="2080657"/>
                  <a:pt x="2791964" y="2166636"/>
                  <a:pt x="2691304" y="2166636"/>
                </a:cubicBezTo>
                <a:cubicBezTo>
                  <a:pt x="2590644" y="2166636"/>
                  <a:pt x="2509042" y="2080657"/>
                  <a:pt x="2509042" y="1974598"/>
                </a:cubicBezTo>
                <a:cubicBezTo>
                  <a:pt x="2509042" y="1868539"/>
                  <a:pt x="2590644" y="1782560"/>
                  <a:pt x="2691304" y="1782560"/>
                </a:cubicBezTo>
                <a:cubicBezTo>
                  <a:pt x="2791964" y="1782560"/>
                  <a:pt x="2873565" y="1868539"/>
                  <a:pt x="2873565" y="1974598"/>
                </a:cubicBezTo>
                <a:close/>
                <a:moveTo>
                  <a:pt x="2988368" y="5855667"/>
                </a:moveTo>
                <a:cubicBezTo>
                  <a:pt x="2988368" y="5882212"/>
                  <a:pt x="2966675" y="5903731"/>
                  <a:pt x="2939916" y="5903731"/>
                </a:cubicBezTo>
                <a:cubicBezTo>
                  <a:pt x="2913154" y="5903731"/>
                  <a:pt x="2891461" y="5882212"/>
                  <a:pt x="2891461" y="5855667"/>
                </a:cubicBezTo>
                <a:cubicBezTo>
                  <a:pt x="2891461" y="5829122"/>
                  <a:pt x="2913154" y="5807603"/>
                  <a:pt x="2939916" y="5807603"/>
                </a:cubicBezTo>
                <a:cubicBezTo>
                  <a:pt x="2966675" y="5807603"/>
                  <a:pt x="2988368" y="5829122"/>
                  <a:pt x="2988368" y="5855667"/>
                </a:cubicBezTo>
                <a:close/>
                <a:moveTo>
                  <a:pt x="2988368" y="293913"/>
                </a:moveTo>
                <a:cubicBezTo>
                  <a:pt x="2988368" y="320458"/>
                  <a:pt x="2966675" y="341977"/>
                  <a:pt x="2939916" y="341977"/>
                </a:cubicBezTo>
                <a:cubicBezTo>
                  <a:pt x="2913154" y="341977"/>
                  <a:pt x="2891461" y="320458"/>
                  <a:pt x="2891461" y="293913"/>
                </a:cubicBezTo>
                <a:cubicBezTo>
                  <a:pt x="2891461" y="267368"/>
                  <a:pt x="2913154" y="245849"/>
                  <a:pt x="2939916" y="245849"/>
                </a:cubicBezTo>
                <a:cubicBezTo>
                  <a:pt x="2966675" y="245849"/>
                  <a:pt x="2988368" y="267368"/>
                  <a:pt x="2988368" y="293913"/>
                </a:cubicBezTo>
                <a:close/>
                <a:moveTo>
                  <a:pt x="3039918" y="5636388"/>
                </a:moveTo>
                <a:cubicBezTo>
                  <a:pt x="3039918" y="5678805"/>
                  <a:pt x="3005254" y="5713189"/>
                  <a:pt x="2962497" y="5713189"/>
                </a:cubicBezTo>
                <a:cubicBezTo>
                  <a:pt x="2919737" y="5713189"/>
                  <a:pt x="2885073" y="5678805"/>
                  <a:pt x="2885073" y="5636388"/>
                </a:cubicBezTo>
                <a:cubicBezTo>
                  <a:pt x="2885073" y="5593971"/>
                  <a:pt x="2919737" y="5559586"/>
                  <a:pt x="2962497" y="5559586"/>
                </a:cubicBezTo>
                <a:cubicBezTo>
                  <a:pt x="3005254" y="5559586"/>
                  <a:pt x="3039918" y="5593971"/>
                  <a:pt x="3039918" y="5636388"/>
                </a:cubicBezTo>
                <a:close/>
                <a:moveTo>
                  <a:pt x="3039918" y="513193"/>
                </a:moveTo>
                <a:cubicBezTo>
                  <a:pt x="3039918" y="555610"/>
                  <a:pt x="3005254" y="589994"/>
                  <a:pt x="2962497" y="589994"/>
                </a:cubicBezTo>
                <a:cubicBezTo>
                  <a:pt x="2919737" y="589994"/>
                  <a:pt x="2885073" y="555610"/>
                  <a:pt x="2885073" y="513193"/>
                </a:cubicBezTo>
                <a:cubicBezTo>
                  <a:pt x="2885073" y="470779"/>
                  <a:pt x="2919737" y="436391"/>
                  <a:pt x="2962497" y="436391"/>
                </a:cubicBezTo>
                <a:cubicBezTo>
                  <a:pt x="3005254" y="436391"/>
                  <a:pt x="3039918" y="470779"/>
                  <a:pt x="3039918" y="513193"/>
                </a:cubicBezTo>
                <a:close/>
                <a:moveTo>
                  <a:pt x="3076086" y="5028959"/>
                </a:moveTo>
                <a:cubicBezTo>
                  <a:pt x="3076086" y="5110542"/>
                  <a:pt x="3009419" y="5176676"/>
                  <a:pt x="2927179" y="5176676"/>
                </a:cubicBezTo>
                <a:cubicBezTo>
                  <a:pt x="2844938" y="5176676"/>
                  <a:pt x="2778271" y="5110542"/>
                  <a:pt x="2778271" y="5028959"/>
                </a:cubicBezTo>
                <a:cubicBezTo>
                  <a:pt x="2778271" y="4947380"/>
                  <a:pt x="2844938" y="4881246"/>
                  <a:pt x="2927179" y="4881246"/>
                </a:cubicBezTo>
                <a:cubicBezTo>
                  <a:pt x="3009419" y="4881246"/>
                  <a:pt x="3076086" y="4947380"/>
                  <a:pt x="3076086" y="5028959"/>
                </a:cubicBezTo>
                <a:close/>
                <a:moveTo>
                  <a:pt x="3076086" y="1120621"/>
                </a:moveTo>
                <a:cubicBezTo>
                  <a:pt x="3076086" y="1202200"/>
                  <a:pt x="3009419" y="1268335"/>
                  <a:pt x="2927179" y="1268335"/>
                </a:cubicBezTo>
                <a:cubicBezTo>
                  <a:pt x="2844938" y="1268335"/>
                  <a:pt x="2778271" y="1202200"/>
                  <a:pt x="2778271" y="1120621"/>
                </a:cubicBezTo>
                <a:cubicBezTo>
                  <a:pt x="2778271" y="1039042"/>
                  <a:pt x="2844938" y="972908"/>
                  <a:pt x="2927179" y="972908"/>
                </a:cubicBezTo>
                <a:cubicBezTo>
                  <a:pt x="3009419" y="972908"/>
                  <a:pt x="3076086" y="1039042"/>
                  <a:pt x="3076086" y="1120621"/>
                </a:cubicBezTo>
                <a:close/>
                <a:moveTo>
                  <a:pt x="3154011" y="3702196"/>
                </a:moveTo>
                <a:cubicBezTo>
                  <a:pt x="3154011" y="3808256"/>
                  <a:pt x="3072410" y="3894234"/>
                  <a:pt x="2971750" y="3894234"/>
                </a:cubicBezTo>
                <a:cubicBezTo>
                  <a:pt x="2871090" y="3894234"/>
                  <a:pt x="2789488" y="3808256"/>
                  <a:pt x="2789488" y="3702196"/>
                </a:cubicBezTo>
                <a:cubicBezTo>
                  <a:pt x="2789488" y="3596137"/>
                  <a:pt x="2871090" y="3510158"/>
                  <a:pt x="2971750" y="3510158"/>
                </a:cubicBezTo>
                <a:cubicBezTo>
                  <a:pt x="3072410" y="3510158"/>
                  <a:pt x="3154011" y="3596137"/>
                  <a:pt x="3154011" y="3702196"/>
                </a:cubicBezTo>
                <a:close/>
                <a:moveTo>
                  <a:pt x="3154011" y="2447384"/>
                </a:moveTo>
                <a:cubicBezTo>
                  <a:pt x="3154011" y="2553447"/>
                  <a:pt x="3072410" y="2639422"/>
                  <a:pt x="2971750" y="2639422"/>
                </a:cubicBezTo>
                <a:cubicBezTo>
                  <a:pt x="2871090" y="2639422"/>
                  <a:pt x="2789488" y="2553447"/>
                  <a:pt x="2789488" y="2447384"/>
                </a:cubicBezTo>
                <a:cubicBezTo>
                  <a:pt x="2789488" y="2341325"/>
                  <a:pt x="2871090" y="2255346"/>
                  <a:pt x="2971750" y="2255346"/>
                </a:cubicBezTo>
                <a:cubicBezTo>
                  <a:pt x="3072410" y="2255346"/>
                  <a:pt x="3154011" y="2341325"/>
                  <a:pt x="3154011" y="2447384"/>
                </a:cubicBezTo>
                <a:close/>
                <a:moveTo>
                  <a:pt x="3222208" y="4260313"/>
                </a:moveTo>
                <a:cubicBezTo>
                  <a:pt x="3222208" y="4345708"/>
                  <a:pt x="3164264" y="4414933"/>
                  <a:pt x="3092787" y="4414933"/>
                </a:cubicBezTo>
                <a:cubicBezTo>
                  <a:pt x="3021310" y="4414933"/>
                  <a:pt x="2963369" y="4345708"/>
                  <a:pt x="2963369" y="4260313"/>
                </a:cubicBezTo>
                <a:cubicBezTo>
                  <a:pt x="2963369" y="4174919"/>
                  <a:pt x="3021310" y="4105693"/>
                  <a:pt x="3092787" y="4105693"/>
                </a:cubicBezTo>
                <a:cubicBezTo>
                  <a:pt x="3164264" y="4105693"/>
                  <a:pt x="3222208" y="4174919"/>
                  <a:pt x="3222208" y="4260313"/>
                </a:cubicBezTo>
                <a:close/>
                <a:moveTo>
                  <a:pt x="3222208" y="1889267"/>
                </a:moveTo>
                <a:cubicBezTo>
                  <a:pt x="3222208" y="1974662"/>
                  <a:pt x="3164264" y="2043890"/>
                  <a:pt x="3092787" y="2043890"/>
                </a:cubicBezTo>
                <a:cubicBezTo>
                  <a:pt x="3021310" y="2043890"/>
                  <a:pt x="2963369" y="1974662"/>
                  <a:pt x="2963369" y="1889267"/>
                </a:cubicBezTo>
                <a:cubicBezTo>
                  <a:pt x="2963369" y="1803873"/>
                  <a:pt x="3021310" y="1734647"/>
                  <a:pt x="3092787" y="1734647"/>
                </a:cubicBezTo>
                <a:cubicBezTo>
                  <a:pt x="3164264" y="1734647"/>
                  <a:pt x="3222208" y="1803873"/>
                  <a:pt x="3222208" y="1889267"/>
                </a:cubicBezTo>
                <a:close/>
                <a:moveTo>
                  <a:pt x="3345114" y="3916904"/>
                </a:moveTo>
                <a:cubicBezTo>
                  <a:pt x="3345114" y="3959318"/>
                  <a:pt x="3310450" y="3993705"/>
                  <a:pt x="3267690" y="3993705"/>
                </a:cubicBezTo>
                <a:cubicBezTo>
                  <a:pt x="3224933" y="3993705"/>
                  <a:pt x="3190269" y="3959318"/>
                  <a:pt x="3190269" y="3916904"/>
                </a:cubicBezTo>
                <a:cubicBezTo>
                  <a:pt x="3190269" y="3874487"/>
                  <a:pt x="3224933" y="3840103"/>
                  <a:pt x="3267690" y="3840103"/>
                </a:cubicBezTo>
                <a:cubicBezTo>
                  <a:pt x="3310450" y="3840103"/>
                  <a:pt x="3345114" y="3874487"/>
                  <a:pt x="3345114" y="3916904"/>
                </a:cubicBezTo>
                <a:close/>
                <a:moveTo>
                  <a:pt x="3345114" y="2232680"/>
                </a:moveTo>
                <a:cubicBezTo>
                  <a:pt x="3345114" y="2275094"/>
                  <a:pt x="3310450" y="2309481"/>
                  <a:pt x="3267690" y="2309481"/>
                </a:cubicBezTo>
                <a:cubicBezTo>
                  <a:pt x="3224933" y="2309481"/>
                  <a:pt x="3190269" y="2275094"/>
                  <a:pt x="3190269" y="2232680"/>
                </a:cubicBezTo>
                <a:cubicBezTo>
                  <a:pt x="3190269" y="2190262"/>
                  <a:pt x="3224933" y="2155878"/>
                  <a:pt x="3267690" y="2155878"/>
                </a:cubicBezTo>
                <a:cubicBezTo>
                  <a:pt x="3310450" y="2155878"/>
                  <a:pt x="3345114" y="2190262"/>
                  <a:pt x="3345114" y="2232680"/>
                </a:cubicBezTo>
                <a:close/>
                <a:moveTo>
                  <a:pt x="3366523" y="5817595"/>
                </a:moveTo>
                <a:cubicBezTo>
                  <a:pt x="3366523" y="5900622"/>
                  <a:pt x="3302641" y="5967931"/>
                  <a:pt x="3223840" y="5967931"/>
                </a:cubicBezTo>
                <a:cubicBezTo>
                  <a:pt x="3145036" y="5967931"/>
                  <a:pt x="3081158" y="5900622"/>
                  <a:pt x="3081158" y="5817595"/>
                </a:cubicBezTo>
                <a:cubicBezTo>
                  <a:pt x="3081158" y="5734566"/>
                  <a:pt x="3145036" y="5667257"/>
                  <a:pt x="3223840" y="5667257"/>
                </a:cubicBezTo>
                <a:cubicBezTo>
                  <a:pt x="3302641" y="5667257"/>
                  <a:pt x="3366523" y="5734566"/>
                  <a:pt x="3366523" y="5817595"/>
                </a:cubicBezTo>
                <a:close/>
                <a:moveTo>
                  <a:pt x="3366523" y="331988"/>
                </a:moveTo>
                <a:cubicBezTo>
                  <a:pt x="3366523" y="415018"/>
                  <a:pt x="3302641" y="482324"/>
                  <a:pt x="3223840" y="482324"/>
                </a:cubicBezTo>
                <a:cubicBezTo>
                  <a:pt x="3145036" y="482324"/>
                  <a:pt x="3081158" y="415018"/>
                  <a:pt x="3081158" y="331988"/>
                </a:cubicBezTo>
                <a:cubicBezTo>
                  <a:pt x="3081158" y="248959"/>
                  <a:pt x="3145036" y="181650"/>
                  <a:pt x="3223840" y="181650"/>
                </a:cubicBezTo>
                <a:cubicBezTo>
                  <a:pt x="3302641" y="181650"/>
                  <a:pt x="3366523" y="248959"/>
                  <a:pt x="3366523" y="331988"/>
                </a:cubicBezTo>
                <a:close/>
                <a:moveTo>
                  <a:pt x="3449721" y="4139072"/>
                </a:moveTo>
                <a:cubicBezTo>
                  <a:pt x="3449721" y="4178183"/>
                  <a:pt x="3417760" y="4209888"/>
                  <a:pt x="3378334" y="4209888"/>
                </a:cubicBezTo>
                <a:cubicBezTo>
                  <a:pt x="3338905" y="4209888"/>
                  <a:pt x="3306943" y="4178183"/>
                  <a:pt x="3306943" y="4139072"/>
                </a:cubicBezTo>
                <a:cubicBezTo>
                  <a:pt x="3306943" y="4099961"/>
                  <a:pt x="3338905" y="4068257"/>
                  <a:pt x="3378334" y="4068257"/>
                </a:cubicBezTo>
                <a:cubicBezTo>
                  <a:pt x="3417760" y="4068257"/>
                  <a:pt x="3449721" y="4099961"/>
                  <a:pt x="3449721" y="4139072"/>
                </a:cubicBezTo>
                <a:close/>
                <a:moveTo>
                  <a:pt x="3449721" y="2010508"/>
                </a:moveTo>
                <a:cubicBezTo>
                  <a:pt x="3449721" y="2049619"/>
                  <a:pt x="3417760" y="2081323"/>
                  <a:pt x="3378334" y="2081323"/>
                </a:cubicBezTo>
                <a:cubicBezTo>
                  <a:pt x="3338905" y="2081323"/>
                  <a:pt x="3306943" y="2049619"/>
                  <a:pt x="3306943" y="2010508"/>
                </a:cubicBezTo>
                <a:cubicBezTo>
                  <a:pt x="3306943" y="1971398"/>
                  <a:pt x="3338905" y="1939693"/>
                  <a:pt x="3378334" y="1939693"/>
                </a:cubicBezTo>
                <a:cubicBezTo>
                  <a:pt x="3417760" y="1939693"/>
                  <a:pt x="3449721" y="1971398"/>
                  <a:pt x="3449721" y="2010508"/>
                </a:cubicBezTo>
                <a:close/>
                <a:moveTo>
                  <a:pt x="3596297" y="5884405"/>
                </a:moveTo>
                <a:cubicBezTo>
                  <a:pt x="3596297" y="5926822"/>
                  <a:pt x="3561633" y="5961206"/>
                  <a:pt x="3518876" y="5961206"/>
                </a:cubicBezTo>
                <a:cubicBezTo>
                  <a:pt x="3476116" y="5961206"/>
                  <a:pt x="3441452" y="5926822"/>
                  <a:pt x="3441452" y="5884405"/>
                </a:cubicBezTo>
                <a:cubicBezTo>
                  <a:pt x="3441452" y="5841991"/>
                  <a:pt x="3476116" y="5807603"/>
                  <a:pt x="3518876" y="5807603"/>
                </a:cubicBezTo>
                <a:cubicBezTo>
                  <a:pt x="3561633" y="5807603"/>
                  <a:pt x="3596297" y="5841991"/>
                  <a:pt x="3596297" y="5884405"/>
                </a:cubicBezTo>
                <a:close/>
                <a:moveTo>
                  <a:pt x="3596297" y="265176"/>
                </a:moveTo>
                <a:cubicBezTo>
                  <a:pt x="3596297" y="307593"/>
                  <a:pt x="3561633" y="341977"/>
                  <a:pt x="3518876" y="341977"/>
                </a:cubicBezTo>
                <a:cubicBezTo>
                  <a:pt x="3476116" y="341977"/>
                  <a:pt x="3441452" y="307593"/>
                  <a:pt x="3441452" y="265176"/>
                </a:cubicBezTo>
                <a:cubicBezTo>
                  <a:pt x="3441452" y="222759"/>
                  <a:pt x="3476116" y="188374"/>
                  <a:pt x="3518876" y="188375"/>
                </a:cubicBezTo>
                <a:cubicBezTo>
                  <a:pt x="3561633" y="188374"/>
                  <a:pt x="3596297" y="222759"/>
                  <a:pt x="3596297" y="265176"/>
                </a:cubicBezTo>
                <a:close/>
                <a:moveTo>
                  <a:pt x="3743556" y="4963951"/>
                </a:moveTo>
                <a:cubicBezTo>
                  <a:pt x="3743556" y="5045531"/>
                  <a:pt x="3676889" y="5111665"/>
                  <a:pt x="3594649" y="5111665"/>
                </a:cubicBezTo>
                <a:cubicBezTo>
                  <a:pt x="3512409" y="5111665"/>
                  <a:pt x="3445742" y="5045531"/>
                  <a:pt x="3445742" y="4963951"/>
                </a:cubicBezTo>
                <a:cubicBezTo>
                  <a:pt x="3445742" y="4882372"/>
                  <a:pt x="3512409" y="4816238"/>
                  <a:pt x="3594649" y="4816238"/>
                </a:cubicBezTo>
                <a:cubicBezTo>
                  <a:pt x="3676889" y="4816238"/>
                  <a:pt x="3743556" y="4882372"/>
                  <a:pt x="3743556" y="4963951"/>
                </a:cubicBezTo>
                <a:close/>
                <a:moveTo>
                  <a:pt x="3743556" y="1185629"/>
                </a:moveTo>
                <a:cubicBezTo>
                  <a:pt x="3743556" y="1267211"/>
                  <a:pt x="3676889" y="1333346"/>
                  <a:pt x="3594649" y="1333346"/>
                </a:cubicBezTo>
                <a:cubicBezTo>
                  <a:pt x="3512409" y="1333346"/>
                  <a:pt x="3445742" y="1267211"/>
                  <a:pt x="3445742" y="1185629"/>
                </a:cubicBezTo>
                <a:cubicBezTo>
                  <a:pt x="3445742" y="1104050"/>
                  <a:pt x="3512409" y="1037915"/>
                  <a:pt x="3594649" y="1037915"/>
                </a:cubicBezTo>
                <a:cubicBezTo>
                  <a:pt x="3676889" y="1037915"/>
                  <a:pt x="3743556" y="1104050"/>
                  <a:pt x="3743556" y="1185629"/>
                </a:cubicBezTo>
                <a:close/>
                <a:moveTo>
                  <a:pt x="3776821" y="5891305"/>
                </a:moveTo>
                <a:cubicBezTo>
                  <a:pt x="3776821" y="5930416"/>
                  <a:pt x="3744859" y="5962120"/>
                  <a:pt x="3705434" y="5962120"/>
                </a:cubicBezTo>
                <a:cubicBezTo>
                  <a:pt x="3666008" y="5962120"/>
                  <a:pt x="3634046" y="5930416"/>
                  <a:pt x="3634046" y="5891305"/>
                </a:cubicBezTo>
                <a:cubicBezTo>
                  <a:pt x="3634046" y="5852194"/>
                  <a:pt x="3666008" y="5820487"/>
                  <a:pt x="3705434" y="5820487"/>
                </a:cubicBezTo>
                <a:cubicBezTo>
                  <a:pt x="3744859" y="5820487"/>
                  <a:pt x="3776821" y="5852194"/>
                  <a:pt x="3776821" y="5891305"/>
                </a:cubicBezTo>
                <a:close/>
                <a:moveTo>
                  <a:pt x="3776821" y="258278"/>
                </a:moveTo>
                <a:cubicBezTo>
                  <a:pt x="3776821" y="297389"/>
                  <a:pt x="3744859" y="329094"/>
                  <a:pt x="3705434" y="329094"/>
                </a:cubicBezTo>
                <a:cubicBezTo>
                  <a:pt x="3666008" y="329094"/>
                  <a:pt x="3634046" y="297389"/>
                  <a:pt x="3634046" y="258278"/>
                </a:cubicBezTo>
                <a:cubicBezTo>
                  <a:pt x="3634046" y="219168"/>
                  <a:pt x="3666008" y="187463"/>
                  <a:pt x="3705434" y="187463"/>
                </a:cubicBezTo>
                <a:cubicBezTo>
                  <a:pt x="3744859" y="187463"/>
                  <a:pt x="3776821" y="219168"/>
                  <a:pt x="3776821" y="258278"/>
                </a:cubicBezTo>
                <a:close/>
                <a:moveTo>
                  <a:pt x="3810568" y="5485437"/>
                </a:moveTo>
                <a:cubicBezTo>
                  <a:pt x="3810568" y="5632055"/>
                  <a:pt x="3697762" y="5750913"/>
                  <a:pt x="3558606" y="5750913"/>
                </a:cubicBezTo>
                <a:cubicBezTo>
                  <a:pt x="3419452" y="5750913"/>
                  <a:pt x="3306646" y="5632055"/>
                  <a:pt x="3306646" y="5485437"/>
                </a:cubicBezTo>
                <a:cubicBezTo>
                  <a:pt x="3306646" y="5338817"/>
                  <a:pt x="3419452" y="5219959"/>
                  <a:pt x="3558606" y="5219959"/>
                </a:cubicBezTo>
                <a:cubicBezTo>
                  <a:pt x="3697762" y="5219959"/>
                  <a:pt x="3810568" y="5338817"/>
                  <a:pt x="3810568" y="5485437"/>
                </a:cubicBezTo>
                <a:close/>
                <a:moveTo>
                  <a:pt x="3810568" y="664146"/>
                </a:moveTo>
                <a:cubicBezTo>
                  <a:pt x="3810568" y="810763"/>
                  <a:pt x="3697762" y="929622"/>
                  <a:pt x="3558606" y="929622"/>
                </a:cubicBezTo>
                <a:cubicBezTo>
                  <a:pt x="3419452" y="929622"/>
                  <a:pt x="3306646" y="810763"/>
                  <a:pt x="3306646" y="664146"/>
                </a:cubicBezTo>
                <a:cubicBezTo>
                  <a:pt x="3306646" y="517526"/>
                  <a:pt x="3419452" y="398667"/>
                  <a:pt x="3558606" y="398667"/>
                </a:cubicBezTo>
                <a:cubicBezTo>
                  <a:pt x="3697762" y="398667"/>
                  <a:pt x="3810568" y="517526"/>
                  <a:pt x="3810568" y="664146"/>
                </a:cubicBezTo>
                <a:close/>
                <a:moveTo>
                  <a:pt x="3820853" y="4499474"/>
                </a:moveTo>
                <a:cubicBezTo>
                  <a:pt x="3820853" y="4646094"/>
                  <a:pt x="3708046" y="4764952"/>
                  <a:pt x="3568890" y="4764952"/>
                </a:cubicBezTo>
                <a:cubicBezTo>
                  <a:pt x="3429737" y="4764952"/>
                  <a:pt x="3316927" y="4646094"/>
                  <a:pt x="3316927" y="4499474"/>
                </a:cubicBezTo>
                <a:cubicBezTo>
                  <a:pt x="3316927" y="4352856"/>
                  <a:pt x="3429737" y="4233998"/>
                  <a:pt x="3568890" y="4233998"/>
                </a:cubicBezTo>
                <a:cubicBezTo>
                  <a:pt x="3708046" y="4233998"/>
                  <a:pt x="3820853" y="4352856"/>
                  <a:pt x="3820853" y="4499474"/>
                </a:cubicBezTo>
                <a:close/>
                <a:moveTo>
                  <a:pt x="3820853" y="1650107"/>
                </a:moveTo>
                <a:cubicBezTo>
                  <a:pt x="3820853" y="1796727"/>
                  <a:pt x="3708046" y="1915585"/>
                  <a:pt x="3568890" y="1915585"/>
                </a:cubicBezTo>
                <a:cubicBezTo>
                  <a:pt x="3429737" y="1915585"/>
                  <a:pt x="3316927" y="1796727"/>
                  <a:pt x="3316927" y="1650107"/>
                </a:cubicBezTo>
                <a:cubicBezTo>
                  <a:pt x="3316927" y="1503486"/>
                  <a:pt x="3429737" y="1384628"/>
                  <a:pt x="3568890" y="1384628"/>
                </a:cubicBezTo>
                <a:cubicBezTo>
                  <a:pt x="3708046" y="1384628"/>
                  <a:pt x="3820853" y="1503486"/>
                  <a:pt x="3820853" y="1650107"/>
                </a:cubicBezTo>
                <a:close/>
                <a:moveTo>
                  <a:pt x="3865315" y="5169339"/>
                </a:moveTo>
                <a:cubicBezTo>
                  <a:pt x="3865315" y="5211756"/>
                  <a:pt x="3830652" y="5246141"/>
                  <a:pt x="3787894" y="5246141"/>
                </a:cubicBezTo>
                <a:cubicBezTo>
                  <a:pt x="3745134" y="5246141"/>
                  <a:pt x="3710470" y="5211756"/>
                  <a:pt x="3710470" y="5169339"/>
                </a:cubicBezTo>
                <a:cubicBezTo>
                  <a:pt x="3710470" y="5126925"/>
                  <a:pt x="3745134" y="5092538"/>
                  <a:pt x="3787894" y="5092538"/>
                </a:cubicBezTo>
                <a:cubicBezTo>
                  <a:pt x="3830652" y="5092538"/>
                  <a:pt x="3865315" y="5126925"/>
                  <a:pt x="3865315" y="5169339"/>
                </a:cubicBezTo>
                <a:close/>
                <a:moveTo>
                  <a:pt x="3865315" y="980241"/>
                </a:moveTo>
                <a:cubicBezTo>
                  <a:pt x="3865315" y="1022658"/>
                  <a:pt x="3830652" y="1057042"/>
                  <a:pt x="3787894" y="1057042"/>
                </a:cubicBezTo>
                <a:cubicBezTo>
                  <a:pt x="3745134" y="1057042"/>
                  <a:pt x="3710470" y="1022658"/>
                  <a:pt x="3710470" y="980241"/>
                </a:cubicBezTo>
                <a:cubicBezTo>
                  <a:pt x="3710470" y="937824"/>
                  <a:pt x="3745134" y="903440"/>
                  <a:pt x="3787894" y="903440"/>
                </a:cubicBezTo>
                <a:cubicBezTo>
                  <a:pt x="3830652" y="903440"/>
                  <a:pt x="3865315" y="937824"/>
                  <a:pt x="3865315" y="980241"/>
                </a:cubicBezTo>
                <a:close/>
                <a:moveTo>
                  <a:pt x="3877545" y="4782820"/>
                </a:moveTo>
                <a:cubicBezTo>
                  <a:pt x="3877545" y="4825234"/>
                  <a:pt x="3842881" y="4859621"/>
                  <a:pt x="3800121" y="4859621"/>
                </a:cubicBezTo>
                <a:cubicBezTo>
                  <a:pt x="3757364" y="4859621"/>
                  <a:pt x="3722700" y="4825234"/>
                  <a:pt x="3722700" y="4782820"/>
                </a:cubicBezTo>
                <a:cubicBezTo>
                  <a:pt x="3722700" y="4740403"/>
                  <a:pt x="3757364" y="4706018"/>
                  <a:pt x="3800121" y="4706018"/>
                </a:cubicBezTo>
                <a:cubicBezTo>
                  <a:pt x="3842881" y="4706018"/>
                  <a:pt x="3877545" y="4740403"/>
                  <a:pt x="3877545" y="4782820"/>
                </a:cubicBezTo>
                <a:close/>
                <a:moveTo>
                  <a:pt x="3877545" y="1366764"/>
                </a:moveTo>
                <a:cubicBezTo>
                  <a:pt x="3877545" y="1409178"/>
                  <a:pt x="3842881" y="1443565"/>
                  <a:pt x="3800121" y="1443565"/>
                </a:cubicBezTo>
                <a:cubicBezTo>
                  <a:pt x="3757364" y="1443565"/>
                  <a:pt x="3722700" y="1409178"/>
                  <a:pt x="3722700" y="1366764"/>
                </a:cubicBezTo>
                <a:cubicBezTo>
                  <a:pt x="3722700" y="1324347"/>
                  <a:pt x="3757364" y="1289963"/>
                  <a:pt x="3800121" y="1289963"/>
                </a:cubicBezTo>
                <a:cubicBezTo>
                  <a:pt x="3842881" y="1289963"/>
                  <a:pt x="3877545" y="1324347"/>
                  <a:pt x="3877545" y="1366764"/>
                </a:cubicBezTo>
                <a:close/>
                <a:moveTo>
                  <a:pt x="4014954" y="4584920"/>
                </a:moveTo>
                <a:cubicBezTo>
                  <a:pt x="4014954" y="4627334"/>
                  <a:pt x="3980290" y="4661721"/>
                  <a:pt x="3937530" y="4661721"/>
                </a:cubicBezTo>
                <a:cubicBezTo>
                  <a:pt x="3894773" y="4661721"/>
                  <a:pt x="3860109" y="4627334"/>
                  <a:pt x="3860109" y="4584920"/>
                </a:cubicBezTo>
                <a:cubicBezTo>
                  <a:pt x="3860109" y="4542502"/>
                  <a:pt x="3894773" y="4508118"/>
                  <a:pt x="3937530" y="4508118"/>
                </a:cubicBezTo>
                <a:cubicBezTo>
                  <a:pt x="3980290" y="4508118"/>
                  <a:pt x="4014954" y="4542502"/>
                  <a:pt x="4014954" y="4584920"/>
                </a:cubicBezTo>
                <a:close/>
                <a:moveTo>
                  <a:pt x="4014954" y="1564664"/>
                </a:moveTo>
                <a:cubicBezTo>
                  <a:pt x="4014954" y="1607078"/>
                  <a:pt x="3980290" y="1641465"/>
                  <a:pt x="3937530" y="1641465"/>
                </a:cubicBezTo>
                <a:cubicBezTo>
                  <a:pt x="3894773" y="1641465"/>
                  <a:pt x="3860109" y="1607078"/>
                  <a:pt x="3860109" y="1564664"/>
                </a:cubicBezTo>
                <a:cubicBezTo>
                  <a:pt x="3860109" y="1522247"/>
                  <a:pt x="3894773" y="1487863"/>
                  <a:pt x="3937530" y="1487863"/>
                </a:cubicBezTo>
                <a:cubicBezTo>
                  <a:pt x="3980290" y="1487863"/>
                  <a:pt x="4014954" y="1522247"/>
                  <a:pt x="4014954" y="1564664"/>
                </a:cubicBezTo>
                <a:close/>
                <a:moveTo>
                  <a:pt x="4024006" y="5779829"/>
                </a:moveTo>
                <a:cubicBezTo>
                  <a:pt x="4024006" y="5848528"/>
                  <a:pt x="3971149" y="5904219"/>
                  <a:pt x="3905948" y="5904219"/>
                </a:cubicBezTo>
                <a:cubicBezTo>
                  <a:pt x="3840744" y="5904219"/>
                  <a:pt x="3787888" y="5848528"/>
                  <a:pt x="3787888" y="5779829"/>
                </a:cubicBezTo>
                <a:cubicBezTo>
                  <a:pt x="3787888" y="5711130"/>
                  <a:pt x="3840744" y="5655436"/>
                  <a:pt x="3905948" y="5655436"/>
                </a:cubicBezTo>
                <a:cubicBezTo>
                  <a:pt x="3971149" y="5655436"/>
                  <a:pt x="4024006" y="5711130"/>
                  <a:pt x="4024006" y="5779829"/>
                </a:cubicBezTo>
                <a:close/>
                <a:moveTo>
                  <a:pt x="4024006" y="369755"/>
                </a:moveTo>
                <a:cubicBezTo>
                  <a:pt x="4024006" y="438453"/>
                  <a:pt x="3971149" y="494145"/>
                  <a:pt x="3905948" y="494145"/>
                </a:cubicBezTo>
                <a:cubicBezTo>
                  <a:pt x="3840744" y="494145"/>
                  <a:pt x="3787888" y="438453"/>
                  <a:pt x="3787888" y="369755"/>
                </a:cubicBezTo>
                <a:cubicBezTo>
                  <a:pt x="3787888" y="301056"/>
                  <a:pt x="3840744" y="245362"/>
                  <a:pt x="3905948" y="245361"/>
                </a:cubicBezTo>
                <a:cubicBezTo>
                  <a:pt x="3971149" y="245362"/>
                  <a:pt x="4024006" y="301056"/>
                  <a:pt x="4024006" y="369755"/>
                </a:cubicBezTo>
                <a:close/>
                <a:moveTo>
                  <a:pt x="4057660" y="4987908"/>
                </a:moveTo>
                <a:cubicBezTo>
                  <a:pt x="4057660" y="5056607"/>
                  <a:pt x="4004804" y="5112298"/>
                  <a:pt x="3939600" y="5112298"/>
                </a:cubicBezTo>
                <a:cubicBezTo>
                  <a:pt x="3874399" y="5112298"/>
                  <a:pt x="3821543" y="5056607"/>
                  <a:pt x="3821543" y="4987908"/>
                </a:cubicBezTo>
                <a:cubicBezTo>
                  <a:pt x="3821543" y="4919206"/>
                  <a:pt x="3874399" y="4863515"/>
                  <a:pt x="3939600" y="4863515"/>
                </a:cubicBezTo>
                <a:cubicBezTo>
                  <a:pt x="4004804" y="4863515"/>
                  <a:pt x="4057660" y="4919206"/>
                  <a:pt x="4057660" y="4987908"/>
                </a:cubicBezTo>
                <a:close/>
                <a:moveTo>
                  <a:pt x="4057660" y="1161676"/>
                </a:moveTo>
                <a:cubicBezTo>
                  <a:pt x="4057660" y="1230375"/>
                  <a:pt x="4004804" y="1286066"/>
                  <a:pt x="3939600" y="1286066"/>
                </a:cubicBezTo>
                <a:cubicBezTo>
                  <a:pt x="3874399" y="1286066"/>
                  <a:pt x="3821543" y="1230375"/>
                  <a:pt x="3821543" y="1161676"/>
                </a:cubicBezTo>
                <a:cubicBezTo>
                  <a:pt x="3821543" y="1092977"/>
                  <a:pt x="3874399" y="1037283"/>
                  <a:pt x="3939600" y="1037283"/>
                </a:cubicBezTo>
                <a:cubicBezTo>
                  <a:pt x="4004804" y="1037283"/>
                  <a:pt x="4057660" y="1092977"/>
                  <a:pt x="4057660" y="1161676"/>
                </a:cubicBezTo>
                <a:close/>
                <a:moveTo>
                  <a:pt x="5160894" y="5012736"/>
                </a:moveTo>
                <a:cubicBezTo>
                  <a:pt x="5165197" y="5007298"/>
                  <a:pt x="5086073" y="5008206"/>
                  <a:pt x="5042211" y="5007298"/>
                </a:cubicBezTo>
                <a:cubicBezTo>
                  <a:pt x="4998349" y="5006393"/>
                  <a:pt x="4947604" y="5011831"/>
                  <a:pt x="4902882" y="5007298"/>
                </a:cubicBezTo>
                <a:cubicBezTo>
                  <a:pt x="4858161" y="5002768"/>
                  <a:pt x="4822038" y="4990082"/>
                  <a:pt x="4773876" y="4980114"/>
                </a:cubicBezTo>
                <a:cubicBezTo>
                  <a:pt x="4773847" y="4980109"/>
                  <a:pt x="4676682" y="4963801"/>
                  <a:pt x="4613909" y="4947492"/>
                </a:cubicBezTo>
                <a:cubicBezTo>
                  <a:pt x="4551125" y="4931181"/>
                  <a:pt x="4463401" y="4911243"/>
                  <a:pt x="4397178" y="4882248"/>
                </a:cubicBezTo>
                <a:cubicBezTo>
                  <a:pt x="4330955" y="4853250"/>
                  <a:pt x="4265591" y="4794347"/>
                  <a:pt x="4216568" y="4773506"/>
                </a:cubicBezTo>
                <a:cubicBezTo>
                  <a:pt x="4167544" y="4752662"/>
                  <a:pt x="4126262" y="4757195"/>
                  <a:pt x="4103043" y="4757195"/>
                </a:cubicBezTo>
                <a:cubicBezTo>
                  <a:pt x="4079820" y="4757195"/>
                  <a:pt x="4075521" y="4762630"/>
                  <a:pt x="4077239" y="4773506"/>
                </a:cubicBezTo>
                <a:lnTo>
                  <a:pt x="4113362" y="4822439"/>
                </a:lnTo>
                <a:cubicBezTo>
                  <a:pt x="4134005" y="4844188"/>
                  <a:pt x="4152925" y="4874091"/>
                  <a:pt x="4201087" y="4903994"/>
                </a:cubicBezTo>
                <a:cubicBezTo>
                  <a:pt x="4249248" y="4933897"/>
                  <a:pt x="4337835" y="4978300"/>
                  <a:pt x="4402336" y="5001863"/>
                </a:cubicBezTo>
                <a:cubicBezTo>
                  <a:pt x="4466841" y="5025423"/>
                  <a:pt x="4527043" y="5036296"/>
                  <a:pt x="4588108" y="5045358"/>
                </a:cubicBezTo>
                <a:cubicBezTo>
                  <a:pt x="4649169" y="5054420"/>
                  <a:pt x="4697331" y="5057139"/>
                  <a:pt x="4768715" y="5056231"/>
                </a:cubicBezTo>
                <a:cubicBezTo>
                  <a:pt x="4840099" y="5055326"/>
                  <a:pt x="4951047" y="5047172"/>
                  <a:pt x="5016407" y="5039923"/>
                </a:cubicBezTo>
                <a:cubicBezTo>
                  <a:pt x="5081771" y="5032671"/>
                  <a:pt x="5156595" y="5018174"/>
                  <a:pt x="5160894" y="5012736"/>
                </a:cubicBezTo>
                <a:close/>
                <a:moveTo>
                  <a:pt x="5160894" y="1136844"/>
                </a:moveTo>
                <a:cubicBezTo>
                  <a:pt x="5156595" y="1131406"/>
                  <a:pt x="5081771" y="1116909"/>
                  <a:pt x="5016407" y="1109660"/>
                </a:cubicBezTo>
                <a:cubicBezTo>
                  <a:pt x="4951047" y="1102412"/>
                  <a:pt x="4840099" y="1094255"/>
                  <a:pt x="4768715" y="1093349"/>
                </a:cubicBezTo>
                <a:cubicBezTo>
                  <a:pt x="4697331" y="1092444"/>
                  <a:pt x="4649169" y="1095160"/>
                  <a:pt x="4588108" y="1104222"/>
                </a:cubicBezTo>
                <a:cubicBezTo>
                  <a:pt x="4527043" y="1113285"/>
                  <a:pt x="4466841" y="1124158"/>
                  <a:pt x="4402336" y="1147720"/>
                </a:cubicBezTo>
                <a:cubicBezTo>
                  <a:pt x="4337835" y="1171280"/>
                  <a:pt x="4249248" y="1215683"/>
                  <a:pt x="4201087" y="1245586"/>
                </a:cubicBezTo>
                <a:cubicBezTo>
                  <a:pt x="4152925" y="1275489"/>
                  <a:pt x="4134005" y="1305392"/>
                  <a:pt x="4113362" y="1327141"/>
                </a:cubicBezTo>
                <a:lnTo>
                  <a:pt x="4077239" y="1376077"/>
                </a:lnTo>
                <a:cubicBezTo>
                  <a:pt x="4075521" y="1386950"/>
                  <a:pt x="4079820" y="1392389"/>
                  <a:pt x="4103043" y="1392389"/>
                </a:cubicBezTo>
                <a:cubicBezTo>
                  <a:pt x="4126262" y="1392389"/>
                  <a:pt x="4167544" y="1396918"/>
                  <a:pt x="4216568" y="1376077"/>
                </a:cubicBezTo>
                <a:cubicBezTo>
                  <a:pt x="4265591" y="1355234"/>
                  <a:pt x="4330955" y="1296333"/>
                  <a:pt x="4397178" y="1267335"/>
                </a:cubicBezTo>
                <a:cubicBezTo>
                  <a:pt x="4463401" y="1238338"/>
                  <a:pt x="4551125" y="1218402"/>
                  <a:pt x="4613909" y="1202091"/>
                </a:cubicBezTo>
                <a:cubicBezTo>
                  <a:pt x="4676692" y="1185777"/>
                  <a:pt x="4773876" y="1169466"/>
                  <a:pt x="4773876" y="1169466"/>
                </a:cubicBezTo>
                <a:cubicBezTo>
                  <a:pt x="4822038" y="1159499"/>
                  <a:pt x="4858161" y="1146812"/>
                  <a:pt x="4902882" y="1142282"/>
                </a:cubicBezTo>
                <a:cubicBezTo>
                  <a:pt x="4947604" y="1137750"/>
                  <a:pt x="4998349" y="1143188"/>
                  <a:pt x="5042211" y="1142282"/>
                </a:cubicBezTo>
                <a:cubicBezTo>
                  <a:pt x="5086073" y="1141377"/>
                  <a:pt x="5165197" y="1142282"/>
                  <a:pt x="5160894" y="1136844"/>
                </a:cubicBezTo>
                <a:close/>
                <a:moveTo>
                  <a:pt x="5296838" y="5162169"/>
                </a:moveTo>
                <a:lnTo>
                  <a:pt x="5272717" y="5167962"/>
                </a:lnTo>
                <a:lnTo>
                  <a:pt x="5160894" y="5192160"/>
                </a:lnTo>
                <a:cubicBezTo>
                  <a:pt x="5098111" y="5206658"/>
                  <a:pt x="4993188" y="5240188"/>
                  <a:pt x="4913202" y="5251966"/>
                </a:cubicBezTo>
                <a:cubicBezTo>
                  <a:pt x="4833220" y="5263748"/>
                  <a:pt x="4749794" y="5263748"/>
                  <a:pt x="4680991" y="5262842"/>
                </a:cubicBezTo>
                <a:cubicBezTo>
                  <a:pt x="4612187" y="5261937"/>
                  <a:pt x="4562304" y="5252872"/>
                  <a:pt x="4500383" y="5246531"/>
                </a:cubicBezTo>
                <a:cubicBezTo>
                  <a:pt x="4438460" y="5240188"/>
                  <a:pt x="4373955" y="5228407"/>
                  <a:pt x="4309454" y="5224782"/>
                </a:cubicBezTo>
                <a:cubicBezTo>
                  <a:pt x="4244949" y="5221158"/>
                  <a:pt x="4170125" y="5209377"/>
                  <a:pt x="4113362" y="5224782"/>
                </a:cubicBezTo>
                <a:cubicBezTo>
                  <a:pt x="4056600" y="5240188"/>
                  <a:pt x="4000696" y="5285497"/>
                  <a:pt x="3968875" y="5317213"/>
                </a:cubicBezTo>
                <a:cubicBezTo>
                  <a:pt x="3937054" y="5348930"/>
                  <a:pt x="3925013" y="5388801"/>
                  <a:pt x="3922432" y="5415079"/>
                </a:cubicBezTo>
                <a:cubicBezTo>
                  <a:pt x="3919852" y="5441358"/>
                  <a:pt x="3931893" y="5448607"/>
                  <a:pt x="3953394" y="5474888"/>
                </a:cubicBezTo>
                <a:cubicBezTo>
                  <a:pt x="3974896" y="5501167"/>
                  <a:pt x="4008435" y="5546476"/>
                  <a:pt x="4051438" y="5572754"/>
                </a:cubicBezTo>
                <a:cubicBezTo>
                  <a:pt x="4094441" y="5599033"/>
                  <a:pt x="4157224" y="5623501"/>
                  <a:pt x="4211406" y="5632564"/>
                </a:cubicBezTo>
                <a:cubicBezTo>
                  <a:pt x="4224955" y="5634828"/>
                  <a:pt x="4238178" y="5636018"/>
                  <a:pt x="4251359" y="5636427"/>
                </a:cubicBezTo>
                <a:lnTo>
                  <a:pt x="4376536" y="5627125"/>
                </a:lnTo>
                <a:cubicBezTo>
                  <a:pt x="4438460" y="5620782"/>
                  <a:pt x="4508122" y="5613533"/>
                  <a:pt x="4582947" y="5594503"/>
                </a:cubicBezTo>
                <a:cubicBezTo>
                  <a:pt x="4657771" y="5575473"/>
                  <a:pt x="4740334" y="5554630"/>
                  <a:pt x="4825478" y="5512945"/>
                </a:cubicBezTo>
                <a:cubicBezTo>
                  <a:pt x="4910625" y="5471261"/>
                  <a:pt x="5022428" y="5399674"/>
                  <a:pt x="5093812" y="5344397"/>
                </a:cubicBezTo>
                <a:cubicBezTo>
                  <a:pt x="5165197" y="5289121"/>
                  <a:pt x="5221100" y="5211190"/>
                  <a:pt x="5253780" y="5181284"/>
                </a:cubicBezTo>
                <a:cubicBezTo>
                  <a:pt x="5260551" y="5175089"/>
                  <a:pt x="5266882" y="5170644"/>
                  <a:pt x="5272717" y="5167962"/>
                </a:cubicBezTo>
                <a:cubicBezTo>
                  <a:pt x="5279811" y="5166587"/>
                  <a:pt x="5285592" y="5165594"/>
                  <a:pt x="5289904" y="5164973"/>
                </a:cubicBezTo>
                <a:close/>
                <a:moveTo>
                  <a:pt x="5296838" y="987411"/>
                </a:moveTo>
                <a:lnTo>
                  <a:pt x="5289904" y="984607"/>
                </a:lnTo>
                <a:lnTo>
                  <a:pt x="5272717" y="981622"/>
                </a:lnTo>
                <a:cubicBezTo>
                  <a:pt x="5266882" y="978939"/>
                  <a:pt x="5260551" y="974491"/>
                  <a:pt x="5253780" y="968296"/>
                </a:cubicBezTo>
                <a:cubicBezTo>
                  <a:pt x="5221100" y="938390"/>
                  <a:pt x="5165197" y="860459"/>
                  <a:pt x="5093812" y="805183"/>
                </a:cubicBezTo>
                <a:cubicBezTo>
                  <a:pt x="5022428" y="749907"/>
                  <a:pt x="4910625" y="678319"/>
                  <a:pt x="4825478" y="636635"/>
                </a:cubicBezTo>
                <a:cubicBezTo>
                  <a:pt x="4740334" y="594951"/>
                  <a:pt x="4657771" y="574107"/>
                  <a:pt x="4582947" y="555080"/>
                </a:cubicBezTo>
                <a:cubicBezTo>
                  <a:pt x="4508122" y="536050"/>
                  <a:pt x="4438460" y="528798"/>
                  <a:pt x="4376536" y="522455"/>
                </a:cubicBezTo>
                <a:lnTo>
                  <a:pt x="4251359" y="513153"/>
                </a:lnTo>
                <a:cubicBezTo>
                  <a:pt x="4238178" y="513565"/>
                  <a:pt x="4224955" y="514752"/>
                  <a:pt x="4211406" y="517020"/>
                </a:cubicBezTo>
                <a:cubicBezTo>
                  <a:pt x="4157224" y="526079"/>
                  <a:pt x="4094441" y="550547"/>
                  <a:pt x="4051438" y="576826"/>
                </a:cubicBezTo>
                <a:cubicBezTo>
                  <a:pt x="4008435" y="603108"/>
                  <a:pt x="3974896" y="648413"/>
                  <a:pt x="3953394" y="674695"/>
                </a:cubicBezTo>
                <a:cubicBezTo>
                  <a:pt x="3931893" y="700974"/>
                  <a:pt x="3919852" y="708222"/>
                  <a:pt x="3922432" y="734501"/>
                </a:cubicBezTo>
                <a:cubicBezTo>
                  <a:pt x="3925013" y="760780"/>
                  <a:pt x="3937054" y="800653"/>
                  <a:pt x="3968875" y="832370"/>
                </a:cubicBezTo>
                <a:cubicBezTo>
                  <a:pt x="4000696" y="864084"/>
                  <a:pt x="4056600" y="909396"/>
                  <a:pt x="4113362" y="924798"/>
                </a:cubicBezTo>
                <a:cubicBezTo>
                  <a:pt x="4170125" y="940204"/>
                  <a:pt x="4244949" y="928422"/>
                  <a:pt x="4309454" y="924798"/>
                </a:cubicBezTo>
                <a:cubicBezTo>
                  <a:pt x="4373955" y="921174"/>
                  <a:pt x="4438460" y="909396"/>
                  <a:pt x="4500383" y="903052"/>
                </a:cubicBezTo>
                <a:cubicBezTo>
                  <a:pt x="4562304" y="896709"/>
                  <a:pt x="4612187" y="887646"/>
                  <a:pt x="4680991" y="886738"/>
                </a:cubicBezTo>
                <a:cubicBezTo>
                  <a:pt x="4749794" y="885833"/>
                  <a:pt x="4833220" y="885833"/>
                  <a:pt x="4913202" y="897614"/>
                </a:cubicBezTo>
                <a:cubicBezTo>
                  <a:pt x="4993188" y="909396"/>
                  <a:pt x="5098111" y="942923"/>
                  <a:pt x="5160894" y="957423"/>
                </a:cubicBezTo>
                <a:cubicBezTo>
                  <a:pt x="5209378" y="968617"/>
                  <a:pt x="5248632" y="977113"/>
                  <a:pt x="5272717" y="981622"/>
                </a:cubicBezTo>
                <a:close/>
                <a:moveTo>
                  <a:pt x="5542754" y="4849623"/>
                </a:moveTo>
                <a:cubicBezTo>
                  <a:pt x="5540173" y="4861404"/>
                  <a:pt x="5492012" y="4912151"/>
                  <a:pt x="5434391" y="4947492"/>
                </a:cubicBezTo>
                <a:cubicBezTo>
                  <a:pt x="5376766" y="4982833"/>
                  <a:pt x="5291622" y="5031766"/>
                  <a:pt x="5197018" y="5061669"/>
                </a:cubicBezTo>
                <a:cubicBezTo>
                  <a:pt x="5102414" y="5091575"/>
                  <a:pt x="4979425" y="5120573"/>
                  <a:pt x="4866762" y="5126916"/>
                </a:cubicBezTo>
                <a:cubicBezTo>
                  <a:pt x="4838595" y="5128500"/>
                  <a:pt x="4809569" y="5128727"/>
                  <a:pt x="4780207" y="5127891"/>
                </a:cubicBezTo>
                <a:cubicBezTo>
                  <a:pt x="4692118" y="5125384"/>
                  <a:pt x="4601008" y="5113321"/>
                  <a:pt x="4521023" y="5099729"/>
                </a:cubicBezTo>
                <a:cubicBezTo>
                  <a:pt x="4414377" y="5081604"/>
                  <a:pt x="4307732" y="5060764"/>
                  <a:pt x="4226887" y="5018174"/>
                </a:cubicBezTo>
                <a:cubicBezTo>
                  <a:pt x="4146042" y="4975584"/>
                  <a:pt x="4071222" y="4887683"/>
                  <a:pt x="4035957" y="4844188"/>
                </a:cubicBezTo>
                <a:cubicBezTo>
                  <a:pt x="4000696" y="4800690"/>
                  <a:pt x="4014456" y="4780755"/>
                  <a:pt x="4015318" y="4757195"/>
                </a:cubicBezTo>
                <a:cubicBezTo>
                  <a:pt x="4016177" y="4733632"/>
                  <a:pt x="4012737" y="4711886"/>
                  <a:pt x="4041119" y="4702824"/>
                </a:cubicBezTo>
                <a:cubicBezTo>
                  <a:pt x="4069500" y="4693762"/>
                  <a:pt x="4124544" y="4684699"/>
                  <a:pt x="4185606" y="4702824"/>
                </a:cubicBezTo>
                <a:cubicBezTo>
                  <a:pt x="4246671" y="4720946"/>
                  <a:pt x="4330093" y="4780755"/>
                  <a:pt x="4407498" y="4811563"/>
                </a:cubicBezTo>
                <a:cubicBezTo>
                  <a:pt x="4484903" y="4842374"/>
                  <a:pt x="4569187" y="4865934"/>
                  <a:pt x="4650029" y="4887683"/>
                </a:cubicBezTo>
                <a:cubicBezTo>
                  <a:pt x="4730873" y="4909432"/>
                  <a:pt x="4819457" y="4932086"/>
                  <a:pt x="4892563" y="4942054"/>
                </a:cubicBezTo>
                <a:cubicBezTo>
                  <a:pt x="4965665" y="4952022"/>
                  <a:pt x="5025009" y="4952022"/>
                  <a:pt x="5088651" y="4947492"/>
                </a:cubicBezTo>
                <a:cubicBezTo>
                  <a:pt x="5152296" y="4942959"/>
                  <a:pt x="5214220" y="4926648"/>
                  <a:pt x="5274423" y="4914870"/>
                </a:cubicBezTo>
                <a:cubicBezTo>
                  <a:pt x="5334625" y="4903089"/>
                  <a:pt x="5406868" y="4885872"/>
                  <a:pt x="5449871" y="4876810"/>
                </a:cubicBezTo>
                <a:cubicBezTo>
                  <a:pt x="5492875" y="4867748"/>
                  <a:pt x="5545335" y="4837845"/>
                  <a:pt x="5542754" y="4849623"/>
                </a:cubicBezTo>
                <a:close/>
                <a:moveTo>
                  <a:pt x="5542754" y="1299957"/>
                </a:moveTo>
                <a:cubicBezTo>
                  <a:pt x="5545335" y="1311739"/>
                  <a:pt x="5492875" y="1281833"/>
                  <a:pt x="5449871" y="1272770"/>
                </a:cubicBezTo>
                <a:cubicBezTo>
                  <a:pt x="5406868" y="1263711"/>
                  <a:pt x="5334625" y="1246492"/>
                  <a:pt x="5274423" y="1234713"/>
                </a:cubicBezTo>
                <a:cubicBezTo>
                  <a:pt x="5214220" y="1222932"/>
                  <a:pt x="5152296" y="1206621"/>
                  <a:pt x="5088651" y="1202091"/>
                </a:cubicBezTo>
                <a:cubicBezTo>
                  <a:pt x="5025009" y="1197559"/>
                  <a:pt x="4965665" y="1197559"/>
                  <a:pt x="4892563" y="1207526"/>
                </a:cubicBezTo>
                <a:cubicBezTo>
                  <a:pt x="4819457" y="1217494"/>
                  <a:pt x="4730873" y="1240148"/>
                  <a:pt x="4650029" y="1261897"/>
                </a:cubicBezTo>
                <a:cubicBezTo>
                  <a:pt x="4569187" y="1283646"/>
                  <a:pt x="4484903" y="1307206"/>
                  <a:pt x="4407498" y="1338017"/>
                </a:cubicBezTo>
                <a:cubicBezTo>
                  <a:pt x="4330093" y="1368826"/>
                  <a:pt x="4246671" y="1428635"/>
                  <a:pt x="4185606" y="1446760"/>
                </a:cubicBezTo>
                <a:cubicBezTo>
                  <a:pt x="4124544" y="1464881"/>
                  <a:pt x="4069500" y="1455819"/>
                  <a:pt x="4041119" y="1446760"/>
                </a:cubicBezTo>
                <a:cubicBezTo>
                  <a:pt x="4012737" y="1437697"/>
                  <a:pt x="4016177" y="1415948"/>
                  <a:pt x="4015318" y="1392389"/>
                </a:cubicBezTo>
                <a:cubicBezTo>
                  <a:pt x="4014456" y="1368826"/>
                  <a:pt x="4000696" y="1348890"/>
                  <a:pt x="4035957" y="1305392"/>
                </a:cubicBezTo>
                <a:cubicBezTo>
                  <a:pt x="4071222" y="1261897"/>
                  <a:pt x="4146042" y="1173999"/>
                  <a:pt x="4226887" y="1131409"/>
                </a:cubicBezTo>
                <a:cubicBezTo>
                  <a:pt x="4307732" y="1088817"/>
                  <a:pt x="4414377" y="1067976"/>
                  <a:pt x="4521023" y="1049851"/>
                </a:cubicBezTo>
                <a:cubicBezTo>
                  <a:pt x="4601008" y="1036259"/>
                  <a:pt x="4692118" y="1024196"/>
                  <a:pt x="4780207" y="1021689"/>
                </a:cubicBezTo>
                <a:cubicBezTo>
                  <a:pt x="4809569" y="1020854"/>
                  <a:pt x="4838595" y="1021081"/>
                  <a:pt x="4866762" y="1022667"/>
                </a:cubicBezTo>
                <a:cubicBezTo>
                  <a:pt x="4979425" y="1029011"/>
                  <a:pt x="5102414" y="1058005"/>
                  <a:pt x="5197018" y="1087911"/>
                </a:cubicBezTo>
                <a:cubicBezTo>
                  <a:pt x="5291622" y="1117814"/>
                  <a:pt x="5376766" y="1166750"/>
                  <a:pt x="5434391" y="1202091"/>
                </a:cubicBezTo>
                <a:cubicBezTo>
                  <a:pt x="5492012" y="1237432"/>
                  <a:pt x="5540173" y="1288176"/>
                  <a:pt x="5542754" y="1299957"/>
                </a:cubicBezTo>
                <a:close/>
                <a:moveTo>
                  <a:pt x="5626981" y="4863091"/>
                </a:moveTo>
                <a:cubicBezTo>
                  <a:pt x="5626560" y="4864151"/>
                  <a:pt x="5625940" y="4865053"/>
                  <a:pt x="5625320" y="4865934"/>
                </a:cubicBezTo>
                <a:cubicBezTo>
                  <a:pt x="5608140" y="4890372"/>
                  <a:pt x="5568657" y="4931078"/>
                  <a:pt x="5568558" y="4931181"/>
                </a:cubicBezTo>
                <a:cubicBezTo>
                  <a:pt x="5572799" y="4926264"/>
                  <a:pt x="5597546" y="4897097"/>
                  <a:pt x="5622366" y="4868147"/>
                </a:cubicBezTo>
                <a:cubicBezTo>
                  <a:pt x="5623947" y="4866418"/>
                  <a:pt x="5625486" y="4864735"/>
                  <a:pt x="5626981" y="4863091"/>
                </a:cubicBezTo>
                <a:close/>
                <a:moveTo>
                  <a:pt x="5626981" y="1286493"/>
                </a:moveTo>
                <a:lnTo>
                  <a:pt x="5622366" y="1281436"/>
                </a:lnTo>
                <a:cubicBezTo>
                  <a:pt x="5597546" y="1252484"/>
                  <a:pt x="5572799" y="1223317"/>
                  <a:pt x="5568558" y="1218399"/>
                </a:cubicBezTo>
                <a:cubicBezTo>
                  <a:pt x="5568660" y="1218508"/>
                  <a:pt x="5608140" y="1259212"/>
                  <a:pt x="5625320" y="1283646"/>
                </a:cubicBezTo>
                <a:cubicBezTo>
                  <a:pt x="5625940" y="1284531"/>
                  <a:pt x="5626560" y="1285430"/>
                  <a:pt x="5626981" y="1286493"/>
                </a:cubicBezTo>
                <a:close/>
                <a:moveTo>
                  <a:pt x="5648767" y="4825830"/>
                </a:moveTo>
                <a:lnTo>
                  <a:pt x="5627524" y="4862167"/>
                </a:lnTo>
                <a:lnTo>
                  <a:pt x="5622366" y="4868147"/>
                </a:lnTo>
                <a:lnTo>
                  <a:pt x="5599517" y="4893121"/>
                </a:lnTo>
                <a:cubicBezTo>
                  <a:pt x="5528995" y="4970146"/>
                  <a:pt x="5357845" y="5167692"/>
                  <a:pt x="5253780" y="5268277"/>
                </a:cubicBezTo>
                <a:cubicBezTo>
                  <a:pt x="5149716" y="5368865"/>
                  <a:pt x="5063710" y="5436828"/>
                  <a:pt x="4975126" y="5496634"/>
                </a:cubicBezTo>
                <a:cubicBezTo>
                  <a:pt x="4886542" y="5556443"/>
                  <a:pt x="4822897" y="5593598"/>
                  <a:pt x="4722272" y="5627125"/>
                </a:cubicBezTo>
                <a:cubicBezTo>
                  <a:pt x="4621647" y="5660653"/>
                  <a:pt x="4477160" y="5690559"/>
                  <a:pt x="4371374" y="5697808"/>
                </a:cubicBezTo>
                <a:cubicBezTo>
                  <a:pt x="4344929" y="5699618"/>
                  <a:pt x="4319023" y="5700978"/>
                  <a:pt x="4293771" y="5701459"/>
                </a:cubicBezTo>
                <a:cubicBezTo>
                  <a:pt x="4218021" y="5702903"/>
                  <a:pt x="4148195" y="5696448"/>
                  <a:pt x="4087562" y="5670624"/>
                </a:cubicBezTo>
                <a:cubicBezTo>
                  <a:pt x="4006717" y="5636188"/>
                  <a:pt x="3925013" y="5537413"/>
                  <a:pt x="3886309" y="5491199"/>
                </a:cubicBezTo>
                <a:cubicBezTo>
                  <a:pt x="3847608" y="5444982"/>
                  <a:pt x="3849330" y="5435015"/>
                  <a:pt x="3855350" y="5393330"/>
                </a:cubicBezTo>
                <a:cubicBezTo>
                  <a:pt x="3861368" y="5351646"/>
                  <a:pt x="3878570" y="5279153"/>
                  <a:pt x="3922432" y="5241093"/>
                </a:cubicBezTo>
                <a:cubicBezTo>
                  <a:pt x="3966295" y="5203033"/>
                  <a:pt x="4039397" y="5179474"/>
                  <a:pt x="4118524" y="5164973"/>
                </a:cubicBezTo>
                <a:cubicBezTo>
                  <a:pt x="4197647" y="5150476"/>
                  <a:pt x="4294832" y="5145943"/>
                  <a:pt x="4397178" y="5154100"/>
                </a:cubicBezTo>
                <a:cubicBezTo>
                  <a:pt x="4499521" y="5162257"/>
                  <a:pt x="4620788" y="5214815"/>
                  <a:pt x="4732595" y="5213909"/>
                </a:cubicBezTo>
                <a:cubicBezTo>
                  <a:pt x="4844398" y="5213001"/>
                  <a:pt x="4979425" y="5168598"/>
                  <a:pt x="5068012" y="5148662"/>
                </a:cubicBezTo>
                <a:cubicBezTo>
                  <a:pt x="5156595" y="5128727"/>
                  <a:pt x="5204757" y="5116040"/>
                  <a:pt x="5264100" y="5094291"/>
                </a:cubicBezTo>
                <a:cubicBezTo>
                  <a:pt x="5323443" y="5072545"/>
                  <a:pt x="5360426" y="5062577"/>
                  <a:pt x="5424071" y="5018174"/>
                </a:cubicBezTo>
                <a:cubicBezTo>
                  <a:pt x="5487713" y="4973771"/>
                  <a:pt x="5608118" y="4857780"/>
                  <a:pt x="5645960" y="4827877"/>
                </a:cubicBezTo>
                <a:close/>
                <a:moveTo>
                  <a:pt x="5648767" y="1323750"/>
                </a:moveTo>
                <a:lnTo>
                  <a:pt x="5645960" y="1321706"/>
                </a:lnTo>
                <a:cubicBezTo>
                  <a:pt x="5608118" y="1291800"/>
                  <a:pt x="5487713" y="1175810"/>
                  <a:pt x="5424071" y="1131406"/>
                </a:cubicBezTo>
                <a:cubicBezTo>
                  <a:pt x="5360426" y="1087006"/>
                  <a:pt x="5323443" y="1077038"/>
                  <a:pt x="5264100" y="1055289"/>
                </a:cubicBezTo>
                <a:cubicBezTo>
                  <a:pt x="5204757" y="1033540"/>
                  <a:pt x="5156595" y="1020854"/>
                  <a:pt x="5068012" y="1000918"/>
                </a:cubicBezTo>
                <a:cubicBezTo>
                  <a:pt x="4979425" y="980983"/>
                  <a:pt x="4844398" y="936580"/>
                  <a:pt x="4732595" y="935674"/>
                </a:cubicBezTo>
                <a:cubicBezTo>
                  <a:pt x="4620788" y="934769"/>
                  <a:pt x="4499521" y="987326"/>
                  <a:pt x="4397178" y="995480"/>
                </a:cubicBezTo>
                <a:cubicBezTo>
                  <a:pt x="4294832" y="1003637"/>
                  <a:pt x="4197647" y="999105"/>
                  <a:pt x="4118524" y="984607"/>
                </a:cubicBezTo>
                <a:cubicBezTo>
                  <a:pt x="4039397" y="970110"/>
                  <a:pt x="3966295" y="946547"/>
                  <a:pt x="3922432" y="908487"/>
                </a:cubicBezTo>
                <a:cubicBezTo>
                  <a:pt x="3878570" y="870427"/>
                  <a:pt x="3861368" y="797934"/>
                  <a:pt x="3855350" y="756250"/>
                </a:cubicBezTo>
                <a:cubicBezTo>
                  <a:pt x="3849330" y="714566"/>
                  <a:pt x="3847608" y="704598"/>
                  <a:pt x="3886309" y="658384"/>
                </a:cubicBezTo>
                <a:cubicBezTo>
                  <a:pt x="3925013" y="612167"/>
                  <a:pt x="4006717" y="513396"/>
                  <a:pt x="4087562" y="478960"/>
                </a:cubicBezTo>
                <a:cubicBezTo>
                  <a:pt x="4148195" y="453132"/>
                  <a:pt x="4218021" y="446677"/>
                  <a:pt x="4293771" y="448121"/>
                </a:cubicBezTo>
                <a:cubicBezTo>
                  <a:pt x="4319023" y="448603"/>
                  <a:pt x="4344929" y="449962"/>
                  <a:pt x="4371374" y="451773"/>
                </a:cubicBezTo>
                <a:cubicBezTo>
                  <a:pt x="4477160" y="459025"/>
                  <a:pt x="4621647" y="488928"/>
                  <a:pt x="4722272" y="522455"/>
                </a:cubicBezTo>
                <a:cubicBezTo>
                  <a:pt x="4822897" y="555985"/>
                  <a:pt x="4886542" y="593137"/>
                  <a:pt x="4975126" y="652946"/>
                </a:cubicBezTo>
                <a:cubicBezTo>
                  <a:pt x="5063710" y="712752"/>
                  <a:pt x="5149716" y="780718"/>
                  <a:pt x="5253780" y="881303"/>
                </a:cubicBezTo>
                <a:cubicBezTo>
                  <a:pt x="5357845" y="981888"/>
                  <a:pt x="5528995" y="1179437"/>
                  <a:pt x="5599517" y="1256459"/>
                </a:cubicBezTo>
                <a:lnTo>
                  <a:pt x="5622366" y="1281436"/>
                </a:lnTo>
                <a:lnTo>
                  <a:pt x="5627524" y="1287416"/>
                </a:lnTo>
                <a:close/>
                <a:moveTo>
                  <a:pt x="5653181" y="4832476"/>
                </a:moveTo>
                <a:lnTo>
                  <a:pt x="5652261" y="4835283"/>
                </a:lnTo>
                <a:lnTo>
                  <a:pt x="5626981" y="4863091"/>
                </a:lnTo>
                <a:lnTo>
                  <a:pt x="5627524" y="4862167"/>
                </a:lnTo>
                <a:close/>
                <a:moveTo>
                  <a:pt x="5653181" y="1317104"/>
                </a:moveTo>
                <a:lnTo>
                  <a:pt x="5627524" y="1287416"/>
                </a:lnTo>
                <a:lnTo>
                  <a:pt x="5626981" y="1286493"/>
                </a:lnTo>
                <a:lnTo>
                  <a:pt x="5652261" y="1314297"/>
                </a:lnTo>
                <a:close/>
                <a:moveTo>
                  <a:pt x="5657646" y="4829324"/>
                </a:moveTo>
                <a:lnTo>
                  <a:pt x="5651121" y="4838750"/>
                </a:lnTo>
                <a:lnTo>
                  <a:pt x="5652261" y="4835283"/>
                </a:lnTo>
                <a:close/>
                <a:moveTo>
                  <a:pt x="5657646" y="1320256"/>
                </a:moveTo>
                <a:lnTo>
                  <a:pt x="5652261" y="1314297"/>
                </a:lnTo>
                <a:lnTo>
                  <a:pt x="5651121" y="1310830"/>
                </a:lnTo>
                <a:cubicBezTo>
                  <a:pt x="5651638" y="1311709"/>
                  <a:pt x="5654762" y="1315799"/>
                  <a:pt x="5657646" y="1320256"/>
                </a:cubicBezTo>
                <a:close/>
                <a:moveTo>
                  <a:pt x="5662370" y="4817343"/>
                </a:moveTo>
                <a:lnTo>
                  <a:pt x="5661817" y="4822590"/>
                </a:lnTo>
                <a:lnTo>
                  <a:pt x="5653181" y="4832476"/>
                </a:lnTo>
                <a:lnTo>
                  <a:pt x="5658349" y="4819214"/>
                </a:lnTo>
                <a:close/>
                <a:moveTo>
                  <a:pt x="5662370" y="1332240"/>
                </a:moveTo>
                <a:lnTo>
                  <a:pt x="5658349" y="1330369"/>
                </a:lnTo>
                <a:cubicBezTo>
                  <a:pt x="5655305" y="1324928"/>
                  <a:pt x="5654184" y="1320398"/>
                  <a:pt x="5653181" y="1317104"/>
                </a:cubicBezTo>
                <a:lnTo>
                  <a:pt x="5661817" y="1326990"/>
                </a:lnTo>
                <a:cubicBezTo>
                  <a:pt x="5663705" y="1330069"/>
                  <a:pt x="5664337" y="1332401"/>
                  <a:pt x="5662370" y="1332240"/>
                </a:cubicBezTo>
                <a:close/>
                <a:moveTo>
                  <a:pt x="5676922" y="4806128"/>
                </a:moveTo>
                <a:lnTo>
                  <a:pt x="5657646" y="4829324"/>
                </a:lnTo>
                <a:lnTo>
                  <a:pt x="5661817" y="4822590"/>
                </a:lnTo>
                <a:cubicBezTo>
                  <a:pt x="5669777" y="4813516"/>
                  <a:pt x="5675414" y="4807318"/>
                  <a:pt x="5676922" y="4806128"/>
                </a:cubicBezTo>
                <a:close/>
                <a:moveTo>
                  <a:pt x="5676922" y="1343452"/>
                </a:moveTo>
                <a:lnTo>
                  <a:pt x="5661817" y="1326990"/>
                </a:lnTo>
                <a:cubicBezTo>
                  <a:pt x="5660898" y="1324846"/>
                  <a:pt x="5659361" y="1322457"/>
                  <a:pt x="5657646" y="1320256"/>
                </a:cubicBezTo>
                <a:close/>
                <a:moveTo>
                  <a:pt x="5702722" y="4746319"/>
                </a:moveTo>
                <a:cubicBezTo>
                  <a:pt x="5701004" y="4750852"/>
                  <a:pt x="5670042" y="4796160"/>
                  <a:pt x="5661441" y="4811563"/>
                </a:cubicBezTo>
                <a:lnTo>
                  <a:pt x="5658349" y="4819214"/>
                </a:lnTo>
                <a:lnTo>
                  <a:pt x="5648767" y="4825830"/>
                </a:lnTo>
                <a:lnTo>
                  <a:pt x="5671763" y="4784379"/>
                </a:lnTo>
                <a:cubicBezTo>
                  <a:pt x="5683166" y="4766757"/>
                  <a:pt x="5699943" y="4747012"/>
                  <a:pt x="5702722" y="4746319"/>
                </a:cubicBezTo>
                <a:close/>
                <a:moveTo>
                  <a:pt x="5702722" y="1403262"/>
                </a:moveTo>
                <a:cubicBezTo>
                  <a:pt x="5699943" y="1402571"/>
                  <a:pt x="5683166" y="1382823"/>
                  <a:pt x="5671763" y="1365201"/>
                </a:cubicBezTo>
                <a:cubicBezTo>
                  <a:pt x="5664960" y="1354692"/>
                  <a:pt x="5657202" y="1339395"/>
                  <a:pt x="5648767" y="1323750"/>
                </a:cubicBezTo>
                <a:lnTo>
                  <a:pt x="5658349" y="1330369"/>
                </a:lnTo>
                <a:cubicBezTo>
                  <a:pt x="5658767" y="1332913"/>
                  <a:pt x="5659965" y="1335371"/>
                  <a:pt x="5661441" y="1338017"/>
                </a:cubicBezTo>
                <a:cubicBezTo>
                  <a:pt x="5670042" y="1353420"/>
                  <a:pt x="5701004" y="1398732"/>
                  <a:pt x="5702722" y="1403262"/>
                </a:cubicBezTo>
                <a:close/>
                <a:moveTo>
                  <a:pt x="5814430" y="3074790"/>
                </a:moveTo>
                <a:lnTo>
                  <a:pt x="5785451" y="3025158"/>
                </a:lnTo>
                <a:cubicBezTo>
                  <a:pt x="5781072" y="3018524"/>
                  <a:pt x="5776585" y="3011805"/>
                  <a:pt x="5771187" y="3005513"/>
                </a:cubicBezTo>
                <a:cubicBezTo>
                  <a:pt x="5766361" y="3015069"/>
                  <a:pt x="5760130" y="3022557"/>
                  <a:pt x="5754326" y="3028946"/>
                </a:cubicBezTo>
                <a:cubicBezTo>
                  <a:pt x="5715622" y="3071535"/>
                  <a:pt x="5684664" y="3067911"/>
                  <a:pt x="5651121" y="3072441"/>
                </a:cubicBezTo>
                <a:cubicBezTo>
                  <a:pt x="5617578" y="3076973"/>
                  <a:pt x="5573716" y="3074254"/>
                  <a:pt x="5553077" y="3056130"/>
                </a:cubicBezTo>
                <a:cubicBezTo>
                  <a:pt x="5532435" y="3038008"/>
                  <a:pt x="5524696" y="2997229"/>
                  <a:pt x="5527276" y="2963702"/>
                </a:cubicBezTo>
                <a:cubicBezTo>
                  <a:pt x="5529854" y="2930171"/>
                  <a:pt x="5535015" y="2889392"/>
                  <a:pt x="5568558" y="2854959"/>
                </a:cubicBezTo>
                <a:lnTo>
                  <a:pt x="5621702" y="2824372"/>
                </a:lnTo>
                <a:lnTo>
                  <a:pt x="5584202" y="2785928"/>
                </a:lnTo>
                <a:cubicBezTo>
                  <a:pt x="5582110" y="2784259"/>
                  <a:pt x="5579989" y="2782612"/>
                  <a:pt x="5577092" y="2781873"/>
                </a:cubicBezTo>
                <a:lnTo>
                  <a:pt x="5516954" y="2800588"/>
                </a:lnTo>
                <a:cubicBezTo>
                  <a:pt x="5484273" y="2806932"/>
                  <a:pt x="5491153" y="2783369"/>
                  <a:pt x="5480833" y="2773401"/>
                </a:cubicBezTo>
                <a:cubicBezTo>
                  <a:pt x="5470511" y="2763434"/>
                  <a:pt x="5448150" y="2760715"/>
                  <a:pt x="5455030" y="2740779"/>
                </a:cubicBezTo>
                <a:lnTo>
                  <a:pt x="5467627" y="2719472"/>
                </a:lnTo>
                <a:cubicBezTo>
                  <a:pt x="5421072" y="2697602"/>
                  <a:pt x="5374923" y="2682454"/>
                  <a:pt x="5341671" y="2671748"/>
                </a:cubicBezTo>
                <a:cubicBezTo>
                  <a:pt x="5279747" y="2651812"/>
                  <a:pt x="5259105" y="2654531"/>
                  <a:pt x="5212665" y="2666313"/>
                </a:cubicBezTo>
                <a:cubicBezTo>
                  <a:pt x="5166222" y="2678091"/>
                  <a:pt x="5108597" y="2698026"/>
                  <a:pt x="5063016" y="2742430"/>
                </a:cubicBezTo>
                <a:cubicBezTo>
                  <a:pt x="5017433" y="2786833"/>
                  <a:pt x="4968412" y="2860234"/>
                  <a:pt x="4939169" y="2932727"/>
                </a:cubicBezTo>
                <a:cubicBezTo>
                  <a:pt x="4921934" y="2975459"/>
                  <a:pt x="4903802" y="3024486"/>
                  <a:pt x="4896779" y="3074790"/>
                </a:cubicBezTo>
                <a:cubicBezTo>
                  <a:pt x="4903802" y="3125095"/>
                  <a:pt x="4921934" y="3174122"/>
                  <a:pt x="4939169" y="3216854"/>
                </a:cubicBezTo>
                <a:cubicBezTo>
                  <a:pt x="4968412" y="3289349"/>
                  <a:pt x="5017433" y="3362747"/>
                  <a:pt x="5063016" y="3407151"/>
                </a:cubicBezTo>
                <a:cubicBezTo>
                  <a:pt x="5108597" y="3451554"/>
                  <a:pt x="5166222" y="3471490"/>
                  <a:pt x="5212665" y="3483271"/>
                </a:cubicBezTo>
                <a:cubicBezTo>
                  <a:pt x="5259105" y="3495052"/>
                  <a:pt x="5279747" y="3497768"/>
                  <a:pt x="5341671" y="3477833"/>
                </a:cubicBezTo>
                <a:cubicBezTo>
                  <a:pt x="5374923" y="3467129"/>
                  <a:pt x="5421072" y="3451981"/>
                  <a:pt x="5467627" y="3430108"/>
                </a:cubicBezTo>
                <a:lnTo>
                  <a:pt x="5455030" y="3408801"/>
                </a:lnTo>
                <a:cubicBezTo>
                  <a:pt x="5448150" y="3388866"/>
                  <a:pt x="5470511" y="3386147"/>
                  <a:pt x="5480833" y="3376179"/>
                </a:cubicBezTo>
                <a:cubicBezTo>
                  <a:pt x="5491153" y="3366211"/>
                  <a:pt x="5484273" y="3342649"/>
                  <a:pt x="5516954" y="3348992"/>
                </a:cubicBezTo>
                <a:lnTo>
                  <a:pt x="5577092" y="3367707"/>
                </a:lnTo>
                <a:cubicBezTo>
                  <a:pt x="5579989" y="3366968"/>
                  <a:pt x="5582110" y="3365321"/>
                  <a:pt x="5584202" y="3363653"/>
                </a:cubicBezTo>
                <a:lnTo>
                  <a:pt x="5621702" y="3325208"/>
                </a:lnTo>
                <a:lnTo>
                  <a:pt x="5568558" y="3294621"/>
                </a:lnTo>
                <a:cubicBezTo>
                  <a:pt x="5535015" y="3260188"/>
                  <a:pt x="5529854" y="3219409"/>
                  <a:pt x="5527276" y="3185882"/>
                </a:cubicBezTo>
                <a:cubicBezTo>
                  <a:pt x="5524696" y="3152352"/>
                  <a:pt x="5532435" y="3111572"/>
                  <a:pt x="5553077" y="3093451"/>
                </a:cubicBezTo>
                <a:cubicBezTo>
                  <a:pt x="5573716" y="3075326"/>
                  <a:pt x="5617578" y="3072610"/>
                  <a:pt x="5651121" y="3077140"/>
                </a:cubicBezTo>
                <a:cubicBezTo>
                  <a:pt x="5684664" y="3081669"/>
                  <a:pt x="5715622" y="3078045"/>
                  <a:pt x="5754326" y="3120635"/>
                </a:cubicBezTo>
                <a:cubicBezTo>
                  <a:pt x="5760130" y="3127024"/>
                  <a:pt x="5766361" y="3134511"/>
                  <a:pt x="5771187" y="3144067"/>
                </a:cubicBezTo>
                <a:cubicBezTo>
                  <a:pt x="5776585" y="3137778"/>
                  <a:pt x="5781072" y="3131057"/>
                  <a:pt x="5785451" y="3124423"/>
                </a:cubicBezTo>
                <a:close/>
                <a:moveTo>
                  <a:pt x="5915779" y="2005458"/>
                </a:moveTo>
                <a:cubicBezTo>
                  <a:pt x="5906076" y="1929910"/>
                  <a:pt x="5890375" y="1826197"/>
                  <a:pt x="5830383" y="1742486"/>
                </a:cubicBezTo>
                <a:cubicBezTo>
                  <a:pt x="5761206" y="1645959"/>
                  <a:pt x="5631264" y="1520866"/>
                  <a:pt x="5505063" y="1458813"/>
                </a:cubicBezTo>
                <a:cubicBezTo>
                  <a:pt x="5378861" y="1396761"/>
                  <a:pt x="5224613" y="1373122"/>
                  <a:pt x="5073170" y="1370167"/>
                </a:cubicBezTo>
                <a:cubicBezTo>
                  <a:pt x="4921730" y="1367212"/>
                  <a:pt x="4742241" y="1393806"/>
                  <a:pt x="4596409" y="1441085"/>
                </a:cubicBezTo>
                <a:cubicBezTo>
                  <a:pt x="4450574" y="1488362"/>
                  <a:pt x="4313155" y="1578980"/>
                  <a:pt x="4198171" y="1653840"/>
                </a:cubicBezTo>
                <a:cubicBezTo>
                  <a:pt x="4083186" y="1728697"/>
                  <a:pt x="4006528" y="1792721"/>
                  <a:pt x="3906504" y="1890233"/>
                </a:cubicBezTo>
                <a:cubicBezTo>
                  <a:pt x="3806477" y="1987748"/>
                  <a:pt x="3721406" y="2079349"/>
                  <a:pt x="3598009" y="2238914"/>
                </a:cubicBezTo>
                <a:cubicBezTo>
                  <a:pt x="3474612" y="2398481"/>
                  <a:pt x="3310083" y="2660487"/>
                  <a:pt x="3166116" y="2847632"/>
                </a:cubicBezTo>
                <a:lnTo>
                  <a:pt x="2988304" y="3074790"/>
                </a:lnTo>
                <a:lnTo>
                  <a:pt x="3166116" y="3301951"/>
                </a:lnTo>
                <a:cubicBezTo>
                  <a:pt x="3310083" y="3489096"/>
                  <a:pt x="3474612" y="3751099"/>
                  <a:pt x="3598009" y="3910667"/>
                </a:cubicBezTo>
                <a:cubicBezTo>
                  <a:pt x="3721406" y="4070231"/>
                  <a:pt x="3806477" y="4161835"/>
                  <a:pt x="3906504" y="4259347"/>
                </a:cubicBezTo>
                <a:cubicBezTo>
                  <a:pt x="4006528" y="4356862"/>
                  <a:pt x="4083186" y="4420883"/>
                  <a:pt x="4198171" y="4495743"/>
                </a:cubicBezTo>
                <a:cubicBezTo>
                  <a:pt x="4313155" y="4570601"/>
                  <a:pt x="4450574" y="4661218"/>
                  <a:pt x="4596409" y="4708498"/>
                </a:cubicBezTo>
                <a:cubicBezTo>
                  <a:pt x="4742241" y="4755775"/>
                  <a:pt x="4921730" y="4782372"/>
                  <a:pt x="5073170" y="4779416"/>
                </a:cubicBezTo>
                <a:cubicBezTo>
                  <a:pt x="5224613" y="4776461"/>
                  <a:pt x="5378861" y="4752820"/>
                  <a:pt x="5505063" y="4690767"/>
                </a:cubicBezTo>
                <a:cubicBezTo>
                  <a:pt x="5631264" y="4628714"/>
                  <a:pt x="5761206" y="4503622"/>
                  <a:pt x="5830383" y="4407094"/>
                </a:cubicBezTo>
                <a:cubicBezTo>
                  <a:pt x="5890375" y="4323383"/>
                  <a:pt x="5906076" y="4219670"/>
                  <a:pt x="5915779" y="4144123"/>
                </a:cubicBezTo>
                <a:cubicBezTo>
                  <a:pt x="5904562" y="4087160"/>
                  <a:pt x="5889682" y="4016493"/>
                  <a:pt x="5856867" y="3956708"/>
                </a:cubicBezTo>
                <a:cubicBezTo>
                  <a:pt x="5815583" y="3881493"/>
                  <a:pt x="5747641" y="3790876"/>
                  <a:pt x="5676257" y="3733789"/>
                </a:cubicBezTo>
                <a:cubicBezTo>
                  <a:pt x="5604873" y="3676699"/>
                  <a:pt x="5519729" y="3642263"/>
                  <a:pt x="5428565" y="3614171"/>
                </a:cubicBezTo>
                <a:cubicBezTo>
                  <a:pt x="5412324" y="3609166"/>
                  <a:pt x="5395207" y="3605257"/>
                  <a:pt x="5376820" y="3605632"/>
                </a:cubicBezTo>
                <a:cubicBezTo>
                  <a:pt x="5324232" y="3617029"/>
                  <a:pt x="5271986" y="3621422"/>
                  <a:pt x="5227315" y="3617386"/>
                </a:cubicBezTo>
                <a:cubicBezTo>
                  <a:pt x="5152807" y="3610658"/>
                  <a:pt x="5086498" y="3579257"/>
                  <a:pt x="5029528" y="3530811"/>
                </a:cubicBezTo>
                <a:cubicBezTo>
                  <a:pt x="4975720" y="3512362"/>
                  <a:pt x="4927166" y="3487658"/>
                  <a:pt x="4891898" y="3451061"/>
                </a:cubicBezTo>
                <a:cubicBezTo>
                  <a:pt x="4835133" y="3392157"/>
                  <a:pt x="4801593" y="3303353"/>
                  <a:pt x="4788693" y="3211827"/>
                </a:cubicBezTo>
                <a:cubicBezTo>
                  <a:pt x="4783822" y="3177292"/>
                  <a:pt x="4781526" y="3138109"/>
                  <a:pt x="4785343" y="3097696"/>
                </a:cubicBezTo>
                <a:cubicBezTo>
                  <a:pt x="4784027" y="3090108"/>
                  <a:pt x="4783538" y="3082472"/>
                  <a:pt x="4784672" y="3074790"/>
                </a:cubicBezTo>
                <a:cubicBezTo>
                  <a:pt x="4783538" y="3067109"/>
                  <a:pt x="4784027" y="3059472"/>
                  <a:pt x="4785343" y="3051885"/>
                </a:cubicBezTo>
                <a:cubicBezTo>
                  <a:pt x="4781526" y="3011472"/>
                  <a:pt x="4783822" y="2972289"/>
                  <a:pt x="4788693" y="2937753"/>
                </a:cubicBezTo>
                <a:cubicBezTo>
                  <a:pt x="4801593" y="2846230"/>
                  <a:pt x="4835133" y="2757423"/>
                  <a:pt x="4891898" y="2698523"/>
                </a:cubicBezTo>
                <a:cubicBezTo>
                  <a:pt x="4927166" y="2661922"/>
                  <a:pt x="4975720" y="2637218"/>
                  <a:pt x="5029528" y="2618769"/>
                </a:cubicBezTo>
                <a:cubicBezTo>
                  <a:pt x="5086498" y="2570327"/>
                  <a:pt x="5152807" y="2538925"/>
                  <a:pt x="5227315" y="2532194"/>
                </a:cubicBezTo>
                <a:cubicBezTo>
                  <a:pt x="5271986" y="2528161"/>
                  <a:pt x="5324232" y="2532551"/>
                  <a:pt x="5376820" y="2543951"/>
                </a:cubicBezTo>
                <a:cubicBezTo>
                  <a:pt x="5395207" y="2544327"/>
                  <a:pt x="5412324" y="2540415"/>
                  <a:pt x="5428565" y="2535410"/>
                </a:cubicBezTo>
                <a:cubicBezTo>
                  <a:pt x="5519729" y="2507317"/>
                  <a:pt x="5604873" y="2472885"/>
                  <a:pt x="5676257" y="2415795"/>
                </a:cubicBezTo>
                <a:cubicBezTo>
                  <a:pt x="5747641" y="2358705"/>
                  <a:pt x="5815583" y="2268087"/>
                  <a:pt x="5856867" y="2192875"/>
                </a:cubicBezTo>
                <a:cubicBezTo>
                  <a:pt x="5889682" y="2133088"/>
                  <a:pt x="5904562" y="2062421"/>
                  <a:pt x="5915779" y="2005458"/>
                </a:cubicBezTo>
                <a:close/>
                <a:moveTo>
                  <a:pt x="5932835" y="4513472"/>
                </a:moveTo>
                <a:cubicBezTo>
                  <a:pt x="5933624" y="4510207"/>
                  <a:pt x="5929826" y="4509532"/>
                  <a:pt x="5923633" y="4511255"/>
                </a:cubicBezTo>
                <a:lnTo>
                  <a:pt x="5875255" y="4548931"/>
                </a:lnTo>
                <a:lnTo>
                  <a:pt x="5866692" y="4564709"/>
                </a:lnTo>
                <a:cubicBezTo>
                  <a:pt x="5792242" y="4616515"/>
                  <a:pt x="5666567" y="4702294"/>
                  <a:pt x="5594806" y="4743954"/>
                </a:cubicBezTo>
                <a:cubicBezTo>
                  <a:pt x="5503194" y="4797144"/>
                  <a:pt x="5459255" y="4827680"/>
                  <a:pt x="5364840" y="4850335"/>
                </a:cubicBezTo>
                <a:cubicBezTo>
                  <a:pt x="5270421" y="4872989"/>
                  <a:pt x="5147959" y="4880867"/>
                  <a:pt x="5028298" y="4879883"/>
                </a:cubicBezTo>
                <a:cubicBezTo>
                  <a:pt x="4908641" y="4878896"/>
                  <a:pt x="4758134" y="4872989"/>
                  <a:pt x="4646889" y="4844424"/>
                </a:cubicBezTo>
                <a:cubicBezTo>
                  <a:pt x="4535644" y="4815859"/>
                  <a:pt x="4433749" y="4748880"/>
                  <a:pt x="4360831" y="4708498"/>
                </a:cubicBezTo>
                <a:cubicBezTo>
                  <a:pt x="4287914" y="4668113"/>
                  <a:pt x="4276697" y="4645458"/>
                  <a:pt x="4209388" y="4602118"/>
                </a:cubicBezTo>
                <a:cubicBezTo>
                  <a:pt x="4142079" y="4558780"/>
                  <a:pt x="4045791" y="4522337"/>
                  <a:pt x="3956984" y="4448464"/>
                </a:cubicBezTo>
                <a:cubicBezTo>
                  <a:pt x="3868174" y="4374590"/>
                  <a:pt x="3764410" y="4254421"/>
                  <a:pt x="3676535" y="4158880"/>
                </a:cubicBezTo>
                <a:cubicBezTo>
                  <a:pt x="3588660" y="4063337"/>
                  <a:pt x="3516679" y="3991434"/>
                  <a:pt x="3429740" y="3875207"/>
                </a:cubicBezTo>
                <a:cubicBezTo>
                  <a:pt x="3342801" y="3758981"/>
                  <a:pt x="3260535" y="3603352"/>
                  <a:pt x="3154899" y="3461516"/>
                </a:cubicBezTo>
                <a:cubicBezTo>
                  <a:pt x="3082087" y="3363753"/>
                  <a:pt x="3001281" y="3262713"/>
                  <a:pt x="2914135" y="3162141"/>
                </a:cubicBezTo>
                <a:lnTo>
                  <a:pt x="2851805" y="3231309"/>
                </a:lnTo>
                <a:cubicBezTo>
                  <a:pt x="2893716" y="3236211"/>
                  <a:pt x="2922985" y="3272639"/>
                  <a:pt x="2922985" y="3315849"/>
                </a:cubicBezTo>
                <a:cubicBezTo>
                  <a:pt x="2922985" y="3367980"/>
                  <a:pt x="2880384" y="3410239"/>
                  <a:pt x="2827835" y="3410239"/>
                </a:cubicBezTo>
                <a:cubicBezTo>
                  <a:pt x="2787764" y="3410239"/>
                  <a:pt x="2753477" y="3385668"/>
                  <a:pt x="2746278" y="3348414"/>
                </a:cubicBezTo>
                <a:cubicBezTo>
                  <a:pt x="2742751" y="3353285"/>
                  <a:pt x="2738504" y="3357537"/>
                  <a:pt x="2734227" y="3361788"/>
                </a:cubicBezTo>
                <a:lnTo>
                  <a:pt x="2526864" y="3553278"/>
                </a:lnTo>
                <a:cubicBezTo>
                  <a:pt x="2584323" y="3556605"/>
                  <a:pt x="2627368" y="3608012"/>
                  <a:pt x="2627368" y="3670007"/>
                </a:cubicBezTo>
                <a:cubicBezTo>
                  <a:pt x="2627368" y="3738706"/>
                  <a:pt x="2574511" y="3794400"/>
                  <a:pt x="2509310" y="3794400"/>
                </a:cubicBezTo>
                <a:cubicBezTo>
                  <a:pt x="2444362" y="3794400"/>
                  <a:pt x="2391662" y="3739139"/>
                  <a:pt x="2391566" y="3670807"/>
                </a:cubicBezTo>
                <a:cubicBezTo>
                  <a:pt x="2337180" y="3716836"/>
                  <a:pt x="2282225" y="3759162"/>
                  <a:pt x="2228500" y="3795121"/>
                </a:cubicBezTo>
                <a:lnTo>
                  <a:pt x="2307269" y="3898137"/>
                </a:lnTo>
                <a:cubicBezTo>
                  <a:pt x="2354571" y="3971538"/>
                  <a:pt x="2382093" y="4050374"/>
                  <a:pt x="2410474" y="4126494"/>
                </a:cubicBezTo>
                <a:cubicBezTo>
                  <a:pt x="2438856" y="4202612"/>
                  <a:pt x="2470680" y="4276013"/>
                  <a:pt x="2477560" y="4354852"/>
                </a:cubicBezTo>
                <a:cubicBezTo>
                  <a:pt x="2483868" y="4427163"/>
                  <a:pt x="2473538" y="4516251"/>
                  <a:pt x="2455953" y="4582086"/>
                </a:cubicBezTo>
                <a:lnTo>
                  <a:pt x="2487879" y="4550587"/>
                </a:lnTo>
                <a:cubicBezTo>
                  <a:pt x="2543782" y="4503464"/>
                  <a:pt x="2600545" y="4476277"/>
                  <a:pt x="2668489" y="4458156"/>
                </a:cubicBezTo>
                <a:cubicBezTo>
                  <a:pt x="2736431" y="4440031"/>
                  <a:pt x="2825877" y="4430969"/>
                  <a:pt x="2895539" y="4441845"/>
                </a:cubicBezTo>
                <a:cubicBezTo>
                  <a:pt x="2965202" y="4452718"/>
                  <a:pt x="3019387" y="4476280"/>
                  <a:pt x="3086469" y="4523400"/>
                </a:cubicBezTo>
                <a:cubicBezTo>
                  <a:pt x="3153555" y="4570522"/>
                  <a:pt x="3245578" y="4632142"/>
                  <a:pt x="3298042" y="4724573"/>
                </a:cubicBezTo>
                <a:cubicBezTo>
                  <a:pt x="3350502" y="4817001"/>
                  <a:pt x="3393505" y="4990987"/>
                  <a:pt x="3401247" y="5077980"/>
                </a:cubicBezTo>
                <a:cubicBezTo>
                  <a:pt x="3408986" y="5164973"/>
                  <a:pt x="3385766" y="5185817"/>
                  <a:pt x="3344485" y="5246531"/>
                </a:cubicBezTo>
                <a:cubicBezTo>
                  <a:pt x="3303200" y="5307243"/>
                  <a:pt x="3221496" y="5397863"/>
                  <a:pt x="3153555" y="5442266"/>
                </a:cubicBezTo>
                <a:cubicBezTo>
                  <a:pt x="3085610" y="5486667"/>
                  <a:pt x="3003044" y="5502978"/>
                  <a:pt x="2936821" y="5512945"/>
                </a:cubicBezTo>
                <a:cubicBezTo>
                  <a:pt x="2870598" y="5522913"/>
                  <a:pt x="2807815" y="5522008"/>
                  <a:pt x="2756214" y="5502072"/>
                </a:cubicBezTo>
                <a:cubicBezTo>
                  <a:pt x="2704610" y="5482137"/>
                  <a:pt x="2651287" y="5433204"/>
                  <a:pt x="2627205" y="5393330"/>
                </a:cubicBezTo>
                <a:cubicBezTo>
                  <a:pt x="2603126" y="5353460"/>
                  <a:pt x="2607425" y="5292745"/>
                  <a:pt x="2611727" y="5262842"/>
                </a:cubicBezTo>
                <a:cubicBezTo>
                  <a:pt x="2616026" y="5232936"/>
                  <a:pt x="2636665" y="5197595"/>
                  <a:pt x="2653008" y="5213909"/>
                </a:cubicBezTo>
                <a:cubicBezTo>
                  <a:pt x="2669349" y="5230220"/>
                  <a:pt x="2677087" y="5325367"/>
                  <a:pt x="2709771" y="5360708"/>
                </a:cubicBezTo>
                <a:cubicBezTo>
                  <a:pt x="2742451" y="5396049"/>
                  <a:pt x="2783736" y="5437734"/>
                  <a:pt x="2849097" y="5425952"/>
                </a:cubicBezTo>
                <a:cubicBezTo>
                  <a:pt x="2914460" y="5414174"/>
                  <a:pt x="3042607" y="5356179"/>
                  <a:pt x="3101950" y="5290026"/>
                </a:cubicBezTo>
                <a:cubicBezTo>
                  <a:pt x="3161294" y="5223877"/>
                  <a:pt x="3194836" y="5104262"/>
                  <a:pt x="3205156" y="5029047"/>
                </a:cubicBezTo>
                <a:cubicBezTo>
                  <a:pt x="3215475" y="4953835"/>
                  <a:pt x="3202575" y="4894026"/>
                  <a:pt x="3163874" y="4838750"/>
                </a:cubicBezTo>
                <a:cubicBezTo>
                  <a:pt x="3125170" y="4783474"/>
                  <a:pt x="3050349" y="4720040"/>
                  <a:pt x="2972944" y="4697386"/>
                </a:cubicBezTo>
                <a:cubicBezTo>
                  <a:pt x="2895539" y="4674732"/>
                  <a:pt x="2782874" y="4678356"/>
                  <a:pt x="2699451" y="4702824"/>
                </a:cubicBezTo>
                <a:cubicBezTo>
                  <a:pt x="2616026" y="4727289"/>
                  <a:pt x="2537762" y="4779849"/>
                  <a:pt x="2472398" y="4844188"/>
                </a:cubicBezTo>
                <a:cubicBezTo>
                  <a:pt x="2407034" y="4908527"/>
                  <a:pt x="2369193" y="5014550"/>
                  <a:pt x="2307269" y="5088856"/>
                </a:cubicBezTo>
                <a:cubicBezTo>
                  <a:pt x="2245348" y="5163163"/>
                  <a:pt x="2167943" y="5239280"/>
                  <a:pt x="2100858" y="5290026"/>
                </a:cubicBezTo>
                <a:cubicBezTo>
                  <a:pt x="2033776" y="5340773"/>
                  <a:pt x="1972715" y="5368865"/>
                  <a:pt x="1904770" y="5393330"/>
                </a:cubicBezTo>
                <a:cubicBezTo>
                  <a:pt x="1836826" y="5417798"/>
                  <a:pt x="1778345" y="5429577"/>
                  <a:pt x="1693198" y="5436828"/>
                </a:cubicBezTo>
                <a:cubicBezTo>
                  <a:pt x="1608054" y="5444077"/>
                  <a:pt x="1474746" y="5441358"/>
                  <a:pt x="1393904" y="5436828"/>
                </a:cubicBezTo>
                <a:cubicBezTo>
                  <a:pt x="1356347" y="5434724"/>
                  <a:pt x="1328256" y="5435357"/>
                  <a:pt x="1302140" y="5433346"/>
                </a:cubicBezTo>
                <a:cubicBezTo>
                  <a:pt x="1409673" y="5500271"/>
                  <a:pt x="1536944" y="5572458"/>
                  <a:pt x="1651693" y="5630435"/>
                </a:cubicBezTo>
                <a:cubicBezTo>
                  <a:pt x="1811549" y="5711203"/>
                  <a:pt x="2005992" y="5790986"/>
                  <a:pt x="2145282" y="5843190"/>
                </a:cubicBezTo>
                <a:cubicBezTo>
                  <a:pt x="2284573" y="5895393"/>
                  <a:pt x="2351882" y="5910169"/>
                  <a:pt x="2487432" y="5943657"/>
                </a:cubicBezTo>
                <a:cubicBezTo>
                  <a:pt x="2622979" y="5977148"/>
                  <a:pt x="2789380" y="6028367"/>
                  <a:pt x="2958584" y="6044124"/>
                </a:cubicBezTo>
                <a:cubicBezTo>
                  <a:pt x="3000885" y="6048066"/>
                  <a:pt x="3046108" y="6050219"/>
                  <a:pt x="3092630" y="6051097"/>
                </a:cubicBezTo>
                <a:cubicBezTo>
                  <a:pt x="3232199" y="6053728"/>
                  <a:pt x="3383466" y="6044862"/>
                  <a:pt x="3502657" y="6038216"/>
                </a:cubicBezTo>
                <a:cubicBezTo>
                  <a:pt x="3661578" y="6029351"/>
                  <a:pt x="3782171" y="6013591"/>
                  <a:pt x="3912113" y="5990936"/>
                </a:cubicBezTo>
                <a:cubicBezTo>
                  <a:pt x="4042055" y="5968282"/>
                  <a:pt x="4153299" y="5946612"/>
                  <a:pt x="4282305" y="5902287"/>
                </a:cubicBezTo>
                <a:cubicBezTo>
                  <a:pt x="4411311" y="5857965"/>
                  <a:pt x="4550602" y="5797881"/>
                  <a:pt x="4686152" y="5724992"/>
                </a:cubicBezTo>
                <a:cubicBezTo>
                  <a:pt x="4821702" y="5652105"/>
                  <a:pt x="4968470" y="5559517"/>
                  <a:pt x="5095607" y="5464960"/>
                </a:cubicBezTo>
                <a:cubicBezTo>
                  <a:pt x="5222745" y="5370400"/>
                  <a:pt x="5340534" y="5270918"/>
                  <a:pt x="5448974" y="5157646"/>
                </a:cubicBezTo>
                <a:cubicBezTo>
                  <a:pt x="5557414" y="5044374"/>
                  <a:pt x="5675203" y="4886778"/>
                  <a:pt x="5746249" y="4785327"/>
                </a:cubicBezTo>
                <a:cubicBezTo>
                  <a:pt x="5809636" y="4694812"/>
                  <a:pt x="5840281" y="4611353"/>
                  <a:pt x="5866692" y="4564709"/>
                </a:cubicBezTo>
                <a:cubicBezTo>
                  <a:pt x="5887302" y="4550399"/>
                  <a:pt x="5903984" y="4538672"/>
                  <a:pt x="5914518" y="4531203"/>
                </a:cubicBezTo>
                <a:cubicBezTo>
                  <a:pt x="5926671" y="4522582"/>
                  <a:pt x="5932046" y="4516736"/>
                  <a:pt x="5932835" y="4513472"/>
                </a:cubicBezTo>
                <a:close/>
                <a:moveTo>
                  <a:pt x="5932835" y="1636109"/>
                </a:moveTo>
                <a:cubicBezTo>
                  <a:pt x="5932046" y="1632848"/>
                  <a:pt x="5926671" y="1626998"/>
                  <a:pt x="5914518" y="1618381"/>
                </a:cubicBezTo>
                <a:lnTo>
                  <a:pt x="5866692" y="1584872"/>
                </a:lnTo>
                <a:cubicBezTo>
                  <a:pt x="5840281" y="1538228"/>
                  <a:pt x="5809636" y="1454771"/>
                  <a:pt x="5746249" y="1364257"/>
                </a:cubicBezTo>
                <a:cubicBezTo>
                  <a:pt x="5675203" y="1262803"/>
                  <a:pt x="5557414" y="1105206"/>
                  <a:pt x="5448974" y="991935"/>
                </a:cubicBezTo>
                <a:cubicBezTo>
                  <a:pt x="5340534" y="878663"/>
                  <a:pt x="5222745" y="779180"/>
                  <a:pt x="5095607" y="684623"/>
                </a:cubicBezTo>
                <a:cubicBezTo>
                  <a:pt x="4968470" y="590064"/>
                  <a:pt x="4821702" y="497478"/>
                  <a:pt x="4686152" y="424589"/>
                </a:cubicBezTo>
                <a:cubicBezTo>
                  <a:pt x="4550602" y="351700"/>
                  <a:pt x="4411311" y="291618"/>
                  <a:pt x="4282305" y="247293"/>
                </a:cubicBezTo>
                <a:cubicBezTo>
                  <a:pt x="4153299" y="202969"/>
                  <a:pt x="4042055" y="181298"/>
                  <a:pt x="3912113" y="158644"/>
                </a:cubicBezTo>
                <a:cubicBezTo>
                  <a:pt x="3782171" y="135990"/>
                  <a:pt x="3661578" y="120230"/>
                  <a:pt x="3502657" y="111367"/>
                </a:cubicBezTo>
                <a:cubicBezTo>
                  <a:pt x="3383466" y="104718"/>
                  <a:pt x="3232199" y="95853"/>
                  <a:pt x="3092630" y="98484"/>
                </a:cubicBezTo>
                <a:cubicBezTo>
                  <a:pt x="3046108" y="99362"/>
                  <a:pt x="3000885" y="101518"/>
                  <a:pt x="2958584" y="105457"/>
                </a:cubicBezTo>
                <a:cubicBezTo>
                  <a:pt x="2789380" y="121217"/>
                  <a:pt x="2622979" y="172436"/>
                  <a:pt x="2487432" y="205924"/>
                </a:cubicBezTo>
                <a:cubicBezTo>
                  <a:pt x="2351882" y="239412"/>
                  <a:pt x="2284573" y="254188"/>
                  <a:pt x="2145282" y="306391"/>
                </a:cubicBezTo>
                <a:cubicBezTo>
                  <a:pt x="2005992" y="358594"/>
                  <a:pt x="1811549" y="438378"/>
                  <a:pt x="1651693" y="519145"/>
                </a:cubicBezTo>
                <a:cubicBezTo>
                  <a:pt x="1536944" y="577123"/>
                  <a:pt x="1409673" y="649313"/>
                  <a:pt x="1302139" y="716234"/>
                </a:cubicBezTo>
                <a:cubicBezTo>
                  <a:pt x="1328256" y="714227"/>
                  <a:pt x="1356347" y="714859"/>
                  <a:pt x="1393904" y="712755"/>
                </a:cubicBezTo>
                <a:cubicBezTo>
                  <a:pt x="1474746" y="708222"/>
                  <a:pt x="1608054" y="705503"/>
                  <a:pt x="1693198" y="712755"/>
                </a:cubicBezTo>
                <a:cubicBezTo>
                  <a:pt x="1778345" y="720004"/>
                  <a:pt x="1836826" y="731782"/>
                  <a:pt x="1904770" y="756250"/>
                </a:cubicBezTo>
                <a:cubicBezTo>
                  <a:pt x="1972714" y="780715"/>
                  <a:pt x="2033776" y="808807"/>
                  <a:pt x="2100858" y="859554"/>
                </a:cubicBezTo>
                <a:cubicBezTo>
                  <a:pt x="2167943" y="910301"/>
                  <a:pt x="2245348" y="986418"/>
                  <a:pt x="2307269" y="1060724"/>
                </a:cubicBezTo>
                <a:cubicBezTo>
                  <a:pt x="2369193" y="1135031"/>
                  <a:pt x="2407034" y="1241057"/>
                  <a:pt x="2472398" y="1305392"/>
                </a:cubicBezTo>
                <a:cubicBezTo>
                  <a:pt x="2537762" y="1369731"/>
                  <a:pt x="2616026" y="1422292"/>
                  <a:pt x="2699451" y="1446760"/>
                </a:cubicBezTo>
                <a:cubicBezTo>
                  <a:pt x="2782874" y="1471225"/>
                  <a:pt x="2895539" y="1474849"/>
                  <a:pt x="2972944" y="1452195"/>
                </a:cubicBezTo>
                <a:cubicBezTo>
                  <a:pt x="3050349" y="1429540"/>
                  <a:pt x="3125170" y="1366107"/>
                  <a:pt x="3163874" y="1310830"/>
                </a:cubicBezTo>
                <a:cubicBezTo>
                  <a:pt x="3202575" y="1255554"/>
                  <a:pt x="3215475" y="1195748"/>
                  <a:pt x="3205156" y="1120533"/>
                </a:cubicBezTo>
                <a:cubicBezTo>
                  <a:pt x="3194836" y="1045322"/>
                  <a:pt x="3161294" y="925707"/>
                  <a:pt x="3101950" y="859554"/>
                </a:cubicBezTo>
                <a:cubicBezTo>
                  <a:pt x="3042607" y="793402"/>
                  <a:pt x="2914460" y="735409"/>
                  <a:pt x="2849097" y="723628"/>
                </a:cubicBezTo>
                <a:cubicBezTo>
                  <a:pt x="2783736" y="711847"/>
                  <a:pt x="2742451" y="753531"/>
                  <a:pt x="2709771" y="788872"/>
                </a:cubicBezTo>
                <a:cubicBezTo>
                  <a:pt x="2677087" y="824213"/>
                  <a:pt x="2669349" y="919363"/>
                  <a:pt x="2653008" y="935674"/>
                </a:cubicBezTo>
                <a:cubicBezTo>
                  <a:pt x="2636665" y="951985"/>
                  <a:pt x="2616026" y="916644"/>
                  <a:pt x="2611727" y="886741"/>
                </a:cubicBezTo>
                <a:cubicBezTo>
                  <a:pt x="2607425" y="856835"/>
                  <a:pt x="2603126" y="796121"/>
                  <a:pt x="2627205" y="756250"/>
                </a:cubicBezTo>
                <a:cubicBezTo>
                  <a:pt x="2651287" y="716376"/>
                  <a:pt x="2704610" y="667443"/>
                  <a:pt x="2756214" y="647508"/>
                </a:cubicBezTo>
                <a:cubicBezTo>
                  <a:pt x="2807815" y="627573"/>
                  <a:pt x="2870598" y="626667"/>
                  <a:pt x="2936821" y="636635"/>
                </a:cubicBezTo>
                <a:cubicBezTo>
                  <a:pt x="3003044" y="646603"/>
                  <a:pt x="3085610" y="662914"/>
                  <a:pt x="3153555" y="707317"/>
                </a:cubicBezTo>
                <a:cubicBezTo>
                  <a:pt x="3221496" y="751720"/>
                  <a:pt x="3303200" y="842338"/>
                  <a:pt x="3344485" y="903052"/>
                </a:cubicBezTo>
                <a:cubicBezTo>
                  <a:pt x="3385766" y="963764"/>
                  <a:pt x="3408986" y="984607"/>
                  <a:pt x="3401247" y="1071600"/>
                </a:cubicBezTo>
                <a:cubicBezTo>
                  <a:pt x="3393505" y="1158593"/>
                  <a:pt x="3350502" y="1332579"/>
                  <a:pt x="3298042" y="1425011"/>
                </a:cubicBezTo>
                <a:cubicBezTo>
                  <a:pt x="3245578" y="1517439"/>
                  <a:pt x="3153555" y="1579061"/>
                  <a:pt x="3086469" y="1626181"/>
                </a:cubicBezTo>
                <a:cubicBezTo>
                  <a:pt x="3019387" y="1673303"/>
                  <a:pt x="2965202" y="1696863"/>
                  <a:pt x="2895539" y="1707739"/>
                </a:cubicBezTo>
                <a:cubicBezTo>
                  <a:pt x="2825877" y="1718612"/>
                  <a:pt x="2736431" y="1709549"/>
                  <a:pt x="2668489" y="1691428"/>
                </a:cubicBezTo>
                <a:cubicBezTo>
                  <a:pt x="2600545" y="1673303"/>
                  <a:pt x="2543782" y="1646119"/>
                  <a:pt x="2487879" y="1598997"/>
                </a:cubicBezTo>
                <a:lnTo>
                  <a:pt x="2455953" y="1567495"/>
                </a:lnTo>
                <a:cubicBezTo>
                  <a:pt x="2473538" y="1633332"/>
                  <a:pt x="2483868" y="1722418"/>
                  <a:pt x="2477560" y="1794729"/>
                </a:cubicBezTo>
                <a:cubicBezTo>
                  <a:pt x="2470680" y="1873568"/>
                  <a:pt x="2438856" y="1946969"/>
                  <a:pt x="2410474" y="2023089"/>
                </a:cubicBezTo>
                <a:cubicBezTo>
                  <a:pt x="2382093" y="2099206"/>
                  <a:pt x="2354571" y="2178045"/>
                  <a:pt x="2307269" y="2251443"/>
                </a:cubicBezTo>
                <a:lnTo>
                  <a:pt x="2228500" y="2354463"/>
                </a:lnTo>
                <a:cubicBezTo>
                  <a:pt x="2282225" y="2390421"/>
                  <a:pt x="2337180" y="2432744"/>
                  <a:pt x="2391566" y="2478774"/>
                </a:cubicBezTo>
                <a:cubicBezTo>
                  <a:pt x="2391662" y="2410441"/>
                  <a:pt x="2444362" y="2355183"/>
                  <a:pt x="2509310" y="2355183"/>
                </a:cubicBezTo>
                <a:cubicBezTo>
                  <a:pt x="2574511" y="2355183"/>
                  <a:pt x="2627368" y="2410874"/>
                  <a:pt x="2627368" y="2479573"/>
                </a:cubicBezTo>
                <a:cubicBezTo>
                  <a:pt x="2627368" y="2541571"/>
                  <a:pt x="2584323" y="2592975"/>
                  <a:pt x="2526864" y="2596306"/>
                </a:cubicBezTo>
                <a:lnTo>
                  <a:pt x="2734227" y="2787793"/>
                </a:lnTo>
                <a:cubicBezTo>
                  <a:pt x="2738504" y="2792047"/>
                  <a:pt x="2742751" y="2796298"/>
                  <a:pt x="2746278" y="2801167"/>
                </a:cubicBezTo>
                <a:cubicBezTo>
                  <a:pt x="2753477" y="2763912"/>
                  <a:pt x="2787764" y="2739344"/>
                  <a:pt x="2827835" y="2739344"/>
                </a:cubicBezTo>
                <a:cubicBezTo>
                  <a:pt x="2880384" y="2739344"/>
                  <a:pt x="2922985" y="2781604"/>
                  <a:pt x="2922985" y="2833731"/>
                </a:cubicBezTo>
                <a:cubicBezTo>
                  <a:pt x="2922985" y="2876942"/>
                  <a:pt x="2893716" y="2913370"/>
                  <a:pt x="2851805" y="2918272"/>
                </a:cubicBezTo>
                <a:lnTo>
                  <a:pt x="2914135" y="2987440"/>
                </a:lnTo>
                <a:cubicBezTo>
                  <a:pt x="3001281" y="2886867"/>
                  <a:pt x="3082087" y="2785828"/>
                  <a:pt x="3154899" y="2688065"/>
                </a:cubicBezTo>
                <a:cubicBezTo>
                  <a:pt x="3260535" y="2546228"/>
                  <a:pt x="3342801" y="2390603"/>
                  <a:pt x="3429740" y="2274376"/>
                </a:cubicBezTo>
                <a:cubicBezTo>
                  <a:pt x="3516679" y="2158146"/>
                  <a:pt x="3588660" y="2086244"/>
                  <a:pt x="3676535" y="1990703"/>
                </a:cubicBezTo>
                <a:cubicBezTo>
                  <a:pt x="3764410" y="1895159"/>
                  <a:pt x="3868174" y="1774990"/>
                  <a:pt x="3956984" y="1701120"/>
                </a:cubicBezTo>
                <a:cubicBezTo>
                  <a:pt x="4045791" y="1627246"/>
                  <a:pt x="4142079" y="1590800"/>
                  <a:pt x="4209388" y="1547463"/>
                </a:cubicBezTo>
                <a:cubicBezTo>
                  <a:pt x="4276697" y="1504122"/>
                  <a:pt x="4287914" y="1481468"/>
                  <a:pt x="4360831" y="1441085"/>
                </a:cubicBezTo>
                <a:cubicBezTo>
                  <a:pt x="4433749" y="1400700"/>
                  <a:pt x="4535644" y="1333721"/>
                  <a:pt x="4646889" y="1305156"/>
                </a:cubicBezTo>
                <a:cubicBezTo>
                  <a:pt x="4758134" y="1276595"/>
                  <a:pt x="4908641" y="1270684"/>
                  <a:pt x="5028298" y="1269700"/>
                </a:cubicBezTo>
                <a:cubicBezTo>
                  <a:pt x="5147959" y="1268713"/>
                  <a:pt x="5270421" y="1276595"/>
                  <a:pt x="5364840" y="1299249"/>
                </a:cubicBezTo>
                <a:cubicBezTo>
                  <a:pt x="5459255" y="1321903"/>
                  <a:pt x="5503194" y="1352436"/>
                  <a:pt x="5594806" y="1405626"/>
                </a:cubicBezTo>
                <a:cubicBezTo>
                  <a:pt x="5666567" y="1447289"/>
                  <a:pt x="5792242" y="1533065"/>
                  <a:pt x="5866692" y="1584872"/>
                </a:cubicBezTo>
                <a:lnTo>
                  <a:pt x="5875255" y="1600650"/>
                </a:lnTo>
                <a:lnTo>
                  <a:pt x="5923633" y="1638325"/>
                </a:lnTo>
                <a:close/>
                <a:moveTo>
                  <a:pt x="6022786" y="3797053"/>
                </a:moveTo>
                <a:cubicBezTo>
                  <a:pt x="6023147" y="3752649"/>
                  <a:pt x="6021751" y="3710907"/>
                  <a:pt x="6017666" y="3677607"/>
                </a:cubicBezTo>
                <a:cubicBezTo>
                  <a:pt x="6001322" y="3544397"/>
                  <a:pt x="5953161" y="3394879"/>
                  <a:pt x="5914460" y="3286137"/>
                </a:cubicBezTo>
                <a:cubicBezTo>
                  <a:pt x="5903112" y="3254257"/>
                  <a:pt x="5892061" y="3225801"/>
                  <a:pt x="5878631" y="3200210"/>
                </a:cubicBezTo>
                <a:lnTo>
                  <a:pt x="5841738" y="3252976"/>
                </a:lnTo>
                <a:lnTo>
                  <a:pt x="5883332" y="3332681"/>
                </a:lnTo>
                <a:cubicBezTo>
                  <a:pt x="5916016" y="3410612"/>
                  <a:pt x="5942676" y="3522073"/>
                  <a:pt x="5950418" y="3588222"/>
                </a:cubicBezTo>
                <a:cubicBezTo>
                  <a:pt x="5958157" y="3654374"/>
                  <a:pt x="5936655" y="3725962"/>
                  <a:pt x="5924614" y="3729589"/>
                </a:cubicBezTo>
                <a:cubicBezTo>
                  <a:pt x="5912573" y="3733214"/>
                  <a:pt x="5910854" y="3666156"/>
                  <a:pt x="5878171" y="3609971"/>
                </a:cubicBezTo>
                <a:cubicBezTo>
                  <a:pt x="5845574" y="3553932"/>
                  <a:pt x="5780456" y="3445595"/>
                  <a:pt x="5728864" y="3392932"/>
                </a:cubicBezTo>
                <a:lnTo>
                  <a:pt x="5692840" y="3430580"/>
                </a:lnTo>
                <a:cubicBezTo>
                  <a:pt x="5725367" y="3456659"/>
                  <a:pt x="5743576" y="3491561"/>
                  <a:pt x="5769807" y="3528416"/>
                </a:cubicBezTo>
                <a:cubicBezTo>
                  <a:pt x="5800769" y="3571914"/>
                  <a:pt x="5847212" y="3677934"/>
                  <a:pt x="5847212" y="3691529"/>
                </a:cubicBezTo>
                <a:cubicBezTo>
                  <a:pt x="5847212" y="3693228"/>
                  <a:pt x="5846538" y="3693567"/>
                  <a:pt x="5845296" y="3692819"/>
                </a:cubicBezTo>
                <a:cubicBezTo>
                  <a:pt x="5836596" y="3687578"/>
                  <a:pt x="5799907" y="3629001"/>
                  <a:pt x="5769807" y="3609971"/>
                </a:cubicBezTo>
                <a:cubicBezTo>
                  <a:pt x="5735406" y="3588222"/>
                  <a:pt x="5682083" y="3580068"/>
                  <a:pt x="5640801" y="3561038"/>
                </a:cubicBezTo>
                <a:cubicBezTo>
                  <a:pt x="5617843" y="3550456"/>
                  <a:pt x="5593288" y="3539313"/>
                  <a:pt x="5572780" y="3523647"/>
                </a:cubicBezTo>
                <a:lnTo>
                  <a:pt x="5533029" y="3551267"/>
                </a:lnTo>
                <a:lnTo>
                  <a:pt x="5537759" y="3552554"/>
                </a:lnTo>
                <a:cubicBezTo>
                  <a:pt x="5624624" y="3583365"/>
                  <a:pt x="5648706" y="3612360"/>
                  <a:pt x="5718369" y="3666731"/>
                </a:cubicBezTo>
                <a:cubicBezTo>
                  <a:pt x="5788032" y="3721102"/>
                  <a:pt x="5909299" y="3804471"/>
                  <a:pt x="5955742" y="3878777"/>
                </a:cubicBezTo>
                <a:cubicBezTo>
                  <a:pt x="5996378" y="3943797"/>
                  <a:pt x="5989607" y="4099701"/>
                  <a:pt x="5994190" y="4115201"/>
                </a:cubicBezTo>
                <a:lnTo>
                  <a:pt x="5997023" y="4112572"/>
                </a:lnTo>
                <a:cubicBezTo>
                  <a:pt x="6004762" y="4087426"/>
                  <a:pt x="6021697" y="3930260"/>
                  <a:pt x="6022786" y="3797053"/>
                </a:cubicBezTo>
                <a:close/>
                <a:moveTo>
                  <a:pt x="6022786" y="2352531"/>
                </a:moveTo>
                <a:cubicBezTo>
                  <a:pt x="6021697" y="2219321"/>
                  <a:pt x="6004762" y="2062157"/>
                  <a:pt x="5997023" y="2037008"/>
                </a:cubicBezTo>
                <a:lnTo>
                  <a:pt x="5994190" y="2034380"/>
                </a:lnTo>
                <a:cubicBezTo>
                  <a:pt x="5989607" y="2049882"/>
                  <a:pt x="5996378" y="2205786"/>
                  <a:pt x="5955742" y="2270803"/>
                </a:cubicBezTo>
                <a:cubicBezTo>
                  <a:pt x="5909299" y="2345110"/>
                  <a:pt x="5788032" y="2428478"/>
                  <a:pt x="5718369" y="2482849"/>
                </a:cubicBezTo>
                <a:cubicBezTo>
                  <a:pt x="5648706" y="2537220"/>
                  <a:pt x="5624624" y="2566218"/>
                  <a:pt x="5537759" y="2597026"/>
                </a:cubicBezTo>
                <a:lnTo>
                  <a:pt x="5533029" y="2598313"/>
                </a:lnTo>
                <a:lnTo>
                  <a:pt x="5572780" y="2625933"/>
                </a:lnTo>
                <a:cubicBezTo>
                  <a:pt x="5593288" y="2610270"/>
                  <a:pt x="5617843" y="2599125"/>
                  <a:pt x="5640801" y="2588542"/>
                </a:cubicBezTo>
                <a:cubicBezTo>
                  <a:pt x="5682083" y="2569512"/>
                  <a:pt x="5735406" y="2561358"/>
                  <a:pt x="5769807" y="2539609"/>
                </a:cubicBezTo>
                <a:cubicBezTo>
                  <a:pt x="5799907" y="2520579"/>
                  <a:pt x="5836596" y="2462003"/>
                  <a:pt x="5845296" y="2456761"/>
                </a:cubicBezTo>
                <a:cubicBezTo>
                  <a:pt x="5846538" y="2456013"/>
                  <a:pt x="5847212" y="2456353"/>
                  <a:pt x="5847212" y="2458054"/>
                </a:cubicBezTo>
                <a:cubicBezTo>
                  <a:pt x="5847212" y="2471646"/>
                  <a:pt x="5800769" y="2577669"/>
                  <a:pt x="5769807" y="2621164"/>
                </a:cubicBezTo>
                <a:cubicBezTo>
                  <a:pt x="5743576" y="2658019"/>
                  <a:pt x="5725367" y="2692921"/>
                  <a:pt x="5692840" y="2719000"/>
                </a:cubicBezTo>
                <a:lnTo>
                  <a:pt x="5728864" y="2756648"/>
                </a:lnTo>
                <a:cubicBezTo>
                  <a:pt x="5780456" y="2703988"/>
                  <a:pt x="5845574" y="2595652"/>
                  <a:pt x="5878171" y="2539609"/>
                </a:cubicBezTo>
                <a:cubicBezTo>
                  <a:pt x="5910854" y="2483428"/>
                  <a:pt x="5912573" y="2416367"/>
                  <a:pt x="5924614" y="2419994"/>
                </a:cubicBezTo>
                <a:cubicBezTo>
                  <a:pt x="5936655" y="2423619"/>
                  <a:pt x="5958157" y="2495206"/>
                  <a:pt x="5950418" y="2561358"/>
                </a:cubicBezTo>
                <a:cubicBezTo>
                  <a:pt x="5942676" y="2627508"/>
                  <a:pt x="5916016" y="2738969"/>
                  <a:pt x="5883332" y="2816899"/>
                </a:cubicBezTo>
                <a:lnTo>
                  <a:pt x="5841738" y="2896607"/>
                </a:lnTo>
                <a:lnTo>
                  <a:pt x="5878631" y="2949371"/>
                </a:lnTo>
                <a:cubicBezTo>
                  <a:pt x="5892061" y="2923779"/>
                  <a:pt x="5903112" y="2895327"/>
                  <a:pt x="5914460" y="2863443"/>
                </a:cubicBezTo>
                <a:cubicBezTo>
                  <a:pt x="5953161" y="2754701"/>
                  <a:pt x="6001322" y="2605183"/>
                  <a:pt x="6017666" y="2471976"/>
                </a:cubicBezTo>
                <a:cubicBezTo>
                  <a:pt x="6021751" y="2438673"/>
                  <a:pt x="6023147" y="2396931"/>
                  <a:pt x="6022786" y="2352531"/>
                </a:cubicBezTo>
                <a:close/>
                <a:moveTo>
                  <a:pt x="6116492" y="2432911"/>
                </a:moveTo>
                <a:cubicBezTo>
                  <a:pt x="6116547" y="2488684"/>
                  <a:pt x="6114665" y="2540848"/>
                  <a:pt x="6109718" y="2584343"/>
                </a:cubicBezTo>
                <a:cubicBezTo>
                  <a:pt x="6089938" y="2758329"/>
                  <a:pt x="6029736" y="2888820"/>
                  <a:pt x="5975554" y="3013873"/>
                </a:cubicBezTo>
                <a:lnTo>
                  <a:pt x="5944662" y="3074790"/>
                </a:lnTo>
                <a:lnTo>
                  <a:pt x="5975554" y="3135710"/>
                </a:lnTo>
                <a:cubicBezTo>
                  <a:pt x="6029736" y="3260764"/>
                  <a:pt x="6089938" y="3391252"/>
                  <a:pt x="6109718" y="3565238"/>
                </a:cubicBezTo>
                <a:cubicBezTo>
                  <a:pt x="6129498" y="3739224"/>
                  <a:pt x="6100258" y="4051855"/>
                  <a:pt x="6094237" y="4179627"/>
                </a:cubicBezTo>
                <a:cubicBezTo>
                  <a:pt x="6088217" y="4307399"/>
                  <a:pt x="6095959" y="4292899"/>
                  <a:pt x="6073598" y="4331864"/>
                </a:cubicBezTo>
                <a:cubicBezTo>
                  <a:pt x="6071065" y="4336276"/>
                  <a:pt x="6067951" y="4340754"/>
                  <a:pt x="6063428" y="4344384"/>
                </a:cubicBezTo>
                <a:cubicBezTo>
                  <a:pt x="6055840" y="4385672"/>
                  <a:pt x="6041885" y="4433355"/>
                  <a:pt x="6021090" y="4483923"/>
                </a:cubicBezTo>
                <a:cubicBezTo>
                  <a:pt x="5972478" y="4602118"/>
                  <a:pt x="5901429" y="4769564"/>
                  <a:pt x="5779903" y="4933070"/>
                </a:cubicBezTo>
                <a:cubicBezTo>
                  <a:pt x="5658374" y="5096577"/>
                  <a:pt x="5458323" y="5318197"/>
                  <a:pt x="5291922" y="5464960"/>
                </a:cubicBezTo>
                <a:cubicBezTo>
                  <a:pt x="5125522" y="5611720"/>
                  <a:pt x="4975014" y="5714158"/>
                  <a:pt x="4781504" y="5813641"/>
                </a:cubicBezTo>
                <a:cubicBezTo>
                  <a:pt x="4587993" y="5913124"/>
                  <a:pt x="4315960" y="6009651"/>
                  <a:pt x="4130862" y="6061855"/>
                </a:cubicBezTo>
                <a:cubicBezTo>
                  <a:pt x="3945767" y="6114058"/>
                  <a:pt x="3848544" y="6113074"/>
                  <a:pt x="3670926" y="6126862"/>
                </a:cubicBezTo>
                <a:cubicBezTo>
                  <a:pt x="3537714" y="6137206"/>
                  <a:pt x="3378206" y="6149765"/>
                  <a:pt x="3220806" y="6149580"/>
                </a:cubicBezTo>
                <a:cubicBezTo>
                  <a:pt x="3168336" y="6149517"/>
                  <a:pt x="3116103" y="6148039"/>
                  <a:pt x="3065156" y="6144594"/>
                </a:cubicBezTo>
                <a:cubicBezTo>
                  <a:pt x="2861364" y="6130805"/>
                  <a:pt x="2658505" y="6100269"/>
                  <a:pt x="2448169" y="6044124"/>
                </a:cubicBezTo>
                <a:cubicBezTo>
                  <a:pt x="2237830" y="5987981"/>
                  <a:pt x="2016277" y="5902287"/>
                  <a:pt x="1803136" y="5807730"/>
                </a:cubicBezTo>
                <a:cubicBezTo>
                  <a:pt x="1589992" y="5713174"/>
                  <a:pt x="1352546" y="5600886"/>
                  <a:pt x="1169320" y="5476778"/>
                </a:cubicBezTo>
                <a:cubicBezTo>
                  <a:pt x="986094" y="5352672"/>
                  <a:pt x="837455" y="5201970"/>
                  <a:pt x="703773" y="5063089"/>
                </a:cubicBezTo>
                <a:cubicBezTo>
                  <a:pt x="570094" y="4924208"/>
                  <a:pt x="465394" y="4793205"/>
                  <a:pt x="367235" y="4643487"/>
                </a:cubicBezTo>
                <a:cubicBezTo>
                  <a:pt x="269079" y="4493772"/>
                  <a:pt x="175596" y="4326326"/>
                  <a:pt x="114832" y="4164791"/>
                </a:cubicBezTo>
                <a:cubicBezTo>
                  <a:pt x="54067" y="4003252"/>
                  <a:pt x="13868" y="3835806"/>
                  <a:pt x="2651" y="3674270"/>
                </a:cubicBezTo>
                <a:cubicBezTo>
                  <a:pt x="-8566" y="3512735"/>
                  <a:pt x="17608" y="3335439"/>
                  <a:pt x="47523" y="3195574"/>
                </a:cubicBezTo>
                <a:cubicBezTo>
                  <a:pt x="57248" y="3150105"/>
                  <a:pt x="66182" y="3110985"/>
                  <a:pt x="79535" y="3074790"/>
                </a:cubicBezTo>
                <a:cubicBezTo>
                  <a:pt x="66182" y="3038595"/>
                  <a:pt x="57248" y="2999476"/>
                  <a:pt x="47523" y="2954009"/>
                </a:cubicBezTo>
                <a:cubicBezTo>
                  <a:pt x="17608" y="2814141"/>
                  <a:pt x="-8566" y="2636846"/>
                  <a:pt x="2651" y="2475310"/>
                </a:cubicBezTo>
                <a:cubicBezTo>
                  <a:pt x="13868" y="2313774"/>
                  <a:pt x="54067" y="2146328"/>
                  <a:pt x="114832" y="1984793"/>
                </a:cubicBezTo>
                <a:cubicBezTo>
                  <a:pt x="175596" y="1823254"/>
                  <a:pt x="269079" y="1655811"/>
                  <a:pt x="367235" y="1506093"/>
                </a:cubicBezTo>
                <a:cubicBezTo>
                  <a:pt x="465394" y="1356375"/>
                  <a:pt x="570094" y="1225376"/>
                  <a:pt x="703773" y="1086494"/>
                </a:cubicBezTo>
                <a:cubicBezTo>
                  <a:pt x="837455" y="947610"/>
                  <a:pt x="986094" y="796911"/>
                  <a:pt x="1169320" y="672803"/>
                </a:cubicBezTo>
                <a:cubicBezTo>
                  <a:pt x="1352546" y="548697"/>
                  <a:pt x="1589992" y="436410"/>
                  <a:pt x="1803136" y="341850"/>
                </a:cubicBezTo>
                <a:cubicBezTo>
                  <a:pt x="2016276" y="247293"/>
                  <a:pt x="2237830" y="161599"/>
                  <a:pt x="2448169" y="105457"/>
                </a:cubicBezTo>
                <a:cubicBezTo>
                  <a:pt x="2658505" y="49315"/>
                  <a:pt x="2861364" y="18779"/>
                  <a:pt x="3065156" y="4987"/>
                </a:cubicBezTo>
                <a:cubicBezTo>
                  <a:pt x="3116103" y="1541"/>
                  <a:pt x="3168336" y="64"/>
                  <a:pt x="3220806" y="3"/>
                </a:cubicBezTo>
                <a:cubicBezTo>
                  <a:pt x="3378206" y="-185"/>
                  <a:pt x="3537714" y="12375"/>
                  <a:pt x="3670926" y="22718"/>
                </a:cubicBezTo>
                <a:cubicBezTo>
                  <a:pt x="3848544" y="36507"/>
                  <a:pt x="3945767" y="35523"/>
                  <a:pt x="4130862" y="87726"/>
                </a:cubicBezTo>
                <a:cubicBezTo>
                  <a:pt x="4315960" y="139929"/>
                  <a:pt x="4587993" y="236457"/>
                  <a:pt x="4781504" y="335940"/>
                </a:cubicBezTo>
                <a:cubicBezTo>
                  <a:pt x="4975014" y="435422"/>
                  <a:pt x="5125522" y="537861"/>
                  <a:pt x="5291922" y="684623"/>
                </a:cubicBezTo>
                <a:cubicBezTo>
                  <a:pt x="5458323" y="831383"/>
                  <a:pt x="5658374" y="1053003"/>
                  <a:pt x="5779903" y="1216510"/>
                </a:cubicBezTo>
                <a:cubicBezTo>
                  <a:pt x="5901429" y="1380017"/>
                  <a:pt x="5972478" y="1547463"/>
                  <a:pt x="6021090" y="1665658"/>
                </a:cubicBezTo>
                <a:cubicBezTo>
                  <a:pt x="6041885" y="1716226"/>
                  <a:pt x="6055840" y="1763908"/>
                  <a:pt x="6063428" y="1805196"/>
                </a:cubicBezTo>
                <a:cubicBezTo>
                  <a:pt x="6067951" y="1808826"/>
                  <a:pt x="6071065" y="1813305"/>
                  <a:pt x="6073598" y="1817716"/>
                </a:cubicBezTo>
                <a:cubicBezTo>
                  <a:pt x="6095959" y="1856681"/>
                  <a:pt x="6088217" y="1842184"/>
                  <a:pt x="6094237" y="1969953"/>
                </a:cubicBezTo>
                <a:cubicBezTo>
                  <a:pt x="6098753" y="2065782"/>
                  <a:pt x="6116329" y="2265595"/>
                  <a:pt x="6116492" y="24329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107950"/>
            <a:bevelB w="317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10" name="9 Imagen" descr="AAgCcOT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314"/>
            <a:ext cx="9144000" cy="517813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1204564" y="-1172666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0596898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 rot="661093">
            <a:off x="322430" y="-26034"/>
            <a:ext cx="1419455" cy="2469341"/>
            <a:chOff x="3728611" y="3717032"/>
            <a:chExt cx="1419455" cy="2469341"/>
          </a:xfrm>
        </p:grpSpPr>
        <p:sp>
          <p:nvSpPr>
            <p:cNvPr id="3" name="2 Forma libre"/>
            <p:cNvSpPr/>
            <p:nvPr/>
          </p:nvSpPr>
          <p:spPr>
            <a:xfrm rot="16200000">
              <a:off x="2895639" y="4550004"/>
              <a:ext cx="2221302" cy="555358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solidFill>
              <a:srgbClr val="730E00">
                <a:lumMod val="60000"/>
                <a:lumOff val="40000"/>
              </a:srgbClr>
            </a:solidFill>
            <a:ln w="10000" cap="flat" cmpd="sng" algn="ctr">
              <a:noFill/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rthographicFront">
                <a:rot lat="21301142" lon="21298860" rev="26213"/>
              </a:camera>
              <a:lightRig rig="threePt" dir="tl">
                <a:rot lat="0" lon="0" rev="0"/>
              </a:lightRig>
            </a:scene3d>
            <a:sp3d prstMaterial="metal">
              <a:bevelT w="133350" h="698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4" name="3 Forma libre"/>
            <p:cNvSpPr/>
            <p:nvPr/>
          </p:nvSpPr>
          <p:spPr>
            <a:xfrm rot="16200000">
              <a:off x="4164243" y="5202549"/>
              <a:ext cx="1533236" cy="434411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600000" scaled="0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9000000"/>
              </a:lightRig>
            </a:scene3d>
            <a:sp3d prstMaterial="clear">
              <a:bevelT w="768350" h="901700"/>
              <a:bevelB w="285750" h="406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5" name="4 Forma libre"/>
            <p:cNvSpPr/>
            <p:nvPr/>
          </p:nvSpPr>
          <p:spPr>
            <a:xfrm rot="16200000">
              <a:off x="3549455" y="4860254"/>
              <a:ext cx="1898487" cy="496707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solidFill>
              <a:srgbClr val="C19859">
                <a:lumMod val="60000"/>
                <a:lumOff val="40000"/>
              </a:srgbClr>
            </a:solidFill>
            <a:ln w="10000" cap="flat" cmpd="sng" algn="ctr">
              <a:noFill/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rthographicFront">
                <a:rot lat="21301142" lon="21298860" rev="26213"/>
              </a:camera>
              <a:lightRig rig="balanced" dir="tl">
                <a:rot lat="0" lon="0" rev="4200000"/>
              </a:lightRig>
            </a:scene3d>
            <a:sp3d prstMaterial="flat">
              <a:bevelT h="698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 rot="20938907" flipH="1">
            <a:off x="7394153" y="-51669"/>
            <a:ext cx="1419455" cy="2469341"/>
            <a:chOff x="3728611" y="3717032"/>
            <a:chExt cx="1419455" cy="2469341"/>
          </a:xfrm>
        </p:grpSpPr>
        <p:sp>
          <p:nvSpPr>
            <p:cNvPr id="7" name="6 Forma libre"/>
            <p:cNvSpPr/>
            <p:nvPr/>
          </p:nvSpPr>
          <p:spPr>
            <a:xfrm rot="16200000">
              <a:off x="2895639" y="4550004"/>
              <a:ext cx="2221302" cy="555358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solidFill>
              <a:srgbClr val="730E00">
                <a:lumMod val="60000"/>
                <a:lumOff val="40000"/>
              </a:srgbClr>
            </a:solidFill>
            <a:ln w="10000" cap="flat" cmpd="sng" algn="ctr">
              <a:noFill/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rthographicFront">
                <a:rot lat="21301142" lon="21298860" rev="26213"/>
              </a:camera>
              <a:lightRig rig="threePt" dir="tl">
                <a:rot lat="0" lon="0" rev="0"/>
              </a:lightRig>
            </a:scene3d>
            <a:sp3d prstMaterial="metal">
              <a:bevelT w="133350" h="698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8" name="7 Forma libre"/>
            <p:cNvSpPr/>
            <p:nvPr/>
          </p:nvSpPr>
          <p:spPr>
            <a:xfrm rot="16200000">
              <a:off x="4164243" y="5202549"/>
              <a:ext cx="1533236" cy="434411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600000" scaled="0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9000000"/>
              </a:lightRig>
            </a:scene3d>
            <a:sp3d prstMaterial="clear">
              <a:bevelT w="768350" h="901700"/>
              <a:bevelB w="285750" h="406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9" name="8 Forma libre"/>
            <p:cNvSpPr/>
            <p:nvPr/>
          </p:nvSpPr>
          <p:spPr>
            <a:xfrm rot="16200000">
              <a:off x="3549455" y="4860254"/>
              <a:ext cx="1898487" cy="496707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solidFill>
              <a:srgbClr val="C19859">
                <a:lumMod val="60000"/>
                <a:lumOff val="40000"/>
              </a:srgbClr>
            </a:solidFill>
            <a:ln w="10000" cap="flat" cmpd="sng" algn="ctr">
              <a:noFill/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rthographicFront">
                <a:rot lat="21301142" lon="21298860" rev="26213"/>
              </a:camera>
              <a:lightRig rig="balanced" dir="tl">
                <a:rot lat="0" lon="0" rev="4200000"/>
              </a:lightRig>
            </a:scene3d>
            <a:sp3d prstMaterial="flat">
              <a:bevelT h="698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 rot="20938907" flipV="1">
            <a:off x="330415" y="2710280"/>
            <a:ext cx="1419455" cy="2469341"/>
            <a:chOff x="3728611" y="3717032"/>
            <a:chExt cx="1419455" cy="2469341"/>
          </a:xfrm>
        </p:grpSpPr>
        <p:sp>
          <p:nvSpPr>
            <p:cNvPr id="11" name="10 Forma libre"/>
            <p:cNvSpPr/>
            <p:nvPr/>
          </p:nvSpPr>
          <p:spPr>
            <a:xfrm rot="16200000">
              <a:off x="2895639" y="4550004"/>
              <a:ext cx="2221302" cy="555358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solidFill>
              <a:srgbClr val="730E00">
                <a:lumMod val="60000"/>
                <a:lumOff val="40000"/>
              </a:srgbClr>
            </a:solidFill>
            <a:ln w="10000" cap="flat" cmpd="sng" algn="ctr">
              <a:noFill/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rthographicFront">
                <a:rot lat="21301142" lon="21298860" rev="26213"/>
              </a:camera>
              <a:lightRig rig="threePt" dir="tl">
                <a:rot lat="0" lon="0" rev="0"/>
              </a:lightRig>
            </a:scene3d>
            <a:sp3d prstMaterial="metal">
              <a:bevelT w="133350" h="698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11 Forma libre"/>
            <p:cNvSpPr/>
            <p:nvPr/>
          </p:nvSpPr>
          <p:spPr>
            <a:xfrm rot="16200000">
              <a:off x="4164243" y="5202549"/>
              <a:ext cx="1533236" cy="434411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600000" scaled="0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9000000"/>
              </a:lightRig>
            </a:scene3d>
            <a:sp3d prstMaterial="clear">
              <a:bevelT w="768350" h="901700"/>
              <a:bevelB w="285750" h="406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 rot="16200000">
              <a:off x="3549455" y="4860254"/>
              <a:ext cx="1898487" cy="496707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solidFill>
              <a:srgbClr val="C19859">
                <a:lumMod val="60000"/>
                <a:lumOff val="40000"/>
              </a:srgbClr>
            </a:solidFill>
            <a:ln w="10000" cap="flat" cmpd="sng" algn="ctr">
              <a:noFill/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rthographicFront">
                <a:rot lat="21301142" lon="21298860" rev="26213"/>
              </a:camera>
              <a:lightRig rig="balanced" dir="tl">
                <a:rot lat="0" lon="0" rev="4200000"/>
              </a:lightRig>
            </a:scene3d>
            <a:sp3d prstMaterial="flat">
              <a:bevelT h="698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13 Grupo"/>
          <p:cNvGrpSpPr/>
          <p:nvPr/>
        </p:nvGrpSpPr>
        <p:grpSpPr>
          <a:xfrm rot="661093" flipH="1" flipV="1">
            <a:off x="7402136" y="2684646"/>
            <a:ext cx="1419455" cy="2469341"/>
            <a:chOff x="3728611" y="3717032"/>
            <a:chExt cx="1419455" cy="2469341"/>
          </a:xfrm>
        </p:grpSpPr>
        <p:sp>
          <p:nvSpPr>
            <p:cNvPr id="15" name="14 Forma libre"/>
            <p:cNvSpPr/>
            <p:nvPr/>
          </p:nvSpPr>
          <p:spPr>
            <a:xfrm rot="16200000">
              <a:off x="2895639" y="4550004"/>
              <a:ext cx="2221302" cy="555358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solidFill>
              <a:srgbClr val="730E00">
                <a:lumMod val="60000"/>
                <a:lumOff val="40000"/>
              </a:srgbClr>
            </a:solidFill>
            <a:ln w="10000" cap="flat" cmpd="sng" algn="ctr">
              <a:noFill/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rthographicFront">
                <a:rot lat="21301142" lon="21298860" rev="26213"/>
              </a:camera>
              <a:lightRig rig="threePt" dir="tl">
                <a:rot lat="0" lon="0" rev="0"/>
              </a:lightRig>
            </a:scene3d>
            <a:sp3d prstMaterial="metal">
              <a:bevelT w="133350" h="698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15 Forma libre"/>
            <p:cNvSpPr/>
            <p:nvPr/>
          </p:nvSpPr>
          <p:spPr>
            <a:xfrm rot="16200000">
              <a:off x="4164243" y="5202549"/>
              <a:ext cx="1533236" cy="434411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600000" scaled="0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9000000"/>
              </a:lightRig>
            </a:scene3d>
            <a:sp3d prstMaterial="clear">
              <a:bevelT w="768350" h="901700"/>
              <a:bevelB w="285750" h="406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16 Forma libre"/>
            <p:cNvSpPr/>
            <p:nvPr/>
          </p:nvSpPr>
          <p:spPr>
            <a:xfrm rot="16200000">
              <a:off x="3549455" y="4860254"/>
              <a:ext cx="1898487" cy="496707"/>
            </a:xfrm>
            <a:custGeom>
              <a:avLst/>
              <a:gdLst/>
              <a:ahLst/>
              <a:cxnLst/>
              <a:rect l="l" t="t" r="r" b="b"/>
              <a:pathLst>
                <a:path w="3535021" h="2226358">
                  <a:moveTo>
                    <a:pt x="810452" y="140316"/>
                  </a:moveTo>
                  <a:cubicBezTo>
                    <a:pt x="831961" y="121286"/>
                    <a:pt x="854398" y="105322"/>
                    <a:pt x="878002" y="93008"/>
                  </a:cubicBezTo>
                  <a:lnTo>
                    <a:pt x="878002" y="139603"/>
                  </a:lnTo>
                  <a:close/>
                  <a:moveTo>
                    <a:pt x="912442" y="154984"/>
                  </a:moveTo>
                  <a:lnTo>
                    <a:pt x="910949" y="72238"/>
                  </a:lnTo>
                  <a:cubicBezTo>
                    <a:pt x="1006862" y="18000"/>
                    <a:pt x="1103303" y="-3008"/>
                    <a:pt x="1199733" y="344"/>
                  </a:cubicBezTo>
                  <a:lnTo>
                    <a:pt x="1199733" y="151953"/>
                  </a:lnTo>
                  <a:close/>
                  <a:moveTo>
                    <a:pt x="1234979" y="160115"/>
                  </a:moveTo>
                  <a:lnTo>
                    <a:pt x="1232152" y="3421"/>
                  </a:lnTo>
                  <a:cubicBezTo>
                    <a:pt x="1329088" y="10289"/>
                    <a:pt x="1425896" y="41924"/>
                    <a:pt x="1522269" y="89402"/>
                  </a:cubicBezTo>
                  <a:lnTo>
                    <a:pt x="1522269" y="157084"/>
                  </a:lnTo>
                  <a:close/>
                  <a:moveTo>
                    <a:pt x="1561030" y="165524"/>
                  </a:moveTo>
                  <a:lnTo>
                    <a:pt x="1559989" y="107822"/>
                  </a:lnTo>
                  <a:cubicBezTo>
                    <a:pt x="1593804" y="124729"/>
                    <a:pt x="1627347" y="143823"/>
                    <a:pt x="1660746" y="164472"/>
                  </a:cubicBezTo>
                  <a:close/>
                  <a:moveTo>
                    <a:pt x="532053" y="481889"/>
                  </a:moveTo>
                  <a:lnTo>
                    <a:pt x="550288" y="437011"/>
                  </a:lnTo>
                  <a:lnTo>
                    <a:pt x="550288" y="481696"/>
                  </a:lnTo>
                  <a:close/>
                  <a:moveTo>
                    <a:pt x="585533" y="489859"/>
                  </a:moveTo>
                  <a:lnTo>
                    <a:pt x="583732" y="390017"/>
                  </a:lnTo>
                  <a:cubicBezTo>
                    <a:pt x="641840" y="304497"/>
                    <a:pt x="701327" y="235783"/>
                    <a:pt x="761891" y="182139"/>
                  </a:cubicBezTo>
                  <a:lnTo>
                    <a:pt x="872824" y="182139"/>
                  </a:lnTo>
                  <a:lnTo>
                    <a:pt x="872825" y="486827"/>
                  </a:lnTo>
                  <a:close/>
                  <a:moveTo>
                    <a:pt x="907263" y="502210"/>
                  </a:moveTo>
                  <a:lnTo>
                    <a:pt x="901713" y="194491"/>
                  </a:lnTo>
                  <a:lnTo>
                    <a:pt x="1194554" y="194490"/>
                  </a:lnTo>
                  <a:lnTo>
                    <a:pt x="1194554" y="499177"/>
                  </a:lnTo>
                  <a:close/>
                  <a:moveTo>
                    <a:pt x="1229801" y="507339"/>
                  </a:moveTo>
                  <a:lnTo>
                    <a:pt x="1224250" y="199620"/>
                  </a:lnTo>
                  <a:lnTo>
                    <a:pt x="1517091" y="199621"/>
                  </a:lnTo>
                  <a:lnTo>
                    <a:pt x="1517092" y="504308"/>
                  </a:lnTo>
                  <a:close/>
                  <a:moveTo>
                    <a:pt x="1555851" y="512748"/>
                  </a:moveTo>
                  <a:lnTo>
                    <a:pt x="1550301" y="205029"/>
                  </a:lnTo>
                  <a:lnTo>
                    <a:pt x="1722205" y="205029"/>
                  </a:lnTo>
                  <a:lnTo>
                    <a:pt x="1843143" y="286638"/>
                  </a:lnTo>
                  <a:lnTo>
                    <a:pt x="1843142" y="509716"/>
                  </a:lnTo>
                  <a:close/>
                  <a:moveTo>
                    <a:pt x="1878389" y="517878"/>
                  </a:moveTo>
                  <a:lnTo>
                    <a:pt x="1874623" y="309160"/>
                  </a:lnTo>
                  <a:cubicBezTo>
                    <a:pt x="1966602" y="375823"/>
                    <a:pt x="2058406" y="447070"/>
                    <a:pt x="2150617" y="515005"/>
                  </a:cubicBezTo>
                  <a:close/>
                  <a:moveTo>
                    <a:pt x="3493211" y="537711"/>
                  </a:moveTo>
                  <a:lnTo>
                    <a:pt x="3492413" y="493455"/>
                  </a:lnTo>
                  <a:lnTo>
                    <a:pt x="3535021" y="434816"/>
                  </a:lnTo>
                  <a:close/>
                  <a:moveTo>
                    <a:pt x="379567" y="857158"/>
                  </a:moveTo>
                  <a:lnTo>
                    <a:pt x="504106" y="550667"/>
                  </a:lnTo>
                  <a:lnTo>
                    <a:pt x="550517" y="550667"/>
                  </a:lnTo>
                  <a:lnTo>
                    <a:pt x="550517" y="855354"/>
                  </a:lnTo>
                  <a:close/>
                  <a:moveTo>
                    <a:pt x="585762" y="863517"/>
                  </a:moveTo>
                  <a:lnTo>
                    <a:pt x="580212" y="555797"/>
                  </a:lnTo>
                  <a:lnTo>
                    <a:pt x="873054" y="555797"/>
                  </a:lnTo>
                  <a:lnTo>
                    <a:pt x="873054" y="860483"/>
                  </a:lnTo>
                  <a:close/>
                  <a:moveTo>
                    <a:pt x="907492" y="875867"/>
                  </a:moveTo>
                  <a:lnTo>
                    <a:pt x="901941" y="568147"/>
                  </a:lnTo>
                  <a:lnTo>
                    <a:pt x="1194784" y="568148"/>
                  </a:lnTo>
                  <a:lnTo>
                    <a:pt x="1194783" y="872836"/>
                  </a:lnTo>
                  <a:close/>
                  <a:moveTo>
                    <a:pt x="1230030" y="880998"/>
                  </a:moveTo>
                  <a:lnTo>
                    <a:pt x="1224479" y="573278"/>
                  </a:lnTo>
                  <a:lnTo>
                    <a:pt x="1517320" y="573278"/>
                  </a:lnTo>
                  <a:lnTo>
                    <a:pt x="1517321" y="877965"/>
                  </a:lnTo>
                  <a:close/>
                  <a:moveTo>
                    <a:pt x="1556080" y="886406"/>
                  </a:moveTo>
                  <a:lnTo>
                    <a:pt x="1550529" y="578686"/>
                  </a:lnTo>
                  <a:lnTo>
                    <a:pt x="1843371" y="578687"/>
                  </a:lnTo>
                  <a:lnTo>
                    <a:pt x="1843372" y="883374"/>
                  </a:lnTo>
                  <a:close/>
                  <a:moveTo>
                    <a:pt x="1878617" y="891536"/>
                  </a:moveTo>
                  <a:lnTo>
                    <a:pt x="1873066" y="583816"/>
                  </a:lnTo>
                  <a:lnTo>
                    <a:pt x="2165909" y="583817"/>
                  </a:lnTo>
                  <a:lnTo>
                    <a:pt x="2165908" y="888504"/>
                  </a:lnTo>
                  <a:close/>
                  <a:moveTo>
                    <a:pt x="2849266" y="899036"/>
                  </a:moveTo>
                  <a:lnTo>
                    <a:pt x="2848663" y="865589"/>
                  </a:lnTo>
                  <a:cubicBezTo>
                    <a:pt x="2944768" y="876374"/>
                    <a:pt x="3041026" y="862679"/>
                    <a:pt x="3136557" y="816358"/>
                  </a:cubicBezTo>
                  <a:lnTo>
                    <a:pt x="3136557" y="896004"/>
                  </a:lnTo>
                  <a:close/>
                  <a:moveTo>
                    <a:pt x="2200347" y="903887"/>
                  </a:moveTo>
                  <a:lnTo>
                    <a:pt x="2194796" y="596167"/>
                  </a:lnTo>
                  <a:lnTo>
                    <a:pt x="2262580" y="596167"/>
                  </a:lnTo>
                  <a:cubicBezTo>
                    <a:pt x="2337081" y="650314"/>
                    <a:pt x="2412216" y="699781"/>
                    <a:pt x="2487639" y="741048"/>
                  </a:cubicBezTo>
                  <a:lnTo>
                    <a:pt x="2487638" y="900855"/>
                  </a:lnTo>
                  <a:close/>
                  <a:moveTo>
                    <a:pt x="3171803" y="904167"/>
                  </a:moveTo>
                  <a:lnTo>
                    <a:pt x="3169938" y="800745"/>
                  </a:lnTo>
                  <a:cubicBezTo>
                    <a:pt x="3251203" y="757673"/>
                    <a:pt x="3332137" y="691368"/>
                    <a:pt x="3411769" y="596447"/>
                  </a:cubicBezTo>
                  <a:lnTo>
                    <a:pt x="3459094" y="596447"/>
                  </a:lnTo>
                  <a:lnTo>
                    <a:pt x="3459094" y="621673"/>
                  </a:lnTo>
                  <a:lnTo>
                    <a:pt x="3345049" y="902338"/>
                  </a:lnTo>
                  <a:close/>
                  <a:moveTo>
                    <a:pt x="2522885" y="909017"/>
                  </a:moveTo>
                  <a:lnTo>
                    <a:pt x="2520177" y="758863"/>
                  </a:lnTo>
                  <a:cubicBezTo>
                    <a:pt x="2616655" y="810013"/>
                    <a:pt x="2713322" y="847152"/>
                    <a:pt x="2810176" y="861147"/>
                  </a:cubicBezTo>
                  <a:lnTo>
                    <a:pt x="2810176" y="905985"/>
                  </a:lnTo>
                  <a:close/>
                  <a:moveTo>
                    <a:pt x="261609" y="1209308"/>
                  </a:moveTo>
                  <a:lnTo>
                    <a:pt x="260541" y="1150082"/>
                  </a:lnTo>
                  <a:lnTo>
                    <a:pt x="361513" y="901589"/>
                  </a:lnTo>
                  <a:lnTo>
                    <a:pt x="548899" y="901588"/>
                  </a:lnTo>
                  <a:lnTo>
                    <a:pt x="548899" y="1206275"/>
                  </a:lnTo>
                  <a:close/>
                  <a:moveTo>
                    <a:pt x="584146" y="1214438"/>
                  </a:moveTo>
                  <a:lnTo>
                    <a:pt x="578595" y="906718"/>
                  </a:lnTo>
                  <a:lnTo>
                    <a:pt x="871437" y="906719"/>
                  </a:lnTo>
                  <a:lnTo>
                    <a:pt x="871437" y="1211406"/>
                  </a:lnTo>
                  <a:close/>
                  <a:moveTo>
                    <a:pt x="905876" y="1226789"/>
                  </a:moveTo>
                  <a:lnTo>
                    <a:pt x="900324" y="919069"/>
                  </a:lnTo>
                  <a:lnTo>
                    <a:pt x="1193166" y="919069"/>
                  </a:lnTo>
                  <a:lnTo>
                    <a:pt x="1193167" y="1223757"/>
                  </a:lnTo>
                  <a:close/>
                  <a:moveTo>
                    <a:pt x="1228413" y="1231918"/>
                  </a:moveTo>
                  <a:lnTo>
                    <a:pt x="1222861" y="924199"/>
                  </a:lnTo>
                  <a:lnTo>
                    <a:pt x="1515703" y="924199"/>
                  </a:lnTo>
                  <a:lnTo>
                    <a:pt x="1515703" y="1228886"/>
                  </a:lnTo>
                  <a:close/>
                  <a:moveTo>
                    <a:pt x="1554464" y="1237327"/>
                  </a:moveTo>
                  <a:lnTo>
                    <a:pt x="1548912" y="929608"/>
                  </a:lnTo>
                  <a:lnTo>
                    <a:pt x="1841754" y="929608"/>
                  </a:lnTo>
                  <a:lnTo>
                    <a:pt x="1841754" y="1234295"/>
                  </a:lnTo>
                  <a:close/>
                  <a:moveTo>
                    <a:pt x="1877000" y="1242457"/>
                  </a:moveTo>
                  <a:lnTo>
                    <a:pt x="1871450" y="934738"/>
                  </a:lnTo>
                  <a:lnTo>
                    <a:pt x="2164292" y="934739"/>
                  </a:lnTo>
                  <a:lnTo>
                    <a:pt x="2164292" y="1239425"/>
                  </a:lnTo>
                  <a:close/>
                  <a:moveTo>
                    <a:pt x="2847649" y="1249958"/>
                  </a:moveTo>
                  <a:lnTo>
                    <a:pt x="2842098" y="942239"/>
                  </a:lnTo>
                  <a:lnTo>
                    <a:pt x="3134940" y="942238"/>
                  </a:lnTo>
                  <a:lnTo>
                    <a:pt x="3134940" y="1246925"/>
                  </a:lnTo>
                  <a:close/>
                  <a:moveTo>
                    <a:pt x="2198730" y="1254808"/>
                  </a:moveTo>
                  <a:lnTo>
                    <a:pt x="2193180" y="947089"/>
                  </a:lnTo>
                  <a:lnTo>
                    <a:pt x="2486022" y="947089"/>
                  </a:lnTo>
                  <a:lnTo>
                    <a:pt x="2486021" y="1251776"/>
                  </a:lnTo>
                  <a:close/>
                  <a:moveTo>
                    <a:pt x="3170186" y="1255088"/>
                  </a:moveTo>
                  <a:lnTo>
                    <a:pt x="3164635" y="947368"/>
                  </a:lnTo>
                  <a:lnTo>
                    <a:pt x="3326752" y="947369"/>
                  </a:lnTo>
                  <a:lnTo>
                    <a:pt x="3201850" y="1254754"/>
                  </a:lnTo>
                  <a:close/>
                  <a:moveTo>
                    <a:pt x="2521267" y="1259938"/>
                  </a:moveTo>
                  <a:lnTo>
                    <a:pt x="2515716" y="952219"/>
                  </a:lnTo>
                  <a:lnTo>
                    <a:pt x="2808558" y="952219"/>
                  </a:lnTo>
                  <a:lnTo>
                    <a:pt x="2808559" y="1256906"/>
                  </a:lnTo>
                  <a:close/>
                  <a:moveTo>
                    <a:pt x="3168031" y="1337981"/>
                  </a:moveTo>
                  <a:lnTo>
                    <a:pt x="3167411" y="1303595"/>
                  </a:lnTo>
                  <a:lnTo>
                    <a:pt x="3182004" y="1303595"/>
                  </a:lnTo>
                  <a:close/>
                  <a:moveTo>
                    <a:pt x="874213" y="1403490"/>
                  </a:moveTo>
                  <a:cubicBezTo>
                    <a:pt x="777172" y="1367774"/>
                    <a:pt x="680130" y="1349882"/>
                    <a:pt x="583090" y="1358229"/>
                  </a:cubicBezTo>
                  <a:lnTo>
                    <a:pt x="581371" y="1262945"/>
                  </a:lnTo>
                  <a:lnTo>
                    <a:pt x="874213" y="1262945"/>
                  </a:lnTo>
                  <a:close/>
                  <a:moveTo>
                    <a:pt x="263084" y="1493454"/>
                  </a:moveTo>
                  <a:lnTo>
                    <a:pt x="258834" y="1257815"/>
                  </a:lnTo>
                  <a:lnTo>
                    <a:pt x="551675" y="1257815"/>
                  </a:lnTo>
                  <a:lnTo>
                    <a:pt x="551676" y="1363083"/>
                  </a:lnTo>
                  <a:cubicBezTo>
                    <a:pt x="455102" y="1375880"/>
                    <a:pt x="358707" y="1416674"/>
                    <a:pt x="263084" y="1493454"/>
                  </a:cubicBezTo>
                  <a:close/>
                  <a:moveTo>
                    <a:pt x="88316" y="1573929"/>
                  </a:moveTo>
                  <a:lnTo>
                    <a:pt x="212709" y="1267796"/>
                  </a:lnTo>
                  <a:lnTo>
                    <a:pt x="225294" y="1267796"/>
                  </a:lnTo>
                  <a:lnTo>
                    <a:pt x="225296" y="1523884"/>
                  </a:lnTo>
                  <a:cubicBezTo>
                    <a:pt x="207930" y="1538621"/>
                    <a:pt x="190847" y="1554812"/>
                    <a:pt x="174615" y="1573018"/>
                  </a:cubicBezTo>
                  <a:close/>
                  <a:moveTo>
                    <a:pt x="1195943" y="1576805"/>
                  </a:moveTo>
                  <a:cubicBezTo>
                    <a:pt x="1099720" y="1511524"/>
                    <a:pt x="1003053" y="1455366"/>
                    <a:pt x="905670" y="1417729"/>
                  </a:cubicBezTo>
                  <a:lnTo>
                    <a:pt x="903100" y="1275296"/>
                  </a:lnTo>
                  <a:lnTo>
                    <a:pt x="1195943" y="1275296"/>
                  </a:lnTo>
                  <a:close/>
                  <a:moveTo>
                    <a:pt x="1231188" y="1588146"/>
                  </a:moveTo>
                  <a:lnTo>
                    <a:pt x="1225637" y="1280426"/>
                  </a:lnTo>
                  <a:lnTo>
                    <a:pt x="1518479" y="1280426"/>
                  </a:lnTo>
                  <a:lnTo>
                    <a:pt x="1518481" y="1585114"/>
                  </a:lnTo>
                  <a:close/>
                  <a:moveTo>
                    <a:pt x="1557239" y="1593554"/>
                  </a:moveTo>
                  <a:lnTo>
                    <a:pt x="1551688" y="1285834"/>
                  </a:lnTo>
                  <a:lnTo>
                    <a:pt x="1844530" y="1285835"/>
                  </a:lnTo>
                  <a:lnTo>
                    <a:pt x="1844531" y="1590522"/>
                  </a:lnTo>
                  <a:close/>
                  <a:moveTo>
                    <a:pt x="1879776" y="1598684"/>
                  </a:moveTo>
                  <a:lnTo>
                    <a:pt x="1874225" y="1290964"/>
                  </a:lnTo>
                  <a:lnTo>
                    <a:pt x="2167068" y="1290966"/>
                  </a:lnTo>
                  <a:lnTo>
                    <a:pt x="2167069" y="1595652"/>
                  </a:lnTo>
                  <a:close/>
                  <a:moveTo>
                    <a:pt x="2850425" y="1606185"/>
                  </a:moveTo>
                  <a:lnTo>
                    <a:pt x="2844874" y="1298465"/>
                  </a:lnTo>
                  <a:lnTo>
                    <a:pt x="3137716" y="1298465"/>
                  </a:lnTo>
                  <a:lnTo>
                    <a:pt x="3137717" y="1412586"/>
                  </a:lnTo>
                  <a:lnTo>
                    <a:pt x="3059949" y="1603974"/>
                  </a:lnTo>
                  <a:close/>
                  <a:moveTo>
                    <a:pt x="2201506" y="1611035"/>
                  </a:moveTo>
                  <a:lnTo>
                    <a:pt x="2195955" y="1303315"/>
                  </a:lnTo>
                  <a:lnTo>
                    <a:pt x="2488797" y="1303316"/>
                  </a:lnTo>
                  <a:lnTo>
                    <a:pt x="2488798" y="1608003"/>
                  </a:lnTo>
                  <a:close/>
                  <a:moveTo>
                    <a:pt x="2524044" y="1616165"/>
                  </a:moveTo>
                  <a:lnTo>
                    <a:pt x="2518492" y="1308446"/>
                  </a:lnTo>
                  <a:lnTo>
                    <a:pt x="2811335" y="1308446"/>
                  </a:lnTo>
                  <a:lnTo>
                    <a:pt x="2811336" y="1613133"/>
                  </a:lnTo>
                  <a:close/>
                  <a:moveTo>
                    <a:pt x="0" y="1791275"/>
                  </a:moveTo>
                  <a:lnTo>
                    <a:pt x="62766" y="1636808"/>
                  </a:lnTo>
                  <a:lnTo>
                    <a:pt x="116389" y="1636807"/>
                  </a:lnTo>
                  <a:cubicBezTo>
                    <a:pt x="77001" y="1681369"/>
                    <a:pt x="38500" y="1732934"/>
                    <a:pt x="0" y="1791275"/>
                  </a:cubicBezTo>
                  <a:close/>
                  <a:moveTo>
                    <a:pt x="1516130" y="1809439"/>
                  </a:moveTo>
                  <a:cubicBezTo>
                    <a:pt x="1444473" y="1755363"/>
                    <a:pt x="1372900" y="1700798"/>
                    <a:pt x="1301172" y="1649438"/>
                  </a:cubicBezTo>
                  <a:lnTo>
                    <a:pt x="1516130" y="1649437"/>
                  </a:lnTo>
                  <a:close/>
                  <a:moveTo>
                    <a:pt x="1721984" y="1960802"/>
                  </a:moveTo>
                  <a:cubicBezTo>
                    <a:pt x="1665295" y="1921546"/>
                    <a:pt x="1608906" y="1879624"/>
                    <a:pt x="1552624" y="1836969"/>
                  </a:cubicBezTo>
                  <a:lnTo>
                    <a:pt x="1549339" y="1654846"/>
                  </a:lnTo>
                  <a:lnTo>
                    <a:pt x="1842181" y="1654846"/>
                  </a:lnTo>
                  <a:lnTo>
                    <a:pt x="1842180" y="1959534"/>
                  </a:lnTo>
                  <a:close/>
                  <a:moveTo>
                    <a:pt x="1877427" y="1967695"/>
                  </a:moveTo>
                  <a:lnTo>
                    <a:pt x="1871875" y="1659976"/>
                  </a:lnTo>
                  <a:lnTo>
                    <a:pt x="2164717" y="1659976"/>
                  </a:lnTo>
                  <a:lnTo>
                    <a:pt x="2164718" y="1964664"/>
                  </a:lnTo>
                  <a:close/>
                  <a:moveTo>
                    <a:pt x="2847943" y="1967859"/>
                  </a:moveTo>
                  <a:lnTo>
                    <a:pt x="2842524" y="1667477"/>
                  </a:lnTo>
                  <a:lnTo>
                    <a:pt x="3034145" y="1667476"/>
                  </a:lnTo>
                  <a:lnTo>
                    <a:pt x="2983841" y="1791275"/>
                  </a:lnTo>
                  <a:cubicBezTo>
                    <a:pt x="2938884" y="1859401"/>
                    <a:pt x="2893927" y="1918288"/>
                    <a:pt x="2847943" y="1967859"/>
                  </a:cubicBezTo>
                  <a:close/>
                  <a:moveTo>
                    <a:pt x="2199156" y="1980046"/>
                  </a:moveTo>
                  <a:lnTo>
                    <a:pt x="2193606" y="1672327"/>
                  </a:lnTo>
                  <a:lnTo>
                    <a:pt x="2486447" y="1672327"/>
                  </a:lnTo>
                  <a:lnTo>
                    <a:pt x="2486447" y="1977015"/>
                  </a:lnTo>
                  <a:close/>
                  <a:moveTo>
                    <a:pt x="2521694" y="1985176"/>
                  </a:moveTo>
                  <a:lnTo>
                    <a:pt x="2516142" y="1677458"/>
                  </a:lnTo>
                  <a:lnTo>
                    <a:pt x="2808984" y="1677457"/>
                  </a:lnTo>
                  <a:lnTo>
                    <a:pt x="2808985" y="1982145"/>
                  </a:lnTo>
                  <a:close/>
                  <a:moveTo>
                    <a:pt x="1847731" y="2043939"/>
                  </a:moveTo>
                  <a:lnTo>
                    <a:pt x="1777990" y="1998945"/>
                  </a:lnTo>
                  <a:lnTo>
                    <a:pt x="1847731" y="1998945"/>
                  </a:lnTo>
                  <a:close/>
                  <a:moveTo>
                    <a:pt x="2524861" y="2197089"/>
                  </a:moveTo>
                  <a:lnTo>
                    <a:pt x="2521694" y="2021556"/>
                  </a:lnTo>
                  <a:lnTo>
                    <a:pt x="2797074" y="2021556"/>
                  </a:lnTo>
                  <a:cubicBezTo>
                    <a:pt x="2707105" y="2111920"/>
                    <a:pt x="2616231" y="2168322"/>
                    <a:pt x="2524861" y="2197089"/>
                  </a:cubicBezTo>
                  <a:close/>
                  <a:moveTo>
                    <a:pt x="2170269" y="2198391"/>
                  </a:moveTo>
                  <a:cubicBezTo>
                    <a:pt x="2072803" y="2170916"/>
                    <a:pt x="1975494" y="2123220"/>
                    <a:pt x="1878505" y="2063792"/>
                  </a:cubicBezTo>
                  <a:lnTo>
                    <a:pt x="1877427" y="2004075"/>
                  </a:lnTo>
                  <a:lnTo>
                    <a:pt x="2170268" y="2004075"/>
                  </a:lnTo>
                  <a:close/>
                  <a:moveTo>
                    <a:pt x="2331126" y="2225931"/>
                  </a:moveTo>
                  <a:cubicBezTo>
                    <a:pt x="2288228" y="2224281"/>
                    <a:pt x="2245330" y="2217899"/>
                    <a:pt x="2202593" y="2206844"/>
                  </a:cubicBezTo>
                  <a:lnTo>
                    <a:pt x="2199157" y="2016426"/>
                  </a:lnTo>
                  <a:lnTo>
                    <a:pt x="2491998" y="2016426"/>
                  </a:lnTo>
                  <a:lnTo>
                    <a:pt x="2491998" y="2208343"/>
                  </a:lnTo>
                  <a:cubicBezTo>
                    <a:pt x="2438404" y="2222662"/>
                    <a:pt x="2384765" y="2227995"/>
                    <a:pt x="2331126" y="2225931"/>
                  </a:cubicBezTo>
                  <a:close/>
                </a:path>
              </a:pathLst>
            </a:custGeom>
            <a:solidFill>
              <a:srgbClr val="C19859">
                <a:lumMod val="60000"/>
                <a:lumOff val="40000"/>
              </a:srgbClr>
            </a:solidFill>
            <a:ln w="10000" cap="flat" cmpd="sng" algn="ctr">
              <a:noFill/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  <a:scene3d>
              <a:camera prst="orthographicFront">
                <a:rot lat="21301142" lon="21298860" rev="26213"/>
              </a:camera>
              <a:lightRig rig="balanced" dir="tl">
                <a:rot lat="0" lon="0" rev="4200000"/>
              </a:lightRig>
            </a:scene3d>
            <a:sp3d prstMaterial="flat">
              <a:bevelT h="698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18" name="17 Imagen" descr="AAgCF9j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18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2502444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5407864" y="-387449"/>
            <a:ext cx="3641072" cy="2828805"/>
            <a:chOff x="5407864" y="82699"/>
            <a:chExt cx="3641072" cy="2828805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55000">
                <a:srgbClr val="AD0101">
                  <a:lumMod val="40000"/>
                  <a:lumOff val="60000"/>
                </a:srgbClr>
              </a:gs>
              <a:gs pos="98000">
                <a:srgbClr val="0047FF"/>
              </a:gs>
              <a:gs pos="96000">
                <a:srgbClr val="000082"/>
              </a:gs>
              <a:gs pos="81000">
                <a:srgbClr val="726056">
                  <a:lumMod val="40000"/>
                  <a:lumOff val="60000"/>
                </a:srgbClr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3" name="2 Forma libre"/>
            <p:cNvSpPr/>
            <p:nvPr/>
          </p:nvSpPr>
          <p:spPr bwMode="auto">
            <a:xfrm rot="1378073">
              <a:off x="5407864" y="403675"/>
              <a:ext cx="3641072" cy="2067242"/>
            </a:xfrm>
            <a:custGeom>
              <a:avLst/>
              <a:gdLst/>
              <a:ahLst/>
              <a:cxnLst/>
              <a:rect l="l" t="t" r="r" b="b"/>
              <a:pathLst>
                <a:path w="7481107" h="4247447">
                  <a:moveTo>
                    <a:pt x="4751863" y="2302746"/>
                  </a:moveTo>
                  <a:cubicBezTo>
                    <a:pt x="5108910" y="3353212"/>
                    <a:pt x="5631005" y="3831250"/>
                    <a:pt x="6039379" y="4208128"/>
                  </a:cubicBezTo>
                  <a:cubicBezTo>
                    <a:pt x="5495941" y="3995729"/>
                    <a:pt x="5015171" y="3118239"/>
                    <a:pt x="4812721" y="2784086"/>
                  </a:cubicBezTo>
                  <a:cubicBezTo>
                    <a:pt x="4723745" y="2883909"/>
                    <a:pt x="4731778" y="3123738"/>
                    <a:pt x="4691307" y="3293564"/>
                  </a:cubicBezTo>
                  <a:cubicBezTo>
                    <a:pt x="4678044" y="2970108"/>
                    <a:pt x="4616594" y="2663679"/>
                    <a:pt x="4751863" y="2302746"/>
                  </a:cubicBezTo>
                  <a:close/>
                  <a:moveTo>
                    <a:pt x="2922494" y="1344706"/>
                  </a:moveTo>
                  <a:cubicBezTo>
                    <a:pt x="2702860" y="1661458"/>
                    <a:pt x="2415988" y="1785471"/>
                    <a:pt x="2142565" y="1958789"/>
                  </a:cubicBezTo>
                  <a:cubicBezTo>
                    <a:pt x="2259106" y="1828801"/>
                    <a:pt x="2460812" y="1698812"/>
                    <a:pt x="2492188" y="1568824"/>
                  </a:cubicBezTo>
                  <a:cubicBezTo>
                    <a:pt x="2102223" y="1592730"/>
                    <a:pt x="1107140" y="1697318"/>
                    <a:pt x="623047" y="1371600"/>
                  </a:cubicBezTo>
                  <a:cubicBezTo>
                    <a:pt x="1165412" y="1492623"/>
                    <a:pt x="1855695" y="1649506"/>
                    <a:pt x="2922494" y="1344706"/>
                  </a:cubicBezTo>
                  <a:close/>
                  <a:moveTo>
                    <a:pt x="4772936" y="1121155"/>
                  </a:moveTo>
                  <a:cubicBezTo>
                    <a:pt x="5092846" y="1695659"/>
                    <a:pt x="5103619" y="2642508"/>
                    <a:pt x="6966404" y="4247447"/>
                  </a:cubicBezTo>
                  <a:cubicBezTo>
                    <a:pt x="6574902" y="4002479"/>
                    <a:pt x="5526959" y="3345298"/>
                    <a:pt x="4750159" y="1584101"/>
                  </a:cubicBezTo>
                  <a:cubicBezTo>
                    <a:pt x="4534096" y="1946487"/>
                    <a:pt x="4458270" y="2086277"/>
                    <a:pt x="4265325" y="2836183"/>
                  </a:cubicBezTo>
                  <a:cubicBezTo>
                    <a:pt x="4330236" y="2342224"/>
                    <a:pt x="4372983" y="1721839"/>
                    <a:pt x="4772936" y="1121155"/>
                  </a:cubicBezTo>
                  <a:close/>
                  <a:moveTo>
                    <a:pt x="3881718" y="654424"/>
                  </a:moveTo>
                  <a:cubicBezTo>
                    <a:pt x="3615765" y="1325284"/>
                    <a:pt x="3130176" y="1713753"/>
                    <a:pt x="2761129" y="2048436"/>
                  </a:cubicBezTo>
                  <a:cubicBezTo>
                    <a:pt x="3267635" y="1462742"/>
                    <a:pt x="3339353" y="1320800"/>
                    <a:pt x="3514165" y="936812"/>
                  </a:cubicBezTo>
                  <a:cubicBezTo>
                    <a:pt x="1624106" y="1301377"/>
                    <a:pt x="487083" y="814294"/>
                    <a:pt x="62753" y="632012"/>
                  </a:cubicBezTo>
                  <a:cubicBezTo>
                    <a:pt x="2442883" y="1249082"/>
                    <a:pt x="3227295" y="718671"/>
                    <a:pt x="3881718" y="654424"/>
                  </a:cubicBezTo>
                  <a:close/>
                  <a:moveTo>
                    <a:pt x="4889627" y="140520"/>
                  </a:moveTo>
                  <a:cubicBezTo>
                    <a:pt x="5502806" y="1306170"/>
                    <a:pt x="5680334" y="2653714"/>
                    <a:pt x="7481107" y="3967154"/>
                  </a:cubicBezTo>
                  <a:cubicBezTo>
                    <a:pt x="5885895" y="3207472"/>
                    <a:pt x="5047028" y="1013037"/>
                    <a:pt x="4828004" y="586756"/>
                  </a:cubicBezTo>
                  <a:cubicBezTo>
                    <a:pt x="4452373" y="1041528"/>
                    <a:pt x="4054610" y="1440744"/>
                    <a:pt x="3931826" y="2543755"/>
                  </a:cubicBezTo>
                  <a:cubicBezTo>
                    <a:pt x="3876216" y="2193290"/>
                    <a:pt x="3874861" y="1401695"/>
                    <a:pt x="4889627" y="140520"/>
                  </a:cubicBezTo>
                  <a:close/>
                  <a:moveTo>
                    <a:pt x="4621306" y="0"/>
                  </a:moveTo>
                  <a:cubicBezTo>
                    <a:pt x="4162612" y="1552389"/>
                    <a:pt x="3511177" y="2002118"/>
                    <a:pt x="3191435" y="2156012"/>
                  </a:cubicBezTo>
                  <a:cubicBezTo>
                    <a:pt x="4028141" y="1426881"/>
                    <a:pt x="4129741" y="872565"/>
                    <a:pt x="4289612" y="304800"/>
                  </a:cubicBezTo>
                  <a:cubicBezTo>
                    <a:pt x="3814482" y="367553"/>
                    <a:pt x="1532966" y="927847"/>
                    <a:pt x="0" y="49306"/>
                  </a:cubicBezTo>
                  <a:cubicBezTo>
                    <a:pt x="2105211" y="781425"/>
                    <a:pt x="3313954" y="159870"/>
                    <a:pt x="4621306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clear">
              <a:bevelT w="107950"/>
              <a:bevelB w="317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4" name="69 Elipse"/>
            <p:cNvSpPr/>
            <p:nvPr/>
          </p:nvSpPr>
          <p:spPr bwMode="auto">
            <a:xfrm rot="5556707" flipH="1">
              <a:off x="5772321" y="257710"/>
              <a:ext cx="2828805" cy="2478784"/>
            </a:xfrm>
            <a:custGeom>
              <a:avLst/>
              <a:gdLst/>
              <a:ahLst/>
              <a:cxnLst/>
              <a:rect l="l" t="t" r="r" b="b"/>
              <a:pathLst>
                <a:path w="2828805" h="2478784">
                  <a:moveTo>
                    <a:pt x="213090" y="67062"/>
                  </a:moveTo>
                  <a:cubicBezTo>
                    <a:pt x="205698" y="21505"/>
                    <a:pt x="152193" y="-7716"/>
                    <a:pt x="93585" y="1795"/>
                  </a:cubicBezTo>
                  <a:cubicBezTo>
                    <a:pt x="34978" y="11305"/>
                    <a:pt x="-6540" y="55946"/>
                    <a:pt x="852" y="101503"/>
                  </a:cubicBezTo>
                  <a:cubicBezTo>
                    <a:pt x="8245" y="147060"/>
                    <a:pt x="61750" y="176281"/>
                    <a:pt x="120357" y="166771"/>
                  </a:cubicBezTo>
                  <a:cubicBezTo>
                    <a:pt x="178964" y="157260"/>
                    <a:pt x="220483" y="112619"/>
                    <a:pt x="213090" y="67062"/>
                  </a:cubicBezTo>
                  <a:close/>
                  <a:moveTo>
                    <a:pt x="411938" y="464393"/>
                  </a:moveTo>
                  <a:cubicBezTo>
                    <a:pt x="411938" y="418240"/>
                    <a:pt x="363805" y="380826"/>
                    <a:pt x="304431" y="380826"/>
                  </a:cubicBezTo>
                  <a:cubicBezTo>
                    <a:pt x="245057" y="380826"/>
                    <a:pt x="196924" y="418240"/>
                    <a:pt x="196924" y="464393"/>
                  </a:cubicBezTo>
                  <a:cubicBezTo>
                    <a:pt x="196924" y="510546"/>
                    <a:pt x="245057" y="547960"/>
                    <a:pt x="304431" y="547960"/>
                  </a:cubicBezTo>
                  <a:cubicBezTo>
                    <a:pt x="363805" y="547960"/>
                    <a:pt x="411938" y="510546"/>
                    <a:pt x="411938" y="464393"/>
                  </a:cubicBezTo>
                  <a:close/>
                  <a:moveTo>
                    <a:pt x="436794" y="165504"/>
                  </a:moveTo>
                  <a:cubicBezTo>
                    <a:pt x="429402" y="119947"/>
                    <a:pt x="375897" y="90726"/>
                    <a:pt x="317290" y="100237"/>
                  </a:cubicBezTo>
                  <a:cubicBezTo>
                    <a:pt x="258682" y="109747"/>
                    <a:pt x="217164" y="154388"/>
                    <a:pt x="224557" y="199945"/>
                  </a:cubicBezTo>
                  <a:cubicBezTo>
                    <a:pt x="231949" y="245502"/>
                    <a:pt x="285454" y="274723"/>
                    <a:pt x="344061" y="265213"/>
                  </a:cubicBezTo>
                  <a:cubicBezTo>
                    <a:pt x="402669" y="255702"/>
                    <a:pt x="444187" y="211061"/>
                    <a:pt x="436794" y="165504"/>
                  </a:cubicBezTo>
                  <a:close/>
                  <a:moveTo>
                    <a:pt x="661319" y="553062"/>
                  </a:moveTo>
                  <a:cubicBezTo>
                    <a:pt x="661319" y="506909"/>
                    <a:pt x="613186" y="469495"/>
                    <a:pt x="553812" y="469495"/>
                  </a:cubicBezTo>
                  <a:cubicBezTo>
                    <a:pt x="494438" y="469495"/>
                    <a:pt x="446305" y="506909"/>
                    <a:pt x="446305" y="553062"/>
                  </a:cubicBezTo>
                  <a:cubicBezTo>
                    <a:pt x="446305" y="599215"/>
                    <a:pt x="494438" y="636629"/>
                    <a:pt x="553812" y="636629"/>
                  </a:cubicBezTo>
                  <a:cubicBezTo>
                    <a:pt x="613186" y="636629"/>
                    <a:pt x="661319" y="599215"/>
                    <a:pt x="661319" y="553062"/>
                  </a:cubicBezTo>
                  <a:close/>
                  <a:moveTo>
                    <a:pt x="676910" y="261282"/>
                  </a:moveTo>
                  <a:cubicBezTo>
                    <a:pt x="669517" y="215725"/>
                    <a:pt x="616012" y="186504"/>
                    <a:pt x="557405" y="196015"/>
                  </a:cubicBezTo>
                  <a:cubicBezTo>
                    <a:pt x="498798" y="205525"/>
                    <a:pt x="457279" y="250166"/>
                    <a:pt x="464672" y="295723"/>
                  </a:cubicBezTo>
                  <a:cubicBezTo>
                    <a:pt x="472065" y="341280"/>
                    <a:pt x="525569" y="370501"/>
                    <a:pt x="584177" y="360991"/>
                  </a:cubicBezTo>
                  <a:cubicBezTo>
                    <a:pt x="642784" y="351480"/>
                    <a:pt x="684302" y="306839"/>
                    <a:pt x="676910" y="261282"/>
                  </a:cubicBezTo>
                  <a:close/>
                  <a:moveTo>
                    <a:pt x="899618" y="625105"/>
                  </a:moveTo>
                  <a:cubicBezTo>
                    <a:pt x="899618" y="578952"/>
                    <a:pt x="851485" y="541538"/>
                    <a:pt x="792111" y="541538"/>
                  </a:cubicBezTo>
                  <a:cubicBezTo>
                    <a:pt x="732737" y="541538"/>
                    <a:pt x="684604" y="578952"/>
                    <a:pt x="684604" y="625105"/>
                  </a:cubicBezTo>
                  <a:cubicBezTo>
                    <a:pt x="684604" y="671258"/>
                    <a:pt x="732737" y="708672"/>
                    <a:pt x="792111" y="708672"/>
                  </a:cubicBezTo>
                  <a:cubicBezTo>
                    <a:pt x="851485" y="708672"/>
                    <a:pt x="899618" y="671258"/>
                    <a:pt x="899618" y="625105"/>
                  </a:cubicBezTo>
                  <a:close/>
                  <a:moveTo>
                    <a:pt x="950879" y="323496"/>
                  </a:moveTo>
                  <a:cubicBezTo>
                    <a:pt x="943486" y="277939"/>
                    <a:pt x="889981" y="248718"/>
                    <a:pt x="831374" y="258229"/>
                  </a:cubicBezTo>
                  <a:cubicBezTo>
                    <a:pt x="772767" y="267739"/>
                    <a:pt x="731248" y="312380"/>
                    <a:pt x="738641" y="357937"/>
                  </a:cubicBezTo>
                  <a:cubicBezTo>
                    <a:pt x="746034" y="403495"/>
                    <a:pt x="799538" y="432716"/>
                    <a:pt x="858146" y="423205"/>
                  </a:cubicBezTo>
                  <a:cubicBezTo>
                    <a:pt x="916753" y="413695"/>
                    <a:pt x="958271" y="369053"/>
                    <a:pt x="950879" y="323496"/>
                  </a:cubicBezTo>
                  <a:close/>
                  <a:moveTo>
                    <a:pt x="1162854" y="661127"/>
                  </a:moveTo>
                  <a:cubicBezTo>
                    <a:pt x="1162854" y="614974"/>
                    <a:pt x="1114721" y="577560"/>
                    <a:pt x="1055347" y="577560"/>
                  </a:cubicBezTo>
                  <a:cubicBezTo>
                    <a:pt x="995973" y="577560"/>
                    <a:pt x="947840" y="614974"/>
                    <a:pt x="947840" y="661127"/>
                  </a:cubicBezTo>
                  <a:cubicBezTo>
                    <a:pt x="947840" y="707280"/>
                    <a:pt x="995973" y="744694"/>
                    <a:pt x="1055347" y="744694"/>
                  </a:cubicBezTo>
                  <a:cubicBezTo>
                    <a:pt x="1114721" y="744694"/>
                    <a:pt x="1162854" y="707280"/>
                    <a:pt x="1162854" y="661127"/>
                  </a:cubicBezTo>
                  <a:close/>
                  <a:moveTo>
                    <a:pt x="1211243" y="371074"/>
                  </a:moveTo>
                  <a:cubicBezTo>
                    <a:pt x="1203850" y="325517"/>
                    <a:pt x="1150345" y="296296"/>
                    <a:pt x="1091738" y="305807"/>
                  </a:cubicBezTo>
                  <a:cubicBezTo>
                    <a:pt x="1033131" y="315317"/>
                    <a:pt x="991612" y="359958"/>
                    <a:pt x="999005" y="405516"/>
                  </a:cubicBezTo>
                  <a:cubicBezTo>
                    <a:pt x="1006398" y="451073"/>
                    <a:pt x="1059902" y="480294"/>
                    <a:pt x="1118509" y="470783"/>
                  </a:cubicBezTo>
                  <a:cubicBezTo>
                    <a:pt x="1177117" y="461273"/>
                    <a:pt x="1218635" y="416632"/>
                    <a:pt x="1211243" y="371074"/>
                  </a:cubicBezTo>
                  <a:close/>
                  <a:moveTo>
                    <a:pt x="1458004" y="404017"/>
                  </a:moveTo>
                  <a:cubicBezTo>
                    <a:pt x="1450612" y="358459"/>
                    <a:pt x="1397107" y="329238"/>
                    <a:pt x="1338500" y="338749"/>
                  </a:cubicBezTo>
                  <a:cubicBezTo>
                    <a:pt x="1279892" y="348259"/>
                    <a:pt x="1238374" y="392901"/>
                    <a:pt x="1245767" y="438458"/>
                  </a:cubicBezTo>
                  <a:cubicBezTo>
                    <a:pt x="1253160" y="484015"/>
                    <a:pt x="1306664" y="513236"/>
                    <a:pt x="1365271" y="503725"/>
                  </a:cubicBezTo>
                  <a:cubicBezTo>
                    <a:pt x="1423879" y="494215"/>
                    <a:pt x="1465397" y="449574"/>
                    <a:pt x="1458004" y="404017"/>
                  </a:cubicBezTo>
                  <a:close/>
                  <a:moveTo>
                    <a:pt x="1723611" y="397408"/>
                  </a:moveTo>
                  <a:cubicBezTo>
                    <a:pt x="1716219" y="351851"/>
                    <a:pt x="1662714" y="322630"/>
                    <a:pt x="1604107" y="332140"/>
                  </a:cubicBezTo>
                  <a:cubicBezTo>
                    <a:pt x="1545500" y="341651"/>
                    <a:pt x="1503981" y="386292"/>
                    <a:pt x="1511374" y="431849"/>
                  </a:cubicBezTo>
                  <a:cubicBezTo>
                    <a:pt x="1518767" y="477406"/>
                    <a:pt x="1572271" y="506627"/>
                    <a:pt x="1630878" y="497117"/>
                  </a:cubicBezTo>
                  <a:cubicBezTo>
                    <a:pt x="1689486" y="487606"/>
                    <a:pt x="1731004" y="442965"/>
                    <a:pt x="1723611" y="397408"/>
                  </a:cubicBezTo>
                  <a:close/>
                  <a:moveTo>
                    <a:pt x="2122570" y="1520950"/>
                  </a:moveTo>
                  <a:cubicBezTo>
                    <a:pt x="2116918" y="1461846"/>
                    <a:pt x="2075092" y="1417493"/>
                    <a:pt x="2029148" y="1421887"/>
                  </a:cubicBezTo>
                  <a:cubicBezTo>
                    <a:pt x="1983205" y="1426280"/>
                    <a:pt x="1950543" y="1477756"/>
                    <a:pt x="1956195" y="1536861"/>
                  </a:cubicBezTo>
                  <a:cubicBezTo>
                    <a:pt x="1961847" y="1595965"/>
                    <a:pt x="2003673" y="1640318"/>
                    <a:pt x="2049617" y="1635924"/>
                  </a:cubicBezTo>
                  <a:cubicBezTo>
                    <a:pt x="2095560" y="1631531"/>
                    <a:pt x="2128222" y="1580054"/>
                    <a:pt x="2122570" y="1520950"/>
                  </a:cubicBezTo>
                  <a:close/>
                  <a:moveTo>
                    <a:pt x="2183488" y="1779562"/>
                  </a:moveTo>
                  <a:cubicBezTo>
                    <a:pt x="2177835" y="1720458"/>
                    <a:pt x="2136009" y="1676105"/>
                    <a:pt x="2090066" y="1680499"/>
                  </a:cubicBezTo>
                  <a:cubicBezTo>
                    <a:pt x="2044122" y="1684893"/>
                    <a:pt x="2011460" y="1736369"/>
                    <a:pt x="2017113" y="1795473"/>
                  </a:cubicBezTo>
                  <a:cubicBezTo>
                    <a:pt x="2022765" y="1854577"/>
                    <a:pt x="2064591" y="1898930"/>
                    <a:pt x="2110534" y="1894536"/>
                  </a:cubicBezTo>
                  <a:cubicBezTo>
                    <a:pt x="2156478" y="1890143"/>
                    <a:pt x="2189140" y="1838667"/>
                    <a:pt x="2183488" y="1779562"/>
                  </a:cubicBezTo>
                  <a:close/>
                  <a:moveTo>
                    <a:pt x="2260769" y="933175"/>
                  </a:moveTo>
                  <a:cubicBezTo>
                    <a:pt x="2260769" y="873801"/>
                    <a:pt x="2223355" y="825668"/>
                    <a:pt x="2177202" y="825668"/>
                  </a:cubicBezTo>
                  <a:cubicBezTo>
                    <a:pt x="2131049" y="825668"/>
                    <a:pt x="2093635" y="873801"/>
                    <a:pt x="2093635" y="933175"/>
                  </a:cubicBezTo>
                  <a:cubicBezTo>
                    <a:pt x="2093635" y="992549"/>
                    <a:pt x="2131049" y="1040682"/>
                    <a:pt x="2177202" y="1040682"/>
                  </a:cubicBezTo>
                  <a:cubicBezTo>
                    <a:pt x="2223355" y="1040682"/>
                    <a:pt x="2260769" y="992549"/>
                    <a:pt x="2260769" y="933175"/>
                  </a:cubicBezTo>
                  <a:close/>
                  <a:moveTo>
                    <a:pt x="2277889" y="2009921"/>
                  </a:moveTo>
                  <a:cubicBezTo>
                    <a:pt x="2272236" y="1950817"/>
                    <a:pt x="2230410" y="1906464"/>
                    <a:pt x="2184467" y="1910857"/>
                  </a:cubicBezTo>
                  <a:cubicBezTo>
                    <a:pt x="2138523" y="1915251"/>
                    <a:pt x="2105861" y="1966727"/>
                    <a:pt x="2111514" y="2025831"/>
                  </a:cubicBezTo>
                  <a:cubicBezTo>
                    <a:pt x="2117166" y="2084936"/>
                    <a:pt x="2158992" y="2129289"/>
                    <a:pt x="2204935" y="2124895"/>
                  </a:cubicBezTo>
                  <a:cubicBezTo>
                    <a:pt x="2250879" y="2120501"/>
                    <a:pt x="2283541" y="2069024"/>
                    <a:pt x="2277889" y="2009921"/>
                  </a:cubicBezTo>
                  <a:close/>
                  <a:moveTo>
                    <a:pt x="2296791" y="1196411"/>
                  </a:moveTo>
                  <a:cubicBezTo>
                    <a:pt x="2296791" y="1137037"/>
                    <a:pt x="2259377" y="1088904"/>
                    <a:pt x="2213224" y="1088904"/>
                  </a:cubicBezTo>
                  <a:cubicBezTo>
                    <a:pt x="2167071" y="1088904"/>
                    <a:pt x="2129657" y="1137037"/>
                    <a:pt x="2129657" y="1196411"/>
                  </a:cubicBezTo>
                  <a:cubicBezTo>
                    <a:pt x="2129657" y="1255785"/>
                    <a:pt x="2167071" y="1303918"/>
                    <a:pt x="2213224" y="1303918"/>
                  </a:cubicBezTo>
                  <a:cubicBezTo>
                    <a:pt x="2259377" y="1303918"/>
                    <a:pt x="2296791" y="1255785"/>
                    <a:pt x="2296791" y="1196411"/>
                  </a:cubicBezTo>
                  <a:close/>
                  <a:moveTo>
                    <a:pt x="2368834" y="1434710"/>
                  </a:moveTo>
                  <a:cubicBezTo>
                    <a:pt x="2368834" y="1375336"/>
                    <a:pt x="2331420" y="1327203"/>
                    <a:pt x="2285267" y="1327203"/>
                  </a:cubicBezTo>
                  <a:cubicBezTo>
                    <a:pt x="2239114" y="1327203"/>
                    <a:pt x="2201700" y="1375336"/>
                    <a:pt x="2201700" y="1434710"/>
                  </a:cubicBezTo>
                  <a:cubicBezTo>
                    <a:pt x="2201700" y="1494084"/>
                    <a:pt x="2239114" y="1542217"/>
                    <a:pt x="2285267" y="1542217"/>
                  </a:cubicBezTo>
                  <a:cubicBezTo>
                    <a:pt x="2331420" y="1542217"/>
                    <a:pt x="2368834" y="1494084"/>
                    <a:pt x="2368834" y="1434710"/>
                  </a:cubicBezTo>
                  <a:close/>
                  <a:moveTo>
                    <a:pt x="2389895" y="2249728"/>
                  </a:moveTo>
                  <a:cubicBezTo>
                    <a:pt x="2384243" y="2190624"/>
                    <a:pt x="2342417" y="2146271"/>
                    <a:pt x="2296473" y="2150665"/>
                  </a:cubicBezTo>
                  <a:cubicBezTo>
                    <a:pt x="2250530" y="2155059"/>
                    <a:pt x="2217868" y="2206535"/>
                    <a:pt x="2223520" y="2265639"/>
                  </a:cubicBezTo>
                  <a:cubicBezTo>
                    <a:pt x="2229172" y="2324743"/>
                    <a:pt x="2270999" y="2369096"/>
                    <a:pt x="2316942" y="2364702"/>
                  </a:cubicBezTo>
                  <a:cubicBezTo>
                    <a:pt x="2362885" y="2360309"/>
                    <a:pt x="2395547" y="2308833"/>
                    <a:pt x="2389895" y="2249728"/>
                  </a:cubicBezTo>
                  <a:close/>
                  <a:moveTo>
                    <a:pt x="2457503" y="1684091"/>
                  </a:moveTo>
                  <a:cubicBezTo>
                    <a:pt x="2457503" y="1624717"/>
                    <a:pt x="2420089" y="1576584"/>
                    <a:pt x="2373936" y="1576584"/>
                  </a:cubicBezTo>
                  <a:cubicBezTo>
                    <a:pt x="2327783" y="1576584"/>
                    <a:pt x="2290369" y="1624717"/>
                    <a:pt x="2290369" y="1684091"/>
                  </a:cubicBezTo>
                  <a:cubicBezTo>
                    <a:pt x="2290369" y="1743465"/>
                    <a:pt x="2327783" y="1791598"/>
                    <a:pt x="2373936" y="1791598"/>
                  </a:cubicBezTo>
                  <a:cubicBezTo>
                    <a:pt x="2420089" y="1791598"/>
                    <a:pt x="2457503" y="1743465"/>
                    <a:pt x="2457503" y="1684091"/>
                  </a:cubicBezTo>
                  <a:close/>
                  <a:moveTo>
                    <a:pt x="2562798" y="1944557"/>
                  </a:moveTo>
                  <a:cubicBezTo>
                    <a:pt x="2562798" y="1885183"/>
                    <a:pt x="2525384" y="1837050"/>
                    <a:pt x="2479231" y="1837050"/>
                  </a:cubicBezTo>
                  <a:cubicBezTo>
                    <a:pt x="2433078" y="1837050"/>
                    <a:pt x="2395664" y="1885183"/>
                    <a:pt x="2395664" y="1944557"/>
                  </a:cubicBezTo>
                  <a:cubicBezTo>
                    <a:pt x="2395664" y="2003931"/>
                    <a:pt x="2433078" y="2052064"/>
                    <a:pt x="2479231" y="2052064"/>
                  </a:cubicBezTo>
                  <a:cubicBezTo>
                    <a:pt x="2525384" y="2052064"/>
                    <a:pt x="2562798" y="2003931"/>
                    <a:pt x="2562798" y="1944557"/>
                  </a:cubicBezTo>
                  <a:close/>
                  <a:moveTo>
                    <a:pt x="2695801" y="2166230"/>
                  </a:moveTo>
                  <a:cubicBezTo>
                    <a:pt x="2695801" y="2106856"/>
                    <a:pt x="2658387" y="2058723"/>
                    <a:pt x="2612234" y="2058723"/>
                  </a:cubicBezTo>
                  <a:cubicBezTo>
                    <a:pt x="2566081" y="2058723"/>
                    <a:pt x="2528667" y="2106856"/>
                    <a:pt x="2528667" y="2166230"/>
                  </a:cubicBezTo>
                  <a:cubicBezTo>
                    <a:pt x="2528667" y="2225604"/>
                    <a:pt x="2566081" y="2273737"/>
                    <a:pt x="2612234" y="2273737"/>
                  </a:cubicBezTo>
                  <a:cubicBezTo>
                    <a:pt x="2658387" y="2273737"/>
                    <a:pt x="2695801" y="2225604"/>
                    <a:pt x="2695801" y="2166230"/>
                  </a:cubicBezTo>
                  <a:close/>
                  <a:moveTo>
                    <a:pt x="2828805" y="2371277"/>
                  </a:moveTo>
                  <a:cubicBezTo>
                    <a:pt x="2828805" y="2311903"/>
                    <a:pt x="2791391" y="2263770"/>
                    <a:pt x="2745238" y="2263770"/>
                  </a:cubicBezTo>
                  <a:cubicBezTo>
                    <a:pt x="2699085" y="2263770"/>
                    <a:pt x="2661671" y="2311903"/>
                    <a:pt x="2661671" y="2371277"/>
                  </a:cubicBezTo>
                  <a:cubicBezTo>
                    <a:pt x="2661671" y="2430651"/>
                    <a:pt x="2699085" y="2478784"/>
                    <a:pt x="2745238" y="2478784"/>
                  </a:cubicBezTo>
                  <a:cubicBezTo>
                    <a:pt x="2791391" y="2478784"/>
                    <a:pt x="2828805" y="2430651"/>
                    <a:pt x="2828805" y="237127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clear">
              <a:bevelT w="107950"/>
              <a:bevelB w="317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-82542" y="-452585"/>
            <a:ext cx="3641072" cy="2828805"/>
            <a:chOff x="-82542" y="17562"/>
            <a:chExt cx="3641072" cy="2828805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55000">
                <a:srgbClr val="AD0101">
                  <a:lumMod val="40000"/>
                  <a:lumOff val="60000"/>
                </a:srgbClr>
              </a:gs>
              <a:gs pos="98000">
                <a:srgbClr val="0047FF"/>
              </a:gs>
              <a:gs pos="96000">
                <a:srgbClr val="000082"/>
              </a:gs>
              <a:gs pos="81000">
                <a:srgbClr val="726056">
                  <a:lumMod val="40000"/>
                  <a:lumOff val="60000"/>
                </a:srgbClr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6" name="5 Forma libre"/>
            <p:cNvSpPr/>
            <p:nvPr/>
          </p:nvSpPr>
          <p:spPr bwMode="auto">
            <a:xfrm rot="20083227" flipH="1">
              <a:off x="-82542" y="369136"/>
              <a:ext cx="3641072" cy="2067242"/>
            </a:xfrm>
            <a:custGeom>
              <a:avLst/>
              <a:gdLst/>
              <a:ahLst/>
              <a:cxnLst/>
              <a:rect l="l" t="t" r="r" b="b"/>
              <a:pathLst>
                <a:path w="7481107" h="4247447">
                  <a:moveTo>
                    <a:pt x="4751863" y="2302746"/>
                  </a:moveTo>
                  <a:cubicBezTo>
                    <a:pt x="5108910" y="3353212"/>
                    <a:pt x="5631005" y="3831250"/>
                    <a:pt x="6039379" y="4208128"/>
                  </a:cubicBezTo>
                  <a:cubicBezTo>
                    <a:pt x="5495941" y="3995729"/>
                    <a:pt x="5015171" y="3118239"/>
                    <a:pt x="4812721" y="2784086"/>
                  </a:cubicBezTo>
                  <a:cubicBezTo>
                    <a:pt x="4723745" y="2883909"/>
                    <a:pt x="4731778" y="3123738"/>
                    <a:pt x="4691307" y="3293564"/>
                  </a:cubicBezTo>
                  <a:cubicBezTo>
                    <a:pt x="4678044" y="2970108"/>
                    <a:pt x="4616594" y="2663679"/>
                    <a:pt x="4751863" y="2302746"/>
                  </a:cubicBezTo>
                  <a:close/>
                  <a:moveTo>
                    <a:pt x="2922494" y="1344706"/>
                  </a:moveTo>
                  <a:cubicBezTo>
                    <a:pt x="2702860" y="1661458"/>
                    <a:pt x="2415988" y="1785471"/>
                    <a:pt x="2142565" y="1958789"/>
                  </a:cubicBezTo>
                  <a:cubicBezTo>
                    <a:pt x="2259106" y="1828801"/>
                    <a:pt x="2460812" y="1698812"/>
                    <a:pt x="2492188" y="1568824"/>
                  </a:cubicBezTo>
                  <a:cubicBezTo>
                    <a:pt x="2102223" y="1592730"/>
                    <a:pt x="1107140" y="1697318"/>
                    <a:pt x="623047" y="1371600"/>
                  </a:cubicBezTo>
                  <a:cubicBezTo>
                    <a:pt x="1165412" y="1492623"/>
                    <a:pt x="1855695" y="1649506"/>
                    <a:pt x="2922494" y="1344706"/>
                  </a:cubicBezTo>
                  <a:close/>
                  <a:moveTo>
                    <a:pt x="4772936" y="1121155"/>
                  </a:moveTo>
                  <a:cubicBezTo>
                    <a:pt x="5092846" y="1695659"/>
                    <a:pt x="5103619" y="2642508"/>
                    <a:pt x="6966404" y="4247447"/>
                  </a:cubicBezTo>
                  <a:cubicBezTo>
                    <a:pt x="6574902" y="4002479"/>
                    <a:pt x="5526959" y="3345298"/>
                    <a:pt x="4750159" y="1584101"/>
                  </a:cubicBezTo>
                  <a:cubicBezTo>
                    <a:pt x="4534096" y="1946487"/>
                    <a:pt x="4458270" y="2086277"/>
                    <a:pt x="4265325" y="2836183"/>
                  </a:cubicBezTo>
                  <a:cubicBezTo>
                    <a:pt x="4330236" y="2342224"/>
                    <a:pt x="4372983" y="1721839"/>
                    <a:pt x="4772936" y="1121155"/>
                  </a:cubicBezTo>
                  <a:close/>
                  <a:moveTo>
                    <a:pt x="3881718" y="654424"/>
                  </a:moveTo>
                  <a:cubicBezTo>
                    <a:pt x="3615765" y="1325284"/>
                    <a:pt x="3130176" y="1713753"/>
                    <a:pt x="2761129" y="2048436"/>
                  </a:cubicBezTo>
                  <a:cubicBezTo>
                    <a:pt x="3267635" y="1462742"/>
                    <a:pt x="3339353" y="1320800"/>
                    <a:pt x="3514165" y="936812"/>
                  </a:cubicBezTo>
                  <a:cubicBezTo>
                    <a:pt x="1624106" y="1301377"/>
                    <a:pt x="487083" y="814294"/>
                    <a:pt x="62753" y="632012"/>
                  </a:cubicBezTo>
                  <a:cubicBezTo>
                    <a:pt x="2442883" y="1249082"/>
                    <a:pt x="3227295" y="718671"/>
                    <a:pt x="3881718" y="654424"/>
                  </a:cubicBezTo>
                  <a:close/>
                  <a:moveTo>
                    <a:pt x="4889627" y="140520"/>
                  </a:moveTo>
                  <a:cubicBezTo>
                    <a:pt x="5502806" y="1306170"/>
                    <a:pt x="5680334" y="2653714"/>
                    <a:pt x="7481107" y="3967154"/>
                  </a:cubicBezTo>
                  <a:cubicBezTo>
                    <a:pt x="5885895" y="3207472"/>
                    <a:pt x="5047028" y="1013037"/>
                    <a:pt x="4828004" y="586756"/>
                  </a:cubicBezTo>
                  <a:cubicBezTo>
                    <a:pt x="4452373" y="1041528"/>
                    <a:pt x="4054610" y="1440744"/>
                    <a:pt x="3931826" y="2543755"/>
                  </a:cubicBezTo>
                  <a:cubicBezTo>
                    <a:pt x="3876216" y="2193290"/>
                    <a:pt x="3874861" y="1401695"/>
                    <a:pt x="4889627" y="140520"/>
                  </a:cubicBezTo>
                  <a:close/>
                  <a:moveTo>
                    <a:pt x="4621306" y="0"/>
                  </a:moveTo>
                  <a:cubicBezTo>
                    <a:pt x="4162612" y="1552389"/>
                    <a:pt x="3511177" y="2002118"/>
                    <a:pt x="3191435" y="2156012"/>
                  </a:cubicBezTo>
                  <a:cubicBezTo>
                    <a:pt x="4028141" y="1426881"/>
                    <a:pt x="4129741" y="872565"/>
                    <a:pt x="4289612" y="304800"/>
                  </a:cubicBezTo>
                  <a:cubicBezTo>
                    <a:pt x="3814482" y="367553"/>
                    <a:pt x="1532966" y="927847"/>
                    <a:pt x="0" y="49306"/>
                  </a:cubicBezTo>
                  <a:cubicBezTo>
                    <a:pt x="2105211" y="781425"/>
                    <a:pt x="3313954" y="159870"/>
                    <a:pt x="4621306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clear">
              <a:bevelT w="107950"/>
              <a:bevelB w="317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7" name="69 Elipse"/>
            <p:cNvSpPr/>
            <p:nvPr/>
          </p:nvSpPr>
          <p:spPr bwMode="auto">
            <a:xfrm rot="15952070">
              <a:off x="433414" y="192573"/>
              <a:ext cx="2828805" cy="2478784"/>
            </a:xfrm>
            <a:custGeom>
              <a:avLst/>
              <a:gdLst/>
              <a:ahLst/>
              <a:cxnLst/>
              <a:rect l="l" t="t" r="r" b="b"/>
              <a:pathLst>
                <a:path w="2828805" h="2478784">
                  <a:moveTo>
                    <a:pt x="213090" y="67062"/>
                  </a:moveTo>
                  <a:cubicBezTo>
                    <a:pt x="205698" y="21505"/>
                    <a:pt x="152193" y="-7716"/>
                    <a:pt x="93585" y="1795"/>
                  </a:cubicBezTo>
                  <a:cubicBezTo>
                    <a:pt x="34978" y="11305"/>
                    <a:pt x="-6540" y="55946"/>
                    <a:pt x="852" y="101503"/>
                  </a:cubicBezTo>
                  <a:cubicBezTo>
                    <a:pt x="8245" y="147060"/>
                    <a:pt x="61750" y="176281"/>
                    <a:pt x="120357" y="166771"/>
                  </a:cubicBezTo>
                  <a:cubicBezTo>
                    <a:pt x="178964" y="157260"/>
                    <a:pt x="220483" y="112619"/>
                    <a:pt x="213090" y="67062"/>
                  </a:cubicBezTo>
                  <a:close/>
                  <a:moveTo>
                    <a:pt x="411938" y="464393"/>
                  </a:moveTo>
                  <a:cubicBezTo>
                    <a:pt x="411938" y="418240"/>
                    <a:pt x="363805" y="380826"/>
                    <a:pt x="304431" y="380826"/>
                  </a:cubicBezTo>
                  <a:cubicBezTo>
                    <a:pt x="245057" y="380826"/>
                    <a:pt x="196924" y="418240"/>
                    <a:pt x="196924" y="464393"/>
                  </a:cubicBezTo>
                  <a:cubicBezTo>
                    <a:pt x="196924" y="510546"/>
                    <a:pt x="245057" y="547960"/>
                    <a:pt x="304431" y="547960"/>
                  </a:cubicBezTo>
                  <a:cubicBezTo>
                    <a:pt x="363805" y="547960"/>
                    <a:pt x="411938" y="510546"/>
                    <a:pt x="411938" y="464393"/>
                  </a:cubicBezTo>
                  <a:close/>
                  <a:moveTo>
                    <a:pt x="436794" y="165504"/>
                  </a:moveTo>
                  <a:cubicBezTo>
                    <a:pt x="429402" y="119947"/>
                    <a:pt x="375897" y="90726"/>
                    <a:pt x="317290" y="100237"/>
                  </a:cubicBezTo>
                  <a:cubicBezTo>
                    <a:pt x="258682" y="109747"/>
                    <a:pt x="217164" y="154388"/>
                    <a:pt x="224557" y="199945"/>
                  </a:cubicBezTo>
                  <a:cubicBezTo>
                    <a:pt x="231949" y="245502"/>
                    <a:pt x="285454" y="274723"/>
                    <a:pt x="344061" y="265213"/>
                  </a:cubicBezTo>
                  <a:cubicBezTo>
                    <a:pt x="402669" y="255702"/>
                    <a:pt x="444187" y="211061"/>
                    <a:pt x="436794" y="165504"/>
                  </a:cubicBezTo>
                  <a:close/>
                  <a:moveTo>
                    <a:pt x="661319" y="553062"/>
                  </a:moveTo>
                  <a:cubicBezTo>
                    <a:pt x="661319" y="506909"/>
                    <a:pt x="613186" y="469495"/>
                    <a:pt x="553812" y="469495"/>
                  </a:cubicBezTo>
                  <a:cubicBezTo>
                    <a:pt x="494438" y="469495"/>
                    <a:pt x="446305" y="506909"/>
                    <a:pt x="446305" y="553062"/>
                  </a:cubicBezTo>
                  <a:cubicBezTo>
                    <a:pt x="446305" y="599215"/>
                    <a:pt x="494438" y="636629"/>
                    <a:pt x="553812" y="636629"/>
                  </a:cubicBezTo>
                  <a:cubicBezTo>
                    <a:pt x="613186" y="636629"/>
                    <a:pt x="661319" y="599215"/>
                    <a:pt x="661319" y="553062"/>
                  </a:cubicBezTo>
                  <a:close/>
                  <a:moveTo>
                    <a:pt x="676910" y="261282"/>
                  </a:moveTo>
                  <a:cubicBezTo>
                    <a:pt x="669517" y="215725"/>
                    <a:pt x="616012" y="186504"/>
                    <a:pt x="557405" y="196015"/>
                  </a:cubicBezTo>
                  <a:cubicBezTo>
                    <a:pt x="498798" y="205525"/>
                    <a:pt x="457279" y="250166"/>
                    <a:pt x="464672" y="295723"/>
                  </a:cubicBezTo>
                  <a:cubicBezTo>
                    <a:pt x="472065" y="341280"/>
                    <a:pt x="525569" y="370501"/>
                    <a:pt x="584177" y="360991"/>
                  </a:cubicBezTo>
                  <a:cubicBezTo>
                    <a:pt x="642784" y="351480"/>
                    <a:pt x="684302" y="306839"/>
                    <a:pt x="676910" y="261282"/>
                  </a:cubicBezTo>
                  <a:close/>
                  <a:moveTo>
                    <a:pt x="899618" y="625105"/>
                  </a:moveTo>
                  <a:cubicBezTo>
                    <a:pt x="899618" y="578952"/>
                    <a:pt x="851485" y="541538"/>
                    <a:pt x="792111" y="541538"/>
                  </a:cubicBezTo>
                  <a:cubicBezTo>
                    <a:pt x="732737" y="541538"/>
                    <a:pt x="684604" y="578952"/>
                    <a:pt x="684604" y="625105"/>
                  </a:cubicBezTo>
                  <a:cubicBezTo>
                    <a:pt x="684604" y="671258"/>
                    <a:pt x="732737" y="708672"/>
                    <a:pt x="792111" y="708672"/>
                  </a:cubicBezTo>
                  <a:cubicBezTo>
                    <a:pt x="851485" y="708672"/>
                    <a:pt x="899618" y="671258"/>
                    <a:pt x="899618" y="625105"/>
                  </a:cubicBezTo>
                  <a:close/>
                  <a:moveTo>
                    <a:pt x="950879" y="323496"/>
                  </a:moveTo>
                  <a:cubicBezTo>
                    <a:pt x="943486" y="277939"/>
                    <a:pt x="889981" y="248718"/>
                    <a:pt x="831374" y="258229"/>
                  </a:cubicBezTo>
                  <a:cubicBezTo>
                    <a:pt x="772767" y="267739"/>
                    <a:pt x="731248" y="312380"/>
                    <a:pt x="738641" y="357937"/>
                  </a:cubicBezTo>
                  <a:cubicBezTo>
                    <a:pt x="746034" y="403495"/>
                    <a:pt x="799538" y="432716"/>
                    <a:pt x="858146" y="423205"/>
                  </a:cubicBezTo>
                  <a:cubicBezTo>
                    <a:pt x="916753" y="413695"/>
                    <a:pt x="958271" y="369053"/>
                    <a:pt x="950879" y="323496"/>
                  </a:cubicBezTo>
                  <a:close/>
                  <a:moveTo>
                    <a:pt x="1162854" y="661127"/>
                  </a:moveTo>
                  <a:cubicBezTo>
                    <a:pt x="1162854" y="614974"/>
                    <a:pt x="1114721" y="577560"/>
                    <a:pt x="1055347" y="577560"/>
                  </a:cubicBezTo>
                  <a:cubicBezTo>
                    <a:pt x="995973" y="577560"/>
                    <a:pt x="947840" y="614974"/>
                    <a:pt x="947840" y="661127"/>
                  </a:cubicBezTo>
                  <a:cubicBezTo>
                    <a:pt x="947840" y="707280"/>
                    <a:pt x="995973" y="744694"/>
                    <a:pt x="1055347" y="744694"/>
                  </a:cubicBezTo>
                  <a:cubicBezTo>
                    <a:pt x="1114721" y="744694"/>
                    <a:pt x="1162854" y="707280"/>
                    <a:pt x="1162854" y="661127"/>
                  </a:cubicBezTo>
                  <a:close/>
                  <a:moveTo>
                    <a:pt x="1211243" y="371074"/>
                  </a:moveTo>
                  <a:cubicBezTo>
                    <a:pt x="1203850" y="325517"/>
                    <a:pt x="1150345" y="296296"/>
                    <a:pt x="1091738" y="305807"/>
                  </a:cubicBezTo>
                  <a:cubicBezTo>
                    <a:pt x="1033131" y="315317"/>
                    <a:pt x="991612" y="359958"/>
                    <a:pt x="999005" y="405516"/>
                  </a:cubicBezTo>
                  <a:cubicBezTo>
                    <a:pt x="1006398" y="451073"/>
                    <a:pt x="1059902" y="480294"/>
                    <a:pt x="1118509" y="470783"/>
                  </a:cubicBezTo>
                  <a:cubicBezTo>
                    <a:pt x="1177117" y="461273"/>
                    <a:pt x="1218635" y="416632"/>
                    <a:pt x="1211243" y="371074"/>
                  </a:cubicBezTo>
                  <a:close/>
                  <a:moveTo>
                    <a:pt x="1458004" y="404017"/>
                  </a:moveTo>
                  <a:cubicBezTo>
                    <a:pt x="1450612" y="358459"/>
                    <a:pt x="1397107" y="329238"/>
                    <a:pt x="1338500" y="338749"/>
                  </a:cubicBezTo>
                  <a:cubicBezTo>
                    <a:pt x="1279892" y="348259"/>
                    <a:pt x="1238374" y="392901"/>
                    <a:pt x="1245767" y="438458"/>
                  </a:cubicBezTo>
                  <a:cubicBezTo>
                    <a:pt x="1253160" y="484015"/>
                    <a:pt x="1306664" y="513236"/>
                    <a:pt x="1365271" y="503725"/>
                  </a:cubicBezTo>
                  <a:cubicBezTo>
                    <a:pt x="1423879" y="494215"/>
                    <a:pt x="1465397" y="449574"/>
                    <a:pt x="1458004" y="404017"/>
                  </a:cubicBezTo>
                  <a:close/>
                  <a:moveTo>
                    <a:pt x="1723611" y="397408"/>
                  </a:moveTo>
                  <a:cubicBezTo>
                    <a:pt x="1716219" y="351851"/>
                    <a:pt x="1662714" y="322630"/>
                    <a:pt x="1604107" y="332140"/>
                  </a:cubicBezTo>
                  <a:cubicBezTo>
                    <a:pt x="1545500" y="341651"/>
                    <a:pt x="1503981" y="386292"/>
                    <a:pt x="1511374" y="431849"/>
                  </a:cubicBezTo>
                  <a:cubicBezTo>
                    <a:pt x="1518767" y="477406"/>
                    <a:pt x="1572271" y="506627"/>
                    <a:pt x="1630878" y="497117"/>
                  </a:cubicBezTo>
                  <a:cubicBezTo>
                    <a:pt x="1689486" y="487606"/>
                    <a:pt x="1731004" y="442965"/>
                    <a:pt x="1723611" y="397408"/>
                  </a:cubicBezTo>
                  <a:close/>
                  <a:moveTo>
                    <a:pt x="2122570" y="1520950"/>
                  </a:moveTo>
                  <a:cubicBezTo>
                    <a:pt x="2116918" y="1461846"/>
                    <a:pt x="2075092" y="1417493"/>
                    <a:pt x="2029148" y="1421887"/>
                  </a:cubicBezTo>
                  <a:cubicBezTo>
                    <a:pt x="1983205" y="1426280"/>
                    <a:pt x="1950543" y="1477756"/>
                    <a:pt x="1956195" y="1536861"/>
                  </a:cubicBezTo>
                  <a:cubicBezTo>
                    <a:pt x="1961847" y="1595965"/>
                    <a:pt x="2003673" y="1640318"/>
                    <a:pt x="2049617" y="1635924"/>
                  </a:cubicBezTo>
                  <a:cubicBezTo>
                    <a:pt x="2095560" y="1631531"/>
                    <a:pt x="2128222" y="1580054"/>
                    <a:pt x="2122570" y="1520950"/>
                  </a:cubicBezTo>
                  <a:close/>
                  <a:moveTo>
                    <a:pt x="2183488" y="1779562"/>
                  </a:moveTo>
                  <a:cubicBezTo>
                    <a:pt x="2177835" y="1720458"/>
                    <a:pt x="2136009" y="1676105"/>
                    <a:pt x="2090066" y="1680499"/>
                  </a:cubicBezTo>
                  <a:cubicBezTo>
                    <a:pt x="2044122" y="1684893"/>
                    <a:pt x="2011460" y="1736369"/>
                    <a:pt x="2017113" y="1795473"/>
                  </a:cubicBezTo>
                  <a:cubicBezTo>
                    <a:pt x="2022765" y="1854577"/>
                    <a:pt x="2064591" y="1898930"/>
                    <a:pt x="2110534" y="1894536"/>
                  </a:cubicBezTo>
                  <a:cubicBezTo>
                    <a:pt x="2156478" y="1890143"/>
                    <a:pt x="2189140" y="1838667"/>
                    <a:pt x="2183488" y="1779562"/>
                  </a:cubicBezTo>
                  <a:close/>
                  <a:moveTo>
                    <a:pt x="2260769" y="933175"/>
                  </a:moveTo>
                  <a:cubicBezTo>
                    <a:pt x="2260769" y="873801"/>
                    <a:pt x="2223355" y="825668"/>
                    <a:pt x="2177202" y="825668"/>
                  </a:cubicBezTo>
                  <a:cubicBezTo>
                    <a:pt x="2131049" y="825668"/>
                    <a:pt x="2093635" y="873801"/>
                    <a:pt x="2093635" y="933175"/>
                  </a:cubicBezTo>
                  <a:cubicBezTo>
                    <a:pt x="2093635" y="992549"/>
                    <a:pt x="2131049" y="1040682"/>
                    <a:pt x="2177202" y="1040682"/>
                  </a:cubicBezTo>
                  <a:cubicBezTo>
                    <a:pt x="2223355" y="1040682"/>
                    <a:pt x="2260769" y="992549"/>
                    <a:pt x="2260769" y="933175"/>
                  </a:cubicBezTo>
                  <a:close/>
                  <a:moveTo>
                    <a:pt x="2277889" y="2009921"/>
                  </a:moveTo>
                  <a:cubicBezTo>
                    <a:pt x="2272236" y="1950817"/>
                    <a:pt x="2230410" y="1906464"/>
                    <a:pt x="2184467" y="1910857"/>
                  </a:cubicBezTo>
                  <a:cubicBezTo>
                    <a:pt x="2138523" y="1915251"/>
                    <a:pt x="2105861" y="1966727"/>
                    <a:pt x="2111514" y="2025831"/>
                  </a:cubicBezTo>
                  <a:cubicBezTo>
                    <a:pt x="2117166" y="2084936"/>
                    <a:pt x="2158992" y="2129289"/>
                    <a:pt x="2204935" y="2124895"/>
                  </a:cubicBezTo>
                  <a:cubicBezTo>
                    <a:pt x="2250879" y="2120501"/>
                    <a:pt x="2283541" y="2069024"/>
                    <a:pt x="2277889" y="2009921"/>
                  </a:cubicBezTo>
                  <a:close/>
                  <a:moveTo>
                    <a:pt x="2296791" y="1196411"/>
                  </a:moveTo>
                  <a:cubicBezTo>
                    <a:pt x="2296791" y="1137037"/>
                    <a:pt x="2259377" y="1088904"/>
                    <a:pt x="2213224" y="1088904"/>
                  </a:cubicBezTo>
                  <a:cubicBezTo>
                    <a:pt x="2167071" y="1088904"/>
                    <a:pt x="2129657" y="1137037"/>
                    <a:pt x="2129657" y="1196411"/>
                  </a:cubicBezTo>
                  <a:cubicBezTo>
                    <a:pt x="2129657" y="1255785"/>
                    <a:pt x="2167071" y="1303918"/>
                    <a:pt x="2213224" y="1303918"/>
                  </a:cubicBezTo>
                  <a:cubicBezTo>
                    <a:pt x="2259377" y="1303918"/>
                    <a:pt x="2296791" y="1255785"/>
                    <a:pt x="2296791" y="1196411"/>
                  </a:cubicBezTo>
                  <a:close/>
                  <a:moveTo>
                    <a:pt x="2368834" y="1434710"/>
                  </a:moveTo>
                  <a:cubicBezTo>
                    <a:pt x="2368834" y="1375336"/>
                    <a:pt x="2331420" y="1327203"/>
                    <a:pt x="2285267" y="1327203"/>
                  </a:cubicBezTo>
                  <a:cubicBezTo>
                    <a:pt x="2239114" y="1327203"/>
                    <a:pt x="2201700" y="1375336"/>
                    <a:pt x="2201700" y="1434710"/>
                  </a:cubicBezTo>
                  <a:cubicBezTo>
                    <a:pt x="2201700" y="1494084"/>
                    <a:pt x="2239114" y="1542217"/>
                    <a:pt x="2285267" y="1542217"/>
                  </a:cubicBezTo>
                  <a:cubicBezTo>
                    <a:pt x="2331420" y="1542217"/>
                    <a:pt x="2368834" y="1494084"/>
                    <a:pt x="2368834" y="1434710"/>
                  </a:cubicBezTo>
                  <a:close/>
                  <a:moveTo>
                    <a:pt x="2389895" y="2249728"/>
                  </a:moveTo>
                  <a:cubicBezTo>
                    <a:pt x="2384243" y="2190624"/>
                    <a:pt x="2342417" y="2146271"/>
                    <a:pt x="2296473" y="2150665"/>
                  </a:cubicBezTo>
                  <a:cubicBezTo>
                    <a:pt x="2250530" y="2155059"/>
                    <a:pt x="2217868" y="2206535"/>
                    <a:pt x="2223520" y="2265639"/>
                  </a:cubicBezTo>
                  <a:cubicBezTo>
                    <a:pt x="2229172" y="2324743"/>
                    <a:pt x="2270999" y="2369096"/>
                    <a:pt x="2316942" y="2364702"/>
                  </a:cubicBezTo>
                  <a:cubicBezTo>
                    <a:pt x="2362885" y="2360309"/>
                    <a:pt x="2395547" y="2308833"/>
                    <a:pt x="2389895" y="2249728"/>
                  </a:cubicBezTo>
                  <a:close/>
                  <a:moveTo>
                    <a:pt x="2457503" y="1684091"/>
                  </a:moveTo>
                  <a:cubicBezTo>
                    <a:pt x="2457503" y="1624717"/>
                    <a:pt x="2420089" y="1576584"/>
                    <a:pt x="2373936" y="1576584"/>
                  </a:cubicBezTo>
                  <a:cubicBezTo>
                    <a:pt x="2327783" y="1576584"/>
                    <a:pt x="2290369" y="1624717"/>
                    <a:pt x="2290369" y="1684091"/>
                  </a:cubicBezTo>
                  <a:cubicBezTo>
                    <a:pt x="2290369" y="1743465"/>
                    <a:pt x="2327783" y="1791598"/>
                    <a:pt x="2373936" y="1791598"/>
                  </a:cubicBezTo>
                  <a:cubicBezTo>
                    <a:pt x="2420089" y="1791598"/>
                    <a:pt x="2457503" y="1743465"/>
                    <a:pt x="2457503" y="1684091"/>
                  </a:cubicBezTo>
                  <a:close/>
                  <a:moveTo>
                    <a:pt x="2562798" y="1944557"/>
                  </a:moveTo>
                  <a:cubicBezTo>
                    <a:pt x="2562798" y="1885183"/>
                    <a:pt x="2525384" y="1837050"/>
                    <a:pt x="2479231" y="1837050"/>
                  </a:cubicBezTo>
                  <a:cubicBezTo>
                    <a:pt x="2433078" y="1837050"/>
                    <a:pt x="2395664" y="1885183"/>
                    <a:pt x="2395664" y="1944557"/>
                  </a:cubicBezTo>
                  <a:cubicBezTo>
                    <a:pt x="2395664" y="2003931"/>
                    <a:pt x="2433078" y="2052064"/>
                    <a:pt x="2479231" y="2052064"/>
                  </a:cubicBezTo>
                  <a:cubicBezTo>
                    <a:pt x="2525384" y="2052064"/>
                    <a:pt x="2562798" y="2003931"/>
                    <a:pt x="2562798" y="1944557"/>
                  </a:cubicBezTo>
                  <a:close/>
                  <a:moveTo>
                    <a:pt x="2695801" y="2166230"/>
                  </a:moveTo>
                  <a:cubicBezTo>
                    <a:pt x="2695801" y="2106856"/>
                    <a:pt x="2658387" y="2058723"/>
                    <a:pt x="2612234" y="2058723"/>
                  </a:cubicBezTo>
                  <a:cubicBezTo>
                    <a:pt x="2566081" y="2058723"/>
                    <a:pt x="2528667" y="2106856"/>
                    <a:pt x="2528667" y="2166230"/>
                  </a:cubicBezTo>
                  <a:cubicBezTo>
                    <a:pt x="2528667" y="2225604"/>
                    <a:pt x="2566081" y="2273737"/>
                    <a:pt x="2612234" y="2273737"/>
                  </a:cubicBezTo>
                  <a:cubicBezTo>
                    <a:pt x="2658387" y="2273737"/>
                    <a:pt x="2695801" y="2225604"/>
                    <a:pt x="2695801" y="2166230"/>
                  </a:cubicBezTo>
                  <a:close/>
                  <a:moveTo>
                    <a:pt x="2828805" y="2371277"/>
                  </a:moveTo>
                  <a:cubicBezTo>
                    <a:pt x="2828805" y="2311903"/>
                    <a:pt x="2791391" y="2263770"/>
                    <a:pt x="2745238" y="2263770"/>
                  </a:cubicBezTo>
                  <a:cubicBezTo>
                    <a:pt x="2699085" y="2263770"/>
                    <a:pt x="2661671" y="2311903"/>
                    <a:pt x="2661671" y="2371277"/>
                  </a:cubicBezTo>
                  <a:cubicBezTo>
                    <a:pt x="2661671" y="2430651"/>
                    <a:pt x="2699085" y="2478784"/>
                    <a:pt x="2745238" y="2478784"/>
                  </a:cubicBezTo>
                  <a:cubicBezTo>
                    <a:pt x="2791391" y="2478784"/>
                    <a:pt x="2828805" y="2430651"/>
                    <a:pt x="2828805" y="237127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clear">
              <a:bevelT w="107950"/>
              <a:bevelB w="317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rot="5194280">
            <a:off x="5193845" y="2687560"/>
            <a:ext cx="3641072" cy="2828805"/>
            <a:chOff x="2349378" y="837719"/>
            <a:chExt cx="3641072" cy="2828805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55000">
                <a:srgbClr val="AD0101">
                  <a:lumMod val="40000"/>
                  <a:lumOff val="60000"/>
                </a:srgbClr>
              </a:gs>
              <a:gs pos="98000">
                <a:srgbClr val="0047FF"/>
              </a:gs>
              <a:gs pos="96000">
                <a:srgbClr val="000082"/>
              </a:gs>
              <a:gs pos="81000">
                <a:srgbClr val="726056">
                  <a:lumMod val="40000"/>
                  <a:lumOff val="60000"/>
                </a:srgbClr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9" name="8 Forma libre"/>
            <p:cNvSpPr/>
            <p:nvPr/>
          </p:nvSpPr>
          <p:spPr bwMode="auto">
            <a:xfrm rot="1255704">
              <a:off x="2349378" y="1212091"/>
              <a:ext cx="3641072" cy="2067242"/>
            </a:xfrm>
            <a:custGeom>
              <a:avLst/>
              <a:gdLst/>
              <a:ahLst/>
              <a:cxnLst/>
              <a:rect l="l" t="t" r="r" b="b"/>
              <a:pathLst>
                <a:path w="7481107" h="4247447">
                  <a:moveTo>
                    <a:pt x="4751863" y="2302746"/>
                  </a:moveTo>
                  <a:cubicBezTo>
                    <a:pt x="5108910" y="3353212"/>
                    <a:pt x="5631005" y="3831250"/>
                    <a:pt x="6039379" y="4208128"/>
                  </a:cubicBezTo>
                  <a:cubicBezTo>
                    <a:pt x="5495941" y="3995729"/>
                    <a:pt x="5015171" y="3118239"/>
                    <a:pt x="4812721" y="2784086"/>
                  </a:cubicBezTo>
                  <a:cubicBezTo>
                    <a:pt x="4723745" y="2883909"/>
                    <a:pt x="4731778" y="3123738"/>
                    <a:pt x="4691307" y="3293564"/>
                  </a:cubicBezTo>
                  <a:cubicBezTo>
                    <a:pt x="4678044" y="2970108"/>
                    <a:pt x="4616594" y="2663679"/>
                    <a:pt x="4751863" y="2302746"/>
                  </a:cubicBezTo>
                  <a:close/>
                  <a:moveTo>
                    <a:pt x="2922494" y="1344706"/>
                  </a:moveTo>
                  <a:cubicBezTo>
                    <a:pt x="2702860" y="1661458"/>
                    <a:pt x="2415988" y="1785471"/>
                    <a:pt x="2142565" y="1958789"/>
                  </a:cubicBezTo>
                  <a:cubicBezTo>
                    <a:pt x="2259106" y="1828801"/>
                    <a:pt x="2460812" y="1698812"/>
                    <a:pt x="2492188" y="1568824"/>
                  </a:cubicBezTo>
                  <a:cubicBezTo>
                    <a:pt x="2102223" y="1592730"/>
                    <a:pt x="1107140" y="1697318"/>
                    <a:pt x="623047" y="1371600"/>
                  </a:cubicBezTo>
                  <a:cubicBezTo>
                    <a:pt x="1165412" y="1492623"/>
                    <a:pt x="1855695" y="1649506"/>
                    <a:pt x="2922494" y="1344706"/>
                  </a:cubicBezTo>
                  <a:close/>
                  <a:moveTo>
                    <a:pt x="4772936" y="1121155"/>
                  </a:moveTo>
                  <a:cubicBezTo>
                    <a:pt x="5092846" y="1695659"/>
                    <a:pt x="5103619" y="2642508"/>
                    <a:pt x="6966404" y="4247447"/>
                  </a:cubicBezTo>
                  <a:cubicBezTo>
                    <a:pt x="6574902" y="4002479"/>
                    <a:pt x="5526959" y="3345298"/>
                    <a:pt x="4750159" y="1584101"/>
                  </a:cubicBezTo>
                  <a:cubicBezTo>
                    <a:pt x="4534096" y="1946487"/>
                    <a:pt x="4458270" y="2086277"/>
                    <a:pt x="4265325" y="2836183"/>
                  </a:cubicBezTo>
                  <a:cubicBezTo>
                    <a:pt x="4330236" y="2342224"/>
                    <a:pt x="4372983" y="1721839"/>
                    <a:pt x="4772936" y="1121155"/>
                  </a:cubicBezTo>
                  <a:close/>
                  <a:moveTo>
                    <a:pt x="3881718" y="654424"/>
                  </a:moveTo>
                  <a:cubicBezTo>
                    <a:pt x="3615765" y="1325284"/>
                    <a:pt x="3130176" y="1713753"/>
                    <a:pt x="2761129" y="2048436"/>
                  </a:cubicBezTo>
                  <a:cubicBezTo>
                    <a:pt x="3267635" y="1462742"/>
                    <a:pt x="3339353" y="1320800"/>
                    <a:pt x="3514165" y="936812"/>
                  </a:cubicBezTo>
                  <a:cubicBezTo>
                    <a:pt x="1624106" y="1301377"/>
                    <a:pt x="487083" y="814294"/>
                    <a:pt x="62753" y="632012"/>
                  </a:cubicBezTo>
                  <a:cubicBezTo>
                    <a:pt x="2442883" y="1249082"/>
                    <a:pt x="3227295" y="718671"/>
                    <a:pt x="3881718" y="654424"/>
                  </a:cubicBezTo>
                  <a:close/>
                  <a:moveTo>
                    <a:pt x="4889627" y="140520"/>
                  </a:moveTo>
                  <a:cubicBezTo>
                    <a:pt x="5502806" y="1306170"/>
                    <a:pt x="5680334" y="2653714"/>
                    <a:pt x="7481107" y="3967154"/>
                  </a:cubicBezTo>
                  <a:cubicBezTo>
                    <a:pt x="5885895" y="3207472"/>
                    <a:pt x="5047028" y="1013037"/>
                    <a:pt x="4828004" y="586756"/>
                  </a:cubicBezTo>
                  <a:cubicBezTo>
                    <a:pt x="4452373" y="1041528"/>
                    <a:pt x="4054610" y="1440744"/>
                    <a:pt x="3931826" y="2543755"/>
                  </a:cubicBezTo>
                  <a:cubicBezTo>
                    <a:pt x="3876216" y="2193290"/>
                    <a:pt x="3874861" y="1401695"/>
                    <a:pt x="4889627" y="140520"/>
                  </a:cubicBezTo>
                  <a:close/>
                  <a:moveTo>
                    <a:pt x="4621306" y="0"/>
                  </a:moveTo>
                  <a:cubicBezTo>
                    <a:pt x="4162612" y="1552389"/>
                    <a:pt x="3511177" y="2002118"/>
                    <a:pt x="3191435" y="2156012"/>
                  </a:cubicBezTo>
                  <a:cubicBezTo>
                    <a:pt x="4028141" y="1426881"/>
                    <a:pt x="4129741" y="872565"/>
                    <a:pt x="4289612" y="304800"/>
                  </a:cubicBezTo>
                  <a:cubicBezTo>
                    <a:pt x="3814482" y="367553"/>
                    <a:pt x="1532966" y="927847"/>
                    <a:pt x="0" y="49306"/>
                  </a:cubicBezTo>
                  <a:cubicBezTo>
                    <a:pt x="2105211" y="781425"/>
                    <a:pt x="3313954" y="159870"/>
                    <a:pt x="4621306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clear">
              <a:bevelT w="107950"/>
              <a:bevelB w="317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69 Elipse"/>
            <p:cNvSpPr/>
            <p:nvPr/>
          </p:nvSpPr>
          <p:spPr bwMode="auto">
            <a:xfrm rot="5400000" flipH="1">
              <a:off x="2684325" y="1012730"/>
              <a:ext cx="2828805" cy="2478784"/>
            </a:xfrm>
            <a:custGeom>
              <a:avLst/>
              <a:gdLst/>
              <a:ahLst/>
              <a:cxnLst/>
              <a:rect l="l" t="t" r="r" b="b"/>
              <a:pathLst>
                <a:path w="2828805" h="2478784">
                  <a:moveTo>
                    <a:pt x="213090" y="67062"/>
                  </a:moveTo>
                  <a:cubicBezTo>
                    <a:pt x="205698" y="21505"/>
                    <a:pt x="152193" y="-7716"/>
                    <a:pt x="93585" y="1795"/>
                  </a:cubicBezTo>
                  <a:cubicBezTo>
                    <a:pt x="34978" y="11305"/>
                    <a:pt x="-6540" y="55946"/>
                    <a:pt x="852" y="101503"/>
                  </a:cubicBezTo>
                  <a:cubicBezTo>
                    <a:pt x="8245" y="147060"/>
                    <a:pt x="61750" y="176281"/>
                    <a:pt x="120357" y="166771"/>
                  </a:cubicBezTo>
                  <a:cubicBezTo>
                    <a:pt x="178964" y="157260"/>
                    <a:pt x="220483" y="112619"/>
                    <a:pt x="213090" y="67062"/>
                  </a:cubicBezTo>
                  <a:close/>
                  <a:moveTo>
                    <a:pt x="411938" y="464393"/>
                  </a:moveTo>
                  <a:cubicBezTo>
                    <a:pt x="411938" y="418240"/>
                    <a:pt x="363805" y="380826"/>
                    <a:pt x="304431" y="380826"/>
                  </a:cubicBezTo>
                  <a:cubicBezTo>
                    <a:pt x="245057" y="380826"/>
                    <a:pt x="196924" y="418240"/>
                    <a:pt x="196924" y="464393"/>
                  </a:cubicBezTo>
                  <a:cubicBezTo>
                    <a:pt x="196924" y="510546"/>
                    <a:pt x="245057" y="547960"/>
                    <a:pt x="304431" y="547960"/>
                  </a:cubicBezTo>
                  <a:cubicBezTo>
                    <a:pt x="363805" y="547960"/>
                    <a:pt x="411938" y="510546"/>
                    <a:pt x="411938" y="464393"/>
                  </a:cubicBezTo>
                  <a:close/>
                  <a:moveTo>
                    <a:pt x="436794" y="165504"/>
                  </a:moveTo>
                  <a:cubicBezTo>
                    <a:pt x="429402" y="119947"/>
                    <a:pt x="375897" y="90726"/>
                    <a:pt x="317290" y="100237"/>
                  </a:cubicBezTo>
                  <a:cubicBezTo>
                    <a:pt x="258682" y="109747"/>
                    <a:pt x="217164" y="154388"/>
                    <a:pt x="224557" y="199945"/>
                  </a:cubicBezTo>
                  <a:cubicBezTo>
                    <a:pt x="231949" y="245502"/>
                    <a:pt x="285454" y="274723"/>
                    <a:pt x="344061" y="265213"/>
                  </a:cubicBezTo>
                  <a:cubicBezTo>
                    <a:pt x="402669" y="255702"/>
                    <a:pt x="444187" y="211061"/>
                    <a:pt x="436794" y="165504"/>
                  </a:cubicBezTo>
                  <a:close/>
                  <a:moveTo>
                    <a:pt x="661319" y="553062"/>
                  </a:moveTo>
                  <a:cubicBezTo>
                    <a:pt x="661319" y="506909"/>
                    <a:pt x="613186" y="469495"/>
                    <a:pt x="553812" y="469495"/>
                  </a:cubicBezTo>
                  <a:cubicBezTo>
                    <a:pt x="494438" y="469495"/>
                    <a:pt x="446305" y="506909"/>
                    <a:pt x="446305" y="553062"/>
                  </a:cubicBezTo>
                  <a:cubicBezTo>
                    <a:pt x="446305" y="599215"/>
                    <a:pt x="494438" y="636629"/>
                    <a:pt x="553812" y="636629"/>
                  </a:cubicBezTo>
                  <a:cubicBezTo>
                    <a:pt x="613186" y="636629"/>
                    <a:pt x="661319" y="599215"/>
                    <a:pt x="661319" y="553062"/>
                  </a:cubicBezTo>
                  <a:close/>
                  <a:moveTo>
                    <a:pt x="676910" y="261282"/>
                  </a:moveTo>
                  <a:cubicBezTo>
                    <a:pt x="669517" y="215725"/>
                    <a:pt x="616012" y="186504"/>
                    <a:pt x="557405" y="196015"/>
                  </a:cubicBezTo>
                  <a:cubicBezTo>
                    <a:pt x="498798" y="205525"/>
                    <a:pt x="457279" y="250166"/>
                    <a:pt x="464672" y="295723"/>
                  </a:cubicBezTo>
                  <a:cubicBezTo>
                    <a:pt x="472065" y="341280"/>
                    <a:pt x="525569" y="370501"/>
                    <a:pt x="584177" y="360991"/>
                  </a:cubicBezTo>
                  <a:cubicBezTo>
                    <a:pt x="642784" y="351480"/>
                    <a:pt x="684302" y="306839"/>
                    <a:pt x="676910" y="261282"/>
                  </a:cubicBezTo>
                  <a:close/>
                  <a:moveTo>
                    <a:pt x="899618" y="625105"/>
                  </a:moveTo>
                  <a:cubicBezTo>
                    <a:pt x="899618" y="578952"/>
                    <a:pt x="851485" y="541538"/>
                    <a:pt x="792111" y="541538"/>
                  </a:cubicBezTo>
                  <a:cubicBezTo>
                    <a:pt x="732737" y="541538"/>
                    <a:pt x="684604" y="578952"/>
                    <a:pt x="684604" y="625105"/>
                  </a:cubicBezTo>
                  <a:cubicBezTo>
                    <a:pt x="684604" y="671258"/>
                    <a:pt x="732737" y="708672"/>
                    <a:pt x="792111" y="708672"/>
                  </a:cubicBezTo>
                  <a:cubicBezTo>
                    <a:pt x="851485" y="708672"/>
                    <a:pt x="899618" y="671258"/>
                    <a:pt x="899618" y="625105"/>
                  </a:cubicBezTo>
                  <a:close/>
                  <a:moveTo>
                    <a:pt x="950879" y="323496"/>
                  </a:moveTo>
                  <a:cubicBezTo>
                    <a:pt x="943486" y="277939"/>
                    <a:pt x="889981" y="248718"/>
                    <a:pt x="831374" y="258229"/>
                  </a:cubicBezTo>
                  <a:cubicBezTo>
                    <a:pt x="772767" y="267739"/>
                    <a:pt x="731248" y="312380"/>
                    <a:pt x="738641" y="357937"/>
                  </a:cubicBezTo>
                  <a:cubicBezTo>
                    <a:pt x="746034" y="403495"/>
                    <a:pt x="799538" y="432716"/>
                    <a:pt x="858146" y="423205"/>
                  </a:cubicBezTo>
                  <a:cubicBezTo>
                    <a:pt x="916753" y="413695"/>
                    <a:pt x="958271" y="369053"/>
                    <a:pt x="950879" y="323496"/>
                  </a:cubicBezTo>
                  <a:close/>
                  <a:moveTo>
                    <a:pt x="1162854" y="661127"/>
                  </a:moveTo>
                  <a:cubicBezTo>
                    <a:pt x="1162854" y="614974"/>
                    <a:pt x="1114721" y="577560"/>
                    <a:pt x="1055347" y="577560"/>
                  </a:cubicBezTo>
                  <a:cubicBezTo>
                    <a:pt x="995973" y="577560"/>
                    <a:pt x="947840" y="614974"/>
                    <a:pt x="947840" y="661127"/>
                  </a:cubicBezTo>
                  <a:cubicBezTo>
                    <a:pt x="947840" y="707280"/>
                    <a:pt x="995973" y="744694"/>
                    <a:pt x="1055347" y="744694"/>
                  </a:cubicBezTo>
                  <a:cubicBezTo>
                    <a:pt x="1114721" y="744694"/>
                    <a:pt x="1162854" y="707280"/>
                    <a:pt x="1162854" y="661127"/>
                  </a:cubicBezTo>
                  <a:close/>
                  <a:moveTo>
                    <a:pt x="1211243" y="371074"/>
                  </a:moveTo>
                  <a:cubicBezTo>
                    <a:pt x="1203850" y="325517"/>
                    <a:pt x="1150345" y="296296"/>
                    <a:pt x="1091738" y="305807"/>
                  </a:cubicBezTo>
                  <a:cubicBezTo>
                    <a:pt x="1033131" y="315317"/>
                    <a:pt x="991612" y="359958"/>
                    <a:pt x="999005" y="405516"/>
                  </a:cubicBezTo>
                  <a:cubicBezTo>
                    <a:pt x="1006398" y="451073"/>
                    <a:pt x="1059902" y="480294"/>
                    <a:pt x="1118509" y="470783"/>
                  </a:cubicBezTo>
                  <a:cubicBezTo>
                    <a:pt x="1177117" y="461273"/>
                    <a:pt x="1218635" y="416632"/>
                    <a:pt x="1211243" y="371074"/>
                  </a:cubicBezTo>
                  <a:close/>
                  <a:moveTo>
                    <a:pt x="1458004" y="404017"/>
                  </a:moveTo>
                  <a:cubicBezTo>
                    <a:pt x="1450612" y="358459"/>
                    <a:pt x="1397107" y="329238"/>
                    <a:pt x="1338500" y="338749"/>
                  </a:cubicBezTo>
                  <a:cubicBezTo>
                    <a:pt x="1279892" y="348259"/>
                    <a:pt x="1238374" y="392901"/>
                    <a:pt x="1245767" y="438458"/>
                  </a:cubicBezTo>
                  <a:cubicBezTo>
                    <a:pt x="1253160" y="484015"/>
                    <a:pt x="1306664" y="513236"/>
                    <a:pt x="1365271" y="503725"/>
                  </a:cubicBezTo>
                  <a:cubicBezTo>
                    <a:pt x="1423879" y="494215"/>
                    <a:pt x="1465397" y="449574"/>
                    <a:pt x="1458004" y="404017"/>
                  </a:cubicBezTo>
                  <a:close/>
                  <a:moveTo>
                    <a:pt x="1723611" y="397408"/>
                  </a:moveTo>
                  <a:cubicBezTo>
                    <a:pt x="1716219" y="351851"/>
                    <a:pt x="1662714" y="322630"/>
                    <a:pt x="1604107" y="332140"/>
                  </a:cubicBezTo>
                  <a:cubicBezTo>
                    <a:pt x="1545500" y="341651"/>
                    <a:pt x="1503981" y="386292"/>
                    <a:pt x="1511374" y="431849"/>
                  </a:cubicBezTo>
                  <a:cubicBezTo>
                    <a:pt x="1518767" y="477406"/>
                    <a:pt x="1572271" y="506627"/>
                    <a:pt x="1630878" y="497117"/>
                  </a:cubicBezTo>
                  <a:cubicBezTo>
                    <a:pt x="1689486" y="487606"/>
                    <a:pt x="1731004" y="442965"/>
                    <a:pt x="1723611" y="397408"/>
                  </a:cubicBezTo>
                  <a:close/>
                  <a:moveTo>
                    <a:pt x="2122570" y="1520950"/>
                  </a:moveTo>
                  <a:cubicBezTo>
                    <a:pt x="2116918" y="1461846"/>
                    <a:pt x="2075092" y="1417493"/>
                    <a:pt x="2029148" y="1421887"/>
                  </a:cubicBezTo>
                  <a:cubicBezTo>
                    <a:pt x="1983205" y="1426280"/>
                    <a:pt x="1950543" y="1477756"/>
                    <a:pt x="1956195" y="1536861"/>
                  </a:cubicBezTo>
                  <a:cubicBezTo>
                    <a:pt x="1961847" y="1595965"/>
                    <a:pt x="2003673" y="1640318"/>
                    <a:pt x="2049617" y="1635924"/>
                  </a:cubicBezTo>
                  <a:cubicBezTo>
                    <a:pt x="2095560" y="1631531"/>
                    <a:pt x="2128222" y="1580054"/>
                    <a:pt x="2122570" y="1520950"/>
                  </a:cubicBezTo>
                  <a:close/>
                  <a:moveTo>
                    <a:pt x="2183488" y="1779562"/>
                  </a:moveTo>
                  <a:cubicBezTo>
                    <a:pt x="2177835" y="1720458"/>
                    <a:pt x="2136009" y="1676105"/>
                    <a:pt x="2090066" y="1680499"/>
                  </a:cubicBezTo>
                  <a:cubicBezTo>
                    <a:pt x="2044122" y="1684893"/>
                    <a:pt x="2011460" y="1736369"/>
                    <a:pt x="2017113" y="1795473"/>
                  </a:cubicBezTo>
                  <a:cubicBezTo>
                    <a:pt x="2022765" y="1854577"/>
                    <a:pt x="2064591" y="1898930"/>
                    <a:pt x="2110534" y="1894536"/>
                  </a:cubicBezTo>
                  <a:cubicBezTo>
                    <a:pt x="2156478" y="1890143"/>
                    <a:pt x="2189140" y="1838667"/>
                    <a:pt x="2183488" y="1779562"/>
                  </a:cubicBezTo>
                  <a:close/>
                  <a:moveTo>
                    <a:pt x="2260769" y="933175"/>
                  </a:moveTo>
                  <a:cubicBezTo>
                    <a:pt x="2260769" y="873801"/>
                    <a:pt x="2223355" y="825668"/>
                    <a:pt x="2177202" y="825668"/>
                  </a:cubicBezTo>
                  <a:cubicBezTo>
                    <a:pt x="2131049" y="825668"/>
                    <a:pt x="2093635" y="873801"/>
                    <a:pt x="2093635" y="933175"/>
                  </a:cubicBezTo>
                  <a:cubicBezTo>
                    <a:pt x="2093635" y="992549"/>
                    <a:pt x="2131049" y="1040682"/>
                    <a:pt x="2177202" y="1040682"/>
                  </a:cubicBezTo>
                  <a:cubicBezTo>
                    <a:pt x="2223355" y="1040682"/>
                    <a:pt x="2260769" y="992549"/>
                    <a:pt x="2260769" y="933175"/>
                  </a:cubicBezTo>
                  <a:close/>
                  <a:moveTo>
                    <a:pt x="2277889" y="2009921"/>
                  </a:moveTo>
                  <a:cubicBezTo>
                    <a:pt x="2272236" y="1950817"/>
                    <a:pt x="2230410" y="1906464"/>
                    <a:pt x="2184467" y="1910857"/>
                  </a:cubicBezTo>
                  <a:cubicBezTo>
                    <a:pt x="2138523" y="1915251"/>
                    <a:pt x="2105861" y="1966727"/>
                    <a:pt x="2111514" y="2025831"/>
                  </a:cubicBezTo>
                  <a:cubicBezTo>
                    <a:pt x="2117166" y="2084936"/>
                    <a:pt x="2158992" y="2129289"/>
                    <a:pt x="2204935" y="2124895"/>
                  </a:cubicBezTo>
                  <a:cubicBezTo>
                    <a:pt x="2250879" y="2120501"/>
                    <a:pt x="2283541" y="2069024"/>
                    <a:pt x="2277889" y="2009921"/>
                  </a:cubicBezTo>
                  <a:close/>
                  <a:moveTo>
                    <a:pt x="2296791" y="1196411"/>
                  </a:moveTo>
                  <a:cubicBezTo>
                    <a:pt x="2296791" y="1137037"/>
                    <a:pt x="2259377" y="1088904"/>
                    <a:pt x="2213224" y="1088904"/>
                  </a:cubicBezTo>
                  <a:cubicBezTo>
                    <a:pt x="2167071" y="1088904"/>
                    <a:pt x="2129657" y="1137037"/>
                    <a:pt x="2129657" y="1196411"/>
                  </a:cubicBezTo>
                  <a:cubicBezTo>
                    <a:pt x="2129657" y="1255785"/>
                    <a:pt x="2167071" y="1303918"/>
                    <a:pt x="2213224" y="1303918"/>
                  </a:cubicBezTo>
                  <a:cubicBezTo>
                    <a:pt x="2259377" y="1303918"/>
                    <a:pt x="2296791" y="1255785"/>
                    <a:pt x="2296791" y="1196411"/>
                  </a:cubicBezTo>
                  <a:close/>
                  <a:moveTo>
                    <a:pt x="2368834" y="1434710"/>
                  </a:moveTo>
                  <a:cubicBezTo>
                    <a:pt x="2368834" y="1375336"/>
                    <a:pt x="2331420" y="1327203"/>
                    <a:pt x="2285267" y="1327203"/>
                  </a:cubicBezTo>
                  <a:cubicBezTo>
                    <a:pt x="2239114" y="1327203"/>
                    <a:pt x="2201700" y="1375336"/>
                    <a:pt x="2201700" y="1434710"/>
                  </a:cubicBezTo>
                  <a:cubicBezTo>
                    <a:pt x="2201700" y="1494084"/>
                    <a:pt x="2239114" y="1542217"/>
                    <a:pt x="2285267" y="1542217"/>
                  </a:cubicBezTo>
                  <a:cubicBezTo>
                    <a:pt x="2331420" y="1542217"/>
                    <a:pt x="2368834" y="1494084"/>
                    <a:pt x="2368834" y="1434710"/>
                  </a:cubicBezTo>
                  <a:close/>
                  <a:moveTo>
                    <a:pt x="2389895" y="2249728"/>
                  </a:moveTo>
                  <a:cubicBezTo>
                    <a:pt x="2384243" y="2190624"/>
                    <a:pt x="2342417" y="2146271"/>
                    <a:pt x="2296473" y="2150665"/>
                  </a:cubicBezTo>
                  <a:cubicBezTo>
                    <a:pt x="2250530" y="2155059"/>
                    <a:pt x="2217868" y="2206535"/>
                    <a:pt x="2223520" y="2265639"/>
                  </a:cubicBezTo>
                  <a:cubicBezTo>
                    <a:pt x="2229172" y="2324743"/>
                    <a:pt x="2270999" y="2369096"/>
                    <a:pt x="2316942" y="2364702"/>
                  </a:cubicBezTo>
                  <a:cubicBezTo>
                    <a:pt x="2362885" y="2360309"/>
                    <a:pt x="2395547" y="2308833"/>
                    <a:pt x="2389895" y="2249728"/>
                  </a:cubicBezTo>
                  <a:close/>
                  <a:moveTo>
                    <a:pt x="2457503" y="1684091"/>
                  </a:moveTo>
                  <a:cubicBezTo>
                    <a:pt x="2457503" y="1624717"/>
                    <a:pt x="2420089" y="1576584"/>
                    <a:pt x="2373936" y="1576584"/>
                  </a:cubicBezTo>
                  <a:cubicBezTo>
                    <a:pt x="2327783" y="1576584"/>
                    <a:pt x="2290369" y="1624717"/>
                    <a:pt x="2290369" y="1684091"/>
                  </a:cubicBezTo>
                  <a:cubicBezTo>
                    <a:pt x="2290369" y="1743465"/>
                    <a:pt x="2327783" y="1791598"/>
                    <a:pt x="2373936" y="1791598"/>
                  </a:cubicBezTo>
                  <a:cubicBezTo>
                    <a:pt x="2420089" y="1791598"/>
                    <a:pt x="2457503" y="1743465"/>
                    <a:pt x="2457503" y="1684091"/>
                  </a:cubicBezTo>
                  <a:close/>
                  <a:moveTo>
                    <a:pt x="2562798" y="1944557"/>
                  </a:moveTo>
                  <a:cubicBezTo>
                    <a:pt x="2562798" y="1885183"/>
                    <a:pt x="2525384" y="1837050"/>
                    <a:pt x="2479231" y="1837050"/>
                  </a:cubicBezTo>
                  <a:cubicBezTo>
                    <a:pt x="2433078" y="1837050"/>
                    <a:pt x="2395664" y="1885183"/>
                    <a:pt x="2395664" y="1944557"/>
                  </a:cubicBezTo>
                  <a:cubicBezTo>
                    <a:pt x="2395664" y="2003931"/>
                    <a:pt x="2433078" y="2052064"/>
                    <a:pt x="2479231" y="2052064"/>
                  </a:cubicBezTo>
                  <a:cubicBezTo>
                    <a:pt x="2525384" y="2052064"/>
                    <a:pt x="2562798" y="2003931"/>
                    <a:pt x="2562798" y="1944557"/>
                  </a:cubicBezTo>
                  <a:close/>
                  <a:moveTo>
                    <a:pt x="2695801" y="2166230"/>
                  </a:moveTo>
                  <a:cubicBezTo>
                    <a:pt x="2695801" y="2106856"/>
                    <a:pt x="2658387" y="2058723"/>
                    <a:pt x="2612234" y="2058723"/>
                  </a:cubicBezTo>
                  <a:cubicBezTo>
                    <a:pt x="2566081" y="2058723"/>
                    <a:pt x="2528667" y="2106856"/>
                    <a:pt x="2528667" y="2166230"/>
                  </a:cubicBezTo>
                  <a:cubicBezTo>
                    <a:pt x="2528667" y="2225604"/>
                    <a:pt x="2566081" y="2273737"/>
                    <a:pt x="2612234" y="2273737"/>
                  </a:cubicBezTo>
                  <a:cubicBezTo>
                    <a:pt x="2658387" y="2273737"/>
                    <a:pt x="2695801" y="2225604"/>
                    <a:pt x="2695801" y="2166230"/>
                  </a:cubicBezTo>
                  <a:close/>
                  <a:moveTo>
                    <a:pt x="2828805" y="2371277"/>
                  </a:moveTo>
                  <a:cubicBezTo>
                    <a:pt x="2828805" y="2311903"/>
                    <a:pt x="2791391" y="2263770"/>
                    <a:pt x="2745238" y="2263770"/>
                  </a:cubicBezTo>
                  <a:cubicBezTo>
                    <a:pt x="2699085" y="2263770"/>
                    <a:pt x="2661671" y="2311903"/>
                    <a:pt x="2661671" y="2371277"/>
                  </a:cubicBezTo>
                  <a:cubicBezTo>
                    <a:pt x="2661671" y="2430651"/>
                    <a:pt x="2699085" y="2478784"/>
                    <a:pt x="2745238" y="2478784"/>
                  </a:cubicBezTo>
                  <a:cubicBezTo>
                    <a:pt x="2791391" y="2478784"/>
                    <a:pt x="2828805" y="2430651"/>
                    <a:pt x="2828805" y="237127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clear">
              <a:bevelT w="107950"/>
              <a:bevelB w="317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 rot="5765013" flipV="1">
            <a:off x="157474" y="2797578"/>
            <a:ext cx="3641072" cy="2828805"/>
            <a:chOff x="2309590" y="837719"/>
            <a:chExt cx="3641072" cy="2828805"/>
          </a:xfr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55000">
                <a:srgbClr val="AD0101">
                  <a:lumMod val="40000"/>
                  <a:lumOff val="60000"/>
                </a:srgbClr>
              </a:gs>
              <a:gs pos="98000">
                <a:srgbClr val="0047FF"/>
              </a:gs>
              <a:gs pos="96000">
                <a:srgbClr val="000082"/>
              </a:gs>
              <a:gs pos="81000">
                <a:srgbClr val="726056">
                  <a:lumMod val="40000"/>
                  <a:lumOff val="60000"/>
                </a:srgbClr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12" name="11 Forma libre"/>
            <p:cNvSpPr/>
            <p:nvPr/>
          </p:nvSpPr>
          <p:spPr bwMode="auto">
            <a:xfrm rot="1100331">
              <a:off x="2309590" y="1168334"/>
              <a:ext cx="3641072" cy="2067242"/>
            </a:xfrm>
            <a:custGeom>
              <a:avLst/>
              <a:gdLst/>
              <a:ahLst/>
              <a:cxnLst/>
              <a:rect l="l" t="t" r="r" b="b"/>
              <a:pathLst>
                <a:path w="7481107" h="4247447">
                  <a:moveTo>
                    <a:pt x="4751863" y="2302746"/>
                  </a:moveTo>
                  <a:cubicBezTo>
                    <a:pt x="5108910" y="3353212"/>
                    <a:pt x="5631005" y="3831250"/>
                    <a:pt x="6039379" y="4208128"/>
                  </a:cubicBezTo>
                  <a:cubicBezTo>
                    <a:pt x="5495941" y="3995729"/>
                    <a:pt x="5015171" y="3118239"/>
                    <a:pt x="4812721" y="2784086"/>
                  </a:cubicBezTo>
                  <a:cubicBezTo>
                    <a:pt x="4723745" y="2883909"/>
                    <a:pt x="4731778" y="3123738"/>
                    <a:pt x="4691307" y="3293564"/>
                  </a:cubicBezTo>
                  <a:cubicBezTo>
                    <a:pt x="4678044" y="2970108"/>
                    <a:pt x="4616594" y="2663679"/>
                    <a:pt x="4751863" y="2302746"/>
                  </a:cubicBezTo>
                  <a:close/>
                  <a:moveTo>
                    <a:pt x="2922494" y="1344706"/>
                  </a:moveTo>
                  <a:cubicBezTo>
                    <a:pt x="2702860" y="1661458"/>
                    <a:pt x="2415988" y="1785471"/>
                    <a:pt x="2142565" y="1958789"/>
                  </a:cubicBezTo>
                  <a:cubicBezTo>
                    <a:pt x="2259106" y="1828801"/>
                    <a:pt x="2460812" y="1698812"/>
                    <a:pt x="2492188" y="1568824"/>
                  </a:cubicBezTo>
                  <a:cubicBezTo>
                    <a:pt x="2102223" y="1592730"/>
                    <a:pt x="1107140" y="1697318"/>
                    <a:pt x="623047" y="1371600"/>
                  </a:cubicBezTo>
                  <a:cubicBezTo>
                    <a:pt x="1165412" y="1492623"/>
                    <a:pt x="1855695" y="1649506"/>
                    <a:pt x="2922494" y="1344706"/>
                  </a:cubicBezTo>
                  <a:close/>
                  <a:moveTo>
                    <a:pt x="4772936" y="1121155"/>
                  </a:moveTo>
                  <a:cubicBezTo>
                    <a:pt x="5092846" y="1695659"/>
                    <a:pt x="5103619" y="2642508"/>
                    <a:pt x="6966404" y="4247447"/>
                  </a:cubicBezTo>
                  <a:cubicBezTo>
                    <a:pt x="6574902" y="4002479"/>
                    <a:pt x="5526959" y="3345298"/>
                    <a:pt x="4750159" y="1584101"/>
                  </a:cubicBezTo>
                  <a:cubicBezTo>
                    <a:pt x="4534096" y="1946487"/>
                    <a:pt x="4458270" y="2086277"/>
                    <a:pt x="4265325" y="2836183"/>
                  </a:cubicBezTo>
                  <a:cubicBezTo>
                    <a:pt x="4330236" y="2342224"/>
                    <a:pt x="4372983" y="1721839"/>
                    <a:pt x="4772936" y="1121155"/>
                  </a:cubicBezTo>
                  <a:close/>
                  <a:moveTo>
                    <a:pt x="3881718" y="654424"/>
                  </a:moveTo>
                  <a:cubicBezTo>
                    <a:pt x="3615765" y="1325284"/>
                    <a:pt x="3130176" y="1713753"/>
                    <a:pt x="2761129" y="2048436"/>
                  </a:cubicBezTo>
                  <a:cubicBezTo>
                    <a:pt x="3267635" y="1462742"/>
                    <a:pt x="3339353" y="1320800"/>
                    <a:pt x="3514165" y="936812"/>
                  </a:cubicBezTo>
                  <a:cubicBezTo>
                    <a:pt x="1624106" y="1301377"/>
                    <a:pt x="487083" y="814294"/>
                    <a:pt x="62753" y="632012"/>
                  </a:cubicBezTo>
                  <a:cubicBezTo>
                    <a:pt x="2442883" y="1249082"/>
                    <a:pt x="3227295" y="718671"/>
                    <a:pt x="3881718" y="654424"/>
                  </a:cubicBezTo>
                  <a:close/>
                  <a:moveTo>
                    <a:pt x="4889627" y="140520"/>
                  </a:moveTo>
                  <a:cubicBezTo>
                    <a:pt x="5502806" y="1306170"/>
                    <a:pt x="5680334" y="2653714"/>
                    <a:pt x="7481107" y="3967154"/>
                  </a:cubicBezTo>
                  <a:cubicBezTo>
                    <a:pt x="5885895" y="3207472"/>
                    <a:pt x="5047028" y="1013037"/>
                    <a:pt x="4828004" y="586756"/>
                  </a:cubicBezTo>
                  <a:cubicBezTo>
                    <a:pt x="4452373" y="1041528"/>
                    <a:pt x="4054610" y="1440744"/>
                    <a:pt x="3931826" y="2543755"/>
                  </a:cubicBezTo>
                  <a:cubicBezTo>
                    <a:pt x="3876216" y="2193290"/>
                    <a:pt x="3874861" y="1401695"/>
                    <a:pt x="4889627" y="140520"/>
                  </a:cubicBezTo>
                  <a:close/>
                  <a:moveTo>
                    <a:pt x="4621306" y="0"/>
                  </a:moveTo>
                  <a:cubicBezTo>
                    <a:pt x="4162612" y="1552389"/>
                    <a:pt x="3511177" y="2002118"/>
                    <a:pt x="3191435" y="2156012"/>
                  </a:cubicBezTo>
                  <a:cubicBezTo>
                    <a:pt x="4028141" y="1426881"/>
                    <a:pt x="4129741" y="872565"/>
                    <a:pt x="4289612" y="304800"/>
                  </a:cubicBezTo>
                  <a:cubicBezTo>
                    <a:pt x="3814482" y="367553"/>
                    <a:pt x="1532966" y="927847"/>
                    <a:pt x="0" y="49306"/>
                  </a:cubicBezTo>
                  <a:cubicBezTo>
                    <a:pt x="2105211" y="781425"/>
                    <a:pt x="3313954" y="159870"/>
                    <a:pt x="4621306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clear">
              <a:bevelT w="107950"/>
              <a:bevelB w="317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69 Elipse"/>
            <p:cNvSpPr/>
            <p:nvPr/>
          </p:nvSpPr>
          <p:spPr bwMode="auto">
            <a:xfrm rot="5400000" flipH="1">
              <a:off x="2684325" y="1012730"/>
              <a:ext cx="2828805" cy="2478784"/>
            </a:xfrm>
            <a:custGeom>
              <a:avLst/>
              <a:gdLst/>
              <a:ahLst/>
              <a:cxnLst/>
              <a:rect l="l" t="t" r="r" b="b"/>
              <a:pathLst>
                <a:path w="2828805" h="2478784">
                  <a:moveTo>
                    <a:pt x="213090" y="67062"/>
                  </a:moveTo>
                  <a:cubicBezTo>
                    <a:pt x="205698" y="21505"/>
                    <a:pt x="152193" y="-7716"/>
                    <a:pt x="93585" y="1795"/>
                  </a:cubicBezTo>
                  <a:cubicBezTo>
                    <a:pt x="34978" y="11305"/>
                    <a:pt x="-6540" y="55946"/>
                    <a:pt x="852" y="101503"/>
                  </a:cubicBezTo>
                  <a:cubicBezTo>
                    <a:pt x="8245" y="147060"/>
                    <a:pt x="61750" y="176281"/>
                    <a:pt x="120357" y="166771"/>
                  </a:cubicBezTo>
                  <a:cubicBezTo>
                    <a:pt x="178964" y="157260"/>
                    <a:pt x="220483" y="112619"/>
                    <a:pt x="213090" y="67062"/>
                  </a:cubicBezTo>
                  <a:close/>
                  <a:moveTo>
                    <a:pt x="411938" y="464393"/>
                  </a:moveTo>
                  <a:cubicBezTo>
                    <a:pt x="411938" y="418240"/>
                    <a:pt x="363805" y="380826"/>
                    <a:pt x="304431" y="380826"/>
                  </a:cubicBezTo>
                  <a:cubicBezTo>
                    <a:pt x="245057" y="380826"/>
                    <a:pt x="196924" y="418240"/>
                    <a:pt x="196924" y="464393"/>
                  </a:cubicBezTo>
                  <a:cubicBezTo>
                    <a:pt x="196924" y="510546"/>
                    <a:pt x="245057" y="547960"/>
                    <a:pt x="304431" y="547960"/>
                  </a:cubicBezTo>
                  <a:cubicBezTo>
                    <a:pt x="363805" y="547960"/>
                    <a:pt x="411938" y="510546"/>
                    <a:pt x="411938" y="464393"/>
                  </a:cubicBezTo>
                  <a:close/>
                  <a:moveTo>
                    <a:pt x="436794" y="165504"/>
                  </a:moveTo>
                  <a:cubicBezTo>
                    <a:pt x="429402" y="119947"/>
                    <a:pt x="375897" y="90726"/>
                    <a:pt x="317290" y="100237"/>
                  </a:cubicBezTo>
                  <a:cubicBezTo>
                    <a:pt x="258682" y="109747"/>
                    <a:pt x="217164" y="154388"/>
                    <a:pt x="224557" y="199945"/>
                  </a:cubicBezTo>
                  <a:cubicBezTo>
                    <a:pt x="231949" y="245502"/>
                    <a:pt x="285454" y="274723"/>
                    <a:pt x="344061" y="265213"/>
                  </a:cubicBezTo>
                  <a:cubicBezTo>
                    <a:pt x="402669" y="255702"/>
                    <a:pt x="444187" y="211061"/>
                    <a:pt x="436794" y="165504"/>
                  </a:cubicBezTo>
                  <a:close/>
                  <a:moveTo>
                    <a:pt x="661319" y="553062"/>
                  </a:moveTo>
                  <a:cubicBezTo>
                    <a:pt x="661319" y="506909"/>
                    <a:pt x="613186" y="469495"/>
                    <a:pt x="553812" y="469495"/>
                  </a:cubicBezTo>
                  <a:cubicBezTo>
                    <a:pt x="494438" y="469495"/>
                    <a:pt x="446305" y="506909"/>
                    <a:pt x="446305" y="553062"/>
                  </a:cubicBezTo>
                  <a:cubicBezTo>
                    <a:pt x="446305" y="599215"/>
                    <a:pt x="494438" y="636629"/>
                    <a:pt x="553812" y="636629"/>
                  </a:cubicBezTo>
                  <a:cubicBezTo>
                    <a:pt x="613186" y="636629"/>
                    <a:pt x="661319" y="599215"/>
                    <a:pt x="661319" y="553062"/>
                  </a:cubicBezTo>
                  <a:close/>
                  <a:moveTo>
                    <a:pt x="676910" y="261282"/>
                  </a:moveTo>
                  <a:cubicBezTo>
                    <a:pt x="669517" y="215725"/>
                    <a:pt x="616012" y="186504"/>
                    <a:pt x="557405" y="196015"/>
                  </a:cubicBezTo>
                  <a:cubicBezTo>
                    <a:pt x="498798" y="205525"/>
                    <a:pt x="457279" y="250166"/>
                    <a:pt x="464672" y="295723"/>
                  </a:cubicBezTo>
                  <a:cubicBezTo>
                    <a:pt x="472065" y="341280"/>
                    <a:pt x="525569" y="370501"/>
                    <a:pt x="584177" y="360991"/>
                  </a:cubicBezTo>
                  <a:cubicBezTo>
                    <a:pt x="642784" y="351480"/>
                    <a:pt x="684302" y="306839"/>
                    <a:pt x="676910" y="261282"/>
                  </a:cubicBezTo>
                  <a:close/>
                  <a:moveTo>
                    <a:pt x="899618" y="625105"/>
                  </a:moveTo>
                  <a:cubicBezTo>
                    <a:pt x="899618" y="578952"/>
                    <a:pt x="851485" y="541538"/>
                    <a:pt x="792111" y="541538"/>
                  </a:cubicBezTo>
                  <a:cubicBezTo>
                    <a:pt x="732737" y="541538"/>
                    <a:pt x="684604" y="578952"/>
                    <a:pt x="684604" y="625105"/>
                  </a:cubicBezTo>
                  <a:cubicBezTo>
                    <a:pt x="684604" y="671258"/>
                    <a:pt x="732737" y="708672"/>
                    <a:pt x="792111" y="708672"/>
                  </a:cubicBezTo>
                  <a:cubicBezTo>
                    <a:pt x="851485" y="708672"/>
                    <a:pt x="899618" y="671258"/>
                    <a:pt x="899618" y="625105"/>
                  </a:cubicBezTo>
                  <a:close/>
                  <a:moveTo>
                    <a:pt x="950879" y="323496"/>
                  </a:moveTo>
                  <a:cubicBezTo>
                    <a:pt x="943486" y="277939"/>
                    <a:pt x="889981" y="248718"/>
                    <a:pt x="831374" y="258229"/>
                  </a:cubicBezTo>
                  <a:cubicBezTo>
                    <a:pt x="772767" y="267739"/>
                    <a:pt x="731248" y="312380"/>
                    <a:pt x="738641" y="357937"/>
                  </a:cubicBezTo>
                  <a:cubicBezTo>
                    <a:pt x="746034" y="403495"/>
                    <a:pt x="799538" y="432716"/>
                    <a:pt x="858146" y="423205"/>
                  </a:cubicBezTo>
                  <a:cubicBezTo>
                    <a:pt x="916753" y="413695"/>
                    <a:pt x="958271" y="369053"/>
                    <a:pt x="950879" y="323496"/>
                  </a:cubicBezTo>
                  <a:close/>
                  <a:moveTo>
                    <a:pt x="1162854" y="661127"/>
                  </a:moveTo>
                  <a:cubicBezTo>
                    <a:pt x="1162854" y="614974"/>
                    <a:pt x="1114721" y="577560"/>
                    <a:pt x="1055347" y="577560"/>
                  </a:cubicBezTo>
                  <a:cubicBezTo>
                    <a:pt x="995973" y="577560"/>
                    <a:pt x="947840" y="614974"/>
                    <a:pt x="947840" y="661127"/>
                  </a:cubicBezTo>
                  <a:cubicBezTo>
                    <a:pt x="947840" y="707280"/>
                    <a:pt x="995973" y="744694"/>
                    <a:pt x="1055347" y="744694"/>
                  </a:cubicBezTo>
                  <a:cubicBezTo>
                    <a:pt x="1114721" y="744694"/>
                    <a:pt x="1162854" y="707280"/>
                    <a:pt x="1162854" y="661127"/>
                  </a:cubicBezTo>
                  <a:close/>
                  <a:moveTo>
                    <a:pt x="1211243" y="371074"/>
                  </a:moveTo>
                  <a:cubicBezTo>
                    <a:pt x="1203850" y="325517"/>
                    <a:pt x="1150345" y="296296"/>
                    <a:pt x="1091738" y="305807"/>
                  </a:cubicBezTo>
                  <a:cubicBezTo>
                    <a:pt x="1033131" y="315317"/>
                    <a:pt x="991612" y="359958"/>
                    <a:pt x="999005" y="405516"/>
                  </a:cubicBezTo>
                  <a:cubicBezTo>
                    <a:pt x="1006398" y="451073"/>
                    <a:pt x="1059902" y="480294"/>
                    <a:pt x="1118509" y="470783"/>
                  </a:cubicBezTo>
                  <a:cubicBezTo>
                    <a:pt x="1177117" y="461273"/>
                    <a:pt x="1218635" y="416632"/>
                    <a:pt x="1211243" y="371074"/>
                  </a:cubicBezTo>
                  <a:close/>
                  <a:moveTo>
                    <a:pt x="1458004" y="404017"/>
                  </a:moveTo>
                  <a:cubicBezTo>
                    <a:pt x="1450612" y="358459"/>
                    <a:pt x="1397107" y="329238"/>
                    <a:pt x="1338500" y="338749"/>
                  </a:cubicBezTo>
                  <a:cubicBezTo>
                    <a:pt x="1279892" y="348259"/>
                    <a:pt x="1238374" y="392901"/>
                    <a:pt x="1245767" y="438458"/>
                  </a:cubicBezTo>
                  <a:cubicBezTo>
                    <a:pt x="1253160" y="484015"/>
                    <a:pt x="1306664" y="513236"/>
                    <a:pt x="1365271" y="503725"/>
                  </a:cubicBezTo>
                  <a:cubicBezTo>
                    <a:pt x="1423879" y="494215"/>
                    <a:pt x="1465397" y="449574"/>
                    <a:pt x="1458004" y="404017"/>
                  </a:cubicBezTo>
                  <a:close/>
                  <a:moveTo>
                    <a:pt x="1723611" y="397408"/>
                  </a:moveTo>
                  <a:cubicBezTo>
                    <a:pt x="1716219" y="351851"/>
                    <a:pt x="1662714" y="322630"/>
                    <a:pt x="1604107" y="332140"/>
                  </a:cubicBezTo>
                  <a:cubicBezTo>
                    <a:pt x="1545500" y="341651"/>
                    <a:pt x="1503981" y="386292"/>
                    <a:pt x="1511374" y="431849"/>
                  </a:cubicBezTo>
                  <a:cubicBezTo>
                    <a:pt x="1518767" y="477406"/>
                    <a:pt x="1572271" y="506627"/>
                    <a:pt x="1630878" y="497117"/>
                  </a:cubicBezTo>
                  <a:cubicBezTo>
                    <a:pt x="1689486" y="487606"/>
                    <a:pt x="1731004" y="442965"/>
                    <a:pt x="1723611" y="397408"/>
                  </a:cubicBezTo>
                  <a:close/>
                  <a:moveTo>
                    <a:pt x="2122570" y="1520950"/>
                  </a:moveTo>
                  <a:cubicBezTo>
                    <a:pt x="2116918" y="1461846"/>
                    <a:pt x="2075092" y="1417493"/>
                    <a:pt x="2029148" y="1421887"/>
                  </a:cubicBezTo>
                  <a:cubicBezTo>
                    <a:pt x="1983205" y="1426280"/>
                    <a:pt x="1950543" y="1477756"/>
                    <a:pt x="1956195" y="1536861"/>
                  </a:cubicBezTo>
                  <a:cubicBezTo>
                    <a:pt x="1961847" y="1595965"/>
                    <a:pt x="2003673" y="1640318"/>
                    <a:pt x="2049617" y="1635924"/>
                  </a:cubicBezTo>
                  <a:cubicBezTo>
                    <a:pt x="2095560" y="1631531"/>
                    <a:pt x="2128222" y="1580054"/>
                    <a:pt x="2122570" y="1520950"/>
                  </a:cubicBezTo>
                  <a:close/>
                  <a:moveTo>
                    <a:pt x="2183488" y="1779562"/>
                  </a:moveTo>
                  <a:cubicBezTo>
                    <a:pt x="2177835" y="1720458"/>
                    <a:pt x="2136009" y="1676105"/>
                    <a:pt x="2090066" y="1680499"/>
                  </a:cubicBezTo>
                  <a:cubicBezTo>
                    <a:pt x="2044122" y="1684893"/>
                    <a:pt x="2011460" y="1736369"/>
                    <a:pt x="2017113" y="1795473"/>
                  </a:cubicBezTo>
                  <a:cubicBezTo>
                    <a:pt x="2022765" y="1854577"/>
                    <a:pt x="2064591" y="1898930"/>
                    <a:pt x="2110534" y="1894536"/>
                  </a:cubicBezTo>
                  <a:cubicBezTo>
                    <a:pt x="2156478" y="1890143"/>
                    <a:pt x="2189140" y="1838667"/>
                    <a:pt x="2183488" y="1779562"/>
                  </a:cubicBezTo>
                  <a:close/>
                  <a:moveTo>
                    <a:pt x="2260769" y="933175"/>
                  </a:moveTo>
                  <a:cubicBezTo>
                    <a:pt x="2260769" y="873801"/>
                    <a:pt x="2223355" y="825668"/>
                    <a:pt x="2177202" y="825668"/>
                  </a:cubicBezTo>
                  <a:cubicBezTo>
                    <a:pt x="2131049" y="825668"/>
                    <a:pt x="2093635" y="873801"/>
                    <a:pt x="2093635" y="933175"/>
                  </a:cubicBezTo>
                  <a:cubicBezTo>
                    <a:pt x="2093635" y="992549"/>
                    <a:pt x="2131049" y="1040682"/>
                    <a:pt x="2177202" y="1040682"/>
                  </a:cubicBezTo>
                  <a:cubicBezTo>
                    <a:pt x="2223355" y="1040682"/>
                    <a:pt x="2260769" y="992549"/>
                    <a:pt x="2260769" y="933175"/>
                  </a:cubicBezTo>
                  <a:close/>
                  <a:moveTo>
                    <a:pt x="2277889" y="2009921"/>
                  </a:moveTo>
                  <a:cubicBezTo>
                    <a:pt x="2272236" y="1950817"/>
                    <a:pt x="2230410" y="1906464"/>
                    <a:pt x="2184467" y="1910857"/>
                  </a:cubicBezTo>
                  <a:cubicBezTo>
                    <a:pt x="2138523" y="1915251"/>
                    <a:pt x="2105861" y="1966727"/>
                    <a:pt x="2111514" y="2025831"/>
                  </a:cubicBezTo>
                  <a:cubicBezTo>
                    <a:pt x="2117166" y="2084936"/>
                    <a:pt x="2158992" y="2129289"/>
                    <a:pt x="2204935" y="2124895"/>
                  </a:cubicBezTo>
                  <a:cubicBezTo>
                    <a:pt x="2250879" y="2120501"/>
                    <a:pt x="2283541" y="2069024"/>
                    <a:pt x="2277889" y="2009921"/>
                  </a:cubicBezTo>
                  <a:close/>
                  <a:moveTo>
                    <a:pt x="2296791" y="1196411"/>
                  </a:moveTo>
                  <a:cubicBezTo>
                    <a:pt x="2296791" y="1137037"/>
                    <a:pt x="2259377" y="1088904"/>
                    <a:pt x="2213224" y="1088904"/>
                  </a:cubicBezTo>
                  <a:cubicBezTo>
                    <a:pt x="2167071" y="1088904"/>
                    <a:pt x="2129657" y="1137037"/>
                    <a:pt x="2129657" y="1196411"/>
                  </a:cubicBezTo>
                  <a:cubicBezTo>
                    <a:pt x="2129657" y="1255785"/>
                    <a:pt x="2167071" y="1303918"/>
                    <a:pt x="2213224" y="1303918"/>
                  </a:cubicBezTo>
                  <a:cubicBezTo>
                    <a:pt x="2259377" y="1303918"/>
                    <a:pt x="2296791" y="1255785"/>
                    <a:pt x="2296791" y="1196411"/>
                  </a:cubicBezTo>
                  <a:close/>
                  <a:moveTo>
                    <a:pt x="2368834" y="1434710"/>
                  </a:moveTo>
                  <a:cubicBezTo>
                    <a:pt x="2368834" y="1375336"/>
                    <a:pt x="2331420" y="1327203"/>
                    <a:pt x="2285267" y="1327203"/>
                  </a:cubicBezTo>
                  <a:cubicBezTo>
                    <a:pt x="2239114" y="1327203"/>
                    <a:pt x="2201700" y="1375336"/>
                    <a:pt x="2201700" y="1434710"/>
                  </a:cubicBezTo>
                  <a:cubicBezTo>
                    <a:pt x="2201700" y="1494084"/>
                    <a:pt x="2239114" y="1542217"/>
                    <a:pt x="2285267" y="1542217"/>
                  </a:cubicBezTo>
                  <a:cubicBezTo>
                    <a:pt x="2331420" y="1542217"/>
                    <a:pt x="2368834" y="1494084"/>
                    <a:pt x="2368834" y="1434710"/>
                  </a:cubicBezTo>
                  <a:close/>
                  <a:moveTo>
                    <a:pt x="2389895" y="2249728"/>
                  </a:moveTo>
                  <a:cubicBezTo>
                    <a:pt x="2384243" y="2190624"/>
                    <a:pt x="2342417" y="2146271"/>
                    <a:pt x="2296473" y="2150665"/>
                  </a:cubicBezTo>
                  <a:cubicBezTo>
                    <a:pt x="2250530" y="2155059"/>
                    <a:pt x="2217868" y="2206535"/>
                    <a:pt x="2223520" y="2265639"/>
                  </a:cubicBezTo>
                  <a:cubicBezTo>
                    <a:pt x="2229172" y="2324743"/>
                    <a:pt x="2270999" y="2369096"/>
                    <a:pt x="2316942" y="2364702"/>
                  </a:cubicBezTo>
                  <a:cubicBezTo>
                    <a:pt x="2362885" y="2360309"/>
                    <a:pt x="2395547" y="2308833"/>
                    <a:pt x="2389895" y="2249728"/>
                  </a:cubicBezTo>
                  <a:close/>
                  <a:moveTo>
                    <a:pt x="2457503" y="1684091"/>
                  </a:moveTo>
                  <a:cubicBezTo>
                    <a:pt x="2457503" y="1624717"/>
                    <a:pt x="2420089" y="1576584"/>
                    <a:pt x="2373936" y="1576584"/>
                  </a:cubicBezTo>
                  <a:cubicBezTo>
                    <a:pt x="2327783" y="1576584"/>
                    <a:pt x="2290369" y="1624717"/>
                    <a:pt x="2290369" y="1684091"/>
                  </a:cubicBezTo>
                  <a:cubicBezTo>
                    <a:pt x="2290369" y="1743465"/>
                    <a:pt x="2327783" y="1791598"/>
                    <a:pt x="2373936" y="1791598"/>
                  </a:cubicBezTo>
                  <a:cubicBezTo>
                    <a:pt x="2420089" y="1791598"/>
                    <a:pt x="2457503" y="1743465"/>
                    <a:pt x="2457503" y="1684091"/>
                  </a:cubicBezTo>
                  <a:close/>
                  <a:moveTo>
                    <a:pt x="2562798" y="1944557"/>
                  </a:moveTo>
                  <a:cubicBezTo>
                    <a:pt x="2562798" y="1885183"/>
                    <a:pt x="2525384" y="1837050"/>
                    <a:pt x="2479231" y="1837050"/>
                  </a:cubicBezTo>
                  <a:cubicBezTo>
                    <a:pt x="2433078" y="1837050"/>
                    <a:pt x="2395664" y="1885183"/>
                    <a:pt x="2395664" y="1944557"/>
                  </a:cubicBezTo>
                  <a:cubicBezTo>
                    <a:pt x="2395664" y="2003931"/>
                    <a:pt x="2433078" y="2052064"/>
                    <a:pt x="2479231" y="2052064"/>
                  </a:cubicBezTo>
                  <a:cubicBezTo>
                    <a:pt x="2525384" y="2052064"/>
                    <a:pt x="2562798" y="2003931"/>
                    <a:pt x="2562798" y="1944557"/>
                  </a:cubicBezTo>
                  <a:close/>
                  <a:moveTo>
                    <a:pt x="2695801" y="2166230"/>
                  </a:moveTo>
                  <a:cubicBezTo>
                    <a:pt x="2695801" y="2106856"/>
                    <a:pt x="2658387" y="2058723"/>
                    <a:pt x="2612234" y="2058723"/>
                  </a:cubicBezTo>
                  <a:cubicBezTo>
                    <a:pt x="2566081" y="2058723"/>
                    <a:pt x="2528667" y="2106856"/>
                    <a:pt x="2528667" y="2166230"/>
                  </a:cubicBezTo>
                  <a:cubicBezTo>
                    <a:pt x="2528667" y="2225604"/>
                    <a:pt x="2566081" y="2273737"/>
                    <a:pt x="2612234" y="2273737"/>
                  </a:cubicBezTo>
                  <a:cubicBezTo>
                    <a:pt x="2658387" y="2273737"/>
                    <a:pt x="2695801" y="2225604"/>
                    <a:pt x="2695801" y="2166230"/>
                  </a:cubicBezTo>
                  <a:close/>
                  <a:moveTo>
                    <a:pt x="2828805" y="2371277"/>
                  </a:moveTo>
                  <a:cubicBezTo>
                    <a:pt x="2828805" y="2311903"/>
                    <a:pt x="2791391" y="2263770"/>
                    <a:pt x="2745238" y="2263770"/>
                  </a:cubicBezTo>
                  <a:cubicBezTo>
                    <a:pt x="2699085" y="2263770"/>
                    <a:pt x="2661671" y="2311903"/>
                    <a:pt x="2661671" y="2371277"/>
                  </a:cubicBezTo>
                  <a:cubicBezTo>
                    <a:pt x="2661671" y="2430651"/>
                    <a:pt x="2699085" y="2478784"/>
                    <a:pt x="2745238" y="2478784"/>
                  </a:cubicBezTo>
                  <a:cubicBezTo>
                    <a:pt x="2791391" y="2478784"/>
                    <a:pt x="2828805" y="2430651"/>
                    <a:pt x="2828805" y="237127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clear">
              <a:bevelT w="107950"/>
              <a:bevelB w="317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14" name="13 Imagen" descr="AAgCF9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1204564" y="-914300"/>
            <a:ext cx="11872564" cy="744649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03858743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3789459" y="3491086"/>
            <a:ext cx="1523071" cy="1384496"/>
            <a:chOff x="3010829" y="2131043"/>
            <a:chExt cx="2839844" cy="2581464"/>
          </a:xfrm>
        </p:grpSpPr>
        <p:sp>
          <p:nvSpPr>
            <p:cNvPr id="3" name="2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" name="3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" name="4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5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3815532" y="4083919"/>
            <a:ext cx="1523071" cy="1384496"/>
            <a:chOff x="3010829" y="2131043"/>
            <a:chExt cx="2839844" cy="2581464"/>
          </a:xfrm>
        </p:grpSpPr>
        <p:sp>
          <p:nvSpPr>
            <p:cNvPr id="8" name="7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8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9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10 Forma libre"/>
            <p:cNvSpPr/>
            <p:nvPr/>
          </p:nvSpPr>
          <p:spPr>
            <a:xfrm>
              <a:off x="3283421" y="2402440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flipV="1">
            <a:off x="3779934" y="1147936"/>
            <a:ext cx="1523071" cy="1384496"/>
            <a:chOff x="3010829" y="2131043"/>
            <a:chExt cx="2839844" cy="2581464"/>
          </a:xfrm>
        </p:grpSpPr>
        <p:sp>
          <p:nvSpPr>
            <p:cNvPr id="13" name="12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13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14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15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 flipV="1">
            <a:off x="3789913" y="-236562"/>
            <a:ext cx="1523071" cy="1384496"/>
            <a:chOff x="3010829" y="2131043"/>
            <a:chExt cx="2839844" cy="2581464"/>
          </a:xfrm>
        </p:grpSpPr>
        <p:sp>
          <p:nvSpPr>
            <p:cNvPr id="18" name="17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19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20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 rot="5400000" flipV="1">
            <a:off x="4829723" y="1856325"/>
            <a:ext cx="1523071" cy="1384496"/>
            <a:chOff x="3010829" y="2131043"/>
            <a:chExt cx="2839844" cy="2581464"/>
          </a:xfrm>
        </p:grpSpPr>
        <p:sp>
          <p:nvSpPr>
            <p:cNvPr id="23" name="22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23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24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25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 rot="5400000" flipV="1">
            <a:off x="6191329" y="1876016"/>
            <a:ext cx="1523071" cy="1384496"/>
            <a:chOff x="3010829" y="2131043"/>
            <a:chExt cx="2839844" cy="2581464"/>
          </a:xfrm>
        </p:grpSpPr>
        <p:sp>
          <p:nvSpPr>
            <p:cNvPr id="28" name="27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28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29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30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2" name="31 Grupo"/>
          <p:cNvGrpSpPr/>
          <p:nvPr/>
        </p:nvGrpSpPr>
        <p:grpSpPr>
          <a:xfrm rot="16200000" flipV="1">
            <a:off x="2687294" y="1865088"/>
            <a:ext cx="1523071" cy="1384496"/>
            <a:chOff x="3010829" y="2131043"/>
            <a:chExt cx="2839844" cy="2581464"/>
          </a:xfrm>
        </p:grpSpPr>
        <p:sp>
          <p:nvSpPr>
            <p:cNvPr id="33" name="32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33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34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35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 rot="16200000" flipV="1">
            <a:off x="1302780" y="1865087"/>
            <a:ext cx="1523071" cy="1384496"/>
            <a:chOff x="3010829" y="2131043"/>
            <a:chExt cx="2839844" cy="2581464"/>
          </a:xfrm>
        </p:grpSpPr>
        <p:sp>
          <p:nvSpPr>
            <p:cNvPr id="38" name="37 Forma libre"/>
            <p:cNvSpPr/>
            <p:nvPr/>
          </p:nvSpPr>
          <p:spPr>
            <a:xfrm>
              <a:off x="3010829" y="2419938"/>
              <a:ext cx="2839844" cy="2292569"/>
            </a:xfrm>
            <a:custGeom>
              <a:avLst/>
              <a:gdLst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74849"/>
                <a:gd name="connsiteX1" fmla="*/ 0 w 2839844"/>
                <a:gd name="connsiteY1" fmla="*/ 2274849 h 2274849"/>
                <a:gd name="connsiteX2" fmla="*/ 1438507 w 2839844"/>
                <a:gd name="connsiteY2" fmla="*/ 1241503 h 2274849"/>
                <a:gd name="connsiteX3" fmla="*/ 2839844 w 2839844"/>
                <a:gd name="connsiteY3" fmla="*/ 2271132 h 2274849"/>
                <a:gd name="connsiteX4" fmla="*/ 1405054 w 2839844"/>
                <a:gd name="connsiteY4" fmla="*/ 0 h 2274849"/>
                <a:gd name="connsiteX0" fmla="*/ 1405054 w 2839844"/>
                <a:gd name="connsiteY0" fmla="*/ 0 h 2294150"/>
                <a:gd name="connsiteX1" fmla="*/ 0 w 2839844"/>
                <a:gd name="connsiteY1" fmla="*/ 2274849 h 2294150"/>
                <a:gd name="connsiteX2" fmla="*/ 1438507 w 2839844"/>
                <a:gd name="connsiteY2" fmla="*/ 1241503 h 2294150"/>
                <a:gd name="connsiteX3" fmla="*/ 2839844 w 2839844"/>
                <a:gd name="connsiteY3" fmla="*/ 2271132 h 2294150"/>
                <a:gd name="connsiteX4" fmla="*/ 1405054 w 2839844"/>
                <a:gd name="connsiteY4" fmla="*/ 0 h 2294150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  <a:gd name="connsiteX0" fmla="*/ 1405054 w 2839844"/>
                <a:gd name="connsiteY0" fmla="*/ 0 h 2292569"/>
                <a:gd name="connsiteX1" fmla="*/ 0 w 2839844"/>
                <a:gd name="connsiteY1" fmla="*/ 2274849 h 2292569"/>
                <a:gd name="connsiteX2" fmla="*/ 1438507 w 2839844"/>
                <a:gd name="connsiteY2" fmla="*/ 1241503 h 2292569"/>
                <a:gd name="connsiteX3" fmla="*/ 2839844 w 2839844"/>
                <a:gd name="connsiteY3" fmla="*/ 2271132 h 2292569"/>
                <a:gd name="connsiteX4" fmla="*/ 1405054 w 2839844"/>
                <a:gd name="connsiteY4" fmla="*/ 0 h 22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9844" h="2292569">
                  <a:moveTo>
                    <a:pt x="1405054" y="0"/>
                  </a:moveTo>
                  <a:cubicBezTo>
                    <a:pt x="780586" y="572430"/>
                    <a:pt x="479503" y="1728440"/>
                    <a:pt x="0" y="2274849"/>
                  </a:cubicBezTo>
                  <a:cubicBezTo>
                    <a:pt x="687659" y="2432205"/>
                    <a:pt x="1312127" y="1496742"/>
                    <a:pt x="1438507" y="1241503"/>
                  </a:cubicBezTo>
                  <a:cubicBezTo>
                    <a:pt x="1913053" y="2168293"/>
                    <a:pt x="2543717" y="2336801"/>
                    <a:pt x="2839844" y="2271132"/>
                  </a:cubicBezTo>
                  <a:cubicBezTo>
                    <a:pt x="2439640" y="1837474"/>
                    <a:pt x="2046868" y="563757"/>
                    <a:pt x="1405054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  <a:bevel/>
            </a:ln>
            <a:effectLst>
              <a:glow>
                <a:srgbClr val="00B0F0">
                  <a:alpha val="98000"/>
                </a:srgbClr>
              </a:glow>
              <a:outerShdw dist="50800" sx="1000" sy="1000" algn="ctr" rotWithShape="0">
                <a:srgbClr val="000000"/>
              </a:outerShdw>
              <a:softEdge rad="0"/>
            </a:effectLst>
            <a:scene3d>
              <a:camera prst="orthographicFront"/>
              <a:lightRig rig="contrasting" dir="t"/>
            </a:scene3d>
            <a:sp3d prstMaterial="translucentPowder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38 Forma libre"/>
            <p:cNvSpPr/>
            <p:nvPr/>
          </p:nvSpPr>
          <p:spPr>
            <a:xfrm>
              <a:off x="3779912" y="2131043"/>
              <a:ext cx="949156" cy="1456608"/>
            </a:xfrm>
            <a:custGeom>
              <a:avLst/>
              <a:gdLst/>
              <a:ahLst/>
              <a:cxnLst/>
              <a:rect l="l" t="t" r="r" b="b"/>
              <a:pathLst>
                <a:path w="949156" h="1456608">
                  <a:moveTo>
                    <a:pt x="339096" y="2043"/>
                  </a:moveTo>
                  <a:cubicBezTo>
                    <a:pt x="392059" y="23930"/>
                    <a:pt x="527848" y="216570"/>
                    <a:pt x="585850" y="330946"/>
                  </a:cubicBezTo>
                  <a:cubicBezTo>
                    <a:pt x="429113" y="513702"/>
                    <a:pt x="72893" y="989488"/>
                    <a:pt x="13420" y="1130117"/>
                  </a:cubicBezTo>
                  <a:cubicBezTo>
                    <a:pt x="64839" y="942405"/>
                    <a:pt x="-173673" y="1366"/>
                    <a:pt x="321937" y="3843"/>
                  </a:cubicBezTo>
                  <a:cubicBezTo>
                    <a:pt x="325654" y="-726"/>
                    <a:pt x="331530" y="-1084"/>
                    <a:pt x="339096" y="2043"/>
                  </a:cubicBezTo>
                  <a:close/>
                  <a:moveTo>
                    <a:pt x="936957" y="68"/>
                  </a:moveTo>
                  <a:cubicBezTo>
                    <a:pt x="942886" y="585"/>
                    <a:pt x="947027" y="4006"/>
                    <a:pt x="949156" y="10666"/>
                  </a:cubicBezTo>
                  <a:cubicBezTo>
                    <a:pt x="530366" y="373700"/>
                    <a:pt x="546473" y="974627"/>
                    <a:pt x="439917" y="1456608"/>
                  </a:cubicBezTo>
                  <a:cubicBezTo>
                    <a:pt x="348229" y="1285622"/>
                    <a:pt x="237956" y="1174110"/>
                    <a:pt x="31038" y="1155525"/>
                  </a:cubicBezTo>
                  <a:cubicBezTo>
                    <a:pt x="60155" y="1104725"/>
                    <a:pt x="78742" y="1026666"/>
                    <a:pt x="213176" y="817271"/>
                  </a:cubicBezTo>
                  <a:cubicBezTo>
                    <a:pt x="356632" y="638387"/>
                    <a:pt x="848019" y="-7673"/>
                    <a:pt x="936957" y="68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39 Forma libre"/>
            <p:cNvSpPr/>
            <p:nvPr/>
          </p:nvSpPr>
          <p:spPr>
            <a:xfrm flipH="1">
              <a:off x="4119404" y="2131043"/>
              <a:ext cx="959414" cy="1461196"/>
            </a:xfrm>
            <a:custGeom>
              <a:avLst/>
              <a:gdLst/>
              <a:ahLst/>
              <a:cxnLst/>
              <a:rect l="l" t="t" r="r" b="b"/>
              <a:pathLst>
                <a:path w="959415" h="1461197">
                  <a:moveTo>
                    <a:pt x="947216" y="4657"/>
                  </a:moveTo>
                  <a:cubicBezTo>
                    <a:pt x="858278" y="-3084"/>
                    <a:pt x="366891" y="642976"/>
                    <a:pt x="223435" y="821860"/>
                  </a:cubicBezTo>
                  <a:cubicBezTo>
                    <a:pt x="89001" y="1031255"/>
                    <a:pt x="70414" y="1109314"/>
                    <a:pt x="41297" y="1160114"/>
                  </a:cubicBezTo>
                  <a:cubicBezTo>
                    <a:pt x="248215" y="1178699"/>
                    <a:pt x="358488" y="1290211"/>
                    <a:pt x="450176" y="1461197"/>
                  </a:cubicBezTo>
                  <a:cubicBezTo>
                    <a:pt x="556732" y="979216"/>
                    <a:pt x="540625" y="378289"/>
                    <a:pt x="959415" y="15255"/>
                  </a:cubicBezTo>
                  <a:cubicBezTo>
                    <a:pt x="957286" y="8595"/>
                    <a:pt x="953145" y="5174"/>
                    <a:pt x="947216" y="4657"/>
                  </a:cubicBezTo>
                  <a:close/>
                  <a:moveTo>
                    <a:pt x="339096" y="2042"/>
                  </a:moveTo>
                  <a:cubicBezTo>
                    <a:pt x="331530" y="-1085"/>
                    <a:pt x="325654" y="-727"/>
                    <a:pt x="321937" y="3842"/>
                  </a:cubicBezTo>
                  <a:cubicBezTo>
                    <a:pt x="-173673" y="1365"/>
                    <a:pt x="64839" y="942404"/>
                    <a:pt x="13420" y="1130116"/>
                  </a:cubicBezTo>
                  <a:cubicBezTo>
                    <a:pt x="72893" y="989487"/>
                    <a:pt x="429113" y="513701"/>
                    <a:pt x="585850" y="330945"/>
                  </a:cubicBezTo>
                  <a:cubicBezTo>
                    <a:pt x="527848" y="216569"/>
                    <a:pt x="392059" y="23929"/>
                    <a:pt x="339096" y="2042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/>
            <a:scene3d>
              <a:camera prst="orthographicFront"/>
              <a:lightRig rig="contrasting" dir="t"/>
            </a:scene3d>
            <a:sp3d prstMaterial="translucentPowder">
              <a:bevelT w="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40 Forma libre"/>
            <p:cNvSpPr/>
            <p:nvPr/>
          </p:nvSpPr>
          <p:spPr>
            <a:xfrm>
              <a:off x="3283421" y="2402439"/>
              <a:ext cx="2296357" cy="1938291"/>
            </a:xfrm>
            <a:custGeom>
              <a:avLst/>
              <a:gdLst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  <a:gd name="connsiteX0" fmla="*/ 1133383 w 2296357"/>
                <a:gd name="connsiteY0" fmla="*/ 0 h 1938291"/>
                <a:gd name="connsiteX1" fmla="*/ 2296357 w 2296357"/>
                <a:gd name="connsiteY1" fmla="*/ 1938291 h 1938291"/>
                <a:gd name="connsiteX2" fmla="*/ 1154097 w 2296357"/>
                <a:gd name="connsiteY2" fmla="*/ 1248792 h 1938291"/>
                <a:gd name="connsiteX3" fmla="*/ 0 w 2296357"/>
                <a:gd name="connsiteY3" fmla="*/ 1935332 h 1938291"/>
                <a:gd name="connsiteX4" fmla="*/ 1133383 w 2296357"/>
                <a:gd name="connsiteY4" fmla="*/ 0 h 1938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6357" h="1938291">
                  <a:moveTo>
                    <a:pt x="1133383" y="0"/>
                  </a:moveTo>
                  <a:cubicBezTo>
                    <a:pt x="1686758" y="628342"/>
                    <a:pt x="1947169" y="1250765"/>
                    <a:pt x="2296357" y="1938291"/>
                  </a:cubicBezTo>
                  <a:cubicBezTo>
                    <a:pt x="2051728" y="1729173"/>
                    <a:pt x="1496380" y="892699"/>
                    <a:pt x="1154097" y="1248792"/>
                  </a:cubicBezTo>
                  <a:cubicBezTo>
                    <a:pt x="798990" y="903550"/>
                    <a:pt x="290004" y="1730159"/>
                    <a:pt x="0" y="1935332"/>
                  </a:cubicBezTo>
                  <a:cubicBezTo>
                    <a:pt x="552389" y="704294"/>
                    <a:pt x="711200" y="491232"/>
                    <a:pt x="1133383" y="0"/>
                  </a:cubicBezTo>
                  <a:close/>
                </a:path>
              </a:pathLst>
            </a:custGeom>
            <a:gradFill rotWithShape="1">
              <a:gsLst>
                <a:gs pos="0">
                  <a:sysClr val="windowText" lastClr="000000">
                    <a:tint val="40000"/>
                    <a:satMod val="350000"/>
                  </a:sysClr>
                </a:gs>
                <a:gs pos="40000">
                  <a:sysClr val="windowText" lastClr="000000">
                    <a:tint val="45000"/>
                    <a:shade val="99000"/>
                    <a:satMod val="350000"/>
                  </a:sysClr>
                </a:gs>
                <a:gs pos="100000">
                  <a:sysClr val="windowText" lastClr="000000">
                    <a:shade val="20000"/>
                    <a:satMod val="255000"/>
                  </a:sysClr>
                </a:gs>
              </a:gsLst>
              <a:path path="circle">
                <a:fillToRect l="50000" t="-80000" r="50000" b="180000"/>
              </a:path>
            </a:gradFill>
            <a:ln w="0" cap="rnd" cmpd="sng" algn="ctr">
              <a:noFill/>
              <a:prstDash val="solid"/>
            </a:ln>
            <a:effectLst>
              <a:glow rad="12700">
                <a:srgbClr val="00B0F0">
                  <a:satMod val="175000"/>
                  <a:alpha val="0"/>
                </a:srgbClr>
              </a:glow>
              <a:softEdge rad="0"/>
            </a:effectLst>
            <a:scene3d>
              <a:camera prst="orthographicFront"/>
              <a:lightRig rig="threePt" dir="t"/>
            </a:scene3d>
            <a:sp3d prstMaterial="translucentPowder"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42" name="41 Imagen" descr="AAgCF9L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387"/>
            <a:ext cx="9144000" cy="5164278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42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55687839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Elipse"/>
          <p:cNvSpPr/>
          <p:nvPr/>
        </p:nvSpPr>
        <p:spPr>
          <a:xfrm>
            <a:off x="3463652" y="-164554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Elipse"/>
          <p:cNvSpPr/>
          <p:nvPr/>
        </p:nvSpPr>
        <p:spPr>
          <a:xfrm>
            <a:off x="2424733" y="-161131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2 Elipse"/>
          <p:cNvSpPr/>
          <p:nvPr/>
        </p:nvSpPr>
        <p:spPr>
          <a:xfrm>
            <a:off x="325066" y="-161131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2 Elipse"/>
          <p:cNvSpPr/>
          <p:nvPr/>
        </p:nvSpPr>
        <p:spPr>
          <a:xfrm>
            <a:off x="1403648" y="-164554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2 Elipse"/>
          <p:cNvSpPr/>
          <p:nvPr/>
        </p:nvSpPr>
        <p:spPr>
          <a:xfrm flipH="1">
            <a:off x="7778477" y="-164554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2 Elipse"/>
          <p:cNvSpPr/>
          <p:nvPr/>
        </p:nvSpPr>
        <p:spPr>
          <a:xfrm flipH="1">
            <a:off x="6739558" y="-161131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2 Elipse"/>
          <p:cNvSpPr/>
          <p:nvPr/>
        </p:nvSpPr>
        <p:spPr>
          <a:xfrm flipH="1">
            <a:off x="4639891" y="-161131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2 Elipse"/>
          <p:cNvSpPr/>
          <p:nvPr/>
        </p:nvSpPr>
        <p:spPr>
          <a:xfrm flipH="1">
            <a:off x="5718473" y="-164554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2 Elipse"/>
          <p:cNvSpPr/>
          <p:nvPr/>
        </p:nvSpPr>
        <p:spPr>
          <a:xfrm>
            <a:off x="3425527" y="2535841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2 Elipse"/>
          <p:cNvSpPr/>
          <p:nvPr/>
        </p:nvSpPr>
        <p:spPr>
          <a:xfrm>
            <a:off x="2386608" y="2539264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2 Elipse"/>
          <p:cNvSpPr/>
          <p:nvPr/>
        </p:nvSpPr>
        <p:spPr>
          <a:xfrm>
            <a:off x="286941" y="2539264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2 Elipse"/>
          <p:cNvSpPr/>
          <p:nvPr/>
        </p:nvSpPr>
        <p:spPr>
          <a:xfrm>
            <a:off x="1365523" y="2535841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2 Elipse"/>
          <p:cNvSpPr/>
          <p:nvPr/>
        </p:nvSpPr>
        <p:spPr>
          <a:xfrm flipH="1">
            <a:off x="7740352" y="2535841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2 Elipse"/>
          <p:cNvSpPr/>
          <p:nvPr/>
        </p:nvSpPr>
        <p:spPr>
          <a:xfrm flipH="1">
            <a:off x="6701433" y="2539264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2 Elipse"/>
          <p:cNvSpPr/>
          <p:nvPr/>
        </p:nvSpPr>
        <p:spPr>
          <a:xfrm flipH="1">
            <a:off x="4601766" y="2539264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2 Elipse"/>
          <p:cNvSpPr/>
          <p:nvPr/>
        </p:nvSpPr>
        <p:spPr>
          <a:xfrm flipH="1">
            <a:off x="5680348" y="2535841"/>
            <a:ext cx="1114450" cy="2690870"/>
          </a:xfrm>
          <a:custGeom>
            <a:avLst/>
            <a:gdLst/>
            <a:ahLst/>
            <a:cxnLst/>
            <a:rect l="l" t="t" r="r" b="b"/>
            <a:pathLst>
              <a:path w="1733553" h="3521405">
                <a:moveTo>
                  <a:pt x="1175512" y="330766"/>
                </a:moveTo>
                <a:cubicBezTo>
                  <a:pt x="660245" y="373957"/>
                  <a:pt x="252027" y="992798"/>
                  <a:pt x="252027" y="1749607"/>
                </a:cubicBezTo>
                <a:cubicBezTo>
                  <a:pt x="252027" y="2527372"/>
                  <a:pt x="683165" y="3159423"/>
                  <a:pt x="1218488" y="3171588"/>
                </a:cubicBezTo>
                <a:cubicBezTo>
                  <a:pt x="1024399" y="3023911"/>
                  <a:pt x="894342" y="2749468"/>
                  <a:pt x="894342" y="2435463"/>
                </a:cubicBezTo>
                <a:cubicBezTo>
                  <a:pt x="894342" y="2166092"/>
                  <a:pt x="990053" y="1925835"/>
                  <a:pt x="1139793" y="1769605"/>
                </a:cubicBezTo>
                <a:cubicBezTo>
                  <a:pt x="967290" y="1615872"/>
                  <a:pt x="854197" y="1357462"/>
                  <a:pt x="854197" y="1064651"/>
                </a:cubicBezTo>
                <a:cubicBezTo>
                  <a:pt x="854197" y="752189"/>
                  <a:pt x="982980" y="478899"/>
                  <a:pt x="1175512" y="330766"/>
                </a:cubicBezTo>
                <a:close/>
                <a:moveTo>
                  <a:pt x="1656467" y="0"/>
                </a:moveTo>
                <a:cubicBezTo>
                  <a:pt x="1311119" y="183622"/>
                  <a:pt x="1080120" y="522384"/>
                  <a:pt x="1080120" y="909704"/>
                </a:cubicBezTo>
                <a:cubicBezTo>
                  <a:pt x="1080120" y="1272664"/>
                  <a:pt x="1282976" y="1592982"/>
                  <a:pt x="1592396" y="1783545"/>
                </a:cubicBezTo>
                <a:cubicBezTo>
                  <a:pt x="1323806" y="1977204"/>
                  <a:pt x="1152128" y="2275020"/>
                  <a:pt x="1152128" y="2608924"/>
                </a:cubicBezTo>
                <a:cubicBezTo>
                  <a:pt x="1152128" y="2998156"/>
                  <a:pt x="1385413" y="3338349"/>
                  <a:pt x="1733553" y="3521405"/>
                </a:cubicBezTo>
                <a:cubicBezTo>
                  <a:pt x="773338" y="3506326"/>
                  <a:pt x="0" y="2722853"/>
                  <a:pt x="0" y="1758756"/>
                </a:cubicBezTo>
                <a:cubicBezTo>
                  <a:pt x="0" y="820636"/>
                  <a:pt x="732226" y="53538"/>
                  <a:pt x="1656467" y="0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8" name="17 Imagen" descr="AAgCF9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18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29453123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16200000" flipV="1">
            <a:off x="3580501" y="970972"/>
            <a:ext cx="1959579" cy="1272704"/>
          </a:xfrm>
          <a:custGeom>
            <a:avLst/>
            <a:gdLst/>
            <a:ahLst/>
            <a:cxnLst/>
            <a:rect l="l" t="t" r="r" b="b"/>
            <a:pathLst>
              <a:path w="4370437" h="2838504">
                <a:moveTo>
                  <a:pt x="2181225" y="1419251"/>
                </a:moveTo>
                <a:cubicBezTo>
                  <a:pt x="2041525" y="784251"/>
                  <a:pt x="1568450" y="225451"/>
                  <a:pt x="2133600" y="26"/>
                </a:cubicBezTo>
                <a:cubicBezTo>
                  <a:pt x="41275" y="-6324"/>
                  <a:pt x="158750" y="1120801"/>
                  <a:pt x="0" y="1409726"/>
                </a:cubicBezTo>
                <a:cubicBezTo>
                  <a:pt x="2079625" y="107976"/>
                  <a:pt x="1825625" y="1282726"/>
                  <a:pt x="2181225" y="1419251"/>
                </a:cubicBezTo>
                <a:close/>
                <a:moveTo>
                  <a:pt x="4362450" y="1419252"/>
                </a:moveTo>
                <a:cubicBezTo>
                  <a:pt x="4222750" y="784252"/>
                  <a:pt x="3749675" y="225452"/>
                  <a:pt x="4314825" y="27"/>
                </a:cubicBezTo>
                <a:cubicBezTo>
                  <a:pt x="2222500" y="-6323"/>
                  <a:pt x="2339975" y="1120802"/>
                  <a:pt x="2181225" y="1409727"/>
                </a:cubicBezTo>
                <a:cubicBezTo>
                  <a:pt x="4260850" y="107977"/>
                  <a:pt x="4006850" y="1282727"/>
                  <a:pt x="4362450" y="1419252"/>
                </a:cubicBezTo>
                <a:close/>
                <a:moveTo>
                  <a:pt x="4322812" y="2838477"/>
                </a:moveTo>
                <a:cubicBezTo>
                  <a:pt x="3757662" y="2613052"/>
                  <a:pt x="4230737" y="2054252"/>
                  <a:pt x="4370437" y="1419252"/>
                </a:cubicBezTo>
                <a:cubicBezTo>
                  <a:pt x="4014837" y="1555777"/>
                  <a:pt x="4268837" y="2730527"/>
                  <a:pt x="2189212" y="1428777"/>
                </a:cubicBezTo>
                <a:cubicBezTo>
                  <a:pt x="2347962" y="1717702"/>
                  <a:pt x="2230487" y="2844827"/>
                  <a:pt x="4322812" y="2838477"/>
                </a:cubicBezTo>
                <a:close/>
                <a:moveTo>
                  <a:pt x="2141587" y="2838478"/>
                </a:moveTo>
                <a:cubicBezTo>
                  <a:pt x="1576437" y="2613053"/>
                  <a:pt x="2049512" y="2054253"/>
                  <a:pt x="2189212" y="1419253"/>
                </a:cubicBezTo>
                <a:cubicBezTo>
                  <a:pt x="1833612" y="1555778"/>
                  <a:pt x="2087612" y="2730528"/>
                  <a:pt x="7987" y="1428778"/>
                </a:cubicBezTo>
                <a:cubicBezTo>
                  <a:pt x="166737" y="1717703"/>
                  <a:pt x="49262" y="2844828"/>
                  <a:pt x="2141587" y="2838478"/>
                </a:cubicBez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5400000"/>
            </a:lightRig>
          </a:scene3d>
          <a:sp3d prstMaterial="clear">
            <a:bevelT w="133350" h="158750"/>
            <a:bevelB w="82550" h="1460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Forma libre"/>
          <p:cNvSpPr/>
          <p:nvPr/>
        </p:nvSpPr>
        <p:spPr>
          <a:xfrm rot="5400000">
            <a:off x="3580501" y="2987197"/>
            <a:ext cx="1959579" cy="1272704"/>
          </a:xfrm>
          <a:custGeom>
            <a:avLst/>
            <a:gdLst/>
            <a:ahLst/>
            <a:cxnLst/>
            <a:rect l="l" t="t" r="r" b="b"/>
            <a:pathLst>
              <a:path w="4370437" h="2838504">
                <a:moveTo>
                  <a:pt x="2181225" y="1419251"/>
                </a:moveTo>
                <a:cubicBezTo>
                  <a:pt x="2041525" y="784251"/>
                  <a:pt x="1568450" y="225451"/>
                  <a:pt x="2133600" y="26"/>
                </a:cubicBezTo>
                <a:cubicBezTo>
                  <a:pt x="41275" y="-6324"/>
                  <a:pt x="158750" y="1120801"/>
                  <a:pt x="0" y="1409726"/>
                </a:cubicBezTo>
                <a:cubicBezTo>
                  <a:pt x="2079625" y="107976"/>
                  <a:pt x="1825625" y="1282726"/>
                  <a:pt x="2181225" y="1419251"/>
                </a:cubicBezTo>
                <a:close/>
                <a:moveTo>
                  <a:pt x="4362450" y="1419252"/>
                </a:moveTo>
                <a:cubicBezTo>
                  <a:pt x="4222750" y="784252"/>
                  <a:pt x="3749675" y="225452"/>
                  <a:pt x="4314825" y="27"/>
                </a:cubicBezTo>
                <a:cubicBezTo>
                  <a:pt x="2222500" y="-6323"/>
                  <a:pt x="2339975" y="1120802"/>
                  <a:pt x="2181225" y="1409727"/>
                </a:cubicBezTo>
                <a:cubicBezTo>
                  <a:pt x="4260850" y="107977"/>
                  <a:pt x="4006850" y="1282727"/>
                  <a:pt x="4362450" y="1419252"/>
                </a:cubicBezTo>
                <a:close/>
                <a:moveTo>
                  <a:pt x="4322812" y="2838477"/>
                </a:moveTo>
                <a:cubicBezTo>
                  <a:pt x="3757662" y="2613052"/>
                  <a:pt x="4230737" y="2054252"/>
                  <a:pt x="4370437" y="1419252"/>
                </a:cubicBezTo>
                <a:cubicBezTo>
                  <a:pt x="4014837" y="1555777"/>
                  <a:pt x="4268837" y="2730527"/>
                  <a:pt x="2189212" y="1428777"/>
                </a:cubicBezTo>
                <a:cubicBezTo>
                  <a:pt x="2347962" y="1717702"/>
                  <a:pt x="2230487" y="2844827"/>
                  <a:pt x="4322812" y="2838477"/>
                </a:cubicBezTo>
                <a:close/>
                <a:moveTo>
                  <a:pt x="2141587" y="2838478"/>
                </a:moveTo>
                <a:cubicBezTo>
                  <a:pt x="1576437" y="2613053"/>
                  <a:pt x="2049512" y="2054253"/>
                  <a:pt x="2189212" y="1419253"/>
                </a:cubicBezTo>
                <a:cubicBezTo>
                  <a:pt x="1833612" y="1555778"/>
                  <a:pt x="2087612" y="2730528"/>
                  <a:pt x="7987" y="1428778"/>
                </a:cubicBezTo>
                <a:cubicBezTo>
                  <a:pt x="166737" y="1717703"/>
                  <a:pt x="49262" y="2844828"/>
                  <a:pt x="2141587" y="2838478"/>
                </a:cubicBez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5400000"/>
            </a:lightRig>
          </a:scene3d>
          <a:sp3d prstMaterial="clear">
            <a:bevelT w="133350" h="158750"/>
            <a:bevelB w="82550" h="1460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Forma libre"/>
          <p:cNvSpPr/>
          <p:nvPr/>
        </p:nvSpPr>
        <p:spPr>
          <a:xfrm flipV="1">
            <a:off x="4616179" y="1950763"/>
            <a:ext cx="1959579" cy="1272704"/>
          </a:xfrm>
          <a:custGeom>
            <a:avLst/>
            <a:gdLst/>
            <a:ahLst/>
            <a:cxnLst/>
            <a:rect l="l" t="t" r="r" b="b"/>
            <a:pathLst>
              <a:path w="4370437" h="2838504">
                <a:moveTo>
                  <a:pt x="2181225" y="1419251"/>
                </a:moveTo>
                <a:cubicBezTo>
                  <a:pt x="2041525" y="784251"/>
                  <a:pt x="1568450" y="225451"/>
                  <a:pt x="2133600" y="26"/>
                </a:cubicBezTo>
                <a:cubicBezTo>
                  <a:pt x="41275" y="-6324"/>
                  <a:pt x="158750" y="1120801"/>
                  <a:pt x="0" y="1409726"/>
                </a:cubicBezTo>
                <a:cubicBezTo>
                  <a:pt x="2079625" y="107976"/>
                  <a:pt x="1825625" y="1282726"/>
                  <a:pt x="2181225" y="1419251"/>
                </a:cubicBezTo>
                <a:close/>
                <a:moveTo>
                  <a:pt x="4362450" y="1419252"/>
                </a:moveTo>
                <a:cubicBezTo>
                  <a:pt x="4222750" y="784252"/>
                  <a:pt x="3749675" y="225452"/>
                  <a:pt x="4314825" y="27"/>
                </a:cubicBezTo>
                <a:cubicBezTo>
                  <a:pt x="2222500" y="-6323"/>
                  <a:pt x="2339975" y="1120802"/>
                  <a:pt x="2181225" y="1409727"/>
                </a:cubicBezTo>
                <a:cubicBezTo>
                  <a:pt x="4260850" y="107977"/>
                  <a:pt x="4006850" y="1282727"/>
                  <a:pt x="4362450" y="1419252"/>
                </a:cubicBezTo>
                <a:close/>
                <a:moveTo>
                  <a:pt x="4322812" y="2838477"/>
                </a:moveTo>
                <a:cubicBezTo>
                  <a:pt x="3757662" y="2613052"/>
                  <a:pt x="4230737" y="2054252"/>
                  <a:pt x="4370437" y="1419252"/>
                </a:cubicBezTo>
                <a:cubicBezTo>
                  <a:pt x="4014837" y="1555777"/>
                  <a:pt x="4268837" y="2730527"/>
                  <a:pt x="2189212" y="1428777"/>
                </a:cubicBezTo>
                <a:cubicBezTo>
                  <a:pt x="2347962" y="1717702"/>
                  <a:pt x="2230487" y="2844827"/>
                  <a:pt x="4322812" y="2838477"/>
                </a:cubicBezTo>
                <a:close/>
                <a:moveTo>
                  <a:pt x="2141587" y="2838478"/>
                </a:moveTo>
                <a:cubicBezTo>
                  <a:pt x="1576437" y="2613053"/>
                  <a:pt x="2049512" y="2054253"/>
                  <a:pt x="2189212" y="1419253"/>
                </a:cubicBezTo>
                <a:cubicBezTo>
                  <a:pt x="1833612" y="1555778"/>
                  <a:pt x="2087612" y="2730528"/>
                  <a:pt x="7987" y="1428778"/>
                </a:cubicBezTo>
                <a:cubicBezTo>
                  <a:pt x="166737" y="1717703"/>
                  <a:pt x="49262" y="2844828"/>
                  <a:pt x="2141587" y="2838478"/>
                </a:cubicBez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5400000"/>
            </a:lightRig>
          </a:scene3d>
          <a:sp3d prstMaterial="clear">
            <a:bevelT w="133350" h="158750"/>
            <a:bevelB w="82550" h="1460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Forma libre"/>
          <p:cNvSpPr/>
          <p:nvPr/>
        </p:nvSpPr>
        <p:spPr>
          <a:xfrm rot="10800000" flipV="1">
            <a:off x="2600701" y="1950763"/>
            <a:ext cx="1959579" cy="1272704"/>
          </a:xfrm>
          <a:custGeom>
            <a:avLst/>
            <a:gdLst/>
            <a:ahLst/>
            <a:cxnLst/>
            <a:rect l="l" t="t" r="r" b="b"/>
            <a:pathLst>
              <a:path w="4370437" h="2838504">
                <a:moveTo>
                  <a:pt x="2181225" y="1419251"/>
                </a:moveTo>
                <a:cubicBezTo>
                  <a:pt x="2041525" y="784251"/>
                  <a:pt x="1568450" y="225451"/>
                  <a:pt x="2133600" y="26"/>
                </a:cubicBezTo>
                <a:cubicBezTo>
                  <a:pt x="41275" y="-6324"/>
                  <a:pt x="158750" y="1120801"/>
                  <a:pt x="0" y="1409726"/>
                </a:cubicBezTo>
                <a:cubicBezTo>
                  <a:pt x="2079625" y="107976"/>
                  <a:pt x="1825625" y="1282726"/>
                  <a:pt x="2181225" y="1419251"/>
                </a:cubicBezTo>
                <a:close/>
                <a:moveTo>
                  <a:pt x="4362450" y="1419252"/>
                </a:moveTo>
                <a:cubicBezTo>
                  <a:pt x="4222750" y="784252"/>
                  <a:pt x="3749675" y="225452"/>
                  <a:pt x="4314825" y="27"/>
                </a:cubicBezTo>
                <a:cubicBezTo>
                  <a:pt x="2222500" y="-6323"/>
                  <a:pt x="2339975" y="1120802"/>
                  <a:pt x="2181225" y="1409727"/>
                </a:cubicBezTo>
                <a:cubicBezTo>
                  <a:pt x="4260850" y="107977"/>
                  <a:pt x="4006850" y="1282727"/>
                  <a:pt x="4362450" y="1419252"/>
                </a:cubicBezTo>
                <a:close/>
                <a:moveTo>
                  <a:pt x="4322812" y="2838477"/>
                </a:moveTo>
                <a:cubicBezTo>
                  <a:pt x="3757662" y="2613052"/>
                  <a:pt x="4230737" y="2054252"/>
                  <a:pt x="4370437" y="1419252"/>
                </a:cubicBezTo>
                <a:cubicBezTo>
                  <a:pt x="4014837" y="1555777"/>
                  <a:pt x="4268837" y="2730527"/>
                  <a:pt x="2189212" y="1428777"/>
                </a:cubicBezTo>
                <a:cubicBezTo>
                  <a:pt x="2347962" y="1717702"/>
                  <a:pt x="2230487" y="2844827"/>
                  <a:pt x="4322812" y="2838477"/>
                </a:cubicBezTo>
                <a:close/>
                <a:moveTo>
                  <a:pt x="2141587" y="2838478"/>
                </a:moveTo>
                <a:cubicBezTo>
                  <a:pt x="1576437" y="2613053"/>
                  <a:pt x="2049512" y="2054253"/>
                  <a:pt x="2189212" y="1419253"/>
                </a:cubicBezTo>
                <a:cubicBezTo>
                  <a:pt x="1833612" y="1555778"/>
                  <a:pt x="2087612" y="2730528"/>
                  <a:pt x="7987" y="1428778"/>
                </a:cubicBezTo>
                <a:cubicBezTo>
                  <a:pt x="166737" y="1717703"/>
                  <a:pt x="49262" y="2844828"/>
                  <a:pt x="2141587" y="2838478"/>
                </a:cubicBez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balanced" dir="t">
              <a:rot lat="0" lon="0" rev="5400000"/>
            </a:lightRig>
          </a:scene3d>
          <a:sp3d prstMaterial="clear">
            <a:bevelT w="133350" h="158750"/>
            <a:bevelB w="82550" h="14605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5 Imagen" descr="AAgCfqv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4660982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25 Imagen" descr="AAgCi2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096"/>
            <a:ext cx="9144000" cy="52196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1 Grupo"/>
          <p:cNvGrpSpPr/>
          <p:nvPr/>
        </p:nvGrpSpPr>
        <p:grpSpPr>
          <a:xfrm rot="530082">
            <a:off x="1190404" y="523920"/>
            <a:ext cx="3471214" cy="1685902"/>
            <a:chOff x="887408" y="-699020"/>
            <a:chExt cx="5050098" cy="6774501"/>
          </a:xfrm>
          <a:scene3d>
            <a:camera prst="orthographicFront"/>
            <a:lightRig rig="contrasting" dir="t">
              <a:rot lat="0" lon="0" rev="14400000"/>
            </a:lightRig>
          </a:scene3d>
        </p:grpSpPr>
        <p:sp>
          <p:nvSpPr>
            <p:cNvPr id="3" name="1 Doble onda"/>
            <p:cNvSpPr/>
            <p:nvPr/>
          </p:nvSpPr>
          <p:spPr>
            <a:xfrm>
              <a:off x="1187624" y="1660747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4" name="1 Doble onda"/>
            <p:cNvSpPr/>
            <p:nvPr/>
          </p:nvSpPr>
          <p:spPr>
            <a:xfrm>
              <a:off x="1051992" y="557064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5" name="1 Doble onda"/>
            <p:cNvSpPr/>
            <p:nvPr/>
          </p:nvSpPr>
          <p:spPr>
            <a:xfrm>
              <a:off x="1331640" y="2764430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6" name="1 Doble onda"/>
            <p:cNvSpPr/>
            <p:nvPr/>
          </p:nvSpPr>
          <p:spPr>
            <a:xfrm>
              <a:off x="1475656" y="3868114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7" name="1 Doble onda"/>
            <p:cNvSpPr/>
            <p:nvPr/>
          </p:nvSpPr>
          <p:spPr>
            <a:xfrm>
              <a:off x="887408" y="-699020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rot="21069918" flipV="1">
            <a:off x="1116167" y="2775858"/>
            <a:ext cx="3471214" cy="1685902"/>
            <a:chOff x="887408" y="-699020"/>
            <a:chExt cx="5050098" cy="6774501"/>
          </a:xfrm>
          <a:scene3d>
            <a:camera prst="orthographicFront"/>
            <a:lightRig rig="contrasting" dir="t">
              <a:rot lat="0" lon="0" rev="14400000"/>
            </a:lightRig>
          </a:scene3d>
        </p:grpSpPr>
        <p:sp>
          <p:nvSpPr>
            <p:cNvPr id="9" name="1 Doble onda"/>
            <p:cNvSpPr/>
            <p:nvPr/>
          </p:nvSpPr>
          <p:spPr>
            <a:xfrm>
              <a:off x="1187624" y="1660747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1 Doble onda"/>
            <p:cNvSpPr/>
            <p:nvPr/>
          </p:nvSpPr>
          <p:spPr>
            <a:xfrm>
              <a:off x="1051992" y="557064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1 Doble onda"/>
            <p:cNvSpPr/>
            <p:nvPr/>
          </p:nvSpPr>
          <p:spPr>
            <a:xfrm>
              <a:off x="1331640" y="2764430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1 Doble onda"/>
            <p:cNvSpPr/>
            <p:nvPr/>
          </p:nvSpPr>
          <p:spPr>
            <a:xfrm>
              <a:off x="1475656" y="3868114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1 Doble onda"/>
            <p:cNvSpPr/>
            <p:nvPr/>
          </p:nvSpPr>
          <p:spPr>
            <a:xfrm>
              <a:off x="887408" y="-699020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13 Grupo"/>
          <p:cNvGrpSpPr/>
          <p:nvPr/>
        </p:nvGrpSpPr>
        <p:grpSpPr>
          <a:xfrm rot="21069918" flipH="1">
            <a:off x="4479824" y="544131"/>
            <a:ext cx="3471214" cy="1685902"/>
            <a:chOff x="887408" y="-699020"/>
            <a:chExt cx="5050098" cy="6774501"/>
          </a:xfrm>
          <a:scene3d>
            <a:camera prst="orthographicFront"/>
            <a:lightRig rig="contrasting" dir="t">
              <a:rot lat="0" lon="0" rev="14400000"/>
            </a:lightRig>
          </a:scene3d>
        </p:grpSpPr>
        <p:sp>
          <p:nvSpPr>
            <p:cNvPr id="15" name="1 Doble onda"/>
            <p:cNvSpPr/>
            <p:nvPr/>
          </p:nvSpPr>
          <p:spPr>
            <a:xfrm>
              <a:off x="1187624" y="1660747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1 Doble onda"/>
            <p:cNvSpPr/>
            <p:nvPr/>
          </p:nvSpPr>
          <p:spPr>
            <a:xfrm>
              <a:off x="1051992" y="557064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1 Doble onda"/>
            <p:cNvSpPr/>
            <p:nvPr/>
          </p:nvSpPr>
          <p:spPr>
            <a:xfrm>
              <a:off x="1331640" y="2764430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1 Doble onda"/>
            <p:cNvSpPr/>
            <p:nvPr/>
          </p:nvSpPr>
          <p:spPr>
            <a:xfrm>
              <a:off x="1475656" y="3868114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1 Doble onda"/>
            <p:cNvSpPr/>
            <p:nvPr/>
          </p:nvSpPr>
          <p:spPr>
            <a:xfrm>
              <a:off x="887408" y="-699020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 rot="530082" flipH="1" flipV="1">
            <a:off x="4592313" y="2861535"/>
            <a:ext cx="3471214" cy="1685902"/>
            <a:chOff x="887408" y="-699020"/>
            <a:chExt cx="5050098" cy="6774501"/>
          </a:xfrm>
          <a:scene3d>
            <a:camera prst="orthographicFront"/>
            <a:lightRig rig="contrasting" dir="t">
              <a:rot lat="0" lon="0" rev="14400000"/>
            </a:lightRig>
          </a:scene3d>
        </p:grpSpPr>
        <p:sp>
          <p:nvSpPr>
            <p:cNvPr id="21" name="1 Doble onda"/>
            <p:cNvSpPr/>
            <p:nvPr/>
          </p:nvSpPr>
          <p:spPr>
            <a:xfrm>
              <a:off x="1187624" y="1660747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1 Doble onda"/>
            <p:cNvSpPr/>
            <p:nvPr/>
          </p:nvSpPr>
          <p:spPr>
            <a:xfrm>
              <a:off x="1051992" y="557064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1 Doble onda"/>
            <p:cNvSpPr/>
            <p:nvPr/>
          </p:nvSpPr>
          <p:spPr>
            <a:xfrm>
              <a:off x="1331640" y="2764430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1 Doble onda"/>
            <p:cNvSpPr/>
            <p:nvPr/>
          </p:nvSpPr>
          <p:spPr>
            <a:xfrm>
              <a:off x="1475656" y="3868114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1 Doble onda"/>
            <p:cNvSpPr/>
            <p:nvPr/>
          </p:nvSpPr>
          <p:spPr>
            <a:xfrm>
              <a:off x="887408" y="-699020"/>
              <a:ext cx="4461850" cy="2207367"/>
            </a:xfrm>
            <a:custGeom>
              <a:avLst/>
              <a:gdLst>
                <a:gd name="connsiteX0" fmla="*/ 0 w 4392488"/>
                <a:gd name="connsiteY0" fmla="*/ 57150 h 914400"/>
                <a:gd name="connsiteX1" fmla="*/ 2196244 w 4392488"/>
                <a:gd name="connsiteY1" fmla="*/ 57150 h 914400"/>
                <a:gd name="connsiteX2" fmla="*/ 4392488 w 4392488"/>
                <a:gd name="connsiteY2" fmla="*/ 57150 h 914400"/>
                <a:gd name="connsiteX3" fmla="*/ 4392488 w 4392488"/>
                <a:gd name="connsiteY3" fmla="*/ 857250 h 914400"/>
                <a:gd name="connsiteX4" fmla="*/ 2196244 w 4392488"/>
                <a:gd name="connsiteY4" fmla="*/ 857250 h 914400"/>
                <a:gd name="connsiteX5" fmla="*/ 0 w 4392488"/>
                <a:gd name="connsiteY5" fmla="*/ 857250 h 914400"/>
                <a:gd name="connsiteX6" fmla="*/ 0 w 4392488"/>
                <a:gd name="connsiteY6" fmla="*/ 57150 h 914400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085025"/>
                <a:gd name="connsiteX1" fmla="*/ 2196244 w 4392488"/>
                <a:gd name="connsiteY1" fmla="*/ 229933 h 1085025"/>
                <a:gd name="connsiteX2" fmla="*/ 4392488 w 4392488"/>
                <a:gd name="connsiteY2" fmla="*/ 229933 h 1085025"/>
                <a:gd name="connsiteX3" fmla="*/ 4392488 w 4392488"/>
                <a:gd name="connsiteY3" fmla="*/ 1030033 h 1085025"/>
                <a:gd name="connsiteX4" fmla="*/ 2196244 w 4392488"/>
                <a:gd name="connsiteY4" fmla="*/ 1030033 h 1085025"/>
                <a:gd name="connsiteX5" fmla="*/ 0 w 4392488"/>
                <a:gd name="connsiteY5" fmla="*/ 1030033 h 1085025"/>
                <a:gd name="connsiteX6" fmla="*/ 0 w 4392488"/>
                <a:gd name="connsiteY6" fmla="*/ 229933 h 1085025"/>
                <a:gd name="connsiteX0" fmla="*/ 0 w 4392488"/>
                <a:gd name="connsiteY0" fmla="*/ 229933 h 1104025"/>
                <a:gd name="connsiteX1" fmla="*/ 2196244 w 4392488"/>
                <a:gd name="connsiteY1" fmla="*/ 229933 h 1104025"/>
                <a:gd name="connsiteX2" fmla="*/ 4392488 w 4392488"/>
                <a:gd name="connsiteY2" fmla="*/ 229933 h 1104025"/>
                <a:gd name="connsiteX3" fmla="*/ 4392488 w 4392488"/>
                <a:gd name="connsiteY3" fmla="*/ 1030033 h 1104025"/>
                <a:gd name="connsiteX4" fmla="*/ 2196244 w 4392488"/>
                <a:gd name="connsiteY4" fmla="*/ 1030033 h 1104025"/>
                <a:gd name="connsiteX5" fmla="*/ 0 w 4392488"/>
                <a:gd name="connsiteY5" fmla="*/ 1030033 h 1104025"/>
                <a:gd name="connsiteX6" fmla="*/ 0 w 4392488"/>
                <a:gd name="connsiteY6" fmla="*/ 229933 h 1104025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19624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048913"/>
                <a:gd name="connsiteX1" fmla="*/ 2196244 w 4392488"/>
                <a:gd name="connsiteY1" fmla="*/ 229933 h 1048913"/>
                <a:gd name="connsiteX2" fmla="*/ 4392488 w 4392488"/>
                <a:gd name="connsiteY2" fmla="*/ 229933 h 1048913"/>
                <a:gd name="connsiteX3" fmla="*/ 4392488 w 4392488"/>
                <a:gd name="connsiteY3" fmla="*/ 1030033 h 1048913"/>
                <a:gd name="connsiteX4" fmla="*/ 2211484 w 4392488"/>
                <a:gd name="connsiteY4" fmla="*/ 1030033 h 1048913"/>
                <a:gd name="connsiteX5" fmla="*/ 0 w 4392488"/>
                <a:gd name="connsiteY5" fmla="*/ 1030033 h 1048913"/>
                <a:gd name="connsiteX6" fmla="*/ 0 w 4392488"/>
                <a:gd name="connsiteY6" fmla="*/ 229933 h 1048913"/>
                <a:gd name="connsiteX0" fmla="*/ 0 w 4392488"/>
                <a:gd name="connsiteY0" fmla="*/ 229933 h 1556763"/>
                <a:gd name="connsiteX1" fmla="*/ 2196244 w 4392488"/>
                <a:gd name="connsiteY1" fmla="*/ 229933 h 1556763"/>
                <a:gd name="connsiteX2" fmla="*/ 4392488 w 4392488"/>
                <a:gd name="connsiteY2" fmla="*/ 229933 h 1556763"/>
                <a:gd name="connsiteX3" fmla="*/ 4392488 w 4392488"/>
                <a:gd name="connsiteY3" fmla="*/ 1030033 h 1556763"/>
                <a:gd name="connsiteX4" fmla="*/ 2211484 w 4392488"/>
                <a:gd name="connsiteY4" fmla="*/ 1030033 h 1556763"/>
                <a:gd name="connsiteX5" fmla="*/ 0 w 4392488"/>
                <a:gd name="connsiteY5" fmla="*/ 1030033 h 1556763"/>
                <a:gd name="connsiteX6" fmla="*/ 0 w 4392488"/>
                <a:gd name="connsiteY6" fmla="*/ 229933 h 1556763"/>
                <a:gd name="connsiteX0" fmla="*/ 0 w 4392488"/>
                <a:gd name="connsiteY0" fmla="*/ 761950 h 2088780"/>
                <a:gd name="connsiteX1" fmla="*/ 2196244 w 4392488"/>
                <a:gd name="connsiteY1" fmla="*/ 761950 h 2088780"/>
                <a:gd name="connsiteX2" fmla="*/ 4392488 w 4392488"/>
                <a:gd name="connsiteY2" fmla="*/ 761950 h 2088780"/>
                <a:gd name="connsiteX3" fmla="*/ 4392488 w 4392488"/>
                <a:gd name="connsiteY3" fmla="*/ 1562050 h 2088780"/>
                <a:gd name="connsiteX4" fmla="*/ 2211484 w 4392488"/>
                <a:gd name="connsiteY4" fmla="*/ 1562050 h 2088780"/>
                <a:gd name="connsiteX5" fmla="*/ 0 w 4392488"/>
                <a:gd name="connsiteY5" fmla="*/ 1562050 h 2088780"/>
                <a:gd name="connsiteX6" fmla="*/ 0 w 4392488"/>
                <a:gd name="connsiteY6" fmla="*/ 761950 h 2088780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  <a:gd name="connsiteX0" fmla="*/ 0 w 4461850"/>
                <a:gd name="connsiteY0" fmla="*/ 880537 h 2207367"/>
                <a:gd name="connsiteX1" fmla="*/ 2196244 w 4461850"/>
                <a:gd name="connsiteY1" fmla="*/ 880537 h 2207367"/>
                <a:gd name="connsiteX2" fmla="*/ 4392488 w 4461850"/>
                <a:gd name="connsiteY2" fmla="*/ 880537 h 2207367"/>
                <a:gd name="connsiteX3" fmla="*/ 4392488 w 4461850"/>
                <a:gd name="connsiteY3" fmla="*/ 1680637 h 2207367"/>
                <a:gd name="connsiteX4" fmla="*/ 2211484 w 4461850"/>
                <a:gd name="connsiteY4" fmla="*/ 1680637 h 2207367"/>
                <a:gd name="connsiteX5" fmla="*/ 0 w 4461850"/>
                <a:gd name="connsiteY5" fmla="*/ 1680637 h 2207367"/>
                <a:gd name="connsiteX6" fmla="*/ 0 w 4461850"/>
                <a:gd name="connsiteY6" fmla="*/ 880537 h 2207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461850" h="2207367">
                  <a:moveTo>
                    <a:pt x="0" y="880537"/>
                  </a:moveTo>
                  <a:cubicBezTo>
                    <a:pt x="198681" y="1162477"/>
                    <a:pt x="77323" y="2686477"/>
                    <a:pt x="2196244" y="880537"/>
                  </a:cubicBezTo>
                  <a:cubicBezTo>
                    <a:pt x="4315165" y="-925403"/>
                    <a:pt x="4635767" y="552877"/>
                    <a:pt x="4392488" y="880537"/>
                  </a:cubicBezTo>
                  <a:lnTo>
                    <a:pt x="4392488" y="1680637"/>
                  </a:lnTo>
                  <a:cubicBezTo>
                    <a:pt x="4041407" y="-201503"/>
                    <a:pt x="3400765" y="530017"/>
                    <a:pt x="2211484" y="1680637"/>
                  </a:cubicBezTo>
                  <a:cubicBezTo>
                    <a:pt x="2180443" y="1718737"/>
                    <a:pt x="610161" y="2846497"/>
                    <a:pt x="0" y="1680637"/>
                  </a:cubicBezTo>
                  <a:cubicBezTo>
                    <a:pt x="15240" y="819577"/>
                    <a:pt x="76200" y="964357"/>
                    <a:pt x="0" y="880537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F58B30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p3d prstMaterial="clear">
              <a:bevelT w="311150" h="266700"/>
              <a:bevelB w="190500" h="1968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7" name="26 Rectángulo"/>
          <p:cNvSpPr/>
          <p:nvPr/>
        </p:nvSpPr>
        <p:spPr>
          <a:xfrm>
            <a:off x="-1204564" y="-1100658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2995773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10800000">
            <a:off x="2863202" y="267495"/>
            <a:ext cx="2534533" cy="2304256"/>
          </a:xfrm>
          <a:custGeom>
            <a:avLst/>
            <a:gdLst/>
            <a:ahLst/>
            <a:cxnLst/>
            <a:rect l="l" t="t" r="r" b="b"/>
            <a:pathLst>
              <a:path w="5399680" h="4909089">
                <a:moveTo>
                  <a:pt x="1459340" y="386957"/>
                </a:moveTo>
                <a:cubicBezTo>
                  <a:pt x="1567153" y="296153"/>
                  <a:pt x="1684388" y="207915"/>
                  <a:pt x="1812936" y="123026"/>
                </a:cubicBezTo>
                <a:lnTo>
                  <a:pt x="1812936" y="264253"/>
                </a:lnTo>
                <a:cubicBezTo>
                  <a:pt x="1784708" y="306216"/>
                  <a:pt x="1759532" y="345847"/>
                  <a:pt x="1736324" y="384034"/>
                </a:cubicBezTo>
                <a:close/>
                <a:moveTo>
                  <a:pt x="2116364" y="392251"/>
                </a:moveTo>
                <a:cubicBezTo>
                  <a:pt x="2064739" y="307713"/>
                  <a:pt x="2003246" y="215275"/>
                  <a:pt x="1923303" y="104100"/>
                </a:cubicBezTo>
                <a:cubicBezTo>
                  <a:pt x="1901762" y="134097"/>
                  <a:pt x="1881601" y="162719"/>
                  <a:pt x="1862802" y="190315"/>
                </a:cubicBezTo>
                <a:lnTo>
                  <a:pt x="1861001" y="90436"/>
                </a:lnTo>
                <a:lnTo>
                  <a:pt x="1896256" y="66532"/>
                </a:lnTo>
                <a:cubicBezTo>
                  <a:pt x="1887690" y="54157"/>
                  <a:pt x="1878604" y="41735"/>
                  <a:pt x="1869294" y="29079"/>
                </a:cubicBezTo>
                <a:lnTo>
                  <a:pt x="1911492" y="56672"/>
                </a:lnTo>
                <a:lnTo>
                  <a:pt x="1999052" y="0"/>
                </a:lnTo>
                <a:cubicBezTo>
                  <a:pt x="1979226" y="26669"/>
                  <a:pt x="1960414" y="52291"/>
                  <a:pt x="1942879" y="77195"/>
                </a:cubicBezTo>
                <a:cubicBezTo>
                  <a:pt x="2057783" y="150682"/>
                  <a:pt x="2164479" y="225866"/>
                  <a:pt x="2263463" y="303319"/>
                </a:cubicBezTo>
                <a:lnTo>
                  <a:pt x="2263463" y="390699"/>
                </a:lnTo>
                <a:close/>
                <a:moveTo>
                  <a:pt x="2312166" y="401977"/>
                </a:moveTo>
                <a:lnTo>
                  <a:pt x="2311031" y="339068"/>
                </a:lnTo>
                <a:cubicBezTo>
                  <a:pt x="2336907" y="359276"/>
                  <a:pt x="2362205" y="379704"/>
                  <a:pt x="2386239" y="401195"/>
                </a:cubicBezTo>
                <a:close/>
                <a:moveTo>
                  <a:pt x="2276887" y="681721"/>
                </a:moveTo>
                <a:cubicBezTo>
                  <a:pt x="2240014" y="609068"/>
                  <a:pt x="2203739" y="540463"/>
                  <a:pt x="2161553" y="468198"/>
                </a:cubicBezTo>
                <a:lnTo>
                  <a:pt x="2276888" y="468199"/>
                </a:lnTo>
                <a:close/>
                <a:moveTo>
                  <a:pt x="983715" y="878835"/>
                </a:moveTo>
                <a:lnTo>
                  <a:pt x="983056" y="842293"/>
                </a:lnTo>
                <a:cubicBezTo>
                  <a:pt x="1102148" y="710546"/>
                  <a:pt x="1232535" y="580544"/>
                  <a:pt x="1379149" y="453636"/>
                </a:cubicBezTo>
                <a:lnTo>
                  <a:pt x="1380686" y="453636"/>
                </a:lnTo>
                <a:lnTo>
                  <a:pt x="1380685" y="874646"/>
                </a:lnTo>
                <a:lnTo>
                  <a:pt x="1228316" y="876254"/>
                </a:lnTo>
                <a:cubicBezTo>
                  <a:pt x="1303044" y="749117"/>
                  <a:pt x="1364668" y="655192"/>
                  <a:pt x="1354458" y="655218"/>
                </a:cubicBezTo>
                <a:cubicBezTo>
                  <a:pt x="1344456" y="655243"/>
                  <a:pt x="1266552" y="750207"/>
                  <a:pt x="1174703" y="876820"/>
                </a:cubicBezTo>
                <a:close/>
                <a:moveTo>
                  <a:pt x="1429387" y="885922"/>
                </a:moveTo>
                <a:lnTo>
                  <a:pt x="1421717" y="460723"/>
                </a:lnTo>
                <a:lnTo>
                  <a:pt x="1690923" y="460724"/>
                </a:lnTo>
                <a:cubicBezTo>
                  <a:pt x="1626434" y="572385"/>
                  <a:pt x="1574286" y="676917"/>
                  <a:pt x="1509951" y="803912"/>
                </a:cubicBezTo>
                <a:cubicBezTo>
                  <a:pt x="1493737" y="832110"/>
                  <a:pt x="1478801" y="859160"/>
                  <a:pt x="1464954" y="885547"/>
                </a:cubicBezTo>
                <a:close/>
                <a:moveTo>
                  <a:pt x="2389214" y="899813"/>
                </a:moveTo>
                <a:lnTo>
                  <a:pt x="2353998" y="835127"/>
                </a:lnTo>
                <a:cubicBezTo>
                  <a:pt x="2343479" y="814090"/>
                  <a:pt x="2333289" y="793667"/>
                  <a:pt x="2323304" y="773734"/>
                </a:cubicBezTo>
                <a:lnTo>
                  <a:pt x="2317920" y="475286"/>
                </a:lnTo>
                <a:lnTo>
                  <a:pt x="2475303" y="475287"/>
                </a:lnTo>
                <a:cubicBezTo>
                  <a:pt x="2563508" y="551840"/>
                  <a:pt x="2645742" y="629564"/>
                  <a:pt x="2722560" y="708677"/>
                </a:cubicBezTo>
                <a:lnTo>
                  <a:pt x="2722560" y="896295"/>
                </a:lnTo>
                <a:lnTo>
                  <a:pt x="2679632" y="896748"/>
                </a:lnTo>
                <a:cubicBezTo>
                  <a:pt x="2592533" y="776155"/>
                  <a:pt x="2519966" y="687183"/>
                  <a:pt x="2510303" y="687116"/>
                </a:cubicBezTo>
                <a:cubicBezTo>
                  <a:pt x="2500400" y="687048"/>
                  <a:pt x="2557584" y="775650"/>
                  <a:pt x="2628560" y="897287"/>
                </a:cubicBezTo>
                <a:close/>
                <a:moveTo>
                  <a:pt x="2770147" y="917551"/>
                </a:moveTo>
                <a:lnTo>
                  <a:pt x="2767184" y="753317"/>
                </a:lnTo>
                <a:cubicBezTo>
                  <a:pt x="2819292" y="807130"/>
                  <a:pt x="2869131" y="861389"/>
                  <a:pt x="2917032" y="916002"/>
                </a:cubicBezTo>
                <a:close/>
                <a:moveTo>
                  <a:pt x="5392868" y="937975"/>
                </a:moveTo>
                <a:lnTo>
                  <a:pt x="5392868" y="516894"/>
                </a:lnTo>
                <a:lnTo>
                  <a:pt x="5399679" y="516894"/>
                </a:lnTo>
                <a:lnTo>
                  <a:pt x="5399680" y="937903"/>
                </a:lnTo>
                <a:close/>
                <a:moveTo>
                  <a:pt x="1418286" y="983735"/>
                </a:moveTo>
                <a:lnTo>
                  <a:pt x="1417881" y="961326"/>
                </a:lnTo>
                <a:lnTo>
                  <a:pt x="1427419" y="961326"/>
                </a:lnTo>
                <a:cubicBezTo>
                  <a:pt x="1423946" y="968648"/>
                  <a:pt x="1420599" y="975978"/>
                  <a:pt x="1418286" y="983735"/>
                </a:cubicBezTo>
                <a:close/>
                <a:moveTo>
                  <a:pt x="976096" y="1169730"/>
                </a:moveTo>
                <a:lnTo>
                  <a:pt x="972208" y="954237"/>
                </a:lnTo>
                <a:lnTo>
                  <a:pt x="1119155" y="954237"/>
                </a:lnTo>
                <a:cubicBezTo>
                  <a:pt x="1069869" y="1023813"/>
                  <a:pt x="1019861" y="1098543"/>
                  <a:pt x="976096" y="1169730"/>
                </a:cubicBezTo>
                <a:close/>
                <a:moveTo>
                  <a:pt x="555309" y="1362158"/>
                </a:moveTo>
                <a:cubicBezTo>
                  <a:pt x="599549" y="1297247"/>
                  <a:pt x="652210" y="1228724"/>
                  <a:pt x="716083" y="1153808"/>
                </a:cubicBezTo>
                <a:lnTo>
                  <a:pt x="715959" y="1156089"/>
                </a:lnTo>
                <a:cubicBezTo>
                  <a:pt x="774387" y="1082846"/>
                  <a:pt x="834861" y="1009627"/>
                  <a:pt x="898812" y="937174"/>
                </a:cubicBezTo>
                <a:lnTo>
                  <a:pt x="932291" y="937174"/>
                </a:lnTo>
                <a:lnTo>
                  <a:pt x="932291" y="1245160"/>
                </a:lnTo>
                <a:cubicBezTo>
                  <a:pt x="908247" y="1285678"/>
                  <a:pt x="888192" y="1324182"/>
                  <a:pt x="874005" y="1358796"/>
                </a:cubicBezTo>
                <a:close/>
                <a:moveTo>
                  <a:pt x="1000206" y="1379219"/>
                </a:moveTo>
                <a:cubicBezTo>
                  <a:pt x="1020727" y="1259182"/>
                  <a:pt x="1102848" y="1095426"/>
                  <a:pt x="1183359" y="954237"/>
                </a:cubicBezTo>
                <a:lnTo>
                  <a:pt x="1376849" y="954237"/>
                </a:lnTo>
                <a:lnTo>
                  <a:pt x="1376850" y="1087645"/>
                </a:lnTo>
                <a:cubicBezTo>
                  <a:pt x="1344982" y="1171752"/>
                  <a:pt x="1320739" y="1262626"/>
                  <a:pt x="1296626" y="1376092"/>
                </a:cubicBezTo>
                <a:close/>
                <a:moveTo>
                  <a:pt x="2562083" y="1398551"/>
                </a:moveTo>
                <a:cubicBezTo>
                  <a:pt x="2525695" y="1224855"/>
                  <a:pt x="2488482" y="1104056"/>
                  <a:pt x="2427355" y="975889"/>
                </a:cubicBezTo>
                <a:lnTo>
                  <a:pt x="2673720" y="975890"/>
                </a:lnTo>
                <a:lnTo>
                  <a:pt x="2718725" y="1057749"/>
                </a:lnTo>
                <a:lnTo>
                  <a:pt x="2718724" y="1396899"/>
                </a:lnTo>
                <a:close/>
                <a:moveTo>
                  <a:pt x="2997642" y="1415712"/>
                </a:moveTo>
                <a:lnTo>
                  <a:pt x="2997378" y="1414906"/>
                </a:lnTo>
                <a:cubicBezTo>
                  <a:pt x="2955308" y="1308884"/>
                  <a:pt x="2856870" y="1150667"/>
                  <a:pt x="2758931" y="1009078"/>
                </a:cubicBezTo>
                <a:lnTo>
                  <a:pt x="2758641" y="992955"/>
                </a:lnTo>
                <a:lnTo>
                  <a:pt x="2983165" y="992955"/>
                </a:lnTo>
                <a:cubicBezTo>
                  <a:pt x="3039912" y="1058452"/>
                  <a:pt x="3093814" y="1124612"/>
                  <a:pt x="3146057" y="1190785"/>
                </a:cubicBezTo>
                <a:lnTo>
                  <a:pt x="3145946" y="1188500"/>
                </a:lnTo>
                <a:cubicBezTo>
                  <a:pt x="3151971" y="1195639"/>
                  <a:pt x="3157896" y="1202721"/>
                  <a:pt x="3163282" y="1210112"/>
                </a:cubicBezTo>
                <a:lnTo>
                  <a:pt x="3163282" y="1413964"/>
                </a:lnTo>
                <a:close/>
                <a:moveTo>
                  <a:pt x="2766311" y="1418152"/>
                </a:moveTo>
                <a:lnTo>
                  <a:pt x="2761342" y="1142736"/>
                </a:lnTo>
                <a:cubicBezTo>
                  <a:pt x="2809516" y="1239427"/>
                  <a:pt x="2848231" y="1336058"/>
                  <a:pt x="2860943" y="1413967"/>
                </a:cubicBezTo>
                <a:cubicBezTo>
                  <a:pt x="2861115" y="1415019"/>
                  <a:pt x="2861284" y="1416071"/>
                  <a:pt x="2861291" y="1417150"/>
                </a:cubicBezTo>
                <a:close/>
                <a:moveTo>
                  <a:pt x="3211984" y="1425241"/>
                </a:moveTo>
                <a:lnTo>
                  <a:pt x="3209135" y="1267275"/>
                </a:lnTo>
                <a:cubicBezTo>
                  <a:pt x="3253458" y="1322100"/>
                  <a:pt x="3290975" y="1374086"/>
                  <a:pt x="3323621" y="1424063"/>
                </a:cubicBezTo>
                <a:close/>
                <a:moveTo>
                  <a:pt x="5392868" y="1438536"/>
                </a:moveTo>
                <a:lnTo>
                  <a:pt x="5392868" y="1017496"/>
                </a:lnTo>
                <a:lnTo>
                  <a:pt x="5395845" y="1017496"/>
                </a:lnTo>
                <a:lnTo>
                  <a:pt x="5395843" y="1438505"/>
                </a:lnTo>
                <a:close/>
                <a:moveTo>
                  <a:pt x="311712" y="1832646"/>
                </a:moveTo>
                <a:cubicBezTo>
                  <a:pt x="360677" y="1711170"/>
                  <a:pt x="408287" y="1599967"/>
                  <a:pt x="479465" y="1479553"/>
                </a:cubicBezTo>
                <a:lnTo>
                  <a:pt x="479465" y="1830876"/>
                </a:lnTo>
                <a:close/>
                <a:moveTo>
                  <a:pt x="528166" y="1842155"/>
                </a:moveTo>
                <a:lnTo>
                  <a:pt x="520495" y="1416956"/>
                </a:lnTo>
                <a:lnTo>
                  <a:pt x="851348" y="1416956"/>
                </a:lnTo>
                <a:cubicBezTo>
                  <a:pt x="797672" y="1559202"/>
                  <a:pt x="777584" y="1702289"/>
                  <a:pt x="776784" y="1839531"/>
                </a:cubicBezTo>
                <a:close/>
                <a:moveTo>
                  <a:pt x="1014163" y="1858784"/>
                </a:moveTo>
                <a:cubicBezTo>
                  <a:pt x="988881" y="1715214"/>
                  <a:pt x="977727" y="1567865"/>
                  <a:pt x="993717" y="1434023"/>
                </a:cubicBezTo>
                <a:lnTo>
                  <a:pt x="1284625" y="1434022"/>
                </a:lnTo>
                <a:lnTo>
                  <a:pt x="1269555" y="1509561"/>
                </a:lnTo>
                <a:cubicBezTo>
                  <a:pt x="1253545" y="1661305"/>
                  <a:pt x="1252633" y="1766625"/>
                  <a:pt x="1263080" y="1856156"/>
                </a:cubicBezTo>
                <a:close/>
                <a:moveTo>
                  <a:pt x="2596156" y="1877899"/>
                </a:moveTo>
                <a:cubicBezTo>
                  <a:pt x="2606006" y="1790685"/>
                  <a:pt x="2605127" y="1687724"/>
                  <a:pt x="2590536" y="1541824"/>
                </a:cubicBezTo>
                <a:cubicBezTo>
                  <a:pt x="2584948" y="1511674"/>
                  <a:pt x="2579475" y="1483008"/>
                  <a:pt x="2573835" y="1455673"/>
                </a:cubicBezTo>
                <a:lnTo>
                  <a:pt x="2711569" y="1455673"/>
                </a:lnTo>
                <a:lnTo>
                  <a:pt x="2711569" y="1876681"/>
                </a:lnTo>
                <a:close/>
                <a:moveTo>
                  <a:pt x="3081732" y="1894533"/>
                </a:moveTo>
                <a:cubicBezTo>
                  <a:pt x="3083284" y="1757941"/>
                  <a:pt x="3066454" y="1615100"/>
                  <a:pt x="3016364" y="1472739"/>
                </a:cubicBezTo>
                <a:lnTo>
                  <a:pt x="3156127" y="1472739"/>
                </a:lnTo>
                <a:lnTo>
                  <a:pt x="3156127" y="1893748"/>
                </a:lnTo>
                <a:close/>
                <a:moveTo>
                  <a:pt x="2759157" y="1897937"/>
                </a:moveTo>
                <a:lnTo>
                  <a:pt x="2751486" y="1472739"/>
                </a:lnTo>
                <a:lnTo>
                  <a:pt x="2867358" y="1472739"/>
                </a:lnTo>
                <a:cubicBezTo>
                  <a:pt x="2881881" y="1606780"/>
                  <a:pt x="2869487" y="1753935"/>
                  <a:pt x="2843104" y="1897051"/>
                </a:cubicBezTo>
                <a:close/>
                <a:moveTo>
                  <a:pt x="3204829" y="1905026"/>
                </a:moveTo>
                <a:lnTo>
                  <a:pt x="3197159" y="1479829"/>
                </a:lnTo>
                <a:lnTo>
                  <a:pt x="3358565" y="1479829"/>
                </a:lnTo>
                <a:cubicBezTo>
                  <a:pt x="3448680" y="1624958"/>
                  <a:pt x="3501555" y="1754724"/>
                  <a:pt x="3559512" y="1901282"/>
                </a:cubicBezTo>
                <a:close/>
                <a:moveTo>
                  <a:pt x="2756828" y="2267694"/>
                </a:moveTo>
                <a:lnTo>
                  <a:pt x="2751802" y="1989049"/>
                </a:lnTo>
                <a:lnTo>
                  <a:pt x="2825916" y="1989049"/>
                </a:lnTo>
                <a:cubicBezTo>
                  <a:pt x="2809052" y="2078830"/>
                  <a:pt x="2786861" y="2165332"/>
                  <a:pt x="2764414" y="2244625"/>
                </a:cubicBezTo>
                <a:cubicBezTo>
                  <a:pt x="2762202" y="2252440"/>
                  <a:pt x="2759959" y="2260213"/>
                  <a:pt x="2756828" y="2267694"/>
                </a:cubicBezTo>
                <a:close/>
                <a:moveTo>
                  <a:pt x="121924" y="2350963"/>
                </a:moveTo>
                <a:cubicBezTo>
                  <a:pt x="154389" y="2227612"/>
                  <a:pt x="197767" y="2103036"/>
                  <a:pt x="255416" y="1971991"/>
                </a:cubicBezTo>
                <a:cubicBezTo>
                  <a:pt x="261727" y="1956499"/>
                  <a:pt x="267889" y="1941248"/>
                  <a:pt x="273873" y="1926178"/>
                </a:cubicBezTo>
                <a:lnTo>
                  <a:pt x="479781" y="1926178"/>
                </a:lnTo>
                <a:lnTo>
                  <a:pt x="479781" y="2347186"/>
                </a:lnTo>
                <a:lnTo>
                  <a:pt x="442482" y="2347580"/>
                </a:lnTo>
                <a:cubicBezTo>
                  <a:pt x="445387" y="2225052"/>
                  <a:pt x="453877" y="2095459"/>
                  <a:pt x="460450" y="1945594"/>
                </a:cubicBezTo>
                <a:cubicBezTo>
                  <a:pt x="392291" y="2076786"/>
                  <a:pt x="339048" y="2212510"/>
                  <a:pt x="298763" y="2349097"/>
                </a:cubicBezTo>
                <a:close/>
                <a:moveTo>
                  <a:pt x="528482" y="2358466"/>
                </a:moveTo>
                <a:lnTo>
                  <a:pt x="520813" y="1933266"/>
                </a:lnTo>
                <a:lnTo>
                  <a:pt x="777871" y="1933266"/>
                </a:lnTo>
                <a:lnTo>
                  <a:pt x="786597" y="2064453"/>
                </a:lnTo>
                <a:cubicBezTo>
                  <a:pt x="797346" y="2165055"/>
                  <a:pt x="825535" y="2261933"/>
                  <a:pt x="862523" y="2354938"/>
                </a:cubicBezTo>
                <a:lnTo>
                  <a:pt x="709211" y="2356557"/>
                </a:lnTo>
                <a:cubicBezTo>
                  <a:pt x="699040" y="2314385"/>
                  <a:pt x="692580" y="2278643"/>
                  <a:pt x="687602" y="2249794"/>
                </a:cubicBezTo>
                <a:lnTo>
                  <a:pt x="683222" y="2249849"/>
                </a:lnTo>
                <a:cubicBezTo>
                  <a:pt x="656404" y="2147984"/>
                  <a:pt x="641743" y="2055639"/>
                  <a:pt x="635160" y="1969402"/>
                </a:cubicBezTo>
                <a:cubicBezTo>
                  <a:pt x="622548" y="2096867"/>
                  <a:pt x="614836" y="2225638"/>
                  <a:pt x="618976" y="2357510"/>
                </a:cubicBezTo>
                <a:close/>
                <a:moveTo>
                  <a:pt x="1144194" y="2373725"/>
                </a:moveTo>
                <a:lnTo>
                  <a:pt x="1091840" y="2211592"/>
                </a:lnTo>
                <a:cubicBezTo>
                  <a:pt x="1069384" y="2130605"/>
                  <a:pt x="1047235" y="2042118"/>
                  <a:pt x="1030753" y="1950331"/>
                </a:cubicBezTo>
                <a:lnTo>
                  <a:pt x="1279914" y="1950332"/>
                </a:lnTo>
                <a:cubicBezTo>
                  <a:pt x="1291225" y="2014294"/>
                  <a:pt x="1310177" y="2075197"/>
                  <a:pt x="1332690" y="2147674"/>
                </a:cubicBezTo>
                <a:lnTo>
                  <a:pt x="1339590" y="2147104"/>
                </a:lnTo>
                <a:cubicBezTo>
                  <a:pt x="1346600" y="2179198"/>
                  <a:pt x="1356302" y="2214971"/>
                  <a:pt x="1370012" y="2253574"/>
                </a:cubicBezTo>
                <a:lnTo>
                  <a:pt x="1370011" y="2371342"/>
                </a:lnTo>
                <a:close/>
                <a:moveTo>
                  <a:pt x="1418714" y="2382620"/>
                </a:moveTo>
                <a:lnTo>
                  <a:pt x="1418618" y="2377282"/>
                </a:lnTo>
                <a:lnTo>
                  <a:pt x="1421268" y="2382593"/>
                </a:lnTo>
                <a:close/>
                <a:moveTo>
                  <a:pt x="2442523" y="2395835"/>
                </a:moveTo>
                <a:cubicBezTo>
                  <a:pt x="2480160" y="2313384"/>
                  <a:pt x="2503437" y="2239666"/>
                  <a:pt x="2517020" y="2179050"/>
                </a:cubicBezTo>
                <a:lnTo>
                  <a:pt x="2523917" y="2179649"/>
                </a:lnTo>
                <a:cubicBezTo>
                  <a:pt x="2548094" y="2103265"/>
                  <a:pt x="2568235" y="2039754"/>
                  <a:pt x="2579948" y="1971983"/>
                </a:cubicBezTo>
                <a:lnTo>
                  <a:pt x="2711887" y="1971984"/>
                </a:lnTo>
                <a:lnTo>
                  <a:pt x="2711886" y="2392992"/>
                </a:lnTo>
                <a:close/>
                <a:moveTo>
                  <a:pt x="3656131" y="2407545"/>
                </a:moveTo>
                <a:lnTo>
                  <a:pt x="3651195" y="2133929"/>
                </a:lnTo>
                <a:cubicBezTo>
                  <a:pt x="3687801" y="2226312"/>
                  <a:pt x="3715979" y="2316680"/>
                  <a:pt x="3737770" y="2406683"/>
                </a:cubicBezTo>
                <a:close/>
                <a:moveTo>
                  <a:pt x="2984200" y="2411876"/>
                </a:moveTo>
                <a:cubicBezTo>
                  <a:pt x="3025637" y="2311910"/>
                  <a:pt x="3058238" y="2207593"/>
                  <a:pt x="3070458" y="2098829"/>
                </a:cubicBezTo>
                <a:lnTo>
                  <a:pt x="3078361" y="1989050"/>
                </a:lnTo>
                <a:lnTo>
                  <a:pt x="3156445" y="1989050"/>
                </a:lnTo>
                <a:lnTo>
                  <a:pt x="3156443" y="2347168"/>
                </a:lnTo>
                <a:lnTo>
                  <a:pt x="3141869" y="2410212"/>
                </a:lnTo>
                <a:close/>
                <a:moveTo>
                  <a:pt x="3564900" y="2417540"/>
                </a:moveTo>
                <a:cubicBezTo>
                  <a:pt x="3526611" y="2274879"/>
                  <a:pt x="3473636" y="2133001"/>
                  <a:pt x="3403927" y="1996138"/>
                </a:cubicBezTo>
                <a:lnTo>
                  <a:pt x="3597156" y="1996138"/>
                </a:lnTo>
                <a:lnTo>
                  <a:pt x="3602116" y="2008642"/>
                </a:lnTo>
                <a:lnTo>
                  <a:pt x="3602118" y="2417147"/>
                </a:lnTo>
                <a:close/>
                <a:moveTo>
                  <a:pt x="3234176" y="2421030"/>
                </a:moveTo>
                <a:cubicBezTo>
                  <a:pt x="3242318" y="2279279"/>
                  <a:pt x="3235184" y="2141124"/>
                  <a:pt x="3222411" y="2004443"/>
                </a:cubicBezTo>
                <a:cubicBezTo>
                  <a:pt x="3218340" y="2054217"/>
                  <a:pt x="3211563" y="2106017"/>
                  <a:pt x="3200438" y="2160332"/>
                </a:cubicBezTo>
                <a:lnTo>
                  <a:pt x="3197477" y="1996137"/>
                </a:lnTo>
                <a:lnTo>
                  <a:pt x="3397895" y="1996138"/>
                </a:lnTo>
                <a:cubicBezTo>
                  <a:pt x="3404087" y="2154319"/>
                  <a:pt x="3412385" y="2290020"/>
                  <a:pt x="3413469" y="2419138"/>
                </a:cubicBezTo>
                <a:close/>
                <a:moveTo>
                  <a:pt x="3599882" y="2554304"/>
                </a:moveTo>
                <a:lnTo>
                  <a:pt x="3581140" y="2481032"/>
                </a:lnTo>
                <a:lnTo>
                  <a:pt x="3599882" y="2481032"/>
                </a:lnTo>
                <a:close/>
                <a:moveTo>
                  <a:pt x="1367778" y="2808850"/>
                </a:moveTo>
                <a:cubicBezTo>
                  <a:pt x="1284368" y="2688581"/>
                  <a:pt x="1219390" y="2566803"/>
                  <a:pt x="1168554" y="2435226"/>
                </a:cubicBezTo>
                <a:lnTo>
                  <a:pt x="1367777" y="2435226"/>
                </a:lnTo>
                <a:close/>
                <a:moveTo>
                  <a:pt x="472422" y="2832133"/>
                </a:moveTo>
                <a:cubicBezTo>
                  <a:pt x="445305" y="2684582"/>
                  <a:pt x="438742" y="2551051"/>
                  <a:pt x="441343" y="2411071"/>
                </a:cubicBezTo>
                <a:lnTo>
                  <a:pt x="477546" y="2411071"/>
                </a:lnTo>
                <a:lnTo>
                  <a:pt x="477546" y="2832079"/>
                </a:lnTo>
                <a:close/>
                <a:moveTo>
                  <a:pt x="80576" y="2836270"/>
                </a:moveTo>
                <a:lnTo>
                  <a:pt x="75638" y="2562534"/>
                </a:lnTo>
                <a:cubicBezTo>
                  <a:pt x="83643" y="2511641"/>
                  <a:pt x="94139" y="2461214"/>
                  <a:pt x="107846" y="2411072"/>
                </a:cubicBezTo>
                <a:lnTo>
                  <a:pt x="282554" y="2411072"/>
                </a:lnTo>
                <a:cubicBezTo>
                  <a:pt x="241956" y="2553280"/>
                  <a:pt x="216418" y="2696144"/>
                  <a:pt x="202874" y="2834979"/>
                </a:cubicBezTo>
                <a:close/>
                <a:moveTo>
                  <a:pt x="897424" y="2839442"/>
                </a:moveTo>
                <a:cubicBezTo>
                  <a:pt x="804614" y="2669250"/>
                  <a:pt x="753921" y="2527432"/>
                  <a:pt x="724844" y="2418160"/>
                </a:cubicBezTo>
                <a:lnTo>
                  <a:pt x="888960" y="2418161"/>
                </a:lnTo>
                <a:lnTo>
                  <a:pt x="923220" y="2495630"/>
                </a:lnTo>
                <a:lnTo>
                  <a:pt x="923220" y="2839169"/>
                </a:lnTo>
                <a:close/>
                <a:moveTo>
                  <a:pt x="526249" y="2843359"/>
                </a:moveTo>
                <a:lnTo>
                  <a:pt x="518579" y="2418160"/>
                </a:lnTo>
                <a:lnTo>
                  <a:pt x="623696" y="2418160"/>
                </a:lnTo>
                <a:cubicBezTo>
                  <a:pt x="628355" y="2531773"/>
                  <a:pt x="644439" y="2647728"/>
                  <a:pt x="674197" y="2767268"/>
                </a:cubicBezTo>
                <a:lnTo>
                  <a:pt x="678048" y="2767715"/>
                </a:lnTo>
                <a:cubicBezTo>
                  <a:pt x="684178" y="2792532"/>
                  <a:pt x="690321" y="2817205"/>
                  <a:pt x="697325" y="2841553"/>
                </a:cubicBezTo>
                <a:close/>
                <a:moveTo>
                  <a:pt x="970807" y="2860425"/>
                </a:moveTo>
                <a:lnTo>
                  <a:pt x="965816" y="2583801"/>
                </a:lnTo>
                <a:lnTo>
                  <a:pt x="999162" y="2651368"/>
                </a:lnTo>
                <a:cubicBezTo>
                  <a:pt x="1034111" y="2721196"/>
                  <a:pt x="1074249" y="2791777"/>
                  <a:pt x="1117856" y="2858873"/>
                </a:cubicBezTo>
                <a:close/>
                <a:moveTo>
                  <a:pt x="1416480" y="2867512"/>
                </a:moveTo>
                <a:lnTo>
                  <a:pt x="1408808" y="2442314"/>
                </a:lnTo>
                <a:lnTo>
                  <a:pt x="1451065" y="2442314"/>
                </a:lnTo>
                <a:cubicBezTo>
                  <a:pt x="1517558" y="2570901"/>
                  <a:pt x="1617421" y="2715492"/>
                  <a:pt x="1763833" y="2863200"/>
                </a:cubicBezTo>
                <a:lnTo>
                  <a:pt x="1765412" y="2862569"/>
                </a:lnTo>
                <a:lnTo>
                  <a:pt x="1766116" y="2863822"/>
                </a:lnTo>
                <a:close/>
                <a:moveTo>
                  <a:pt x="2108328" y="2872439"/>
                </a:moveTo>
                <a:cubicBezTo>
                  <a:pt x="2168240" y="2812072"/>
                  <a:pt x="2219667" y="2751757"/>
                  <a:pt x="2263978" y="2692860"/>
                </a:cubicBezTo>
                <a:lnTo>
                  <a:pt x="2263978" y="2870797"/>
                </a:lnTo>
                <a:close/>
                <a:moveTo>
                  <a:pt x="2312680" y="2882075"/>
                </a:moveTo>
                <a:lnTo>
                  <a:pt x="2308141" y="2630392"/>
                </a:lnTo>
                <a:cubicBezTo>
                  <a:pt x="2350618" y="2570635"/>
                  <a:pt x="2384987" y="2512366"/>
                  <a:pt x="2412472" y="2456877"/>
                </a:cubicBezTo>
                <a:lnTo>
                  <a:pt x="2691262" y="2456878"/>
                </a:lnTo>
                <a:cubicBezTo>
                  <a:pt x="2632945" y="2606648"/>
                  <a:pt x="2557300" y="2743649"/>
                  <a:pt x="2458327" y="2880538"/>
                </a:cubicBezTo>
                <a:close/>
                <a:moveTo>
                  <a:pt x="3653897" y="2892439"/>
                </a:moveTo>
                <a:lnTo>
                  <a:pt x="3646227" y="2467242"/>
                </a:lnTo>
                <a:lnTo>
                  <a:pt x="3751607" y="2467241"/>
                </a:lnTo>
                <a:cubicBezTo>
                  <a:pt x="3773232" y="2555100"/>
                  <a:pt x="3788288" y="2643173"/>
                  <a:pt x="3799757" y="2732994"/>
                </a:cubicBezTo>
                <a:lnTo>
                  <a:pt x="3803050" y="2732627"/>
                </a:lnTo>
                <a:cubicBezTo>
                  <a:pt x="3801994" y="2734783"/>
                  <a:pt x="3801324" y="2737712"/>
                  <a:pt x="3801050" y="2741402"/>
                </a:cubicBezTo>
                <a:lnTo>
                  <a:pt x="3803111" y="2754798"/>
                </a:lnTo>
                <a:lnTo>
                  <a:pt x="3801145" y="2755083"/>
                </a:lnTo>
                <a:cubicBezTo>
                  <a:pt x="3802747" y="2781598"/>
                  <a:pt x="3811811" y="2827318"/>
                  <a:pt x="3821717" y="2890668"/>
                </a:cubicBezTo>
                <a:close/>
                <a:moveTo>
                  <a:pt x="3150498" y="2894991"/>
                </a:moveTo>
                <a:lnTo>
                  <a:pt x="3154209" y="2881084"/>
                </a:lnTo>
                <a:lnTo>
                  <a:pt x="3154209" y="2894952"/>
                </a:lnTo>
                <a:close/>
                <a:moveTo>
                  <a:pt x="2757238" y="2899141"/>
                </a:moveTo>
                <a:lnTo>
                  <a:pt x="2756489" y="2857604"/>
                </a:lnTo>
                <a:cubicBezTo>
                  <a:pt x="2792319" y="2801220"/>
                  <a:pt x="2825301" y="2742759"/>
                  <a:pt x="2854689" y="2684803"/>
                </a:cubicBezTo>
                <a:cubicBezTo>
                  <a:pt x="2889119" y="2616908"/>
                  <a:pt x="2924968" y="2546824"/>
                  <a:pt x="2956358" y="2473943"/>
                </a:cubicBezTo>
                <a:lnTo>
                  <a:pt x="3124205" y="2473943"/>
                </a:lnTo>
                <a:cubicBezTo>
                  <a:pt x="3092338" y="2585381"/>
                  <a:pt x="3038041" y="2727922"/>
                  <a:pt x="2941297" y="2897199"/>
                </a:cubicBezTo>
                <a:close/>
                <a:moveTo>
                  <a:pt x="3202911" y="2906230"/>
                </a:moveTo>
                <a:lnTo>
                  <a:pt x="3199166" y="2698605"/>
                </a:lnTo>
                <a:cubicBezTo>
                  <a:pt x="3216464" y="2625350"/>
                  <a:pt x="3225900" y="2552790"/>
                  <a:pt x="3229052" y="2481032"/>
                </a:cubicBezTo>
                <a:lnTo>
                  <a:pt x="3414241" y="2481032"/>
                </a:lnTo>
                <a:cubicBezTo>
                  <a:pt x="3414304" y="2620202"/>
                  <a:pt x="3404677" y="2754552"/>
                  <a:pt x="3373044" y="2904434"/>
                </a:cubicBezTo>
                <a:close/>
                <a:moveTo>
                  <a:pt x="2310711" y="3052493"/>
                </a:moveTo>
                <a:lnTo>
                  <a:pt x="2308846" y="2949100"/>
                </a:lnTo>
                <a:lnTo>
                  <a:pt x="2406552" y="2949101"/>
                </a:lnTo>
                <a:cubicBezTo>
                  <a:pt x="2379564" y="2983073"/>
                  <a:pt x="2346612" y="3017644"/>
                  <a:pt x="2310711" y="3052493"/>
                </a:cubicBezTo>
                <a:close/>
                <a:moveTo>
                  <a:pt x="2757315" y="3183019"/>
                </a:moveTo>
                <a:lnTo>
                  <a:pt x="2753404" y="2966167"/>
                </a:lnTo>
                <a:lnTo>
                  <a:pt x="2900566" y="2966167"/>
                </a:lnTo>
                <a:cubicBezTo>
                  <a:pt x="2862975" y="3030295"/>
                  <a:pt x="2818685" y="3097262"/>
                  <a:pt x="2767758" y="3167474"/>
                </a:cubicBezTo>
                <a:lnTo>
                  <a:pt x="2770631" y="3168635"/>
                </a:lnTo>
                <a:cubicBezTo>
                  <a:pt x="2766274" y="3173515"/>
                  <a:pt x="2761922" y="3178378"/>
                  <a:pt x="2757315" y="3183019"/>
                </a:cubicBezTo>
                <a:close/>
                <a:moveTo>
                  <a:pt x="84411" y="3328495"/>
                </a:moveTo>
                <a:lnTo>
                  <a:pt x="76742" y="2903296"/>
                </a:lnTo>
                <a:lnTo>
                  <a:pt x="195228" y="2903296"/>
                </a:lnTo>
                <a:cubicBezTo>
                  <a:pt x="181859" y="3052323"/>
                  <a:pt x="180843" y="3195586"/>
                  <a:pt x="188863" y="3327393"/>
                </a:cubicBezTo>
                <a:close/>
                <a:moveTo>
                  <a:pt x="615550" y="3334681"/>
                </a:moveTo>
                <a:cubicBezTo>
                  <a:pt x="577306" y="3234992"/>
                  <a:pt x="547148" y="3144155"/>
                  <a:pt x="525097" y="3059082"/>
                </a:cubicBezTo>
                <a:lnTo>
                  <a:pt x="522415" y="2910385"/>
                </a:lnTo>
                <a:lnTo>
                  <a:pt x="715295" y="2910385"/>
                </a:lnTo>
                <a:cubicBezTo>
                  <a:pt x="755943" y="3056903"/>
                  <a:pt x="808590" y="3197803"/>
                  <a:pt x="908916" y="3331586"/>
                </a:cubicBezTo>
                <a:close/>
                <a:moveTo>
                  <a:pt x="3208" y="3338383"/>
                </a:moveTo>
                <a:cubicBezTo>
                  <a:pt x="-6143" y="3165597"/>
                  <a:pt x="6477" y="3023613"/>
                  <a:pt x="21463" y="2917088"/>
                </a:cubicBezTo>
                <a:lnTo>
                  <a:pt x="30397" y="2917088"/>
                </a:lnTo>
                <a:lnTo>
                  <a:pt x="30400" y="3338096"/>
                </a:lnTo>
                <a:close/>
                <a:moveTo>
                  <a:pt x="1290792" y="3349312"/>
                </a:moveTo>
                <a:cubicBezTo>
                  <a:pt x="1217640" y="3287369"/>
                  <a:pt x="1157617" y="3222221"/>
                  <a:pt x="1096999" y="3153481"/>
                </a:cubicBezTo>
                <a:lnTo>
                  <a:pt x="1096866" y="3153538"/>
                </a:lnTo>
                <a:lnTo>
                  <a:pt x="1096272" y="3152691"/>
                </a:lnTo>
                <a:cubicBezTo>
                  <a:pt x="1090836" y="3147157"/>
                  <a:pt x="1085712" y="3141374"/>
                  <a:pt x="1080575" y="3135565"/>
                </a:cubicBezTo>
                <a:lnTo>
                  <a:pt x="1083457" y="3134415"/>
                </a:lnTo>
                <a:cubicBezTo>
                  <a:pt x="1039947" y="3073781"/>
                  <a:pt x="1001341" y="3015573"/>
                  <a:pt x="967551" y="2959605"/>
                </a:cubicBezTo>
                <a:lnTo>
                  <a:pt x="966971" y="2927451"/>
                </a:lnTo>
                <a:lnTo>
                  <a:pt x="1161635" y="2927451"/>
                </a:lnTo>
                <a:cubicBezTo>
                  <a:pt x="1215764" y="3008309"/>
                  <a:pt x="1272623" y="3082683"/>
                  <a:pt x="1326886" y="3143918"/>
                </a:cubicBezTo>
                <a:cubicBezTo>
                  <a:pt x="1341463" y="3160369"/>
                  <a:pt x="1356213" y="3176246"/>
                  <a:pt x="1371614" y="3191031"/>
                </a:cubicBezTo>
                <a:lnTo>
                  <a:pt x="1371614" y="3348459"/>
                </a:lnTo>
                <a:close/>
                <a:moveTo>
                  <a:pt x="1603465" y="3357806"/>
                </a:moveTo>
                <a:cubicBezTo>
                  <a:pt x="1631145" y="3294480"/>
                  <a:pt x="1676391" y="3239665"/>
                  <a:pt x="1729821" y="3192320"/>
                </a:cubicBezTo>
                <a:cubicBezTo>
                  <a:pt x="1633002" y="3109478"/>
                  <a:pt x="1531698" y="3018776"/>
                  <a:pt x="1460091" y="2934539"/>
                </a:cubicBezTo>
                <a:lnTo>
                  <a:pt x="1817285" y="2934539"/>
                </a:lnTo>
                <a:lnTo>
                  <a:pt x="1817288" y="3355549"/>
                </a:lnTo>
                <a:close/>
                <a:moveTo>
                  <a:pt x="1420314" y="3359739"/>
                </a:moveTo>
                <a:lnTo>
                  <a:pt x="1418090" y="3236449"/>
                </a:lnTo>
                <a:cubicBezTo>
                  <a:pt x="1468742" y="3284656"/>
                  <a:pt x="1520953" y="3325415"/>
                  <a:pt x="1573042" y="3358127"/>
                </a:cubicBezTo>
                <a:close/>
                <a:moveTo>
                  <a:pt x="1870843" y="3367211"/>
                </a:moveTo>
                <a:lnTo>
                  <a:pt x="1863559" y="2963408"/>
                </a:lnTo>
                <a:cubicBezTo>
                  <a:pt x="1888447" y="2982733"/>
                  <a:pt x="1916742" y="3002522"/>
                  <a:pt x="1946436" y="3023465"/>
                </a:cubicBezTo>
                <a:cubicBezTo>
                  <a:pt x="1987508" y="2994868"/>
                  <a:pt x="2023715" y="2968202"/>
                  <a:pt x="2049313" y="2942013"/>
                </a:cubicBezTo>
                <a:lnTo>
                  <a:pt x="2267814" y="2942013"/>
                </a:lnTo>
                <a:lnTo>
                  <a:pt x="2267814" y="3092403"/>
                </a:lnTo>
                <a:cubicBezTo>
                  <a:pt x="2231110" y="3127033"/>
                  <a:pt x="2192042" y="3161187"/>
                  <a:pt x="2153030" y="3194300"/>
                </a:cubicBezTo>
                <a:cubicBezTo>
                  <a:pt x="2193064" y="3235322"/>
                  <a:pt x="2226413" y="3281305"/>
                  <a:pt x="2248390" y="3332711"/>
                </a:cubicBezTo>
                <a:cubicBezTo>
                  <a:pt x="2253646" y="3341722"/>
                  <a:pt x="2259197" y="3351521"/>
                  <a:pt x="2262605" y="3363077"/>
                </a:cubicBezTo>
                <a:close/>
                <a:moveTo>
                  <a:pt x="2316516" y="3374300"/>
                </a:moveTo>
                <a:lnTo>
                  <a:pt x="2316256" y="3359881"/>
                </a:lnTo>
                <a:cubicBezTo>
                  <a:pt x="2387709" y="3312795"/>
                  <a:pt x="2457735" y="3250252"/>
                  <a:pt x="2524280" y="3175908"/>
                </a:cubicBezTo>
                <a:cubicBezTo>
                  <a:pt x="2581410" y="3112079"/>
                  <a:pt x="2641464" y="3033875"/>
                  <a:pt x="2698597" y="2949103"/>
                </a:cubicBezTo>
                <a:lnTo>
                  <a:pt x="2713488" y="2949103"/>
                </a:lnTo>
                <a:lnTo>
                  <a:pt x="2713489" y="3230113"/>
                </a:lnTo>
                <a:cubicBezTo>
                  <a:pt x="2669350" y="3279725"/>
                  <a:pt x="2623359" y="3326953"/>
                  <a:pt x="2570010" y="3371624"/>
                </a:cubicBezTo>
                <a:close/>
                <a:moveTo>
                  <a:pt x="3659785" y="3384643"/>
                </a:moveTo>
                <a:cubicBezTo>
                  <a:pt x="3669644" y="3252988"/>
                  <a:pt x="3670362" y="3109331"/>
                  <a:pt x="3659282" y="2959465"/>
                </a:cubicBezTo>
                <a:lnTo>
                  <a:pt x="3831581" y="2959465"/>
                </a:lnTo>
                <a:cubicBezTo>
                  <a:pt x="3845845" y="3066869"/>
                  <a:pt x="3857315" y="3209504"/>
                  <a:pt x="3846648" y="3382671"/>
                </a:cubicBezTo>
                <a:close/>
                <a:moveTo>
                  <a:pt x="2922987" y="3389657"/>
                </a:moveTo>
                <a:cubicBezTo>
                  <a:pt x="3030714" y="3255338"/>
                  <a:pt x="3087856" y="3113685"/>
                  <a:pt x="3131014" y="2966168"/>
                </a:cubicBezTo>
                <a:lnTo>
                  <a:pt x="3158045" y="2966168"/>
                </a:lnTo>
                <a:lnTo>
                  <a:pt x="3158046" y="3387176"/>
                </a:lnTo>
                <a:close/>
                <a:moveTo>
                  <a:pt x="3206748" y="3398454"/>
                </a:moveTo>
                <a:lnTo>
                  <a:pt x="3199077" y="2973257"/>
                </a:lnTo>
                <a:lnTo>
                  <a:pt x="3359126" y="2973257"/>
                </a:lnTo>
                <a:cubicBezTo>
                  <a:pt x="3330825" y="3099050"/>
                  <a:pt x="3287363" y="3237028"/>
                  <a:pt x="3223750" y="3398275"/>
                </a:cubicBezTo>
                <a:close/>
                <a:moveTo>
                  <a:pt x="1860004" y="3456176"/>
                </a:moveTo>
                <a:lnTo>
                  <a:pt x="1859927" y="3451903"/>
                </a:lnTo>
                <a:lnTo>
                  <a:pt x="1863948" y="3451903"/>
                </a:lnTo>
                <a:close/>
                <a:moveTo>
                  <a:pt x="27149" y="3563911"/>
                </a:moveTo>
                <a:cubicBezTo>
                  <a:pt x="18917" y="3516706"/>
                  <a:pt x="13426" y="3471016"/>
                  <a:pt x="10287" y="3426977"/>
                </a:cubicBezTo>
                <a:lnTo>
                  <a:pt x="27148" y="3426977"/>
                </a:lnTo>
                <a:close/>
                <a:moveTo>
                  <a:pt x="2307877" y="3585297"/>
                </a:moveTo>
                <a:lnTo>
                  <a:pt x="2305599" y="3458991"/>
                </a:lnTo>
                <a:lnTo>
                  <a:pt x="2469497" y="3458991"/>
                </a:lnTo>
                <a:cubicBezTo>
                  <a:pt x="2437959" y="3485303"/>
                  <a:pt x="2406884" y="3509252"/>
                  <a:pt x="2375941" y="3532923"/>
                </a:cubicBezTo>
                <a:lnTo>
                  <a:pt x="2377906" y="3563149"/>
                </a:lnTo>
                <a:lnTo>
                  <a:pt x="2355566" y="3558370"/>
                </a:lnTo>
                <a:cubicBezTo>
                  <a:pt x="2354971" y="3555349"/>
                  <a:pt x="2354421" y="3552346"/>
                  <a:pt x="2354717" y="3549256"/>
                </a:cubicBezTo>
                <a:cubicBezTo>
                  <a:pt x="2339047" y="3561063"/>
                  <a:pt x="2323425" y="3572955"/>
                  <a:pt x="2307877" y="3585297"/>
                </a:cubicBezTo>
                <a:close/>
                <a:moveTo>
                  <a:pt x="1814040" y="3660854"/>
                </a:moveTo>
                <a:cubicBezTo>
                  <a:pt x="1710454" y="3649279"/>
                  <a:pt x="1616375" y="3623647"/>
                  <a:pt x="1539059" y="3588430"/>
                </a:cubicBezTo>
                <a:lnTo>
                  <a:pt x="1540528" y="3553847"/>
                </a:lnTo>
                <a:lnTo>
                  <a:pt x="1499641" y="3522072"/>
                </a:lnTo>
                <a:cubicBezTo>
                  <a:pt x="1500013" y="3542225"/>
                  <a:pt x="1497874" y="3563490"/>
                  <a:pt x="1493346" y="3585840"/>
                </a:cubicBezTo>
                <a:lnTo>
                  <a:pt x="1470979" y="3590521"/>
                </a:lnTo>
                <a:lnTo>
                  <a:pt x="1477048" y="3504514"/>
                </a:lnTo>
                <a:cubicBezTo>
                  <a:pt x="1454645" y="3487207"/>
                  <a:pt x="1432183" y="3469791"/>
                  <a:pt x="1409525" y="3451480"/>
                </a:cubicBezTo>
                <a:lnTo>
                  <a:pt x="1409398" y="3444430"/>
                </a:lnTo>
                <a:lnTo>
                  <a:pt x="1814040" y="3444429"/>
                </a:lnTo>
                <a:close/>
                <a:moveTo>
                  <a:pt x="2000279" y="3668808"/>
                </a:moveTo>
                <a:cubicBezTo>
                  <a:pt x="1963231" y="3670404"/>
                  <a:pt x="1925048" y="3670154"/>
                  <a:pt x="1886119" y="3667947"/>
                </a:cubicBezTo>
                <a:cubicBezTo>
                  <a:pt x="1878617" y="3667521"/>
                  <a:pt x="1871153" y="3667027"/>
                  <a:pt x="1863784" y="3665749"/>
                </a:cubicBezTo>
                <a:lnTo>
                  <a:pt x="1860438" y="3480251"/>
                </a:lnTo>
                <a:cubicBezTo>
                  <a:pt x="1914252" y="3494708"/>
                  <a:pt x="1964162" y="3502429"/>
                  <a:pt x="1992792" y="3497041"/>
                </a:cubicBezTo>
                <a:cubicBezTo>
                  <a:pt x="2013759" y="3493096"/>
                  <a:pt x="2023308" y="3482121"/>
                  <a:pt x="2014688" y="3461334"/>
                </a:cubicBezTo>
                <a:cubicBezTo>
                  <a:pt x="2013393" y="3458209"/>
                  <a:pt x="2011566" y="3454797"/>
                  <a:pt x="2007994" y="3451903"/>
                </a:cubicBezTo>
                <a:lnTo>
                  <a:pt x="2264568" y="3451903"/>
                </a:lnTo>
                <a:lnTo>
                  <a:pt x="2264568" y="3617388"/>
                </a:lnTo>
                <a:cubicBezTo>
                  <a:pt x="2189758" y="3647170"/>
                  <a:pt x="2099049" y="3664552"/>
                  <a:pt x="2000279" y="3668808"/>
                </a:cubicBezTo>
                <a:close/>
                <a:moveTo>
                  <a:pt x="3154798" y="3727389"/>
                </a:moveTo>
                <a:cubicBezTo>
                  <a:pt x="3104958" y="3641854"/>
                  <a:pt x="3045040" y="3558500"/>
                  <a:pt x="2974240" y="3476058"/>
                </a:cubicBezTo>
                <a:lnTo>
                  <a:pt x="3154798" y="3476058"/>
                </a:lnTo>
                <a:close/>
                <a:moveTo>
                  <a:pt x="342792" y="3835624"/>
                </a:moveTo>
                <a:cubicBezTo>
                  <a:pt x="363968" y="3720625"/>
                  <a:pt x="413718" y="3618481"/>
                  <a:pt x="478135" y="3532240"/>
                </a:cubicBezTo>
                <a:lnTo>
                  <a:pt x="478134" y="3834195"/>
                </a:lnTo>
                <a:close/>
                <a:moveTo>
                  <a:pt x="85281" y="3838342"/>
                </a:moveTo>
                <a:lnTo>
                  <a:pt x="80874" y="3822352"/>
                </a:lnTo>
                <a:lnTo>
                  <a:pt x="73493" y="3413187"/>
                </a:lnTo>
                <a:lnTo>
                  <a:pt x="194748" y="3413186"/>
                </a:lnTo>
                <a:lnTo>
                  <a:pt x="197386" y="3451635"/>
                </a:lnTo>
                <a:cubicBezTo>
                  <a:pt x="212136" y="3603084"/>
                  <a:pt x="237362" y="3734779"/>
                  <a:pt x="266760" y="3836426"/>
                </a:cubicBezTo>
                <a:close/>
                <a:moveTo>
                  <a:pt x="526836" y="3845473"/>
                </a:moveTo>
                <a:lnTo>
                  <a:pt x="520217" y="3478479"/>
                </a:lnTo>
                <a:cubicBezTo>
                  <a:pt x="537339" y="3457717"/>
                  <a:pt x="555585" y="3438337"/>
                  <a:pt x="574562" y="3420274"/>
                </a:cubicBezTo>
                <a:lnTo>
                  <a:pt x="893558" y="3420274"/>
                </a:lnTo>
                <a:cubicBezTo>
                  <a:pt x="772294" y="3559108"/>
                  <a:pt x="679134" y="3698003"/>
                  <a:pt x="611276" y="3844583"/>
                </a:cubicBezTo>
                <a:close/>
                <a:moveTo>
                  <a:pt x="3654486" y="3894554"/>
                </a:moveTo>
                <a:lnTo>
                  <a:pt x="3647735" y="3520326"/>
                </a:lnTo>
                <a:lnTo>
                  <a:pt x="3652085" y="3488580"/>
                </a:lnTo>
                <a:cubicBezTo>
                  <a:pt x="3652739" y="3482222"/>
                  <a:pt x="3653375" y="3475829"/>
                  <a:pt x="3653509" y="3469356"/>
                </a:cubicBezTo>
                <a:lnTo>
                  <a:pt x="3838891" y="3469355"/>
                </a:lnTo>
                <a:cubicBezTo>
                  <a:pt x="3827060" y="3596967"/>
                  <a:pt x="3802112" y="3738957"/>
                  <a:pt x="3757095" y="3893471"/>
                </a:cubicBezTo>
                <a:close/>
                <a:moveTo>
                  <a:pt x="3570924" y="3904468"/>
                </a:moveTo>
                <a:cubicBezTo>
                  <a:pt x="3581722" y="3871841"/>
                  <a:pt x="3591834" y="3835429"/>
                  <a:pt x="3600472" y="3795548"/>
                </a:cubicBezTo>
                <a:lnTo>
                  <a:pt x="3600472" y="3904156"/>
                </a:lnTo>
                <a:close/>
                <a:moveTo>
                  <a:pt x="3248221" y="3907872"/>
                </a:moveTo>
                <a:cubicBezTo>
                  <a:pt x="3235687" y="3874361"/>
                  <a:pt x="3220009" y="3842093"/>
                  <a:pt x="3201742" y="3810835"/>
                </a:cubicBezTo>
                <a:lnTo>
                  <a:pt x="3195830" y="3483147"/>
                </a:lnTo>
                <a:lnTo>
                  <a:pt x="3301140" y="3483147"/>
                </a:lnTo>
                <a:cubicBezTo>
                  <a:pt x="3404358" y="3592445"/>
                  <a:pt x="3487563" y="3736009"/>
                  <a:pt x="3510119" y="3905109"/>
                </a:cubicBezTo>
                <a:close/>
                <a:moveTo>
                  <a:pt x="529736" y="4056311"/>
                </a:moveTo>
                <a:lnTo>
                  <a:pt x="526839" y="3895741"/>
                </a:lnTo>
                <a:lnTo>
                  <a:pt x="588853" y="3895741"/>
                </a:lnTo>
                <a:cubicBezTo>
                  <a:pt x="564151" y="3947336"/>
                  <a:pt x="544470" y="4000818"/>
                  <a:pt x="529736" y="4056311"/>
                </a:cubicBezTo>
                <a:close/>
                <a:moveTo>
                  <a:pt x="3658751" y="4181191"/>
                </a:moveTo>
                <a:lnTo>
                  <a:pt x="3654487" y="3944821"/>
                </a:lnTo>
                <a:lnTo>
                  <a:pt x="3742644" y="3944821"/>
                </a:lnTo>
                <a:cubicBezTo>
                  <a:pt x="3720246" y="4020993"/>
                  <a:pt x="3692619" y="4099902"/>
                  <a:pt x="3658751" y="4181191"/>
                </a:cubicBezTo>
                <a:close/>
                <a:moveTo>
                  <a:pt x="259042" y="4312055"/>
                </a:moveTo>
                <a:cubicBezTo>
                  <a:pt x="188614" y="4162727"/>
                  <a:pt x="136541" y="4021264"/>
                  <a:pt x="99147" y="3888652"/>
                </a:cubicBezTo>
                <a:lnTo>
                  <a:pt x="283049" y="3888652"/>
                </a:lnTo>
                <a:cubicBezTo>
                  <a:pt x="297618" y="3933288"/>
                  <a:pt x="313204" y="3970108"/>
                  <a:pt x="328670" y="3998015"/>
                </a:cubicBezTo>
                <a:cubicBezTo>
                  <a:pt x="327276" y="3960498"/>
                  <a:pt x="328849" y="3923995"/>
                  <a:pt x="333650" y="3888652"/>
                </a:cubicBezTo>
                <a:lnTo>
                  <a:pt x="485806" y="3888652"/>
                </a:lnTo>
                <a:lnTo>
                  <a:pt x="485805" y="4233732"/>
                </a:lnTo>
                <a:cubicBezTo>
                  <a:pt x="479106" y="4258480"/>
                  <a:pt x="474855" y="4283921"/>
                  <a:pt x="471737" y="4309811"/>
                </a:cubicBezTo>
                <a:close/>
                <a:moveTo>
                  <a:pt x="3376768" y="4382064"/>
                </a:moveTo>
                <a:cubicBezTo>
                  <a:pt x="3360132" y="4230121"/>
                  <a:pt x="3325267" y="4090717"/>
                  <a:pt x="3270142" y="3958613"/>
                </a:cubicBezTo>
                <a:lnTo>
                  <a:pt x="3515767" y="3958613"/>
                </a:lnTo>
                <a:lnTo>
                  <a:pt x="3517819" y="4034375"/>
                </a:lnTo>
                <a:cubicBezTo>
                  <a:pt x="3529335" y="4013847"/>
                  <a:pt x="3540943" y="3988473"/>
                  <a:pt x="3551996" y="3958613"/>
                </a:cubicBezTo>
                <a:lnTo>
                  <a:pt x="3608141" y="3958613"/>
                </a:lnTo>
                <a:lnTo>
                  <a:pt x="3608142" y="4300749"/>
                </a:lnTo>
                <a:cubicBezTo>
                  <a:pt x="3596805" y="4327284"/>
                  <a:pt x="3584374" y="4353832"/>
                  <a:pt x="3570111" y="4380024"/>
                </a:cubicBezTo>
                <a:close/>
                <a:moveTo>
                  <a:pt x="5392868" y="4397098"/>
                </a:moveTo>
                <a:lnTo>
                  <a:pt x="5392868" y="3976065"/>
                </a:lnTo>
                <a:lnTo>
                  <a:pt x="5395031" y="3976065"/>
                </a:lnTo>
                <a:lnTo>
                  <a:pt x="5395031" y="4397076"/>
                </a:lnTo>
                <a:close/>
                <a:moveTo>
                  <a:pt x="449281" y="4667319"/>
                </a:moveTo>
                <a:cubicBezTo>
                  <a:pt x="392750" y="4574749"/>
                  <a:pt x="342978" y="4484641"/>
                  <a:pt x="300607" y="4396479"/>
                </a:cubicBezTo>
                <a:lnTo>
                  <a:pt x="462432" y="4396480"/>
                </a:lnTo>
                <a:cubicBezTo>
                  <a:pt x="451821" y="4482262"/>
                  <a:pt x="448209" y="4572280"/>
                  <a:pt x="449281" y="4667319"/>
                </a:cubicBezTo>
                <a:close/>
                <a:moveTo>
                  <a:pt x="3393551" y="4703143"/>
                </a:moveTo>
                <a:cubicBezTo>
                  <a:pt x="3394932" y="4620650"/>
                  <a:pt x="3392763" y="4541925"/>
                  <a:pt x="3385361" y="4466439"/>
                </a:cubicBezTo>
                <a:lnTo>
                  <a:pt x="3527000" y="4466439"/>
                </a:lnTo>
                <a:cubicBezTo>
                  <a:pt x="3488007" y="4543746"/>
                  <a:pt x="3443361" y="4622517"/>
                  <a:pt x="3393551" y="4703143"/>
                </a:cubicBezTo>
                <a:close/>
                <a:moveTo>
                  <a:pt x="4997300" y="4909089"/>
                </a:moveTo>
                <a:lnTo>
                  <a:pt x="4997206" y="4903905"/>
                </a:lnTo>
                <a:lnTo>
                  <a:pt x="5392868" y="4903905"/>
                </a:lnTo>
                <a:lnTo>
                  <a:pt x="5392868" y="4483891"/>
                </a:lnTo>
                <a:lnTo>
                  <a:pt x="5394271" y="4483891"/>
                </a:lnTo>
                <a:lnTo>
                  <a:pt x="5394271" y="4904901"/>
                </a:ln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50800" h="635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>
          <a:xfrm rot="10800000" flipV="1">
            <a:off x="2863187" y="2571750"/>
            <a:ext cx="2613737" cy="2376264"/>
          </a:xfrm>
          <a:custGeom>
            <a:avLst/>
            <a:gdLst/>
            <a:ahLst/>
            <a:cxnLst/>
            <a:rect l="l" t="t" r="r" b="b"/>
            <a:pathLst>
              <a:path w="5399680" h="4909089">
                <a:moveTo>
                  <a:pt x="1459340" y="386957"/>
                </a:moveTo>
                <a:cubicBezTo>
                  <a:pt x="1567153" y="296153"/>
                  <a:pt x="1684388" y="207915"/>
                  <a:pt x="1812936" y="123026"/>
                </a:cubicBezTo>
                <a:lnTo>
                  <a:pt x="1812936" y="264253"/>
                </a:lnTo>
                <a:cubicBezTo>
                  <a:pt x="1784708" y="306216"/>
                  <a:pt x="1759532" y="345847"/>
                  <a:pt x="1736324" y="384034"/>
                </a:cubicBezTo>
                <a:close/>
                <a:moveTo>
                  <a:pt x="2116364" y="392251"/>
                </a:moveTo>
                <a:cubicBezTo>
                  <a:pt x="2064739" y="307713"/>
                  <a:pt x="2003246" y="215275"/>
                  <a:pt x="1923303" y="104100"/>
                </a:cubicBezTo>
                <a:cubicBezTo>
                  <a:pt x="1901762" y="134097"/>
                  <a:pt x="1881601" y="162719"/>
                  <a:pt x="1862802" y="190315"/>
                </a:cubicBezTo>
                <a:lnTo>
                  <a:pt x="1861001" y="90436"/>
                </a:lnTo>
                <a:lnTo>
                  <a:pt x="1896256" y="66532"/>
                </a:lnTo>
                <a:cubicBezTo>
                  <a:pt x="1887690" y="54157"/>
                  <a:pt x="1878604" y="41735"/>
                  <a:pt x="1869294" y="29079"/>
                </a:cubicBezTo>
                <a:lnTo>
                  <a:pt x="1911492" y="56672"/>
                </a:lnTo>
                <a:lnTo>
                  <a:pt x="1999052" y="0"/>
                </a:lnTo>
                <a:cubicBezTo>
                  <a:pt x="1979226" y="26669"/>
                  <a:pt x="1960414" y="52291"/>
                  <a:pt x="1942879" y="77195"/>
                </a:cubicBezTo>
                <a:cubicBezTo>
                  <a:pt x="2057783" y="150682"/>
                  <a:pt x="2164479" y="225866"/>
                  <a:pt x="2263463" y="303319"/>
                </a:cubicBezTo>
                <a:lnTo>
                  <a:pt x="2263463" y="390699"/>
                </a:lnTo>
                <a:close/>
                <a:moveTo>
                  <a:pt x="2312166" y="401977"/>
                </a:moveTo>
                <a:lnTo>
                  <a:pt x="2311031" y="339068"/>
                </a:lnTo>
                <a:cubicBezTo>
                  <a:pt x="2336907" y="359276"/>
                  <a:pt x="2362205" y="379704"/>
                  <a:pt x="2386239" y="401195"/>
                </a:cubicBezTo>
                <a:close/>
                <a:moveTo>
                  <a:pt x="2276887" y="681721"/>
                </a:moveTo>
                <a:cubicBezTo>
                  <a:pt x="2240014" y="609068"/>
                  <a:pt x="2203739" y="540463"/>
                  <a:pt x="2161553" y="468198"/>
                </a:cubicBezTo>
                <a:lnTo>
                  <a:pt x="2276888" y="468199"/>
                </a:lnTo>
                <a:close/>
                <a:moveTo>
                  <a:pt x="983715" y="878835"/>
                </a:moveTo>
                <a:lnTo>
                  <a:pt x="983056" y="842293"/>
                </a:lnTo>
                <a:cubicBezTo>
                  <a:pt x="1102148" y="710546"/>
                  <a:pt x="1232535" y="580544"/>
                  <a:pt x="1379149" y="453636"/>
                </a:cubicBezTo>
                <a:lnTo>
                  <a:pt x="1380686" y="453636"/>
                </a:lnTo>
                <a:lnTo>
                  <a:pt x="1380685" y="874646"/>
                </a:lnTo>
                <a:lnTo>
                  <a:pt x="1228316" y="876254"/>
                </a:lnTo>
                <a:cubicBezTo>
                  <a:pt x="1303044" y="749117"/>
                  <a:pt x="1364668" y="655192"/>
                  <a:pt x="1354458" y="655218"/>
                </a:cubicBezTo>
                <a:cubicBezTo>
                  <a:pt x="1344456" y="655243"/>
                  <a:pt x="1266552" y="750207"/>
                  <a:pt x="1174703" y="876820"/>
                </a:cubicBezTo>
                <a:close/>
                <a:moveTo>
                  <a:pt x="1429387" y="885922"/>
                </a:moveTo>
                <a:lnTo>
                  <a:pt x="1421717" y="460723"/>
                </a:lnTo>
                <a:lnTo>
                  <a:pt x="1690923" y="460724"/>
                </a:lnTo>
                <a:cubicBezTo>
                  <a:pt x="1626434" y="572385"/>
                  <a:pt x="1574286" y="676917"/>
                  <a:pt x="1509951" y="803912"/>
                </a:cubicBezTo>
                <a:cubicBezTo>
                  <a:pt x="1493737" y="832110"/>
                  <a:pt x="1478801" y="859160"/>
                  <a:pt x="1464954" y="885547"/>
                </a:cubicBezTo>
                <a:close/>
                <a:moveTo>
                  <a:pt x="2389214" y="899813"/>
                </a:moveTo>
                <a:lnTo>
                  <a:pt x="2353998" y="835127"/>
                </a:lnTo>
                <a:cubicBezTo>
                  <a:pt x="2343479" y="814090"/>
                  <a:pt x="2333289" y="793667"/>
                  <a:pt x="2323304" y="773734"/>
                </a:cubicBezTo>
                <a:lnTo>
                  <a:pt x="2317920" y="475286"/>
                </a:lnTo>
                <a:lnTo>
                  <a:pt x="2475303" y="475287"/>
                </a:lnTo>
                <a:cubicBezTo>
                  <a:pt x="2563508" y="551840"/>
                  <a:pt x="2645742" y="629564"/>
                  <a:pt x="2722560" y="708677"/>
                </a:cubicBezTo>
                <a:lnTo>
                  <a:pt x="2722560" y="896295"/>
                </a:lnTo>
                <a:lnTo>
                  <a:pt x="2679632" y="896748"/>
                </a:lnTo>
                <a:cubicBezTo>
                  <a:pt x="2592533" y="776155"/>
                  <a:pt x="2519966" y="687183"/>
                  <a:pt x="2510303" y="687116"/>
                </a:cubicBezTo>
                <a:cubicBezTo>
                  <a:pt x="2500400" y="687048"/>
                  <a:pt x="2557584" y="775650"/>
                  <a:pt x="2628560" y="897287"/>
                </a:cubicBezTo>
                <a:close/>
                <a:moveTo>
                  <a:pt x="2770147" y="917551"/>
                </a:moveTo>
                <a:lnTo>
                  <a:pt x="2767184" y="753317"/>
                </a:lnTo>
                <a:cubicBezTo>
                  <a:pt x="2819292" y="807130"/>
                  <a:pt x="2869131" y="861389"/>
                  <a:pt x="2917032" y="916002"/>
                </a:cubicBezTo>
                <a:close/>
                <a:moveTo>
                  <a:pt x="5392868" y="937975"/>
                </a:moveTo>
                <a:lnTo>
                  <a:pt x="5392868" y="516894"/>
                </a:lnTo>
                <a:lnTo>
                  <a:pt x="5399679" y="516894"/>
                </a:lnTo>
                <a:lnTo>
                  <a:pt x="5399680" y="937903"/>
                </a:lnTo>
                <a:close/>
                <a:moveTo>
                  <a:pt x="1418286" y="983735"/>
                </a:moveTo>
                <a:lnTo>
                  <a:pt x="1417881" y="961326"/>
                </a:lnTo>
                <a:lnTo>
                  <a:pt x="1427419" y="961326"/>
                </a:lnTo>
                <a:cubicBezTo>
                  <a:pt x="1423946" y="968648"/>
                  <a:pt x="1420599" y="975978"/>
                  <a:pt x="1418286" y="983735"/>
                </a:cubicBezTo>
                <a:close/>
                <a:moveTo>
                  <a:pt x="976096" y="1169730"/>
                </a:moveTo>
                <a:lnTo>
                  <a:pt x="972208" y="954237"/>
                </a:lnTo>
                <a:lnTo>
                  <a:pt x="1119155" y="954237"/>
                </a:lnTo>
                <a:cubicBezTo>
                  <a:pt x="1069869" y="1023813"/>
                  <a:pt x="1019861" y="1098543"/>
                  <a:pt x="976096" y="1169730"/>
                </a:cubicBezTo>
                <a:close/>
                <a:moveTo>
                  <a:pt x="555309" y="1362158"/>
                </a:moveTo>
                <a:cubicBezTo>
                  <a:pt x="599549" y="1297247"/>
                  <a:pt x="652210" y="1228724"/>
                  <a:pt x="716083" y="1153808"/>
                </a:cubicBezTo>
                <a:lnTo>
                  <a:pt x="715959" y="1156089"/>
                </a:lnTo>
                <a:cubicBezTo>
                  <a:pt x="774387" y="1082846"/>
                  <a:pt x="834861" y="1009627"/>
                  <a:pt x="898812" y="937174"/>
                </a:cubicBezTo>
                <a:lnTo>
                  <a:pt x="932291" y="937174"/>
                </a:lnTo>
                <a:lnTo>
                  <a:pt x="932291" y="1245160"/>
                </a:lnTo>
                <a:cubicBezTo>
                  <a:pt x="908247" y="1285678"/>
                  <a:pt x="888192" y="1324182"/>
                  <a:pt x="874005" y="1358796"/>
                </a:cubicBezTo>
                <a:close/>
                <a:moveTo>
                  <a:pt x="1000206" y="1379219"/>
                </a:moveTo>
                <a:cubicBezTo>
                  <a:pt x="1020727" y="1259182"/>
                  <a:pt x="1102848" y="1095426"/>
                  <a:pt x="1183359" y="954237"/>
                </a:cubicBezTo>
                <a:lnTo>
                  <a:pt x="1376849" y="954237"/>
                </a:lnTo>
                <a:lnTo>
                  <a:pt x="1376850" y="1087645"/>
                </a:lnTo>
                <a:cubicBezTo>
                  <a:pt x="1344982" y="1171752"/>
                  <a:pt x="1320739" y="1262626"/>
                  <a:pt x="1296626" y="1376092"/>
                </a:cubicBezTo>
                <a:close/>
                <a:moveTo>
                  <a:pt x="2562083" y="1398551"/>
                </a:moveTo>
                <a:cubicBezTo>
                  <a:pt x="2525695" y="1224855"/>
                  <a:pt x="2488482" y="1104056"/>
                  <a:pt x="2427355" y="975889"/>
                </a:cubicBezTo>
                <a:lnTo>
                  <a:pt x="2673720" y="975890"/>
                </a:lnTo>
                <a:lnTo>
                  <a:pt x="2718725" y="1057749"/>
                </a:lnTo>
                <a:lnTo>
                  <a:pt x="2718724" y="1396899"/>
                </a:lnTo>
                <a:close/>
                <a:moveTo>
                  <a:pt x="2997642" y="1415712"/>
                </a:moveTo>
                <a:lnTo>
                  <a:pt x="2997378" y="1414906"/>
                </a:lnTo>
                <a:cubicBezTo>
                  <a:pt x="2955308" y="1308884"/>
                  <a:pt x="2856870" y="1150667"/>
                  <a:pt x="2758931" y="1009078"/>
                </a:cubicBezTo>
                <a:lnTo>
                  <a:pt x="2758641" y="992955"/>
                </a:lnTo>
                <a:lnTo>
                  <a:pt x="2983165" y="992955"/>
                </a:lnTo>
                <a:cubicBezTo>
                  <a:pt x="3039912" y="1058452"/>
                  <a:pt x="3093814" y="1124612"/>
                  <a:pt x="3146057" y="1190785"/>
                </a:cubicBezTo>
                <a:lnTo>
                  <a:pt x="3145946" y="1188500"/>
                </a:lnTo>
                <a:cubicBezTo>
                  <a:pt x="3151971" y="1195639"/>
                  <a:pt x="3157896" y="1202721"/>
                  <a:pt x="3163282" y="1210112"/>
                </a:cubicBezTo>
                <a:lnTo>
                  <a:pt x="3163282" y="1413964"/>
                </a:lnTo>
                <a:close/>
                <a:moveTo>
                  <a:pt x="2766311" y="1418152"/>
                </a:moveTo>
                <a:lnTo>
                  <a:pt x="2761342" y="1142736"/>
                </a:lnTo>
                <a:cubicBezTo>
                  <a:pt x="2809516" y="1239427"/>
                  <a:pt x="2848231" y="1336058"/>
                  <a:pt x="2860943" y="1413967"/>
                </a:cubicBezTo>
                <a:cubicBezTo>
                  <a:pt x="2861115" y="1415019"/>
                  <a:pt x="2861284" y="1416071"/>
                  <a:pt x="2861291" y="1417150"/>
                </a:cubicBezTo>
                <a:close/>
                <a:moveTo>
                  <a:pt x="3211984" y="1425241"/>
                </a:moveTo>
                <a:lnTo>
                  <a:pt x="3209135" y="1267275"/>
                </a:lnTo>
                <a:cubicBezTo>
                  <a:pt x="3253458" y="1322100"/>
                  <a:pt x="3290975" y="1374086"/>
                  <a:pt x="3323621" y="1424063"/>
                </a:cubicBezTo>
                <a:close/>
                <a:moveTo>
                  <a:pt x="5392868" y="1438536"/>
                </a:moveTo>
                <a:lnTo>
                  <a:pt x="5392868" y="1017496"/>
                </a:lnTo>
                <a:lnTo>
                  <a:pt x="5395845" y="1017496"/>
                </a:lnTo>
                <a:lnTo>
                  <a:pt x="5395843" y="1438505"/>
                </a:lnTo>
                <a:close/>
                <a:moveTo>
                  <a:pt x="311712" y="1832646"/>
                </a:moveTo>
                <a:cubicBezTo>
                  <a:pt x="360677" y="1711170"/>
                  <a:pt x="408287" y="1599967"/>
                  <a:pt x="479465" y="1479553"/>
                </a:cubicBezTo>
                <a:lnTo>
                  <a:pt x="479465" y="1830876"/>
                </a:lnTo>
                <a:close/>
                <a:moveTo>
                  <a:pt x="528166" y="1842155"/>
                </a:moveTo>
                <a:lnTo>
                  <a:pt x="520495" y="1416956"/>
                </a:lnTo>
                <a:lnTo>
                  <a:pt x="851348" y="1416956"/>
                </a:lnTo>
                <a:cubicBezTo>
                  <a:pt x="797672" y="1559202"/>
                  <a:pt x="777584" y="1702289"/>
                  <a:pt x="776784" y="1839531"/>
                </a:cubicBezTo>
                <a:close/>
                <a:moveTo>
                  <a:pt x="1014163" y="1858784"/>
                </a:moveTo>
                <a:cubicBezTo>
                  <a:pt x="988881" y="1715214"/>
                  <a:pt x="977727" y="1567865"/>
                  <a:pt x="993717" y="1434023"/>
                </a:cubicBezTo>
                <a:lnTo>
                  <a:pt x="1284625" y="1434022"/>
                </a:lnTo>
                <a:lnTo>
                  <a:pt x="1269555" y="1509561"/>
                </a:lnTo>
                <a:cubicBezTo>
                  <a:pt x="1253545" y="1661305"/>
                  <a:pt x="1252633" y="1766625"/>
                  <a:pt x="1263080" y="1856156"/>
                </a:cubicBezTo>
                <a:close/>
                <a:moveTo>
                  <a:pt x="2596156" y="1877899"/>
                </a:moveTo>
                <a:cubicBezTo>
                  <a:pt x="2606006" y="1790685"/>
                  <a:pt x="2605127" y="1687724"/>
                  <a:pt x="2590536" y="1541824"/>
                </a:cubicBezTo>
                <a:cubicBezTo>
                  <a:pt x="2584948" y="1511674"/>
                  <a:pt x="2579475" y="1483008"/>
                  <a:pt x="2573835" y="1455673"/>
                </a:cubicBezTo>
                <a:lnTo>
                  <a:pt x="2711569" y="1455673"/>
                </a:lnTo>
                <a:lnTo>
                  <a:pt x="2711569" y="1876681"/>
                </a:lnTo>
                <a:close/>
                <a:moveTo>
                  <a:pt x="3081732" y="1894533"/>
                </a:moveTo>
                <a:cubicBezTo>
                  <a:pt x="3083284" y="1757941"/>
                  <a:pt x="3066454" y="1615100"/>
                  <a:pt x="3016364" y="1472739"/>
                </a:cubicBezTo>
                <a:lnTo>
                  <a:pt x="3156127" y="1472739"/>
                </a:lnTo>
                <a:lnTo>
                  <a:pt x="3156127" y="1893748"/>
                </a:lnTo>
                <a:close/>
                <a:moveTo>
                  <a:pt x="2759157" y="1897937"/>
                </a:moveTo>
                <a:lnTo>
                  <a:pt x="2751486" y="1472739"/>
                </a:lnTo>
                <a:lnTo>
                  <a:pt x="2867358" y="1472739"/>
                </a:lnTo>
                <a:cubicBezTo>
                  <a:pt x="2881881" y="1606780"/>
                  <a:pt x="2869487" y="1753935"/>
                  <a:pt x="2843104" y="1897051"/>
                </a:cubicBezTo>
                <a:close/>
                <a:moveTo>
                  <a:pt x="3204829" y="1905026"/>
                </a:moveTo>
                <a:lnTo>
                  <a:pt x="3197159" y="1479829"/>
                </a:lnTo>
                <a:lnTo>
                  <a:pt x="3358565" y="1479829"/>
                </a:lnTo>
                <a:cubicBezTo>
                  <a:pt x="3448680" y="1624958"/>
                  <a:pt x="3501555" y="1754724"/>
                  <a:pt x="3559512" y="1901282"/>
                </a:cubicBezTo>
                <a:close/>
                <a:moveTo>
                  <a:pt x="2756828" y="2267694"/>
                </a:moveTo>
                <a:lnTo>
                  <a:pt x="2751802" y="1989049"/>
                </a:lnTo>
                <a:lnTo>
                  <a:pt x="2825916" y="1989049"/>
                </a:lnTo>
                <a:cubicBezTo>
                  <a:pt x="2809052" y="2078830"/>
                  <a:pt x="2786861" y="2165332"/>
                  <a:pt x="2764414" y="2244625"/>
                </a:cubicBezTo>
                <a:cubicBezTo>
                  <a:pt x="2762202" y="2252440"/>
                  <a:pt x="2759959" y="2260213"/>
                  <a:pt x="2756828" y="2267694"/>
                </a:cubicBezTo>
                <a:close/>
                <a:moveTo>
                  <a:pt x="121924" y="2350963"/>
                </a:moveTo>
                <a:cubicBezTo>
                  <a:pt x="154389" y="2227612"/>
                  <a:pt x="197767" y="2103036"/>
                  <a:pt x="255416" y="1971991"/>
                </a:cubicBezTo>
                <a:cubicBezTo>
                  <a:pt x="261727" y="1956499"/>
                  <a:pt x="267889" y="1941248"/>
                  <a:pt x="273873" y="1926178"/>
                </a:cubicBezTo>
                <a:lnTo>
                  <a:pt x="479781" y="1926178"/>
                </a:lnTo>
                <a:lnTo>
                  <a:pt x="479781" y="2347186"/>
                </a:lnTo>
                <a:lnTo>
                  <a:pt x="442482" y="2347580"/>
                </a:lnTo>
                <a:cubicBezTo>
                  <a:pt x="445387" y="2225052"/>
                  <a:pt x="453877" y="2095459"/>
                  <a:pt x="460450" y="1945594"/>
                </a:cubicBezTo>
                <a:cubicBezTo>
                  <a:pt x="392291" y="2076786"/>
                  <a:pt x="339048" y="2212510"/>
                  <a:pt x="298763" y="2349097"/>
                </a:cubicBezTo>
                <a:close/>
                <a:moveTo>
                  <a:pt x="528482" y="2358466"/>
                </a:moveTo>
                <a:lnTo>
                  <a:pt x="520813" y="1933266"/>
                </a:lnTo>
                <a:lnTo>
                  <a:pt x="777871" y="1933266"/>
                </a:lnTo>
                <a:lnTo>
                  <a:pt x="786597" y="2064453"/>
                </a:lnTo>
                <a:cubicBezTo>
                  <a:pt x="797346" y="2165055"/>
                  <a:pt x="825535" y="2261933"/>
                  <a:pt x="862523" y="2354938"/>
                </a:cubicBezTo>
                <a:lnTo>
                  <a:pt x="709211" y="2356557"/>
                </a:lnTo>
                <a:cubicBezTo>
                  <a:pt x="699040" y="2314385"/>
                  <a:pt x="692580" y="2278643"/>
                  <a:pt x="687602" y="2249794"/>
                </a:cubicBezTo>
                <a:lnTo>
                  <a:pt x="683222" y="2249849"/>
                </a:lnTo>
                <a:cubicBezTo>
                  <a:pt x="656404" y="2147984"/>
                  <a:pt x="641743" y="2055639"/>
                  <a:pt x="635160" y="1969402"/>
                </a:cubicBezTo>
                <a:cubicBezTo>
                  <a:pt x="622548" y="2096867"/>
                  <a:pt x="614836" y="2225638"/>
                  <a:pt x="618976" y="2357510"/>
                </a:cubicBezTo>
                <a:close/>
                <a:moveTo>
                  <a:pt x="1144194" y="2373725"/>
                </a:moveTo>
                <a:lnTo>
                  <a:pt x="1091840" y="2211592"/>
                </a:lnTo>
                <a:cubicBezTo>
                  <a:pt x="1069384" y="2130605"/>
                  <a:pt x="1047235" y="2042118"/>
                  <a:pt x="1030753" y="1950331"/>
                </a:cubicBezTo>
                <a:lnTo>
                  <a:pt x="1279914" y="1950332"/>
                </a:lnTo>
                <a:cubicBezTo>
                  <a:pt x="1291225" y="2014294"/>
                  <a:pt x="1310177" y="2075197"/>
                  <a:pt x="1332690" y="2147674"/>
                </a:cubicBezTo>
                <a:lnTo>
                  <a:pt x="1339590" y="2147104"/>
                </a:lnTo>
                <a:cubicBezTo>
                  <a:pt x="1346600" y="2179198"/>
                  <a:pt x="1356302" y="2214971"/>
                  <a:pt x="1370012" y="2253574"/>
                </a:cubicBezTo>
                <a:lnTo>
                  <a:pt x="1370011" y="2371342"/>
                </a:lnTo>
                <a:close/>
                <a:moveTo>
                  <a:pt x="1418714" y="2382620"/>
                </a:moveTo>
                <a:lnTo>
                  <a:pt x="1418618" y="2377282"/>
                </a:lnTo>
                <a:lnTo>
                  <a:pt x="1421268" y="2382593"/>
                </a:lnTo>
                <a:close/>
                <a:moveTo>
                  <a:pt x="2442523" y="2395835"/>
                </a:moveTo>
                <a:cubicBezTo>
                  <a:pt x="2480160" y="2313384"/>
                  <a:pt x="2503437" y="2239666"/>
                  <a:pt x="2517020" y="2179050"/>
                </a:cubicBezTo>
                <a:lnTo>
                  <a:pt x="2523917" y="2179649"/>
                </a:lnTo>
                <a:cubicBezTo>
                  <a:pt x="2548094" y="2103265"/>
                  <a:pt x="2568235" y="2039754"/>
                  <a:pt x="2579948" y="1971983"/>
                </a:cubicBezTo>
                <a:lnTo>
                  <a:pt x="2711887" y="1971984"/>
                </a:lnTo>
                <a:lnTo>
                  <a:pt x="2711886" y="2392992"/>
                </a:lnTo>
                <a:close/>
                <a:moveTo>
                  <a:pt x="3656131" y="2407545"/>
                </a:moveTo>
                <a:lnTo>
                  <a:pt x="3651195" y="2133929"/>
                </a:lnTo>
                <a:cubicBezTo>
                  <a:pt x="3687801" y="2226312"/>
                  <a:pt x="3715979" y="2316680"/>
                  <a:pt x="3737770" y="2406683"/>
                </a:cubicBezTo>
                <a:close/>
                <a:moveTo>
                  <a:pt x="2984200" y="2411876"/>
                </a:moveTo>
                <a:cubicBezTo>
                  <a:pt x="3025637" y="2311910"/>
                  <a:pt x="3058238" y="2207593"/>
                  <a:pt x="3070458" y="2098829"/>
                </a:cubicBezTo>
                <a:lnTo>
                  <a:pt x="3078361" y="1989050"/>
                </a:lnTo>
                <a:lnTo>
                  <a:pt x="3156445" y="1989050"/>
                </a:lnTo>
                <a:lnTo>
                  <a:pt x="3156443" y="2347168"/>
                </a:lnTo>
                <a:lnTo>
                  <a:pt x="3141869" y="2410212"/>
                </a:lnTo>
                <a:close/>
                <a:moveTo>
                  <a:pt x="3564900" y="2417540"/>
                </a:moveTo>
                <a:cubicBezTo>
                  <a:pt x="3526611" y="2274879"/>
                  <a:pt x="3473636" y="2133001"/>
                  <a:pt x="3403927" y="1996138"/>
                </a:cubicBezTo>
                <a:lnTo>
                  <a:pt x="3597156" y="1996138"/>
                </a:lnTo>
                <a:lnTo>
                  <a:pt x="3602116" y="2008642"/>
                </a:lnTo>
                <a:lnTo>
                  <a:pt x="3602118" y="2417147"/>
                </a:lnTo>
                <a:close/>
                <a:moveTo>
                  <a:pt x="3234176" y="2421030"/>
                </a:moveTo>
                <a:cubicBezTo>
                  <a:pt x="3242318" y="2279279"/>
                  <a:pt x="3235184" y="2141124"/>
                  <a:pt x="3222411" y="2004443"/>
                </a:cubicBezTo>
                <a:cubicBezTo>
                  <a:pt x="3218340" y="2054217"/>
                  <a:pt x="3211563" y="2106017"/>
                  <a:pt x="3200438" y="2160332"/>
                </a:cubicBezTo>
                <a:lnTo>
                  <a:pt x="3197477" y="1996137"/>
                </a:lnTo>
                <a:lnTo>
                  <a:pt x="3397895" y="1996138"/>
                </a:lnTo>
                <a:cubicBezTo>
                  <a:pt x="3404087" y="2154319"/>
                  <a:pt x="3412385" y="2290020"/>
                  <a:pt x="3413469" y="2419138"/>
                </a:cubicBezTo>
                <a:close/>
                <a:moveTo>
                  <a:pt x="3599882" y="2554304"/>
                </a:moveTo>
                <a:lnTo>
                  <a:pt x="3581140" y="2481032"/>
                </a:lnTo>
                <a:lnTo>
                  <a:pt x="3599882" y="2481032"/>
                </a:lnTo>
                <a:close/>
                <a:moveTo>
                  <a:pt x="1367778" y="2808850"/>
                </a:moveTo>
                <a:cubicBezTo>
                  <a:pt x="1284368" y="2688581"/>
                  <a:pt x="1219390" y="2566803"/>
                  <a:pt x="1168554" y="2435226"/>
                </a:cubicBezTo>
                <a:lnTo>
                  <a:pt x="1367777" y="2435226"/>
                </a:lnTo>
                <a:close/>
                <a:moveTo>
                  <a:pt x="472422" y="2832133"/>
                </a:moveTo>
                <a:cubicBezTo>
                  <a:pt x="445305" y="2684582"/>
                  <a:pt x="438742" y="2551051"/>
                  <a:pt x="441343" y="2411071"/>
                </a:cubicBezTo>
                <a:lnTo>
                  <a:pt x="477546" y="2411071"/>
                </a:lnTo>
                <a:lnTo>
                  <a:pt x="477546" y="2832079"/>
                </a:lnTo>
                <a:close/>
                <a:moveTo>
                  <a:pt x="80576" y="2836270"/>
                </a:moveTo>
                <a:lnTo>
                  <a:pt x="75638" y="2562534"/>
                </a:lnTo>
                <a:cubicBezTo>
                  <a:pt x="83643" y="2511641"/>
                  <a:pt x="94139" y="2461214"/>
                  <a:pt x="107846" y="2411072"/>
                </a:cubicBezTo>
                <a:lnTo>
                  <a:pt x="282554" y="2411072"/>
                </a:lnTo>
                <a:cubicBezTo>
                  <a:pt x="241956" y="2553280"/>
                  <a:pt x="216418" y="2696144"/>
                  <a:pt x="202874" y="2834979"/>
                </a:cubicBezTo>
                <a:close/>
                <a:moveTo>
                  <a:pt x="897424" y="2839442"/>
                </a:moveTo>
                <a:cubicBezTo>
                  <a:pt x="804614" y="2669250"/>
                  <a:pt x="753921" y="2527432"/>
                  <a:pt x="724844" y="2418160"/>
                </a:cubicBezTo>
                <a:lnTo>
                  <a:pt x="888960" y="2418161"/>
                </a:lnTo>
                <a:lnTo>
                  <a:pt x="923220" y="2495630"/>
                </a:lnTo>
                <a:lnTo>
                  <a:pt x="923220" y="2839169"/>
                </a:lnTo>
                <a:close/>
                <a:moveTo>
                  <a:pt x="526249" y="2843359"/>
                </a:moveTo>
                <a:lnTo>
                  <a:pt x="518579" y="2418160"/>
                </a:lnTo>
                <a:lnTo>
                  <a:pt x="623696" y="2418160"/>
                </a:lnTo>
                <a:cubicBezTo>
                  <a:pt x="628355" y="2531773"/>
                  <a:pt x="644439" y="2647728"/>
                  <a:pt x="674197" y="2767268"/>
                </a:cubicBezTo>
                <a:lnTo>
                  <a:pt x="678048" y="2767715"/>
                </a:lnTo>
                <a:cubicBezTo>
                  <a:pt x="684178" y="2792532"/>
                  <a:pt x="690321" y="2817205"/>
                  <a:pt x="697325" y="2841553"/>
                </a:cubicBezTo>
                <a:close/>
                <a:moveTo>
                  <a:pt x="970807" y="2860425"/>
                </a:moveTo>
                <a:lnTo>
                  <a:pt x="965816" y="2583801"/>
                </a:lnTo>
                <a:lnTo>
                  <a:pt x="999162" y="2651368"/>
                </a:lnTo>
                <a:cubicBezTo>
                  <a:pt x="1034111" y="2721196"/>
                  <a:pt x="1074249" y="2791777"/>
                  <a:pt x="1117856" y="2858873"/>
                </a:cubicBezTo>
                <a:close/>
                <a:moveTo>
                  <a:pt x="1416480" y="2867512"/>
                </a:moveTo>
                <a:lnTo>
                  <a:pt x="1408808" y="2442314"/>
                </a:lnTo>
                <a:lnTo>
                  <a:pt x="1451065" y="2442314"/>
                </a:lnTo>
                <a:cubicBezTo>
                  <a:pt x="1517558" y="2570901"/>
                  <a:pt x="1617421" y="2715492"/>
                  <a:pt x="1763833" y="2863200"/>
                </a:cubicBezTo>
                <a:lnTo>
                  <a:pt x="1765412" y="2862569"/>
                </a:lnTo>
                <a:lnTo>
                  <a:pt x="1766116" y="2863822"/>
                </a:lnTo>
                <a:close/>
                <a:moveTo>
                  <a:pt x="2108328" y="2872439"/>
                </a:moveTo>
                <a:cubicBezTo>
                  <a:pt x="2168240" y="2812072"/>
                  <a:pt x="2219667" y="2751757"/>
                  <a:pt x="2263978" y="2692860"/>
                </a:cubicBezTo>
                <a:lnTo>
                  <a:pt x="2263978" y="2870797"/>
                </a:lnTo>
                <a:close/>
                <a:moveTo>
                  <a:pt x="2312680" y="2882075"/>
                </a:moveTo>
                <a:lnTo>
                  <a:pt x="2308141" y="2630392"/>
                </a:lnTo>
                <a:cubicBezTo>
                  <a:pt x="2350618" y="2570635"/>
                  <a:pt x="2384987" y="2512366"/>
                  <a:pt x="2412472" y="2456877"/>
                </a:cubicBezTo>
                <a:lnTo>
                  <a:pt x="2691262" y="2456878"/>
                </a:lnTo>
                <a:cubicBezTo>
                  <a:pt x="2632945" y="2606648"/>
                  <a:pt x="2557300" y="2743649"/>
                  <a:pt x="2458327" y="2880538"/>
                </a:cubicBezTo>
                <a:close/>
                <a:moveTo>
                  <a:pt x="3653897" y="2892439"/>
                </a:moveTo>
                <a:lnTo>
                  <a:pt x="3646227" y="2467242"/>
                </a:lnTo>
                <a:lnTo>
                  <a:pt x="3751607" y="2467241"/>
                </a:lnTo>
                <a:cubicBezTo>
                  <a:pt x="3773232" y="2555100"/>
                  <a:pt x="3788288" y="2643173"/>
                  <a:pt x="3799757" y="2732994"/>
                </a:cubicBezTo>
                <a:lnTo>
                  <a:pt x="3803050" y="2732627"/>
                </a:lnTo>
                <a:cubicBezTo>
                  <a:pt x="3801994" y="2734783"/>
                  <a:pt x="3801324" y="2737712"/>
                  <a:pt x="3801050" y="2741402"/>
                </a:cubicBezTo>
                <a:lnTo>
                  <a:pt x="3803111" y="2754798"/>
                </a:lnTo>
                <a:lnTo>
                  <a:pt x="3801145" y="2755083"/>
                </a:lnTo>
                <a:cubicBezTo>
                  <a:pt x="3802747" y="2781598"/>
                  <a:pt x="3811811" y="2827318"/>
                  <a:pt x="3821717" y="2890668"/>
                </a:cubicBezTo>
                <a:close/>
                <a:moveTo>
                  <a:pt x="3150498" y="2894991"/>
                </a:moveTo>
                <a:lnTo>
                  <a:pt x="3154209" y="2881084"/>
                </a:lnTo>
                <a:lnTo>
                  <a:pt x="3154209" y="2894952"/>
                </a:lnTo>
                <a:close/>
                <a:moveTo>
                  <a:pt x="2757238" y="2899141"/>
                </a:moveTo>
                <a:lnTo>
                  <a:pt x="2756489" y="2857604"/>
                </a:lnTo>
                <a:cubicBezTo>
                  <a:pt x="2792319" y="2801220"/>
                  <a:pt x="2825301" y="2742759"/>
                  <a:pt x="2854689" y="2684803"/>
                </a:cubicBezTo>
                <a:cubicBezTo>
                  <a:pt x="2889119" y="2616908"/>
                  <a:pt x="2924968" y="2546824"/>
                  <a:pt x="2956358" y="2473943"/>
                </a:cubicBezTo>
                <a:lnTo>
                  <a:pt x="3124205" y="2473943"/>
                </a:lnTo>
                <a:cubicBezTo>
                  <a:pt x="3092338" y="2585381"/>
                  <a:pt x="3038041" y="2727922"/>
                  <a:pt x="2941297" y="2897199"/>
                </a:cubicBezTo>
                <a:close/>
                <a:moveTo>
                  <a:pt x="3202911" y="2906230"/>
                </a:moveTo>
                <a:lnTo>
                  <a:pt x="3199166" y="2698605"/>
                </a:lnTo>
                <a:cubicBezTo>
                  <a:pt x="3216464" y="2625350"/>
                  <a:pt x="3225900" y="2552790"/>
                  <a:pt x="3229052" y="2481032"/>
                </a:cubicBezTo>
                <a:lnTo>
                  <a:pt x="3414241" y="2481032"/>
                </a:lnTo>
                <a:cubicBezTo>
                  <a:pt x="3414304" y="2620202"/>
                  <a:pt x="3404677" y="2754552"/>
                  <a:pt x="3373044" y="2904434"/>
                </a:cubicBezTo>
                <a:close/>
                <a:moveTo>
                  <a:pt x="2310711" y="3052493"/>
                </a:moveTo>
                <a:lnTo>
                  <a:pt x="2308846" y="2949100"/>
                </a:lnTo>
                <a:lnTo>
                  <a:pt x="2406552" y="2949101"/>
                </a:lnTo>
                <a:cubicBezTo>
                  <a:pt x="2379564" y="2983073"/>
                  <a:pt x="2346612" y="3017644"/>
                  <a:pt x="2310711" y="3052493"/>
                </a:cubicBezTo>
                <a:close/>
                <a:moveTo>
                  <a:pt x="2757315" y="3183019"/>
                </a:moveTo>
                <a:lnTo>
                  <a:pt x="2753404" y="2966167"/>
                </a:lnTo>
                <a:lnTo>
                  <a:pt x="2900566" y="2966167"/>
                </a:lnTo>
                <a:cubicBezTo>
                  <a:pt x="2862975" y="3030295"/>
                  <a:pt x="2818685" y="3097262"/>
                  <a:pt x="2767758" y="3167474"/>
                </a:cubicBezTo>
                <a:lnTo>
                  <a:pt x="2770631" y="3168635"/>
                </a:lnTo>
                <a:cubicBezTo>
                  <a:pt x="2766274" y="3173515"/>
                  <a:pt x="2761922" y="3178378"/>
                  <a:pt x="2757315" y="3183019"/>
                </a:cubicBezTo>
                <a:close/>
                <a:moveTo>
                  <a:pt x="84411" y="3328495"/>
                </a:moveTo>
                <a:lnTo>
                  <a:pt x="76742" y="2903296"/>
                </a:lnTo>
                <a:lnTo>
                  <a:pt x="195228" y="2903296"/>
                </a:lnTo>
                <a:cubicBezTo>
                  <a:pt x="181859" y="3052323"/>
                  <a:pt x="180843" y="3195586"/>
                  <a:pt x="188863" y="3327393"/>
                </a:cubicBezTo>
                <a:close/>
                <a:moveTo>
                  <a:pt x="615550" y="3334681"/>
                </a:moveTo>
                <a:cubicBezTo>
                  <a:pt x="577306" y="3234992"/>
                  <a:pt x="547148" y="3144155"/>
                  <a:pt x="525097" y="3059082"/>
                </a:cubicBezTo>
                <a:lnTo>
                  <a:pt x="522415" y="2910385"/>
                </a:lnTo>
                <a:lnTo>
                  <a:pt x="715295" y="2910385"/>
                </a:lnTo>
                <a:cubicBezTo>
                  <a:pt x="755943" y="3056903"/>
                  <a:pt x="808590" y="3197803"/>
                  <a:pt x="908916" y="3331586"/>
                </a:cubicBezTo>
                <a:close/>
                <a:moveTo>
                  <a:pt x="3208" y="3338383"/>
                </a:moveTo>
                <a:cubicBezTo>
                  <a:pt x="-6143" y="3165597"/>
                  <a:pt x="6477" y="3023613"/>
                  <a:pt x="21463" y="2917088"/>
                </a:cubicBezTo>
                <a:lnTo>
                  <a:pt x="30397" y="2917088"/>
                </a:lnTo>
                <a:lnTo>
                  <a:pt x="30400" y="3338096"/>
                </a:lnTo>
                <a:close/>
                <a:moveTo>
                  <a:pt x="1290792" y="3349312"/>
                </a:moveTo>
                <a:cubicBezTo>
                  <a:pt x="1217640" y="3287369"/>
                  <a:pt x="1157617" y="3222221"/>
                  <a:pt x="1096999" y="3153481"/>
                </a:cubicBezTo>
                <a:lnTo>
                  <a:pt x="1096866" y="3153538"/>
                </a:lnTo>
                <a:lnTo>
                  <a:pt x="1096272" y="3152691"/>
                </a:lnTo>
                <a:cubicBezTo>
                  <a:pt x="1090836" y="3147157"/>
                  <a:pt x="1085712" y="3141374"/>
                  <a:pt x="1080575" y="3135565"/>
                </a:cubicBezTo>
                <a:lnTo>
                  <a:pt x="1083457" y="3134415"/>
                </a:lnTo>
                <a:cubicBezTo>
                  <a:pt x="1039947" y="3073781"/>
                  <a:pt x="1001341" y="3015573"/>
                  <a:pt x="967551" y="2959605"/>
                </a:cubicBezTo>
                <a:lnTo>
                  <a:pt x="966971" y="2927451"/>
                </a:lnTo>
                <a:lnTo>
                  <a:pt x="1161635" y="2927451"/>
                </a:lnTo>
                <a:cubicBezTo>
                  <a:pt x="1215764" y="3008309"/>
                  <a:pt x="1272623" y="3082683"/>
                  <a:pt x="1326886" y="3143918"/>
                </a:cubicBezTo>
                <a:cubicBezTo>
                  <a:pt x="1341463" y="3160369"/>
                  <a:pt x="1356213" y="3176246"/>
                  <a:pt x="1371614" y="3191031"/>
                </a:cubicBezTo>
                <a:lnTo>
                  <a:pt x="1371614" y="3348459"/>
                </a:lnTo>
                <a:close/>
                <a:moveTo>
                  <a:pt x="1603465" y="3357806"/>
                </a:moveTo>
                <a:cubicBezTo>
                  <a:pt x="1631145" y="3294480"/>
                  <a:pt x="1676391" y="3239665"/>
                  <a:pt x="1729821" y="3192320"/>
                </a:cubicBezTo>
                <a:cubicBezTo>
                  <a:pt x="1633002" y="3109478"/>
                  <a:pt x="1531698" y="3018776"/>
                  <a:pt x="1460091" y="2934539"/>
                </a:cubicBezTo>
                <a:lnTo>
                  <a:pt x="1817285" y="2934539"/>
                </a:lnTo>
                <a:lnTo>
                  <a:pt x="1817288" y="3355549"/>
                </a:lnTo>
                <a:close/>
                <a:moveTo>
                  <a:pt x="1420314" y="3359739"/>
                </a:moveTo>
                <a:lnTo>
                  <a:pt x="1418090" y="3236449"/>
                </a:lnTo>
                <a:cubicBezTo>
                  <a:pt x="1468742" y="3284656"/>
                  <a:pt x="1520953" y="3325415"/>
                  <a:pt x="1573042" y="3358127"/>
                </a:cubicBezTo>
                <a:close/>
                <a:moveTo>
                  <a:pt x="1870843" y="3367211"/>
                </a:moveTo>
                <a:lnTo>
                  <a:pt x="1863559" y="2963408"/>
                </a:lnTo>
                <a:cubicBezTo>
                  <a:pt x="1888447" y="2982733"/>
                  <a:pt x="1916742" y="3002522"/>
                  <a:pt x="1946436" y="3023465"/>
                </a:cubicBezTo>
                <a:cubicBezTo>
                  <a:pt x="1987508" y="2994868"/>
                  <a:pt x="2023715" y="2968202"/>
                  <a:pt x="2049313" y="2942013"/>
                </a:cubicBezTo>
                <a:lnTo>
                  <a:pt x="2267814" y="2942013"/>
                </a:lnTo>
                <a:lnTo>
                  <a:pt x="2267814" y="3092403"/>
                </a:lnTo>
                <a:cubicBezTo>
                  <a:pt x="2231110" y="3127033"/>
                  <a:pt x="2192042" y="3161187"/>
                  <a:pt x="2153030" y="3194300"/>
                </a:cubicBezTo>
                <a:cubicBezTo>
                  <a:pt x="2193064" y="3235322"/>
                  <a:pt x="2226413" y="3281305"/>
                  <a:pt x="2248390" y="3332711"/>
                </a:cubicBezTo>
                <a:cubicBezTo>
                  <a:pt x="2253646" y="3341722"/>
                  <a:pt x="2259197" y="3351521"/>
                  <a:pt x="2262605" y="3363077"/>
                </a:cubicBezTo>
                <a:close/>
                <a:moveTo>
                  <a:pt x="2316516" y="3374300"/>
                </a:moveTo>
                <a:lnTo>
                  <a:pt x="2316256" y="3359881"/>
                </a:lnTo>
                <a:cubicBezTo>
                  <a:pt x="2387709" y="3312795"/>
                  <a:pt x="2457735" y="3250252"/>
                  <a:pt x="2524280" y="3175908"/>
                </a:cubicBezTo>
                <a:cubicBezTo>
                  <a:pt x="2581410" y="3112079"/>
                  <a:pt x="2641464" y="3033875"/>
                  <a:pt x="2698597" y="2949103"/>
                </a:cubicBezTo>
                <a:lnTo>
                  <a:pt x="2713488" y="2949103"/>
                </a:lnTo>
                <a:lnTo>
                  <a:pt x="2713489" y="3230113"/>
                </a:lnTo>
                <a:cubicBezTo>
                  <a:pt x="2669350" y="3279725"/>
                  <a:pt x="2623359" y="3326953"/>
                  <a:pt x="2570010" y="3371624"/>
                </a:cubicBezTo>
                <a:close/>
                <a:moveTo>
                  <a:pt x="3659785" y="3384643"/>
                </a:moveTo>
                <a:cubicBezTo>
                  <a:pt x="3669644" y="3252988"/>
                  <a:pt x="3670362" y="3109331"/>
                  <a:pt x="3659282" y="2959465"/>
                </a:cubicBezTo>
                <a:lnTo>
                  <a:pt x="3831581" y="2959465"/>
                </a:lnTo>
                <a:cubicBezTo>
                  <a:pt x="3845845" y="3066869"/>
                  <a:pt x="3857315" y="3209504"/>
                  <a:pt x="3846648" y="3382671"/>
                </a:cubicBezTo>
                <a:close/>
                <a:moveTo>
                  <a:pt x="2922987" y="3389657"/>
                </a:moveTo>
                <a:cubicBezTo>
                  <a:pt x="3030714" y="3255338"/>
                  <a:pt x="3087856" y="3113685"/>
                  <a:pt x="3131014" y="2966168"/>
                </a:cubicBezTo>
                <a:lnTo>
                  <a:pt x="3158045" y="2966168"/>
                </a:lnTo>
                <a:lnTo>
                  <a:pt x="3158046" y="3387176"/>
                </a:lnTo>
                <a:close/>
                <a:moveTo>
                  <a:pt x="3206748" y="3398454"/>
                </a:moveTo>
                <a:lnTo>
                  <a:pt x="3199077" y="2973257"/>
                </a:lnTo>
                <a:lnTo>
                  <a:pt x="3359126" y="2973257"/>
                </a:lnTo>
                <a:cubicBezTo>
                  <a:pt x="3330825" y="3099050"/>
                  <a:pt x="3287363" y="3237028"/>
                  <a:pt x="3223750" y="3398275"/>
                </a:cubicBezTo>
                <a:close/>
                <a:moveTo>
                  <a:pt x="1860004" y="3456176"/>
                </a:moveTo>
                <a:lnTo>
                  <a:pt x="1859927" y="3451903"/>
                </a:lnTo>
                <a:lnTo>
                  <a:pt x="1863948" y="3451903"/>
                </a:lnTo>
                <a:close/>
                <a:moveTo>
                  <a:pt x="27149" y="3563911"/>
                </a:moveTo>
                <a:cubicBezTo>
                  <a:pt x="18917" y="3516706"/>
                  <a:pt x="13426" y="3471016"/>
                  <a:pt x="10287" y="3426977"/>
                </a:cubicBezTo>
                <a:lnTo>
                  <a:pt x="27148" y="3426977"/>
                </a:lnTo>
                <a:close/>
                <a:moveTo>
                  <a:pt x="2307877" y="3585297"/>
                </a:moveTo>
                <a:lnTo>
                  <a:pt x="2305599" y="3458991"/>
                </a:lnTo>
                <a:lnTo>
                  <a:pt x="2469497" y="3458991"/>
                </a:lnTo>
                <a:cubicBezTo>
                  <a:pt x="2437959" y="3485303"/>
                  <a:pt x="2406884" y="3509252"/>
                  <a:pt x="2375941" y="3532923"/>
                </a:cubicBezTo>
                <a:lnTo>
                  <a:pt x="2377906" y="3563149"/>
                </a:lnTo>
                <a:lnTo>
                  <a:pt x="2355566" y="3558370"/>
                </a:lnTo>
                <a:cubicBezTo>
                  <a:pt x="2354971" y="3555349"/>
                  <a:pt x="2354421" y="3552346"/>
                  <a:pt x="2354717" y="3549256"/>
                </a:cubicBezTo>
                <a:cubicBezTo>
                  <a:pt x="2339047" y="3561063"/>
                  <a:pt x="2323425" y="3572955"/>
                  <a:pt x="2307877" y="3585297"/>
                </a:cubicBezTo>
                <a:close/>
                <a:moveTo>
                  <a:pt x="1814040" y="3660854"/>
                </a:moveTo>
                <a:cubicBezTo>
                  <a:pt x="1710454" y="3649279"/>
                  <a:pt x="1616375" y="3623647"/>
                  <a:pt x="1539059" y="3588430"/>
                </a:cubicBezTo>
                <a:lnTo>
                  <a:pt x="1540528" y="3553847"/>
                </a:lnTo>
                <a:lnTo>
                  <a:pt x="1499641" y="3522072"/>
                </a:lnTo>
                <a:cubicBezTo>
                  <a:pt x="1500013" y="3542225"/>
                  <a:pt x="1497874" y="3563490"/>
                  <a:pt x="1493346" y="3585840"/>
                </a:cubicBezTo>
                <a:lnTo>
                  <a:pt x="1470979" y="3590521"/>
                </a:lnTo>
                <a:lnTo>
                  <a:pt x="1477048" y="3504514"/>
                </a:lnTo>
                <a:cubicBezTo>
                  <a:pt x="1454645" y="3487207"/>
                  <a:pt x="1432183" y="3469791"/>
                  <a:pt x="1409525" y="3451480"/>
                </a:cubicBezTo>
                <a:lnTo>
                  <a:pt x="1409398" y="3444430"/>
                </a:lnTo>
                <a:lnTo>
                  <a:pt x="1814040" y="3444429"/>
                </a:lnTo>
                <a:close/>
                <a:moveTo>
                  <a:pt x="2000279" y="3668808"/>
                </a:moveTo>
                <a:cubicBezTo>
                  <a:pt x="1963231" y="3670404"/>
                  <a:pt x="1925048" y="3670154"/>
                  <a:pt x="1886119" y="3667947"/>
                </a:cubicBezTo>
                <a:cubicBezTo>
                  <a:pt x="1878617" y="3667521"/>
                  <a:pt x="1871153" y="3667027"/>
                  <a:pt x="1863784" y="3665749"/>
                </a:cubicBezTo>
                <a:lnTo>
                  <a:pt x="1860438" y="3480251"/>
                </a:lnTo>
                <a:cubicBezTo>
                  <a:pt x="1914252" y="3494708"/>
                  <a:pt x="1964162" y="3502429"/>
                  <a:pt x="1992792" y="3497041"/>
                </a:cubicBezTo>
                <a:cubicBezTo>
                  <a:pt x="2013759" y="3493096"/>
                  <a:pt x="2023308" y="3482121"/>
                  <a:pt x="2014688" y="3461334"/>
                </a:cubicBezTo>
                <a:cubicBezTo>
                  <a:pt x="2013393" y="3458209"/>
                  <a:pt x="2011566" y="3454797"/>
                  <a:pt x="2007994" y="3451903"/>
                </a:cubicBezTo>
                <a:lnTo>
                  <a:pt x="2264568" y="3451903"/>
                </a:lnTo>
                <a:lnTo>
                  <a:pt x="2264568" y="3617388"/>
                </a:lnTo>
                <a:cubicBezTo>
                  <a:pt x="2189758" y="3647170"/>
                  <a:pt x="2099049" y="3664552"/>
                  <a:pt x="2000279" y="3668808"/>
                </a:cubicBezTo>
                <a:close/>
                <a:moveTo>
                  <a:pt x="3154798" y="3727389"/>
                </a:moveTo>
                <a:cubicBezTo>
                  <a:pt x="3104958" y="3641854"/>
                  <a:pt x="3045040" y="3558500"/>
                  <a:pt x="2974240" y="3476058"/>
                </a:cubicBezTo>
                <a:lnTo>
                  <a:pt x="3154798" y="3476058"/>
                </a:lnTo>
                <a:close/>
                <a:moveTo>
                  <a:pt x="342792" y="3835624"/>
                </a:moveTo>
                <a:cubicBezTo>
                  <a:pt x="363968" y="3720625"/>
                  <a:pt x="413718" y="3618481"/>
                  <a:pt x="478135" y="3532240"/>
                </a:cubicBezTo>
                <a:lnTo>
                  <a:pt x="478134" y="3834195"/>
                </a:lnTo>
                <a:close/>
                <a:moveTo>
                  <a:pt x="85281" y="3838342"/>
                </a:moveTo>
                <a:lnTo>
                  <a:pt x="80874" y="3822352"/>
                </a:lnTo>
                <a:lnTo>
                  <a:pt x="73493" y="3413187"/>
                </a:lnTo>
                <a:lnTo>
                  <a:pt x="194748" y="3413186"/>
                </a:lnTo>
                <a:lnTo>
                  <a:pt x="197386" y="3451635"/>
                </a:lnTo>
                <a:cubicBezTo>
                  <a:pt x="212136" y="3603084"/>
                  <a:pt x="237362" y="3734779"/>
                  <a:pt x="266760" y="3836426"/>
                </a:cubicBezTo>
                <a:close/>
                <a:moveTo>
                  <a:pt x="526836" y="3845473"/>
                </a:moveTo>
                <a:lnTo>
                  <a:pt x="520217" y="3478479"/>
                </a:lnTo>
                <a:cubicBezTo>
                  <a:pt x="537339" y="3457717"/>
                  <a:pt x="555585" y="3438337"/>
                  <a:pt x="574562" y="3420274"/>
                </a:cubicBezTo>
                <a:lnTo>
                  <a:pt x="893558" y="3420274"/>
                </a:lnTo>
                <a:cubicBezTo>
                  <a:pt x="772294" y="3559108"/>
                  <a:pt x="679134" y="3698003"/>
                  <a:pt x="611276" y="3844583"/>
                </a:cubicBezTo>
                <a:close/>
                <a:moveTo>
                  <a:pt x="3654486" y="3894554"/>
                </a:moveTo>
                <a:lnTo>
                  <a:pt x="3647735" y="3520326"/>
                </a:lnTo>
                <a:lnTo>
                  <a:pt x="3652085" y="3488580"/>
                </a:lnTo>
                <a:cubicBezTo>
                  <a:pt x="3652739" y="3482222"/>
                  <a:pt x="3653375" y="3475829"/>
                  <a:pt x="3653509" y="3469356"/>
                </a:cubicBezTo>
                <a:lnTo>
                  <a:pt x="3838891" y="3469355"/>
                </a:lnTo>
                <a:cubicBezTo>
                  <a:pt x="3827060" y="3596967"/>
                  <a:pt x="3802112" y="3738957"/>
                  <a:pt x="3757095" y="3893471"/>
                </a:cubicBezTo>
                <a:close/>
                <a:moveTo>
                  <a:pt x="3570924" y="3904468"/>
                </a:moveTo>
                <a:cubicBezTo>
                  <a:pt x="3581722" y="3871841"/>
                  <a:pt x="3591834" y="3835429"/>
                  <a:pt x="3600472" y="3795548"/>
                </a:cubicBezTo>
                <a:lnTo>
                  <a:pt x="3600472" y="3904156"/>
                </a:lnTo>
                <a:close/>
                <a:moveTo>
                  <a:pt x="3248221" y="3907872"/>
                </a:moveTo>
                <a:cubicBezTo>
                  <a:pt x="3235687" y="3874361"/>
                  <a:pt x="3220009" y="3842093"/>
                  <a:pt x="3201742" y="3810835"/>
                </a:cubicBezTo>
                <a:lnTo>
                  <a:pt x="3195830" y="3483147"/>
                </a:lnTo>
                <a:lnTo>
                  <a:pt x="3301140" y="3483147"/>
                </a:lnTo>
                <a:cubicBezTo>
                  <a:pt x="3404358" y="3592445"/>
                  <a:pt x="3487563" y="3736009"/>
                  <a:pt x="3510119" y="3905109"/>
                </a:cubicBezTo>
                <a:close/>
                <a:moveTo>
                  <a:pt x="529736" y="4056311"/>
                </a:moveTo>
                <a:lnTo>
                  <a:pt x="526839" y="3895741"/>
                </a:lnTo>
                <a:lnTo>
                  <a:pt x="588853" y="3895741"/>
                </a:lnTo>
                <a:cubicBezTo>
                  <a:pt x="564151" y="3947336"/>
                  <a:pt x="544470" y="4000818"/>
                  <a:pt x="529736" y="4056311"/>
                </a:cubicBezTo>
                <a:close/>
                <a:moveTo>
                  <a:pt x="3658751" y="4181191"/>
                </a:moveTo>
                <a:lnTo>
                  <a:pt x="3654487" y="3944821"/>
                </a:lnTo>
                <a:lnTo>
                  <a:pt x="3742644" y="3944821"/>
                </a:lnTo>
                <a:cubicBezTo>
                  <a:pt x="3720246" y="4020993"/>
                  <a:pt x="3692619" y="4099902"/>
                  <a:pt x="3658751" y="4181191"/>
                </a:cubicBezTo>
                <a:close/>
                <a:moveTo>
                  <a:pt x="259042" y="4312055"/>
                </a:moveTo>
                <a:cubicBezTo>
                  <a:pt x="188614" y="4162727"/>
                  <a:pt x="136541" y="4021264"/>
                  <a:pt x="99147" y="3888652"/>
                </a:cubicBezTo>
                <a:lnTo>
                  <a:pt x="283049" y="3888652"/>
                </a:lnTo>
                <a:cubicBezTo>
                  <a:pt x="297618" y="3933288"/>
                  <a:pt x="313204" y="3970108"/>
                  <a:pt x="328670" y="3998015"/>
                </a:cubicBezTo>
                <a:cubicBezTo>
                  <a:pt x="327276" y="3960498"/>
                  <a:pt x="328849" y="3923995"/>
                  <a:pt x="333650" y="3888652"/>
                </a:cubicBezTo>
                <a:lnTo>
                  <a:pt x="485806" y="3888652"/>
                </a:lnTo>
                <a:lnTo>
                  <a:pt x="485805" y="4233732"/>
                </a:lnTo>
                <a:cubicBezTo>
                  <a:pt x="479106" y="4258480"/>
                  <a:pt x="474855" y="4283921"/>
                  <a:pt x="471737" y="4309811"/>
                </a:cubicBezTo>
                <a:close/>
                <a:moveTo>
                  <a:pt x="3376768" y="4382064"/>
                </a:moveTo>
                <a:cubicBezTo>
                  <a:pt x="3360132" y="4230121"/>
                  <a:pt x="3325267" y="4090717"/>
                  <a:pt x="3270142" y="3958613"/>
                </a:cubicBezTo>
                <a:lnTo>
                  <a:pt x="3515767" y="3958613"/>
                </a:lnTo>
                <a:lnTo>
                  <a:pt x="3517819" y="4034375"/>
                </a:lnTo>
                <a:cubicBezTo>
                  <a:pt x="3529335" y="4013847"/>
                  <a:pt x="3540943" y="3988473"/>
                  <a:pt x="3551996" y="3958613"/>
                </a:cubicBezTo>
                <a:lnTo>
                  <a:pt x="3608141" y="3958613"/>
                </a:lnTo>
                <a:lnTo>
                  <a:pt x="3608142" y="4300749"/>
                </a:lnTo>
                <a:cubicBezTo>
                  <a:pt x="3596805" y="4327284"/>
                  <a:pt x="3584374" y="4353832"/>
                  <a:pt x="3570111" y="4380024"/>
                </a:cubicBezTo>
                <a:close/>
                <a:moveTo>
                  <a:pt x="5392868" y="4397098"/>
                </a:moveTo>
                <a:lnTo>
                  <a:pt x="5392868" y="3976065"/>
                </a:lnTo>
                <a:lnTo>
                  <a:pt x="5395031" y="3976065"/>
                </a:lnTo>
                <a:lnTo>
                  <a:pt x="5395031" y="4397076"/>
                </a:lnTo>
                <a:close/>
                <a:moveTo>
                  <a:pt x="449281" y="4667319"/>
                </a:moveTo>
                <a:cubicBezTo>
                  <a:pt x="392750" y="4574749"/>
                  <a:pt x="342978" y="4484641"/>
                  <a:pt x="300607" y="4396479"/>
                </a:cubicBezTo>
                <a:lnTo>
                  <a:pt x="462432" y="4396480"/>
                </a:lnTo>
                <a:cubicBezTo>
                  <a:pt x="451821" y="4482262"/>
                  <a:pt x="448209" y="4572280"/>
                  <a:pt x="449281" y="4667319"/>
                </a:cubicBezTo>
                <a:close/>
                <a:moveTo>
                  <a:pt x="3393551" y="4703143"/>
                </a:moveTo>
                <a:cubicBezTo>
                  <a:pt x="3394932" y="4620650"/>
                  <a:pt x="3392763" y="4541925"/>
                  <a:pt x="3385361" y="4466439"/>
                </a:cubicBezTo>
                <a:lnTo>
                  <a:pt x="3527000" y="4466439"/>
                </a:lnTo>
                <a:cubicBezTo>
                  <a:pt x="3488007" y="4543746"/>
                  <a:pt x="3443361" y="4622517"/>
                  <a:pt x="3393551" y="4703143"/>
                </a:cubicBezTo>
                <a:close/>
                <a:moveTo>
                  <a:pt x="4997300" y="4909089"/>
                </a:moveTo>
                <a:lnTo>
                  <a:pt x="4997206" y="4903905"/>
                </a:lnTo>
                <a:lnTo>
                  <a:pt x="5392868" y="4903905"/>
                </a:lnTo>
                <a:lnTo>
                  <a:pt x="5392868" y="4483891"/>
                </a:lnTo>
                <a:lnTo>
                  <a:pt x="5394271" y="4483891"/>
                </a:lnTo>
                <a:lnTo>
                  <a:pt x="5394271" y="4904901"/>
                </a:ln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50800" h="635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>
          <a:xfrm rot="16200000">
            <a:off x="4450760" y="964821"/>
            <a:ext cx="2669339" cy="2426814"/>
          </a:xfrm>
          <a:custGeom>
            <a:avLst/>
            <a:gdLst/>
            <a:ahLst/>
            <a:cxnLst/>
            <a:rect l="l" t="t" r="r" b="b"/>
            <a:pathLst>
              <a:path w="5399680" h="4909089">
                <a:moveTo>
                  <a:pt x="1459340" y="386957"/>
                </a:moveTo>
                <a:cubicBezTo>
                  <a:pt x="1567153" y="296153"/>
                  <a:pt x="1684388" y="207915"/>
                  <a:pt x="1812936" y="123026"/>
                </a:cubicBezTo>
                <a:lnTo>
                  <a:pt x="1812936" y="264253"/>
                </a:lnTo>
                <a:cubicBezTo>
                  <a:pt x="1784708" y="306216"/>
                  <a:pt x="1759532" y="345847"/>
                  <a:pt x="1736324" y="384034"/>
                </a:cubicBezTo>
                <a:close/>
                <a:moveTo>
                  <a:pt x="2116364" y="392251"/>
                </a:moveTo>
                <a:cubicBezTo>
                  <a:pt x="2064739" y="307713"/>
                  <a:pt x="2003246" y="215275"/>
                  <a:pt x="1923303" y="104100"/>
                </a:cubicBezTo>
                <a:cubicBezTo>
                  <a:pt x="1901762" y="134097"/>
                  <a:pt x="1881601" y="162719"/>
                  <a:pt x="1862802" y="190315"/>
                </a:cubicBezTo>
                <a:lnTo>
                  <a:pt x="1861001" y="90436"/>
                </a:lnTo>
                <a:lnTo>
                  <a:pt x="1896256" y="66532"/>
                </a:lnTo>
                <a:cubicBezTo>
                  <a:pt x="1887690" y="54157"/>
                  <a:pt x="1878604" y="41735"/>
                  <a:pt x="1869294" y="29079"/>
                </a:cubicBezTo>
                <a:lnTo>
                  <a:pt x="1911492" y="56672"/>
                </a:lnTo>
                <a:lnTo>
                  <a:pt x="1999052" y="0"/>
                </a:lnTo>
                <a:cubicBezTo>
                  <a:pt x="1979226" y="26669"/>
                  <a:pt x="1960414" y="52291"/>
                  <a:pt x="1942879" y="77195"/>
                </a:cubicBezTo>
                <a:cubicBezTo>
                  <a:pt x="2057783" y="150682"/>
                  <a:pt x="2164479" y="225866"/>
                  <a:pt x="2263463" y="303319"/>
                </a:cubicBezTo>
                <a:lnTo>
                  <a:pt x="2263463" y="390699"/>
                </a:lnTo>
                <a:close/>
                <a:moveTo>
                  <a:pt x="2312166" y="401977"/>
                </a:moveTo>
                <a:lnTo>
                  <a:pt x="2311031" y="339068"/>
                </a:lnTo>
                <a:cubicBezTo>
                  <a:pt x="2336907" y="359276"/>
                  <a:pt x="2362205" y="379704"/>
                  <a:pt x="2386239" y="401195"/>
                </a:cubicBezTo>
                <a:close/>
                <a:moveTo>
                  <a:pt x="2276887" y="681721"/>
                </a:moveTo>
                <a:cubicBezTo>
                  <a:pt x="2240014" y="609068"/>
                  <a:pt x="2203739" y="540463"/>
                  <a:pt x="2161553" y="468198"/>
                </a:cubicBezTo>
                <a:lnTo>
                  <a:pt x="2276888" y="468199"/>
                </a:lnTo>
                <a:close/>
                <a:moveTo>
                  <a:pt x="983715" y="878835"/>
                </a:moveTo>
                <a:lnTo>
                  <a:pt x="983056" y="842293"/>
                </a:lnTo>
                <a:cubicBezTo>
                  <a:pt x="1102148" y="710546"/>
                  <a:pt x="1232535" y="580544"/>
                  <a:pt x="1379149" y="453636"/>
                </a:cubicBezTo>
                <a:lnTo>
                  <a:pt x="1380686" y="453636"/>
                </a:lnTo>
                <a:lnTo>
                  <a:pt x="1380685" y="874646"/>
                </a:lnTo>
                <a:lnTo>
                  <a:pt x="1228316" y="876254"/>
                </a:lnTo>
                <a:cubicBezTo>
                  <a:pt x="1303044" y="749117"/>
                  <a:pt x="1364668" y="655192"/>
                  <a:pt x="1354458" y="655218"/>
                </a:cubicBezTo>
                <a:cubicBezTo>
                  <a:pt x="1344456" y="655243"/>
                  <a:pt x="1266552" y="750207"/>
                  <a:pt x="1174703" y="876820"/>
                </a:cubicBezTo>
                <a:close/>
                <a:moveTo>
                  <a:pt x="1429387" y="885922"/>
                </a:moveTo>
                <a:lnTo>
                  <a:pt x="1421717" y="460723"/>
                </a:lnTo>
                <a:lnTo>
                  <a:pt x="1690923" y="460724"/>
                </a:lnTo>
                <a:cubicBezTo>
                  <a:pt x="1626434" y="572385"/>
                  <a:pt x="1574286" y="676917"/>
                  <a:pt x="1509951" y="803912"/>
                </a:cubicBezTo>
                <a:cubicBezTo>
                  <a:pt x="1493737" y="832110"/>
                  <a:pt x="1478801" y="859160"/>
                  <a:pt x="1464954" y="885547"/>
                </a:cubicBezTo>
                <a:close/>
                <a:moveTo>
                  <a:pt x="2389214" y="899813"/>
                </a:moveTo>
                <a:lnTo>
                  <a:pt x="2353998" y="835127"/>
                </a:lnTo>
                <a:cubicBezTo>
                  <a:pt x="2343479" y="814090"/>
                  <a:pt x="2333289" y="793667"/>
                  <a:pt x="2323304" y="773734"/>
                </a:cubicBezTo>
                <a:lnTo>
                  <a:pt x="2317920" y="475286"/>
                </a:lnTo>
                <a:lnTo>
                  <a:pt x="2475303" y="475287"/>
                </a:lnTo>
                <a:cubicBezTo>
                  <a:pt x="2563508" y="551840"/>
                  <a:pt x="2645742" y="629564"/>
                  <a:pt x="2722560" y="708677"/>
                </a:cubicBezTo>
                <a:lnTo>
                  <a:pt x="2722560" y="896295"/>
                </a:lnTo>
                <a:lnTo>
                  <a:pt x="2679632" y="896748"/>
                </a:lnTo>
                <a:cubicBezTo>
                  <a:pt x="2592533" y="776155"/>
                  <a:pt x="2519966" y="687183"/>
                  <a:pt x="2510303" y="687116"/>
                </a:cubicBezTo>
                <a:cubicBezTo>
                  <a:pt x="2500400" y="687048"/>
                  <a:pt x="2557584" y="775650"/>
                  <a:pt x="2628560" y="897287"/>
                </a:cubicBezTo>
                <a:close/>
                <a:moveTo>
                  <a:pt x="2770147" y="917551"/>
                </a:moveTo>
                <a:lnTo>
                  <a:pt x="2767184" y="753317"/>
                </a:lnTo>
                <a:cubicBezTo>
                  <a:pt x="2819292" y="807130"/>
                  <a:pt x="2869131" y="861389"/>
                  <a:pt x="2917032" y="916002"/>
                </a:cubicBezTo>
                <a:close/>
                <a:moveTo>
                  <a:pt x="5392868" y="937975"/>
                </a:moveTo>
                <a:lnTo>
                  <a:pt x="5392868" y="516894"/>
                </a:lnTo>
                <a:lnTo>
                  <a:pt x="5399679" y="516894"/>
                </a:lnTo>
                <a:lnTo>
                  <a:pt x="5399680" y="937903"/>
                </a:lnTo>
                <a:close/>
                <a:moveTo>
                  <a:pt x="1418286" y="983735"/>
                </a:moveTo>
                <a:lnTo>
                  <a:pt x="1417881" y="961326"/>
                </a:lnTo>
                <a:lnTo>
                  <a:pt x="1427419" y="961326"/>
                </a:lnTo>
                <a:cubicBezTo>
                  <a:pt x="1423946" y="968648"/>
                  <a:pt x="1420599" y="975978"/>
                  <a:pt x="1418286" y="983735"/>
                </a:cubicBezTo>
                <a:close/>
                <a:moveTo>
                  <a:pt x="976096" y="1169730"/>
                </a:moveTo>
                <a:lnTo>
                  <a:pt x="972208" y="954237"/>
                </a:lnTo>
                <a:lnTo>
                  <a:pt x="1119155" y="954237"/>
                </a:lnTo>
                <a:cubicBezTo>
                  <a:pt x="1069869" y="1023813"/>
                  <a:pt x="1019861" y="1098543"/>
                  <a:pt x="976096" y="1169730"/>
                </a:cubicBezTo>
                <a:close/>
                <a:moveTo>
                  <a:pt x="555309" y="1362158"/>
                </a:moveTo>
                <a:cubicBezTo>
                  <a:pt x="599549" y="1297247"/>
                  <a:pt x="652210" y="1228724"/>
                  <a:pt x="716083" y="1153808"/>
                </a:cubicBezTo>
                <a:lnTo>
                  <a:pt x="715959" y="1156089"/>
                </a:lnTo>
                <a:cubicBezTo>
                  <a:pt x="774387" y="1082846"/>
                  <a:pt x="834861" y="1009627"/>
                  <a:pt x="898812" y="937174"/>
                </a:cubicBezTo>
                <a:lnTo>
                  <a:pt x="932291" y="937174"/>
                </a:lnTo>
                <a:lnTo>
                  <a:pt x="932291" y="1245160"/>
                </a:lnTo>
                <a:cubicBezTo>
                  <a:pt x="908247" y="1285678"/>
                  <a:pt x="888192" y="1324182"/>
                  <a:pt x="874005" y="1358796"/>
                </a:cubicBezTo>
                <a:close/>
                <a:moveTo>
                  <a:pt x="1000206" y="1379219"/>
                </a:moveTo>
                <a:cubicBezTo>
                  <a:pt x="1020727" y="1259182"/>
                  <a:pt x="1102848" y="1095426"/>
                  <a:pt x="1183359" y="954237"/>
                </a:cubicBezTo>
                <a:lnTo>
                  <a:pt x="1376849" y="954237"/>
                </a:lnTo>
                <a:lnTo>
                  <a:pt x="1376850" y="1087645"/>
                </a:lnTo>
                <a:cubicBezTo>
                  <a:pt x="1344982" y="1171752"/>
                  <a:pt x="1320739" y="1262626"/>
                  <a:pt x="1296626" y="1376092"/>
                </a:cubicBezTo>
                <a:close/>
                <a:moveTo>
                  <a:pt x="2562083" y="1398551"/>
                </a:moveTo>
                <a:cubicBezTo>
                  <a:pt x="2525695" y="1224855"/>
                  <a:pt x="2488482" y="1104056"/>
                  <a:pt x="2427355" y="975889"/>
                </a:cubicBezTo>
                <a:lnTo>
                  <a:pt x="2673720" y="975890"/>
                </a:lnTo>
                <a:lnTo>
                  <a:pt x="2718725" y="1057749"/>
                </a:lnTo>
                <a:lnTo>
                  <a:pt x="2718724" y="1396899"/>
                </a:lnTo>
                <a:close/>
                <a:moveTo>
                  <a:pt x="2997642" y="1415712"/>
                </a:moveTo>
                <a:lnTo>
                  <a:pt x="2997378" y="1414906"/>
                </a:lnTo>
                <a:cubicBezTo>
                  <a:pt x="2955308" y="1308884"/>
                  <a:pt x="2856870" y="1150667"/>
                  <a:pt x="2758931" y="1009078"/>
                </a:cubicBezTo>
                <a:lnTo>
                  <a:pt x="2758641" y="992955"/>
                </a:lnTo>
                <a:lnTo>
                  <a:pt x="2983165" y="992955"/>
                </a:lnTo>
                <a:cubicBezTo>
                  <a:pt x="3039912" y="1058452"/>
                  <a:pt x="3093814" y="1124612"/>
                  <a:pt x="3146057" y="1190785"/>
                </a:cubicBezTo>
                <a:lnTo>
                  <a:pt x="3145946" y="1188500"/>
                </a:lnTo>
                <a:cubicBezTo>
                  <a:pt x="3151971" y="1195639"/>
                  <a:pt x="3157896" y="1202721"/>
                  <a:pt x="3163282" y="1210112"/>
                </a:cubicBezTo>
                <a:lnTo>
                  <a:pt x="3163282" y="1413964"/>
                </a:lnTo>
                <a:close/>
                <a:moveTo>
                  <a:pt x="2766311" y="1418152"/>
                </a:moveTo>
                <a:lnTo>
                  <a:pt x="2761342" y="1142736"/>
                </a:lnTo>
                <a:cubicBezTo>
                  <a:pt x="2809516" y="1239427"/>
                  <a:pt x="2848231" y="1336058"/>
                  <a:pt x="2860943" y="1413967"/>
                </a:cubicBezTo>
                <a:cubicBezTo>
                  <a:pt x="2861115" y="1415019"/>
                  <a:pt x="2861284" y="1416071"/>
                  <a:pt x="2861291" y="1417150"/>
                </a:cubicBezTo>
                <a:close/>
                <a:moveTo>
                  <a:pt x="3211984" y="1425241"/>
                </a:moveTo>
                <a:lnTo>
                  <a:pt x="3209135" y="1267275"/>
                </a:lnTo>
                <a:cubicBezTo>
                  <a:pt x="3253458" y="1322100"/>
                  <a:pt x="3290975" y="1374086"/>
                  <a:pt x="3323621" y="1424063"/>
                </a:cubicBezTo>
                <a:close/>
                <a:moveTo>
                  <a:pt x="5392868" y="1438536"/>
                </a:moveTo>
                <a:lnTo>
                  <a:pt x="5392868" y="1017496"/>
                </a:lnTo>
                <a:lnTo>
                  <a:pt x="5395845" y="1017496"/>
                </a:lnTo>
                <a:lnTo>
                  <a:pt x="5395843" y="1438505"/>
                </a:lnTo>
                <a:close/>
                <a:moveTo>
                  <a:pt x="311712" y="1832646"/>
                </a:moveTo>
                <a:cubicBezTo>
                  <a:pt x="360677" y="1711170"/>
                  <a:pt x="408287" y="1599967"/>
                  <a:pt x="479465" y="1479553"/>
                </a:cubicBezTo>
                <a:lnTo>
                  <a:pt x="479465" y="1830876"/>
                </a:lnTo>
                <a:close/>
                <a:moveTo>
                  <a:pt x="528166" y="1842155"/>
                </a:moveTo>
                <a:lnTo>
                  <a:pt x="520495" y="1416956"/>
                </a:lnTo>
                <a:lnTo>
                  <a:pt x="851348" y="1416956"/>
                </a:lnTo>
                <a:cubicBezTo>
                  <a:pt x="797672" y="1559202"/>
                  <a:pt x="777584" y="1702289"/>
                  <a:pt x="776784" y="1839531"/>
                </a:cubicBezTo>
                <a:close/>
                <a:moveTo>
                  <a:pt x="1014163" y="1858784"/>
                </a:moveTo>
                <a:cubicBezTo>
                  <a:pt x="988881" y="1715214"/>
                  <a:pt x="977727" y="1567865"/>
                  <a:pt x="993717" y="1434023"/>
                </a:cubicBezTo>
                <a:lnTo>
                  <a:pt x="1284625" y="1434022"/>
                </a:lnTo>
                <a:lnTo>
                  <a:pt x="1269555" y="1509561"/>
                </a:lnTo>
                <a:cubicBezTo>
                  <a:pt x="1253545" y="1661305"/>
                  <a:pt x="1252633" y="1766625"/>
                  <a:pt x="1263080" y="1856156"/>
                </a:cubicBezTo>
                <a:close/>
                <a:moveTo>
                  <a:pt x="2596156" y="1877899"/>
                </a:moveTo>
                <a:cubicBezTo>
                  <a:pt x="2606006" y="1790685"/>
                  <a:pt x="2605127" y="1687724"/>
                  <a:pt x="2590536" y="1541824"/>
                </a:cubicBezTo>
                <a:cubicBezTo>
                  <a:pt x="2584948" y="1511674"/>
                  <a:pt x="2579475" y="1483008"/>
                  <a:pt x="2573835" y="1455673"/>
                </a:cubicBezTo>
                <a:lnTo>
                  <a:pt x="2711569" y="1455673"/>
                </a:lnTo>
                <a:lnTo>
                  <a:pt x="2711569" y="1876681"/>
                </a:lnTo>
                <a:close/>
                <a:moveTo>
                  <a:pt x="3081732" y="1894533"/>
                </a:moveTo>
                <a:cubicBezTo>
                  <a:pt x="3083284" y="1757941"/>
                  <a:pt x="3066454" y="1615100"/>
                  <a:pt x="3016364" y="1472739"/>
                </a:cubicBezTo>
                <a:lnTo>
                  <a:pt x="3156127" y="1472739"/>
                </a:lnTo>
                <a:lnTo>
                  <a:pt x="3156127" y="1893748"/>
                </a:lnTo>
                <a:close/>
                <a:moveTo>
                  <a:pt x="2759157" y="1897937"/>
                </a:moveTo>
                <a:lnTo>
                  <a:pt x="2751486" y="1472739"/>
                </a:lnTo>
                <a:lnTo>
                  <a:pt x="2867358" y="1472739"/>
                </a:lnTo>
                <a:cubicBezTo>
                  <a:pt x="2881881" y="1606780"/>
                  <a:pt x="2869487" y="1753935"/>
                  <a:pt x="2843104" y="1897051"/>
                </a:cubicBezTo>
                <a:close/>
                <a:moveTo>
                  <a:pt x="3204829" y="1905026"/>
                </a:moveTo>
                <a:lnTo>
                  <a:pt x="3197159" y="1479829"/>
                </a:lnTo>
                <a:lnTo>
                  <a:pt x="3358565" y="1479829"/>
                </a:lnTo>
                <a:cubicBezTo>
                  <a:pt x="3448680" y="1624958"/>
                  <a:pt x="3501555" y="1754724"/>
                  <a:pt x="3559512" y="1901282"/>
                </a:cubicBezTo>
                <a:close/>
                <a:moveTo>
                  <a:pt x="2756828" y="2267694"/>
                </a:moveTo>
                <a:lnTo>
                  <a:pt x="2751802" y="1989049"/>
                </a:lnTo>
                <a:lnTo>
                  <a:pt x="2825916" y="1989049"/>
                </a:lnTo>
                <a:cubicBezTo>
                  <a:pt x="2809052" y="2078830"/>
                  <a:pt x="2786861" y="2165332"/>
                  <a:pt x="2764414" y="2244625"/>
                </a:cubicBezTo>
                <a:cubicBezTo>
                  <a:pt x="2762202" y="2252440"/>
                  <a:pt x="2759959" y="2260213"/>
                  <a:pt x="2756828" y="2267694"/>
                </a:cubicBezTo>
                <a:close/>
                <a:moveTo>
                  <a:pt x="121924" y="2350963"/>
                </a:moveTo>
                <a:cubicBezTo>
                  <a:pt x="154389" y="2227612"/>
                  <a:pt x="197767" y="2103036"/>
                  <a:pt x="255416" y="1971991"/>
                </a:cubicBezTo>
                <a:cubicBezTo>
                  <a:pt x="261727" y="1956499"/>
                  <a:pt x="267889" y="1941248"/>
                  <a:pt x="273873" y="1926178"/>
                </a:cubicBezTo>
                <a:lnTo>
                  <a:pt x="479781" y="1926178"/>
                </a:lnTo>
                <a:lnTo>
                  <a:pt x="479781" y="2347186"/>
                </a:lnTo>
                <a:lnTo>
                  <a:pt x="442482" y="2347580"/>
                </a:lnTo>
                <a:cubicBezTo>
                  <a:pt x="445387" y="2225052"/>
                  <a:pt x="453877" y="2095459"/>
                  <a:pt x="460450" y="1945594"/>
                </a:cubicBezTo>
                <a:cubicBezTo>
                  <a:pt x="392291" y="2076786"/>
                  <a:pt x="339048" y="2212510"/>
                  <a:pt x="298763" y="2349097"/>
                </a:cubicBezTo>
                <a:close/>
                <a:moveTo>
                  <a:pt x="528482" y="2358466"/>
                </a:moveTo>
                <a:lnTo>
                  <a:pt x="520813" y="1933266"/>
                </a:lnTo>
                <a:lnTo>
                  <a:pt x="777871" y="1933266"/>
                </a:lnTo>
                <a:lnTo>
                  <a:pt x="786597" y="2064453"/>
                </a:lnTo>
                <a:cubicBezTo>
                  <a:pt x="797346" y="2165055"/>
                  <a:pt x="825535" y="2261933"/>
                  <a:pt x="862523" y="2354938"/>
                </a:cubicBezTo>
                <a:lnTo>
                  <a:pt x="709211" y="2356557"/>
                </a:lnTo>
                <a:cubicBezTo>
                  <a:pt x="699040" y="2314385"/>
                  <a:pt x="692580" y="2278643"/>
                  <a:pt x="687602" y="2249794"/>
                </a:cubicBezTo>
                <a:lnTo>
                  <a:pt x="683222" y="2249849"/>
                </a:lnTo>
                <a:cubicBezTo>
                  <a:pt x="656404" y="2147984"/>
                  <a:pt x="641743" y="2055639"/>
                  <a:pt x="635160" y="1969402"/>
                </a:cubicBezTo>
                <a:cubicBezTo>
                  <a:pt x="622548" y="2096867"/>
                  <a:pt x="614836" y="2225638"/>
                  <a:pt x="618976" y="2357510"/>
                </a:cubicBezTo>
                <a:close/>
                <a:moveTo>
                  <a:pt x="1144194" y="2373725"/>
                </a:moveTo>
                <a:lnTo>
                  <a:pt x="1091840" y="2211592"/>
                </a:lnTo>
                <a:cubicBezTo>
                  <a:pt x="1069384" y="2130605"/>
                  <a:pt x="1047235" y="2042118"/>
                  <a:pt x="1030753" y="1950331"/>
                </a:cubicBezTo>
                <a:lnTo>
                  <a:pt x="1279914" y="1950332"/>
                </a:lnTo>
                <a:cubicBezTo>
                  <a:pt x="1291225" y="2014294"/>
                  <a:pt x="1310177" y="2075197"/>
                  <a:pt x="1332690" y="2147674"/>
                </a:cubicBezTo>
                <a:lnTo>
                  <a:pt x="1339590" y="2147104"/>
                </a:lnTo>
                <a:cubicBezTo>
                  <a:pt x="1346600" y="2179198"/>
                  <a:pt x="1356302" y="2214971"/>
                  <a:pt x="1370012" y="2253574"/>
                </a:cubicBezTo>
                <a:lnTo>
                  <a:pt x="1370011" y="2371342"/>
                </a:lnTo>
                <a:close/>
                <a:moveTo>
                  <a:pt x="1418714" y="2382620"/>
                </a:moveTo>
                <a:lnTo>
                  <a:pt x="1418618" y="2377282"/>
                </a:lnTo>
                <a:lnTo>
                  <a:pt x="1421268" y="2382593"/>
                </a:lnTo>
                <a:close/>
                <a:moveTo>
                  <a:pt x="2442523" y="2395835"/>
                </a:moveTo>
                <a:cubicBezTo>
                  <a:pt x="2480160" y="2313384"/>
                  <a:pt x="2503437" y="2239666"/>
                  <a:pt x="2517020" y="2179050"/>
                </a:cubicBezTo>
                <a:lnTo>
                  <a:pt x="2523917" y="2179649"/>
                </a:lnTo>
                <a:cubicBezTo>
                  <a:pt x="2548094" y="2103265"/>
                  <a:pt x="2568235" y="2039754"/>
                  <a:pt x="2579948" y="1971983"/>
                </a:cubicBezTo>
                <a:lnTo>
                  <a:pt x="2711887" y="1971984"/>
                </a:lnTo>
                <a:lnTo>
                  <a:pt x="2711886" y="2392992"/>
                </a:lnTo>
                <a:close/>
                <a:moveTo>
                  <a:pt x="3656131" y="2407545"/>
                </a:moveTo>
                <a:lnTo>
                  <a:pt x="3651195" y="2133929"/>
                </a:lnTo>
                <a:cubicBezTo>
                  <a:pt x="3687801" y="2226312"/>
                  <a:pt x="3715979" y="2316680"/>
                  <a:pt x="3737770" y="2406683"/>
                </a:cubicBezTo>
                <a:close/>
                <a:moveTo>
                  <a:pt x="2984200" y="2411876"/>
                </a:moveTo>
                <a:cubicBezTo>
                  <a:pt x="3025637" y="2311910"/>
                  <a:pt x="3058238" y="2207593"/>
                  <a:pt x="3070458" y="2098829"/>
                </a:cubicBezTo>
                <a:lnTo>
                  <a:pt x="3078361" y="1989050"/>
                </a:lnTo>
                <a:lnTo>
                  <a:pt x="3156445" y="1989050"/>
                </a:lnTo>
                <a:lnTo>
                  <a:pt x="3156443" y="2347168"/>
                </a:lnTo>
                <a:lnTo>
                  <a:pt x="3141869" y="2410212"/>
                </a:lnTo>
                <a:close/>
                <a:moveTo>
                  <a:pt x="3564900" y="2417540"/>
                </a:moveTo>
                <a:cubicBezTo>
                  <a:pt x="3526611" y="2274879"/>
                  <a:pt x="3473636" y="2133001"/>
                  <a:pt x="3403927" y="1996138"/>
                </a:cubicBezTo>
                <a:lnTo>
                  <a:pt x="3597156" y="1996138"/>
                </a:lnTo>
                <a:lnTo>
                  <a:pt x="3602116" y="2008642"/>
                </a:lnTo>
                <a:lnTo>
                  <a:pt x="3602118" y="2417147"/>
                </a:lnTo>
                <a:close/>
                <a:moveTo>
                  <a:pt x="3234176" y="2421030"/>
                </a:moveTo>
                <a:cubicBezTo>
                  <a:pt x="3242318" y="2279279"/>
                  <a:pt x="3235184" y="2141124"/>
                  <a:pt x="3222411" y="2004443"/>
                </a:cubicBezTo>
                <a:cubicBezTo>
                  <a:pt x="3218340" y="2054217"/>
                  <a:pt x="3211563" y="2106017"/>
                  <a:pt x="3200438" y="2160332"/>
                </a:cubicBezTo>
                <a:lnTo>
                  <a:pt x="3197477" y="1996137"/>
                </a:lnTo>
                <a:lnTo>
                  <a:pt x="3397895" y="1996138"/>
                </a:lnTo>
                <a:cubicBezTo>
                  <a:pt x="3404087" y="2154319"/>
                  <a:pt x="3412385" y="2290020"/>
                  <a:pt x="3413469" y="2419138"/>
                </a:cubicBezTo>
                <a:close/>
                <a:moveTo>
                  <a:pt x="3599882" y="2554304"/>
                </a:moveTo>
                <a:lnTo>
                  <a:pt x="3581140" y="2481032"/>
                </a:lnTo>
                <a:lnTo>
                  <a:pt x="3599882" y="2481032"/>
                </a:lnTo>
                <a:close/>
                <a:moveTo>
                  <a:pt x="1367778" y="2808850"/>
                </a:moveTo>
                <a:cubicBezTo>
                  <a:pt x="1284368" y="2688581"/>
                  <a:pt x="1219390" y="2566803"/>
                  <a:pt x="1168554" y="2435226"/>
                </a:cubicBezTo>
                <a:lnTo>
                  <a:pt x="1367777" y="2435226"/>
                </a:lnTo>
                <a:close/>
                <a:moveTo>
                  <a:pt x="472422" y="2832133"/>
                </a:moveTo>
                <a:cubicBezTo>
                  <a:pt x="445305" y="2684582"/>
                  <a:pt x="438742" y="2551051"/>
                  <a:pt x="441343" y="2411071"/>
                </a:cubicBezTo>
                <a:lnTo>
                  <a:pt x="477546" y="2411071"/>
                </a:lnTo>
                <a:lnTo>
                  <a:pt x="477546" y="2832079"/>
                </a:lnTo>
                <a:close/>
                <a:moveTo>
                  <a:pt x="80576" y="2836270"/>
                </a:moveTo>
                <a:lnTo>
                  <a:pt x="75638" y="2562534"/>
                </a:lnTo>
                <a:cubicBezTo>
                  <a:pt x="83643" y="2511641"/>
                  <a:pt x="94139" y="2461214"/>
                  <a:pt x="107846" y="2411072"/>
                </a:cubicBezTo>
                <a:lnTo>
                  <a:pt x="282554" y="2411072"/>
                </a:lnTo>
                <a:cubicBezTo>
                  <a:pt x="241956" y="2553280"/>
                  <a:pt x="216418" y="2696144"/>
                  <a:pt x="202874" y="2834979"/>
                </a:cubicBezTo>
                <a:close/>
                <a:moveTo>
                  <a:pt x="897424" y="2839442"/>
                </a:moveTo>
                <a:cubicBezTo>
                  <a:pt x="804614" y="2669250"/>
                  <a:pt x="753921" y="2527432"/>
                  <a:pt x="724844" y="2418160"/>
                </a:cubicBezTo>
                <a:lnTo>
                  <a:pt x="888960" y="2418161"/>
                </a:lnTo>
                <a:lnTo>
                  <a:pt x="923220" y="2495630"/>
                </a:lnTo>
                <a:lnTo>
                  <a:pt x="923220" y="2839169"/>
                </a:lnTo>
                <a:close/>
                <a:moveTo>
                  <a:pt x="526249" y="2843359"/>
                </a:moveTo>
                <a:lnTo>
                  <a:pt x="518579" y="2418160"/>
                </a:lnTo>
                <a:lnTo>
                  <a:pt x="623696" y="2418160"/>
                </a:lnTo>
                <a:cubicBezTo>
                  <a:pt x="628355" y="2531773"/>
                  <a:pt x="644439" y="2647728"/>
                  <a:pt x="674197" y="2767268"/>
                </a:cubicBezTo>
                <a:lnTo>
                  <a:pt x="678048" y="2767715"/>
                </a:lnTo>
                <a:cubicBezTo>
                  <a:pt x="684178" y="2792532"/>
                  <a:pt x="690321" y="2817205"/>
                  <a:pt x="697325" y="2841553"/>
                </a:cubicBezTo>
                <a:close/>
                <a:moveTo>
                  <a:pt x="970807" y="2860425"/>
                </a:moveTo>
                <a:lnTo>
                  <a:pt x="965816" y="2583801"/>
                </a:lnTo>
                <a:lnTo>
                  <a:pt x="999162" y="2651368"/>
                </a:lnTo>
                <a:cubicBezTo>
                  <a:pt x="1034111" y="2721196"/>
                  <a:pt x="1074249" y="2791777"/>
                  <a:pt x="1117856" y="2858873"/>
                </a:cubicBezTo>
                <a:close/>
                <a:moveTo>
                  <a:pt x="1416480" y="2867512"/>
                </a:moveTo>
                <a:lnTo>
                  <a:pt x="1408808" y="2442314"/>
                </a:lnTo>
                <a:lnTo>
                  <a:pt x="1451065" y="2442314"/>
                </a:lnTo>
                <a:cubicBezTo>
                  <a:pt x="1517558" y="2570901"/>
                  <a:pt x="1617421" y="2715492"/>
                  <a:pt x="1763833" y="2863200"/>
                </a:cubicBezTo>
                <a:lnTo>
                  <a:pt x="1765412" y="2862569"/>
                </a:lnTo>
                <a:lnTo>
                  <a:pt x="1766116" y="2863822"/>
                </a:lnTo>
                <a:close/>
                <a:moveTo>
                  <a:pt x="2108328" y="2872439"/>
                </a:moveTo>
                <a:cubicBezTo>
                  <a:pt x="2168240" y="2812072"/>
                  <a:pt x="2219667" y="2751757"/>
                  <a:pt x="2263978" y="2692860"/>
                </a:cubicBezTo>
                <a:lnTo>
                  <a:pt x="2263978" y="2870797"/>
                </a:lnTo>
                <a:close/>
                <a:moveTo>
                  <a:pt x="2312680" y="2882075"/>
                </a:moveTo>
                <a:lnTo>
                  <a:pt x="2308141" y="2630392"/>
                </a:lnTo>
                <a:cubicBezTo>
                  <a:pt x="2350618" y="2570635"/>
                  <a:pt x="2384987" y="2512366"/>
                  <a:pt x="2412472" y="2456877"/>
                </a:cubicBezTo>
                <a:lnTo>
                  <a:pt x="2691262" y="2456878"/>
                </a:lnTo>
                <a:cubicBezTo>
                  <a:pt x="2632945" y="2606648"/>
                  <a:pt x="2557300" y="2743649"/>
                  <a:pt x="2458327" y="2880538"/>
                </a:cubicBezTo>
                <a:close/>
                <a:moveTo>
                  <a:pt x="3653897" y="2892439"/>
                </a:moveTo>
                <a:lnTo>
                  <a:pt x="3646227" y="2467242"/>
                </a:lnTo>
                <a:lnTo>
                  <a:pt x="3751607" y="2467241"/>
                </a:lnTo>
                <a:cubicBezTo>
                  <a:pt x="3773232" y="2555100"/>
                  <a:pt x="3788288" y="2643173"/>
                  <a:pt x="3799757" y="2732994"/>
                </a:cubicBezTo>
                <a:lnTo>
                  <a:pt x="3803050" y="2732627"/>
                </a:lnTo>
                <a:cubicBezTo>
                  <a:pt x="3801994" y="2734783"/>
                  <a:pt x="3801324" y="2737712"/>
                  <a:pt x="3801050" y="2741402"/>
                </a:cubicBezTo>
                <a:lnTo>
                  <a:pt x="3803111" y="2754798"/>
                </a:lnTo>
                <a:lnTo>
                  <a:pt x="3801145" y="2755083"/>
                </a:lnTo>
                <a:cubicBezTo>
                  <a:pt x="3802747" y="2781598"/>
                  <a:pt x="3811811" y="2827318"/>
                  <a:pt x="3821717" y="2890668"/>
                </a:cubicBezTo>
                <a:close/>
                <a:moveTo>
                  <a:pt x="3150498" y="2894991"/>
                </a:moveTo>
                <a:lnTo>
                  <a:pt x="3154209" y="2881084"/>
                </a:lnTo>
                <a:lnTo>
                  <a:pt x="3154209" y="2894952"/>
                </a:lnTo>
                <a:close/>
                <a:moveTo>
                  <a:pt x="2757238" y="2899141"/>
                </a:moveTo>
                <a:lnTo>
                  <a:pt x="2756489" y="2857604"/>
                </a:lnTo>
                <a:cubicBezTo>
                  <a:pt x="2792319" y="2801220"/>
                  <a:pt x="2825301" y="2742759"/>
                  <a:pt x="2854689" y="2684803"/>
                </a:cubicBezTo>
                <a:cubicBezTo>
                  <a:pt x="2889119" y="2616908"/>
                  <a:pt x="2924968" y="2546824"/>
                  <a:pt x="2956358" y="2473943"/>
                </a:cubicBezTo>
                <a:lnTo>
                  <a:pt x="3124205" y="2473943"/>
                </a:lnTo>
                <a:cubicBezTo>
                  <a:pt x="3092338" y="2585381"/>
                  <a:pt x="3038041" y="2727922"/>
                  <a:pt x="2941297" y="2897199"/>
                </a:cubicBezTo>
                <a:close/>
                <a:moveTo>
                  <a:pt x="3202911" y="2906230"/>
                </a:moveTo>
                <a:lnTo>
                  <a:pt x="3199166" y="2698605"/>
                </a:lnTo>
                <a:cubicBezTo>
                  <a:pt x="3216464" y="2625350"/>
                  <a:pt x="3225900" y="2552790"/>
                  <a:pt x="3229052" y="2481032"/>
                </a:cubicBezTo>
                <a:lnTo>
                  <a:pt x="3414241" y="2481032"/>
                </a:lnTo>
                <a:cubicBezTo>
                  <a:pt x="3414304" y="2620202"/>
                  <a:pt x="3404677" y="2754552"/>
                  <a:pt x="3373044" y="2904434"/>
                </a:cubicBezTo>
                <a:close/>
                <a:moveTo>
                  <a:pt x="2310711" y="3052493"/>
                </a:moveTo>
                <a:lnTo>
                  <a:pt x="2308846" y="2949100"/>
                </a:lnTo>
                <a:lnTo>
                  <a:pt x="2406552" y="2949101"/>
                </a:lnTo>
                <a:cubicBezTo>
                  <a:pt x="2379564" y="2983073"/>
                  <a:pt x="2346612" y="3017644"/>
                  <a:pt x="2310711" y="3052493"/>
                </a:cubicBezTo>
                <a:close/>
                <a:moveTo>
                  <a:pt x="2757315" y="3183019"/>
                </a:moveTo>
                <a:lnTo>
                  <a:pt x="2753404" y="2966167"/>
                </a:lnTo>
                <a:lnTo>
                  <a:pt x="2900566" y="2966167"/>
                </a:lnTo>
                <a:cubicBezTo>
                  <a:pt x="2862975" y="3030295"/>
                  <a:pt x="2818685" y="3097262"/>
                  <a:pt x="2767758" y="3167474"/>
                </a:cubicBezTo>
                <a:lnTo>
                  <a:pt x="2770631" y="3168635"/>
                </a:lnTo>
                <a:cubicBezTo>
                  <a:pt x="2766274" y="3173515"/>
                  <a:pt x="2761922" y="3178378"/>
                  <a:pt x="2757315" y="3183019"/>
                </a:cubicBezTo>
                <a:close/>
                <a:moveTo>
                  <a:pt x="84411" y="3328495"/>
                </a:moveTo>
                <a:lnTo>
                  <a:pt x="76742" y="2903296"/>
                </a:lnTo>
                <a:lnTo>
                  <a:pt x="195228" y="2903296"/>
                </a:lnTo>
                <a:cubicBezTo>
                  <a:pt x="181859" y="3052323"/>
                  <a:pt x="180843" y="3195586"/>
                  <a:pt x="188863" y="3327393"/>
                </a:cubicBezTo>
                <a:close/>
                <a:moveTo>
                  <a:pt x="615550" y="3334681"/>
                </a:moveTo>
                <a:cubicBezTo>
                  <a:pt x="577306" y="3234992"/>
                  <a:pt x="547148" y="3144155"/>
                  <a:pt x="525097" y="3059082"/>
                </a:cubicBezTo>
                <a:lnTo>
                  <a:pt x="522415" y="2910385"/>
                </a:lnTo>
                <a:lnTo>
                  <a:pt x="715295" y="2910385"/>
                </a:lnTo>
                <a:cubicBezTo>
                  <a:pt x="755943" y="3056903"/>
                  <a:pt x="808590" y="3197803"/>
                  <a:pt x="908916" y="3331586"/>
                </a:cubicBezTo>
                <a:close/>
                <a:moveTo>
                  <a:pt x="3208" y="3338383"/>
                </a:moveTo>
                <a:cubicBezTo>
                  <a:pt x="-6143" y="3165597"/>
                  <a:pt x="6477" y="3023613"/>
                  <a:pt x="21463" y="2917088"/>
                </a:cubicBezTo>
                <a:lnTo>
                  <a:pt x="30397" y="2917088"/>
                </a:lnTo>
                <a:lnTo>
                  <a:pt x="30400" y="3338096"/>
                </a:lnTo>
                <a:close/>
                <a:moveTo>
                  <a:pt x="1290792" y="3349312"/>
                </a:moveTo>
                <a:cubicBezTo>
                  <a:pt x="1217640" y="3287369"/>
                  <a:pt x="1157617" y="3222221"/>
                  <a:pt x="1096999" y="3153481"/>
                </a:cubicBezTo>
                <a:lnTo>
                  <a:pt x="1096866" y="3153538"/>
                </a:lnTo>
                <a:lnTo>
                  <a:pt x="1096272" y="3152691"/>
                </a:lnTo>
                <a:cubicBezTo>
                  <a:pt x="1090836" y="3147157"/>
                  <a:pt x="1085712" y="3141374"/>
                  <a:pt x="1080575" y="3135565"/>
                </a:cubicBezTo>
                <a:lnTo>
                  <a:pt x="1083457" y="3134415"/>
                </a:lnTo>
                <a:cubicBezTo>
                  <a:pt x="1039947" y="3073781"/>
                  <a:pt x="1001341" y="3015573"/>
                  <a:pt x="967551" y="2959605"/>
                </a:cubicBezTo>
                <a:lnTo>
                  <a:pt x="966971" y="2927451"/>
                </a:lnTo>
                <a:lnTo>
                  <a:pt x="1161635" y="2927451"/>
                </a:lnTo>
                <a:cubicBezTo>
                  <a:pt x="1215764" y="3008309"/>
                  <a:pt x="1272623" y="3082683"/>
                  <a:pt x="1326886" y="3143918"/>
                </a:cubicBezTo>
                <a:cubicBezTo>
                  <a:pt x="1341463" y="3160369"/>
                  <a:pt x="1356213" y="3176246"/>
                  <a:pt x="1371614" y="3191031"/>
                </a:cubicBezTo>
                <a:lnTo>
                  <a:pt x="1371614" y="3348459"/>
                </a:lnTo>
                <a:close/>
                <a:moveTo>
                  <a:pt x="1603465" y="3357806"/>
                </a:moveTo>
                <a:cubicBezTo>
                  <a:pt x="1631145" y="3294480"/>
                  <a:pt x="1676391" y="3239665"/>
                  <a:pt x="1729821" y="3192320"/>
                </a:cubicBezTo>
                <a:cubicBezTo>
                  <a:pt x="1633002" y="3109478"/>
                  <a:pt x="1531698" y="3018776"/>
                  <a:pt x="1460091" y="2934539"/>
                </a:cubicBezTo>
                <a:lnTo>
                  <a:pt x="1817285" y="2934539"/>
                </a:lnTo>
                <a:lnTo>
                  <a:pt x="1817288" y="3355549"/>
                </a:lnTo>
                <a:close/>
                <a:moveTo>
                  <a:pt x="1420314" y="3359739"/>
                </a:moveTo>
                <a:lnTo>
                  <a:pt x="1418090" y="3236449"/>
                </a:lnTo>
                <a:cubicBezTo>
                  <a:pt x="1468742" y="3284656"/>
                  <a:pt x="1520953" y="3325415"/>
                  <a:pt x="1573042" y="3358127"/>
                </a:cubicBezTo>
                <a:close/>
                <a:moveTo>
                  <a:pt x="1870843" y="3367211"/>
                </a:moveTo>
                <a:lnTo>
                  <a:pt x="1863559" y="2963408"/>
                </a:lnTo>
                <a:cubicBezTo>
                  <a:pt x="1888447" y="2982733"/>
                  <a:pt x="1916742" y="3002522"/>
                  <a:pt x="1946436" y="3023465"/>
                </a:cubicBezTo>
                <a:cubicBezTo>
                  <a:pt x="1987508" y="2994868"/>
                  <a:pt x="2023715" y="2968202"/>
                  <a:pt x="2049313" y="2942013"/>
                </a:cubicBezTo>
                <a:lnTo>
                  <a:pt x="2267814" y="2942013"/>
                </a:lnTo>
                <a:lnTo>
                  <a:pt x="2267814" y="3092403"/>
                </a:lnTo>
                <a:cubicBezTo>
                  <a:pt x="2231110" y="3127033"/>
                  <a:pt x="2192042" y="3161187"/>
                  <a:pt x="2153030" y="3194300"/>
                </a:cubicBezTo>
                <a:cubicBezTo>
                  <a:pt x="2193064" y="3235322"/>
                  <a:pt x="2226413" y="3281305"/>
                  <a:pt x="2248390" y="3332711"/>
                </a:cubicBezTo>
                <a:cubicBezTo>
                  <a:pt x="2253646" y="3341722"/>
                  <a:pt x="2259197" y="3351521"/>
                  <a:pt x="2262605" y="3363077"/>
                </a:cubicBezTo>
                <a:close/>
                <a:moveTo>
                  <a:pt x="2316516" y="3374300"/>
                </a:moveTo>
                <a:lnTo>
                  <a:pt x="2316256" y="3359881"/>
                </a:lnTo>
                <a:cubicBezTo>
                  <a:pt x="2387709" y="3312795"/>
                  <a:pt x="2457735" y="3250252"/>
                  <a:pt x="2524280" y="3175908"/>
                </a:cubicBezTo>
                <a:cubicBezTo>
                  <a:pt x="2581410" y="3112079"/>
                  <a:pt x="2641464" y="3033875"/>
                  <a:pt x="2698597" y="2949103"/>
                </a:cubicBezTo>
                <a:lnTo>
                  <a:pt x="2713488" y="2949103"/>
                </a:lnTo>
                <a:lnTo>
                  <a:pt x="2713489" y="3230113"/>
                </a:lnTo>
                <a:cubicBezTo>
                  <a:pt x="2669350" y="3279725"/>
                  <a:pt x="2623359" y="3326953"/>
                  <a:pt x="2570010" y="3371624"/>
                </a:cubicBezTo>
                <a:close/>
                <a:moveTo>
                  <a:pt x="3659785" y="3384643"/>
                </a:moveTo>
                <a:cubicBezTo>
                  <a:pt x="3669644" y="3252988"/>
                  <a:pt x="3670362" y="3109331"/>
                  <a:pt x="3659282" y="2959465"/>
                </a:cubicBezTo>
                <a:lnTo>
                  <a:pt x="3831581" y="2959465"/>
                </a:lnTo>
                <a:cubicBezTo>
                  <a:pt x="3845845" y="3066869"/>
                  <a:pt x="3857315" y="3209504"/>
                  <a:pt x="3846648" y="3382671"/>
                </a:cubicBezTo>
                <a:close/>
                <a:moveTo>
                  <a:pt x="2922987" y="3389657"/>
                </a:moveTo>
                <a:cubicBezTo>
                  <a:pt x="3030714" y="3255338"/>
                  <a:pt x="3087856" y="3113685"/>
                  <a:pt x="3131014" y="2966168"/>
                </a:cubicBezTo>
                <a:lnTo>
                  <a:pt x="3158045" y="2966168"/>
                </a:lnTo>
                <a:lnTo>
                  <a:pt x="3158046" y="3387176"/>
                </a:lnTo>
                <a:close/>
                <a:moveTo>
                  <a:pt x="3206748" y="3398454"/>
                </a:moveTo>
                <a:lnTo>
                  <a:pt x="3199077" y="2973257"/>
                </a:lnTo>
                <a:lnTo>
                  <a:pt x="3359126" y="2973257"/>
                </a:lnTo>
                <a:cubicBezTo>
                  <a:pt x="3330825" y="3099050"/>
                  <a:pt x="3287363" y="3237028"/>
                  <a:pt x="3223750" y="3398275"/>
                </a:cubicBezTo>
                <a:close/>
                <a:moveTo>
                  <a:pt x="1860004" y="3456176"/>
                </a:moveTo>
                <a:lnTo>
                  <a:pt x="1859927" y="3451903"/>
                </a:lnTo>
                <a:lnTo>
                  <a:pt x="1863948" y="3451903"/>
                </a:lnTo>
                <a:close/>
                <a:moveTo>
                  <a:pt x="27149" y="3563911"/>
                </a:moveTo>
                <a:cubicBezTo>
                  <a:pt x="18917" y="3516706"/>
                  <a:pt x="13426" y="3471016"/>
                  <a:pt x="10287" y="3426977"/>
                </a:cubicBezTo>
                <a:lnTo>
                  <a:pt x="27148" y="3426977"/>
                </a:lnTo>
                <a:close/>
                <a:moveTo>
                  <a:pt x="2307877" y="3585297"/>
                </a:moveTo>
                <a:lnTo>
                  <a:pt x="2305599" y="3458991"/>
                </a:lnTo>
                <a:lnTo>
                  <a:pt x="2469497" y="3458991"/>
                </a:lnTo>
                <a:cubicBezTo>
                  <a:pt x="2437959" y="3485303"/>
                  <a:pt x="2406884" y="3509252"/>
                  <a:pt x="2375941" y="3532923"/>
                </a:cubicBezTo>
                <a:lnTo>
                  <a:pt x="2377906" y="3563149"/>
                </a:lnTo>
                <a:lnTo>
                  <a:pt x="2355566" y="3558370"/>
                </a:lnTo>
                <a:cubicBezTo>
                  <a:pt x="2354971" y="3555349"/>
                  <a:pt x="2354421" y="3552346"/>
                  <a:pt x="2354717" y="3549256"/>
                </a:cubicBezTo>
                <a:cubicBezTo>
                  <a:pt x="2339047" y="3561063"/>
                  <a:pt x="2323425" y="3572955"/>
                  <a:pt x="2307877" y="3585297"/>
                </a:cubicBezTo>
                <a:close/>
                <a:moveTo>
                  <a:pt x="1814040" y="3660854"/>
                </a:moveTo>
                <a:cubicBezTo>
                  <a:pt x="1710454" y="3649279"/>
                  <a:pt x="1616375" y="3623647"/>
                  <a:pt x="1539059" y="3588430"/>
                </a:cubicBezTo>
                <a:lnTo>
                  <a:pt x="1540528" y="3553847"/>
                </a:lnTo>
                <a:lnTo>
                  <a:pt x="1499641" y="3522072"/>
                </a:lnTo>
                <a:cubicBezTo>
                  <a:pt x="1500013" y="3542225"/>
                  <a:pt x="1497874" y="3563490"/>
                  <a:pt x="1493346" y="3585840"/>
                </a:cubicBezTo>
                <a:lnTo>
                  <a:pt x="1470979" y="3590521"/>
                </a:lnTo>
                <a:lnTo>
                  <a:pt x="1477048" y="3504514"/>
                </a:lnTo>
                <a:cubicBezTo>
                  <a:pt x="1454645" y="3487207"/>
                  <a:pt x="1432183" y="3469791"/>
                  <a:pt x="1409525" y="3451480"/>
                </a:cubicBezTo>
                <a:lnTo>
                  <a:pt x="1409398" y="3444430"/>
                </a:lnTo>
                <a:lnTo>
                  <a:pt x="1814040" y="3444429"/>
                </a:lnTo>
                <a:close/>
                <a:moveTo>
                  <a:pt x="2000279" y="3668808"/>
                </a:moveTo>
                <a:cubicBezTo>
                  <a:pt x="1963231" y="3670404"/>
                  <a:pt x="1925048" y="3670154"/>
                  <a:pt x="1886119" y="3667947"/>
                </a:cubicBezTo>
                <a:cubicBezTo>
                  <a:pt x="1878617" y="3667521"/>
                  <a:pt x="1871153" y="3667027"/>
                  <a:pt x="1863784" y="3665749"/>
                </a:cubicBezTo>
                <a:lnTo>
                  <a:pt x="1860438" y="3480251"/>
                </a:lnTo>
                <a:cubicBezTo>
                  <a:pt x="1914252" y="3494708"/>
                  <a:pt x="1964162" y="3502429"/>
                  <a:pt x="1992792" y="3497041"/>
                </a:cubicBezTo>
                <a:cubicBezTo>
                  <a:pt x="2013759" y="3493096"/>
                  <a:pt x="2023308" y="3482121"/>
                  <a:pt x="2014688" y="3461334"/>
                </a:cubicBezTo>
                <a:cubicBezTo>
                  <a:pt x="2013393" y="3458209"/>
                  <a:pt x="2011566" y="3454797"/>
                  <a:pt x="2007994" y="3451903"/>
                </a:cubicBezTo>
                <a:lnTo>
                  <a:pt x="2264568" y="3451903"/>
                </a:lnTo>
                <a:lnTo>
                  <a:pt x="2264568" y="3617388"/>
                </a:lnTo>
                <a:cubicBezTo>
                  <a:pt x="2189758" y="3647170"/>
                  <a:pt x="2099049" y="3664552"/>
                  <a:pt x="2000279" y="3668808"/>
                </a:cubicBezTo>
                <a:close/>
                <a:moveTo>
                  <a:pt x="3154798" y="3727389"/>
                </a:moveTo>
                <a:cubicBezTo>
                  <a:pt x="3104958" y="3641854"/>
                  <a:pt x="3045040" y="3558500"/>
                  <a:pt x="2974240" y="3476058"/>
                </a:cubicBezTo>
                <a:lnTo>
                  <a:pt x="3154798" y="3476058"/>
                </a:lnTo>
                <a:close/>
                <a:moveTo>
                  <a:pt x="342792" y="3835624"/>
                </a:moveTo>
                <a:cubicBezTo>
                  <a:pt x="363968" y="3720625"/>
                  <a:pt x="413718" y="3618481"/>
                  <a:pt x="478135" y="3532240"/>
                </a:cubicBezTo>
                <a:lnTo>
                  <a:pt x="478134" y="3834195"/>
                </a:lnTo>
                <a:close/>
                <a:moveTo>
                  <a:pt x="85281" y="3838342"/>
                </a:moveTo>
                <a:lnTo>
                  <a:pt x="80874" y="3822352"/>
                </a:lnTo>
                <a:lnTo>
                  <a:pt x="73493" y="3413187"/>
                </a:lnTo>
                <a:lnTo>
                  <a:pt x="194748" y="3413186"/>
                </a:lnTo>
                <a:lnTo>
                  <a:pt x="197386" y="3451635"/>
                </a:lnTo>
                <a:cubicBezTo>
                  <a:pt x="212136" y="3603084"/>
                  <a:pt x="237362" y="3734779"/>
                  <a:pt x="266760" y="3836426"/>
                </a:cubicBezTo>
                <a:close/>
                <a:moveTo>
                  <a:pt x="526836" y="3845473"/>
                </a:moveTo>
                <a:lnTo>
                  <a:pt x="520217" y="3478479"/>
                </a:lnTo>
                <a:cubicBezTo>
                  <a:pt x="537339" y="3457717"/>
                  <a:pt x="555585" y="3438337"/>
                  <a:pt x="574562" y="3420274"/>
                </a:cubicBezTo>
                <a:lnTo>
                  <a:pt x="893558" y="3420274"/>
                </a:lnTo>
                <a:cubicBezTo>
                  <a:pt x="772294" y="3559108"/>
                  <a:pt x="679134" y="3698003"/>
                  <a:pt x="611276" y="3844583"/>
                </a:cubicBezTo>
                <a:close/>
                <a:moveTo>
                  <a:pt x="3654486" y="3894554"/>
                </a:moveTo>
                <a:lnTo>
                  <a:pt x="3647735" y="3520326"/>
                </a:lnTo>
                <a:lnTo>
                  <a:pt x="3652085" y="3488580"/>
                </a:lnTo>
                <a:cubicBezTo>
                  <a:pt x="3652739" y="3482222"/>
                  <a:pt x="3653375" y="3475829"/>
                  <a:pt x="3653509" y="3469356"/>
                </a:cubicBezTo>
                <a:lnTo>
                  <a:pt x="3838891" y="3469355"/>
                </a:lnTo>
                <a:cubicBezTo>
                  <a:pt x="3827060" y="3596967"/>
                  <a:pt x="3802112" y="3738957"/>
                  <a:pt x="3757095" y="3893471"/>
                </a:cubicBezTo>
                <a:close/>
                <a:moveTo>
                  <a:pt x="3570924" y="3904468"/>
                </a:moveTo>
                <a:cubicBezTo>
                  <a:pt x="3581722" y="3871841"/>
                  <a:pt x="3591834" y="3835429"/>
                  <a:pt x="3600472" y="3795548"/>
                </a:cubicBezTo>
                <a:lnTo>
                  <a:pt x="3600472" y="3904156"/>
                </a:lnTo>
                <a:close/>
                <a:moveTo>
                  <a:pt x="3248221" y="3907872"/>
                </a:moveTo>
                <a:cubicBezTo>
                  <a:pt x="3235687" y="3874361"/>
                  <a:pt x="3220009" y="3842093"/>
                  <a:pt x="3201742" y="3810835"/>
                </a:cubicBezTo>
                <a:lnTo>
                  <a:pt x="3195830" y="3483147"/>
                </a:lnTo>
                <a:lnTo>
                  <a:pt x="3301140" y="3483147"/>
                </a:lnTo>
                <a:cubicBezTo>
                  <a:pt x="3404358" y="3592445"/>
                  <a:pt x="3487563" y="3736009"/>
                  <a:pt x="3510119" y="3905109"/>
                </a:cubicBezTo>
                <a:close/>
                <a:moveTo>
                  <a:pt x="529736" y="4056311"/>
                </a:moveTo>
                <a:lnTo>
                  <a:pt x="526839" y="3895741"/>
                </a:lnTo>
                <a:lnTo>
                  <a:pt x="588853" y="3895741"/>
                </a:lnTo>
                <a:cubicBezTo>
                  <a:pt x="564151" y="3947336"/>
                  <a:pt x="544470" y="4000818"/>
                  <a:pt x="529736" y="4056311"/>
                </a:cubicBezTo>
                <a:close/>
                <a:moveTo>
                  <a:pt x="3658751" y="4181191"/>
                </a:moveTo>
                <a:lnTo>
                  <a:pt x="3654487" y="3944821"/>
                </a:lnTo>
                <a:lnTo>
                  <a:pt x="3742644" y="3944821"/>
                </a:lnTo>
                <a:cubicBezTo>
                  <a:pt x="3720246" y="4020993"/>
                  <a:pt x="3692619" y="4099902"/>
                  <a:pt x="3658751" y="4181191"/>
                </a:cubicBezTo>
                <a:close/>
                <a:moveTo>
                  <a:pt x="259042" y="4312055"/>
                </a:moveTo>
                <a:cubicBezTo>
                  <a:pt x="188614" y="4162727"/>
                  <a:pt x="136541" y="4021264"/>
                  <a:pt x="99147" y="3888652"/>
                </a:cubicBezTo>
                <a:lnTo>
                  <a:pt x="283049" y="3888652"/>
                </a:lnTo>
                <a:cubicBezTo>
                  <a:pt x="297618" y="3933288"/>
                  <a:pt x="313204" y="3970108"/>
                  <a:pt x="328670" y="3998015"/>
                </a:cubicBezTo>
                <a:cubicBezTo>
                  <a:pt x="327276" y="3960498"/>
                  <a:pt x="328849" y="3923995"/>
                  <a:pt x="333650" y="3888652"/>
                </a:cubicBezTo>
                <a:lnTo>
                  <a:pt x="485806" y="3888652"/>
                </a:lnTo>
                <a:lnTo>
                  <a:pt x="485805" y="4233732"/>
                </a:lnTo>
                <a:cubicBezTo>
                  <a:pt x="479106" y="4258480"/>
                  <a:pt x="474855" y="4283921"/>
                  <a:pt x="471737" y="4309811"/>
                </a:cubicBezTo>
                <a:close/>
                <a:moveTo>
                  <a:pt x="3376768" y="4382064"/>
                </a:moveTo>
                <a:cubicBezTo>
                  <a:pt x="3360132" y="4230121"/>
                  <a:pt x="3325267" y="4090717"/>
                  <a:pt x="3270142" y="3958613"/>
                </a:cubicBezTo>
                <a:lnTo>
                  <a:pt x="3515767" y="3958613"/>
                </a:lnTo>
                <a:lnTo>
                  <a:pt x="3517819" y="4034375"/>
                </a:lnTo>
                <a:cubicBezTo>
                  <a:pt x="3529335" y="4013847"/>
                  <a:pt x="3540943" y="3988473"/>
                  <a:pt x="3551996" y="3958613"/>
                </a:cubicBezTo>
                <a:lnTo>
                  <a:pt x="3608141" y="3958613"/>
                </a:lnTo>
                <a:lnTo>
                  <a:pt x="3608142" y="4300749"/>
                </a:lnTo>
                <a:cubicBezTo>
                  <a:pt x="3596805" y="4327284"/>
                  <a:pt x="3584374" y="4353832"/>
                  <a:pt x="3570111" y="4380024"/>
                </a:cubicBezTo>
                <a:close/>
                <a:moveTo>
                  <a:pt x="5392868" y="4397098"/>
                </a:moveTo>
                <a:lnTo>
                  <a:pt x="5392868" y="3976065"/>
                </a:lnTo>
                <a:lnTo>
                  <a:pt x="5395031" y="3976065"/>
                </a:lnTo>
                <a:lnTo>
                  <a:pt x="5395031" y="4397076"/>
                </a:lnTo>
                <a:close/>
                <a:moveTo>
                  <a:pt x="449281" y="4667319"/>
                </a:moveTo>
                <a:cubicBezTo>
                  <a:pt x="392750" y="4574749"/>
                  <a:pt x="342978" y="4484641"/>
                  <a:pt x="300607" y="4396479"/>
                </a:cubicBezTo>
                <a:lnTo>
                  <a:pt x="462432" y="4396480"/>
                </a:lnTo>
                <a:cubicBezTo>
                  <a:pt x="451821" y="4482262"/>
                  <a:pt x="448209" y="4572280"/>
                  <a:pt x="449281" y="4667319"/>
                </a:cubicBezTo>
                <a:close/>
                <a:moveTo>
                  <a:pt x="3393551" y="4703143"/>
                </a:moveTo>
                <a:cubicBezTo>
                  <a:pt x="3394932" y="4620650"/>
                  <a:pt x="3392763" y="4541925"/>
                  <a:pt x="3385361" y="4466439"/>
                </a:cubicBezTo>
                <a:lnTo>
                  <a:pt x="3527000" y="4466439"/>
                </a:lnTo>
                <a:cubicBezTo>
                  <a:pt x="3488007" y="4543746"/>
                  <a:pt x="3443361" y="4622517"/>
                  <a:pt x="3393551" y="4703143"/>
                </a:cubicBezTo>
                <a:close/>
                <a:moveTo>
                  <a:pt x="4997300" y="4909089"/>
                </a:moveTo>
                <a:lnTo>
                  <a:pt x="4997206" y="4903905"/>
                </a:lnTo>
                <a:lnTo>
                  <a:pt x="5392868" y="4903905"/>
                </a:lnTo>
                <a:lnTo>
                  <a:pt x="5392868" y="4483891"/>
                </a:lnTo>
                <a:lnTo>
                  <a:pt x="5394271" y="4483891"/>
                </a:lnTo>
                <a:lnTo>
                  <a:pt x="5394271" y="4904901"/>
                </a:ln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50800" h="635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>
          <a:xfrm rot="5400000">
            <a:off x="1774181" y="1689938"/>
            <a:ext cx="2780108" cy="2527519"/>
          </a:xfrm>
          <a:custGeom>
            <a:avLst/>
            <a:gdLst/>
            <a:ahLst/>
            <a:cxnLst/>
            <a:rect l="l" t="t" r="r" b="b"/>
            <a:pathLst>
              <a:path w="5399680" h="4909089">
                <a:moveTo>
                  <a:pt x="1459340" y="386957"/>
                </a:moveTo>
                <a:cubicBezTo>
                  <a:pt x="1567153" y="296153"/>
                  <a:pt x="1684388" y="207915"/>
                  <a:pt x="1812936" y="123026"/>
                </a:cubicBezTo>
                <a:lnTo>
                  <a:pt x="1812936" y="264253"/>
                </a:lnTo>
                <a:cubicBezTo>
                  <a:pt x="1784708" y="306216"/>
                  <a:pt x="1759532" y="345847"/>
                  <a:pt x="1736324" y="384034"/>
                </a:cubicBezTo>
                <a:close/>
                <a:moveTo>
                  <a:pt x="2116364" y="392251"/>
                </a:moveTo>
                <a:cubicBezTo>
                  <a:pt x="2064739" y="307713"/>
                  <a:pt x="2003246" y="215275"/>
                  <a:pt x="1923303" y="104100"/>
                </a:cubicBezTo>
                <a:cubicBezTo>
                  <a:pt x="1901762" y="134097"/>
                  <a:pt x="1881601" y="162719"/>
                  <a:pt x="1862802" y="190315"/>
                </a:cubicBezTo>
                <a:lnTo>
                  <a:pt x="1861001" y="90436"/>
                </a:lnTo>
                <a:lnTo>
                  <a:pt x="1896256" y="66532"/>
                </a:lnTo>
                <a:cubicBezTo>
                  <a:pt x="1887690" y="54157"/>
                  <a:pt x="1878604" y="41735"/>
                  <a:pt x="1869294" y="29079"/>
                </a:cubicBezTo>
                <a:lnTo>
                  <a:pt x="1911492" y="56672"/>
                </a:lnTo>
                <a:lnTo>
                  <a:pt x="1999052" y="0"/>
                </a:lnTo>
                <a:cubicBezTo>
                  <a:pt x="1979226" y="26669"/>
                  <a:pt x="1960414" y="52291"/>
                  <a:pt x="1942879" y="77195"/>
                </a:cubicBezTo>
                <a:cubicBezTo>
                  <a:pt x="2057783" y="150682"/>
                  <a:pt x="2164479" y="225866"/>
                  <a:pt x="2263463" y="303319"/>
                </a:cubicBezTo>
                <a:lnTo>
                  <a:pt x="2263463" y="390699"/>
                </a:lnTo>
                <a:close/>
                <a:moveTo>
                  <a:pt x="2312166" y="401977"/>
                </a:moveTo>
                <a:lnTo>
                  <a:pt x="2311031" y="339068"/>
                </a:lnTo>
                <a:cubicBezTo>
                  <a:pt x="2336907" y="359276"/>
                  <a:pt x="2362205" y="379704"/>
                  <a:pt x="2386239" y="401195"/>
                </a:cubicBezTo>
                <a:close/>
                <a:moveTo>
                  <a:pt x="2276887" y="681721"/>
                </a:moveTo>
                <a:cubicBezTo>
                  <a:pt x="2240014" y="609068"/>
                  <a:pt x="2203739" y="540463"/>
                  <a:pt x="2161553" y="468198"/>
                </a:cubicBezTo>
                <a:lnTo>
                  <a:pt x="2276888" y="468199"/>
                </a:lnTo>
                <a:close/>
                <a:moveTo>
                  <a:pt x="983715" y="878835"/>
                </a:moveTo>
                <a:lnTo>
                  <a:pt x="983056" y="842293"/>
                </a:lnTo>
                <a:cubicBezTo>
                  <a:pt x="1102148" y="710546"/>
                  <a:pt x="1232535" y="580544"/>
                  <a:pt x="1379149" y="453636"/>
                </a:cubicBezTo>
                <a:lnTo>
                  <a:pt x="1380686" y="453636"/>
                </a:lnTo>
                <a:lnTo>
                  <a:pt x="1380685" y="874646"/>
                </a:lnTo>
                <a:lnTo>
                  <a:pt x="1228316" y="876254"/>
                </a:lnTo>
                <a:cubicBezTo>
                  <a:pt x="1303044" y="749117"/>
                  <a:pt x="1364668" y="655192"/>
                  <a:pt x="1354458" y="655218"/>
                </a:cubicBezTo>
                <a:cubicBezTo>
                  <a:pt x="1344456" y="655243"/>
                  <a:pt x="1266552" y="750207"/>
                  <a:pt x="1174703" y="876820"/>
                </a:cubicBezTo>
                <a:close/>
                <a:moveTo>
                  <a:pt x="1429387" y="885922"/>
                </a:moveTo>
                <a:lnTo>
                  <a:pt x="1421717" y="460723"/>
                </a:lnTo>
                <a:lnTo>
                  <a:pt x="1690923" y="460724"/>
                </a:lnTo>
                <a:cubicBezTo>
                  <a:pt x="1626434" y="572385"/>
                  <a:pt x="1574286" y="676917"/>
                  <a:pt x="1509951" y="803912"/>
                </a:cubicBezTo>
                <a:cubicBezTo>
                  <a:pt x="1493737" y="832110"/>
                  <a:pt x="1478801" y="859160"/>
                  <a:pt x="1464954" y="885547"/>
                </a:cubicBezTo>
                <a:close/>
                <a:moveTo>
                  <a:pt x="2389214" y="899813"/>
                </a:moveTo>
                <a:lnTo>
                  <a:pt x="2353998" y="835127"/>
                </a:lnTo>
                <a:cubicBezTo>
                  <a:pt x="2343479" y="814090"/>
                  <a:pt x="2333289" y="793667"/>
                  <a:pt x="2323304" y="773734"/>
                </a:cubicBezTo>
                <a:lnTo>
                  <a:pt x="2317920" y="475286"/>
                </a:lnTo>
                <a:lnTo>
                  <a:pt x="2475303" y="475287"/>
                </a:lnTo>
                <a:cubicBezTo>
                  <a:pt x="2563508" y="551840"/>
                  <a:pt x="2645742" y="629564"/>
                  <a:pt x="2722560" y="708677"/>
                </a:cubicBezTo>
                <a:lnTo>
                  <a:pt x="2722560" y="896295"/>
                </a:lnTo>
                <a:lnTo>
                  <a:pt x="2679632" y="896748"/>
                </a:lnTo>
                <a:cubicBezTo>
                  <a:pt x="2592533" y="776155"/>
                  <a:pt x="2519966" y="687183"/>
                  <a:pt x="2510303" y="687116"/>
                </a:cubicBezTo>
                <a:cubicBezTo>
                  <a:pt x="2500400" y="687048"/>
                  <a:pt x="2557584" y="775650"/>
                  <a:pt x="2628560" y="897287"/>
                </a:cubicBezTo>
                <a:close/>
                <a:moveTo>
                  <a:pt x="2770147" y="917551"/>
                </a:moveTo>
                <a:lnTo>
                  <a:pt x="2767184" y="753317"/>
                </a:lnTo>
                <a:cubicBezTo>
                  <a:pt x="2819292" y="807130"/>
                  <a:pt x="2869131" y="861389"/>
                  <a:pt x="2917032" y="916002"/>
                </a:cubicBezTo>
                <a:close/>
                <a:moveTo>
                  <a:pt x="5392868" y="937975"/>
                </a:moveTo>
                <a:lnTo>
                  <a:pt x="5392868" y="516894"/>
                </a:lnTo>
                <a:lnTo>
                  <a:pt x="5399679" y="516894"/>
                </a:lnTo>
                <a:lnTo>
                  <a:pt x="5399680" y="937903"/>
                </a:lnTo>
                <a:close/>
                <a:moveTo>
                  <a:pt x="1418286" y="983735"/>
                </a:moveTo>
                <a:lnTo>
                  <a:pt x="1417881" y="961326"/>
                </a:lnTo>
                <a:lnTo>
                  <a:pt x="1427419" y="961326"/>
                </a:lnTo>
                <a:cubicBezTo>
                  <a:pt x="1423946" y="968648"/>
                  <a:pt x="1420599" y="975978"/>
                  <a:pt x="1418286" y="983735"/>
                </a:cubicBezTo>
                <a:close/>
                <a:moveTo>
                  <a:pt x="976096" y="1169730"/>
                </a:moveTo>
                <a:lnTo>
                  <a:pt x="972208" y="954237"/>
                </a:lnTo>
                <a:lnTo>
                  <a:pt x="1119155" y="954237"/>
                </a:lnTo>
                <a:cubicBezTo>
                  <a:pt x="1069869" y="1023813"/>
                  <a:pt x="1019861" y="1098543"/>
                  <a:pt x="976096" y="1169730"/>
                </a:cubicBezTo>
                <a:close/>
                <a:moveTo>
                  <a:pt x="555309" y="1362158"/>
                </a:moveTo>
                <a:cubicBezTo>
                  <a:pt x="599549" y="1297247"/>
                  <a:pt x="652210" y="1228724"/>
                  <a:pt x="716083" y="1153808"/>
                </a:cubicBezTo>
                <a:lnTo>
                  <a:pt x="715959" y="1156089"/>
                </a:lnTo>
                <a:cubicBezTo>
                  <a:pt x="774387" y="1082846"/>
                  <a:pt x="834861" y="1009627"/>
                  <a:pt x="898812" y="937174"/>
                </a:cubicBezTo>
                <a:lnTo>
                  <a:pt x="932291" y="937174"/>
                </a:lnTo>
                <a:lnTo>
                  <a:pt x="932291" y="1245160"/>
                </a:lnTo>
                <a:cubicBezTo>
                  <a:pt x="908247" y="1285678"/>
                  <a:pt x="888192" y="1324182"/>
                  <a:pt x="874005" y="1358796"/>
                </a:cubicBezTo>
                <a:close/>
                <a:moveTo>
                  <a:pt x="1000206" y="1379219"/>
                </a:moveTo>
                <a:cubicBezTo>
                  <a:pt x="1020727" y="1259182"/>
                  <a:pt x="1102848" y="1095426"/>
                  <a:pt x="1183359" y="954237"/>
                </a:cubicBezTo>
                <a:lnTo>
                  <a:pt x="1376849" y="954237"/>
                </a:lnTo>
                <a:lnTo>
                  <a:pt x="1376850" y="1087645"/>
                </a:lnTo>
                <a:cubicBezTo>
                  <a:pt x="1344982" y="1171752"/>
                  <a:pt x="1320739" y="1262626"/>
                  <a:pt x="1296626" y="1376092"/>
                </a:cubicBezTo>
                <a:close/>
                <a:moveTo>
                  <a:pt x="2562083" y="1398551"/>
                </a:moveTo>
                <a:cubicBezTo>
                  <a:pt x="2525695" y="1224855"/>
                  <a:pt x="2488482" y="1104056"/>
                  <a:pt x="2427355" y="975889"/>
                </a:cubicBezTo>
                <a:lnTo>
                  <a:pt x="2673720" y="975890"/>
                </a:lnTo>
                <a:lnTo>
                  <a:pt x="2718725" y="1057749"/>
                </a:lnTo>
                <a:lnTo>
                  <a:pt x="2718724" y="1396899"/>
                </a:lnTo>
                <a:close/>
                <a:moveTo>
                  <a:pt x="2997642" y="1415712"/>
                </a:moveTo>
                <a:lnTo>
                  <a:pt x="2997378" y="1414906"/>
                </a:lnTo>
                <a:cubicBezTo>
                  <a:pt x="2955308" y="1308884"/>
                  <a:pt x="2856870" y="1150667"/>
                  <a:pt x="2758931" y="1009078"/>
                </a:cubicBezTo>
                <a:lnTo>
                  <a:pt x="2758641" y="992955"/>
                </a:lnTo>
                <a:lnTo>
                  <a:pt x="2983165" y="992955"/>
                </a:lnTo>
                <a:cubicBezTo>
                  <a:pt x="3039912" y="1058452"/>
                  <a:pt x="3093814" y="1124612"/>
                  <a:pt x="3146057" y="1190785"/>
                </a:cubicBezTo>
                <a:lnTo>
                  <a:pt x="3145946" y="1188500"/>
                </a:lnTo>
                <a:cubicBezTo>
                  <a:pt x="3151971" y="1195639"/>
                  <a:pt x="3157896" y="1202721"/>
                  <a:pt x="3163282" y="1210112"/>
                </a:cubicBezTo>
                <a:lnTo>
                  <a:pt x="3163282" y="1413964"/>
                </a:lnTo>
                <a:close/>
                <a:moveTo>
                  <a:pt x="2766311" y="1418152"/>
                </a:moveTo>
                <a:lnTo>
                  <a:pt x="2761342" y="1142736"/>
                </a:lnTo>
                <a:cubicBezTo>
                  <a:pt x="2809516" y="1239427"/>
                  <a:pt x="2848231" y="1336058"/>
                  <a:pt x="2860943" y="1413967"/>
                </a:cubicBezTo>
                <a:cubicBezTo>
                  <a:pt x="2861115" y="1415019"/>
                  <a:pt x="2861284" y="1416071"/>
                  <a:pt x="2861291" y="1417150"/>
                </a:cubicBezTo>
                <a:close/>
                <a:moveTo>
                  <a:pt x="3211984" y="1425241"/>
                </a:moveTo>
                <a:lnTo>
                  <a:pt x="3209135" y="1267275"/>
                </a:lnTo>
                <a:cubicBezTo>
                  <a:pt x="3253458" y="1322100"/>
                  <a:pt x="3290975" y="1374086"/>
                  <a:pt x="3323621" y="1424063"/>
                </a:cubicBezTo>
                <a:close/>
                <a:moveTo>
                  <a:pt x="5392868" y="1438536"/>
                </a:moveTo>
                <a:lnTo>
                  <a:pt x="5392868" y="1017496"/>
                </a:lnTo>
                <a:lnTo>
                  <a:pt x="5395845" y="1017496"/>
                </a:lnTo>
                <a:lnTo>
                  <a:pt x="5395843" y="1438505"/>
                </a:lnTo>
                <a:close/>
                <a:moveTo>
                  <a:pt x="311712" y="1832646"/>
                </a:moveTo>
                <a:cubicBezTo>
                  <a:pt x="360677" y="1711170"/>
                  <a:pt x="408287" y="1599967"/>
                  <a:pt x="479465" y="1479553"/>
                </a:cubicBezTo>
                <a:lnTo>
                  <a:pt x="479465" y="1830876"/>
                </a:lnTo>
                <a:close/>
                <a:moveTo>
                  <a:pt x="528166" y="1842155"/>
                </a:moveTo>
                <a:lnTo>
                  <a:pt x="520495" y="1416956"/>
                </a:lnTo>
                <a:lnTo>
                  <a:pt x="851348" y="1416956"/>
                </a:lnTo>
                <a:cubicBezTo>
                  <a:pt x="797672" y="1559202"/>
                  <a:pt x="777584" y="1702289"/>
                  <a:pt x="776784" y="1839531"/>
                </a:cubicBezTo>
                <a:close/>
                <a:moveTo>
                  <a:pt x="1014163" y="1858784"/>
                </a:moveTo>
                <a:cubicBezTo>
                  <a:pt x="988881" y="1715214"/>
                  <a:pt x="977727" y="1567865"/>
                  <a:pt x="993717" y="1434023"/>
                </a:cubicBezTo>
                <a:lnTo>
                  <a:pt x="1284625" y="1434022"/>
                </a:lnTo>
                <a:lnTo>
                  <a:pt x="1269555" y="1509561"/>
                </a:lnTo>
                <a:cubicBezTo>
                  <a:pt x="1253545" y="1661305"/>
                  <a:pt x="1252633" y="1766625"/>
                  <a:pt x="1263080" y="1856156"/>
                </a:cubicBezTo>
                <a:close/>
                <a:moveTo>
                  <a:pt x="2596156" y="1877899"/>
                </a:moveTo>
                <a:cubicBezTo>
                  <a:pt x="2606006" y="1790685"/>
                  <a:pt x="2605127" y="1687724"/>
                  <a:pt x="2590536" y="1541824"/>
                </a:cubicBezTo>
                <a:cubicBezTo>
                  <a:pt x="2584948" y="1511674"/>
                  <a:pt x="2579475" y="1483008"/>
                  <a:pt x="2573835" y="1455673"/>
                </a:cubicBezTo>
                <a:lnTo>
                  <a:pt x="2711569" y="1455673"/>
                </a:lnTo>
                <a:lnTo>
                  <a:pt x="2711569" y="1876681"/>
                </a:lnTo>
                <a:close/>
                <a:moveTo>
                  <a:pt x="3081732" y="1894533"/>
                </a:moveTo>
                <a:cubicBezTo>
                  <a:pt x="3083284" y="1757941"/>
                  <a:pt x="3066454" y="1615100"/>
                  <a:pt x="3016364" y="1472739"/>
                </a:cubicBezTo>
                <a:lnTo>
                  <a:pt x="3156127" y="1472739"/>
                </a:lnTo>
                <a:lnTo>
                  <a:pt x="3156127" y="1893748"/>
                </a:lnTo>
                <a:close/>
                <a:moveTo>
                  <a:pt x="2759157" y="1897937"/>
                </a:moveTo>
                <a:lnTo>
                  <a:pt x="2751486" y="1472739"/>
                </a:lnTo>
                <a:lnTo>
                  <a:pt x="2867358" y="1472739"/>
                </a:lnTo>
                <a:cubicBezTo>
                  <a:pt x="2881881" y="1606780"/>
                  <a:pt x="2869487" y="1753935"/>
                  <a:pt x="2843104" y="1897051"/>
                </a:cubicBezTo>
                <a:close/>
                <a:moveTo>
                  <a:pt x="3204829" y="1905026"/>
                </a:moveTo>
                <a:lnTo>
                  <a:pt x="3197159" y="1479829"/>
                </a:lnTo>
                <a:lnTo>
                  <a:pt x="3358565" y="1479829"/>
                </a:lnTo>
                <a:cubicBezTo>
                  <a:pt x="3448680" y="1624958"/>
                  <a:pt x="3501555" y="1754724"/>
                  <a:pt x="3559512" y="1901282"/>
                </a:cubicBezTo>
                <a:close/>
                <a:moveTo>
                  <a:pt x="2756828" y="2267694"/>
                </a:moveTo>
                <a:lnTo>
                  <a:pt x="2751802" y="1989049"/>
                </a:lnTo>
                <a:lnTo>
                  <a:pt x="2825916" y="1989049"/>
                </a:lnTo>
                <a:cubicBezTo>
                  <a:pt x="2809052" y="2078830"/>
                  <a:pt x="2786861" y="2165332"/>
                  <a:pt x="2764414" y="2244625"/>
                </a:cubicBezTo>
                <a:cubicBezTo>
                  <a:pt x="2762202" y="2252440"/>
                  <a:pt x="2759959" y="2260213"/>
                  <a:pt x="2756828" y="2267694"/>
                </a:cubicBezTo>
                <a:close/>
                <a:moveTo>
                  <a:pt x="121924" y="2350963"/>
                </a:moveTo>
                <a:cubicBezTo>
                  <a:pt x="154389" y="2227612"/>
                  <a:pt x="197767" y="2103036"/>
                  <a:pt x="255416" y="1971991"/>
                </a:cubicBezTo>
                <a:cubicBezTo>
                  <a:pt x="261727" y="1956499"/>
                  <a:pt x="267889" y="1941248"/>
                  <a:pt x="273873" y="1926178"/>
                </a:cubicBezTo>
                <a:lnTo>
                  <a:pt x="479781" y="1926178"/>
                </a:lnTo>
                <a:lnTo>
                  <a:pt x="479781" y="2347186"/>
                </a:lnTo>
                <a:lnTo>
                  <a:pt x="442482" y="2347580"/>
                </a:lnTo>
                <a:cubicBezTo>
                  <a:pt x="445387" y="2225052"/>
                  <a:pt x="453877" y="2095459"/>
                  <a:pt x="460450" y="1945594"/>
                </a:cubicBezTo>
                <a:cubicBezTo>
                  <a:pt x="392291" y="2076786"/>
                  <a:pt x="339048" y="2212510"/>
                  <a:pt x="298763" y="2349097"/>
                </a:cubicBezTo>
                <a:close/>
                <a:moveTo>
                  <a:pt x="528482" y="2358466"/>
                </a:moveTo>
                <a:lnTo>
                  <a:pt x="520813" y="1933266"/>
                </a:lnTo>
                <a:lnTo>
                  <a:pt x="777871" y="1933266"/>
                </a:lnTo>
                <a:lnTo>
                  <a:pt x="786597" y="2064453"/>
                </a:lnTo>
                <a:cubicBezTo>
                  <a:pt x="797346" y="2165055"/>
                  <a:pt x="825535" y="2261933"/>
                  <a:pt x="862523" y="2354938"/>
                </a:cubicBezTo>
                <a:lnTo>
                  <a:pt x="709211" y="2356557"/>
                </a:lnTo>
                <a:cubicBezTo>
                  <a:pt x="699040" y="2314385"/>
                  <a:pt x="692580" y="2278643"/>
                  <a:pt x="687602" y="2249794"/>
                </a:cubicBezTo>
                <a:lnTo>
                  <a:pt x="683222" y="2249849"/>
                </a:lnTo>
                <a:cubicBezTo>
                  <a:pt x="656404" y="2147984"/>
                  <a:pt x="641743" y="2055639"/>
                  <a:pt x="635160" y="1969402"/>
                </a:cubicBezTo>
                <a:cubicBezTo>
                  <a:pt x="622548" y="2096867"/>
                  <a:pt x="614836" y="2225638"/>
                  <a:pt x="618976" y="2357510"/>
                </a:cubicBezTo>
                <a:close/>
                <a:moveTo>
                  <a:pt x="1144194" y="2373725"/>
                </a:moveTo>
                <a:lnTo>
                  <a:pt x="1091840" y="2211592"/>
                </a:lnTo>
                <a:cubicBezTo>
                  <a:pt x="1069384" y="2130605"/>
                  <a:pt x="1047235" y="2042118"/>
                  <a:pt x="1030753" y="1950331"/>
                </a:cubicBezTo>
                <a:lnTo>
                  <a:pt x="1279914" y="1950332"/>
                </a:lnTo>
                <a:cubicBezTo>
                  <a:pt x="1291225" y="2014294"/>
                  <a:pt x="1310177" y="2075197"/>
                  <a:pt x="1332690" y="2147674"/>
                </a:cubicBezTo>
                <a:lnTo>
                  <a:pt x="1339590" y="2147104"/>
                </a:lnTo>
                <a:cubicBezTo>
                  <a:pt x="1346600" y="2179198"/>
                  <a:pt x="1356302" y="2214971"/>
                  <a:pt x="1370012" y="2253574"/>
                </a:cubicBezTo>
                <a:lnTo>
                  <a:pt x="1370011" y="2371342"/>
                </a:lnTo>
                <a:close/>
                <a:moveTo>
                  <a:pt x="1418714" y="2382620"/>
                </a:moveTo>
                <a:lnTo>
                  <a:pt x="1418618" y="2377282"/>
                </a:lnTo>
                <a:lnTo>
                  <a:pt x="1421268" y="2382593"/>
                </a:lnTo>
                <a:close/>
                <a:moveTo>
                  <a:pt x="2442523" y="2395835"/>
                </a:moveTo>
                <a:cubicBezTo>
                  <a:pt x="2480160" y="2313384"/>
                  <a:pt x="2503437" y="2239666"/>
                  <a:pt x="2517020" y="2179050"/>
                </a:cubicBezTo>
                <a:lnTo>
                  <a:pt x="2523917" y="2179649"/>
                </a:lnTo>
                <a:cubicBezTo>
                  <a:pt x="2548094" y="2103265"/>
                  <a:pt x="2568235" y="2039754"/>
                  <a:pt x="2579948" y="1971983"/>
                </a:cubicBezTo>
                <a:lnTo>
                  <a:pt x="2711887" y="1971984"/>
                </a:lnTo>
                <a:lnTo>
                  <a:pt x="2711886" y="2392992"/>
                </a:lnTo>
                <a:close/>
                <a:moveTo>
                  <a:pt x="3656131" y="2407545"/>
                </a:moveTo>
                <a:lnTo>
                  <a:pt x="3651195" y="2133929"/>
                </a:lnTo>
                <a:cubicBezTo>
                  <a:pt x="3687801" y="2226312"/>
                  <a:pt x="3715979" y="2316680"/>
                  <a:pt x="3737770" y="2406683"/>
                </a:cubicBezTo>
                <a:close/>
                <a:moveTo>
                  <a:pt x="2984200" y="2411876"/>
                </a:moveTo>
                <a:cubicBezTo>
                  <a:pt x="3025637" y="2311910"/>
                  <a:pt x="3058238" y="2207593"/>
                  <a:pt x="3070458" y="2098829"/>
                </a:cubicBezTo>
                <a:lnTo>
                  <a:pt x="3078361" y="1989050"/>
                </a:lnTo>
                <a:lnTo>
                  <a:pt x="3156445" y="1989050"/>
                </a:lnTo>
                <a:lnTo>
                  <a:pt x="3156443" y="2347168"/>
                </a:lnTo>
                <a:lnTo>
                  <a:pt x="3141869" y="2410212"/>
                </a:lnTo>
                <a:close/>
                <a:moveTo>
                  <a:pt x="3564900" y="2417540"/>
                </a:moveTo>
                <a:cubicBezTo>
                  <a:pt x="3526611" y="2274879"/>
                  <a:pt x="3473636" y="2133001"/>
                  <a:pt x="3403927" y="1996138"/>
                </a:cubicBezTo>
                <a:lnTo>
                  <a:pt x="3597156" y="1996138"/>
                </a:lnTo>
                <a:lnTo>
                  <a:pt x="3602116" y="2008642"/>
                </a:lnTo>
                <a:lnTo>
                  <a:pt x="3602118" y="2417147"/>
                </a:lnTo>
                <a:close/>
                <a:moveTo>
                  <a:pt x="3234176" y="2421030"/>
                </a:moveTo>
                <a:cubicBezTo>
                  <a:pt x="3242318" y="2279279"/>
                  <a:pt x="3235184" y="2141124"/>
                  <a:pt x="3222411" y="2004443"/>
                </a:cubicBezTo>
                <a:cubicBezTo>
                  <a:pt x="3218340" y="2054217"/>
                  <a:pt x="3211563" y="2106017"/>
                  <a:pt x="3200438" y="2160332"/>
                </a:cubicBezTo>
                <a:lnTo>
                  <a:pt x="3197477" y="1996137"/>
                </a:lnTo>
                <a:lnTo>
                  <a:pt x="3397895" y="1996138"/>
                </a:lnTo>
                <a:cubicBezTo>
                  <a:pt x="3404087" y="2154319"/>
                  <a:pt x="3412385" y="2290020"/>
                  <a:pt x="3413469" y="2419138"/>
                </a:cubicBezTo>
                <a:close/>
                <a:moveTo>
                  <a:pt x="3599882" y="2554304"/>
                </a:moveTo>
                <a:lnTo>
                  <a:pt x="3581140" y="2481032"/>
                </a:lnTo>
                <a:lnTo>
                  <a:pt x="3599882" y="2481032"/>
                </a:lnTo>
                <a:close/>
                <a:moveTo>
                  <a:pt x="1367778" y="2808850"/>
                </a:moveTo>
                <a:cubicBezTo>
                  <a:pt x="1284368" y="2688581"/>
                  <a:pt x="1219390" y="2566803"/>
                  <a:pt x="1168554" y="2435226"/>
                </a:cubicBezTo>
                <a:lnTo>
                  <a:pt x="1367777" y="2435226"/>
                </a:lnTo>
                <a:close/>
                <a:moveTo>
                  <a:pt x="472422" y="2832133"/>
                </a:moveTo>
                <a:cubicBezTo>
                  <a:pt x="445305" y="2684582"/>
                  <a:pt x="438742" y="2551051"/>
                  <a:pt x="441343" y="2411071"/>
                </a:cubicBezTo>
                <a:lnTo>
                  <a:pt x="477546" y="2411071"/>
                </a:lnTo>
                <a:lnTo>
                  <a:pt x="477546" y="2832079"/>
                </a:lnTo>
                <a:close/>
                <a:moveTo>
                  <a:pt x="80576" y="2836270"/>
                </a:moveTo>
                <a:lnTo>
                  <a:pt x="75638" y="2562534"/>
                </a:lnTo>
                <a:cubicBezTo>
                  <a:pt x="83643" y="2511641"/>
                  <a:pt x="94139" y="2461214"/>
                  <a:pt x="107846" y="2411072"/>
                </a:cubicBezTo>
                <a:lnTo>
                  <a:pt x="282554" y="2411072"/>
                </a:lnTo>
                <a:cubicBezTo>
                  <a:pt x="241956" y="2553280"/>
                  <a:pt x="216418" y="2696144"/>
                  <a:pt x="202874" y="2834979"/>
                </a:cubicBezTo>
                <a:close/>
                <a:moveTo>
                  <a:pt x="897424" y="2839442"/>
                </a:moveTo>
                <a:cubicBezTo>
                  <a:pt x="804614" y="2669250"/>
                  <a:pt x="753921" y="2527432"/>
                  <a:pt x="724844" y="2418160"/>
                </a:cubicBezTo>
                <a:lnTo>
                  <a:pt x="888960" y="2418161"/>
                </a:lnTo>
                <a:lnTo>
                  <a:pt x="923220" y="2495630"/>
                </a:lnTo>
                <a:lnTo>
                  <a:pt x="923220" y="2839169"/>
                </a:lnTo>
                <a:close/>
                <a:moveTo>
                  <a:pt x="526249" y="2843359"/>
                </a:moveTo>
                <a:lnTo>
                  <a:pt x="518579" y="2418160"/>
                </a:lnTo>
                <a:lnTo>
                  <a:pt x="623696" y="2418160"/>
                </a:lnTo>
                <a:cubicBezTo>
                  <a:pt x="628355" y="2531773"/>
                  <a:pt x="644439" y="2647728"/>
                  <a:pt x="674197" y="2767268"/>
                </a:cubicBezTo>
                <a:lnTo>
                  <a:pt x="678048" y="2767715"/>
                </a:lnTo>
                <a:cubicBezTo>
                  <a:pt x="684178" y="2792532"/>
                  <a:pt x="690321" y="2817205"/>
                  <a:pt x="697325" y="2841553"/>
                </a:cubicBezTo>
                <a:close/>
                <a:moveTo>
                  <a:pt x="970807" y="2860425"/>
                </a:moveTo>
                <a:lnTo>
                  <a:pt x="965816" y="2583801"/>
                </a:lnTo>
                <a:lnTo>
                  <a:pt x="999162" y="2651368"/>
                </a:lnTo>
                <a:cubicBezTo>
                  <a:pt x="1034111" y="2721196"/>
                  <a:pt x="1074249" y="2791777"/>
                  <a:pt x="1117856" y="2858873"/>
                </a:cubicBezTo>
                <a:close/>
                <a:moveTo>
                  <a:pt x="1416480" y="2867512"/>
                </a:moveTo>
                <a:lnTo>
                  <a:pt x="1408808" y="2442314"/>
                </a:lnTo>
                <a:lnTo>
                  <a:pt x="1451065" y="2442314"/>
                </a:lnTo>
                <a:cubicBezTo>
                  <a:pt x="1517558" y="2570901"/>
                  <a:pt x="1617421" y="2715492"/>
                  <a:pt x="1763833" y="2863200"/>
                </a:cubicBezTo>
                <a:lnTo>
                  <a:pt x="1765412" y="2862569"/>
                </a:lnTo>
                <a:lnTo>
                  <a:pt x="1766116" y="2863822"/>
                </a:lnTo>
                <a:close/>
                <a:moveTo>
                  <a:pt x="2108328" y="2872439"/>
                </a:moveTo>
                <a:cubicBezTo>
                  <a:pt x="2168240" y="2812072"/>
                  <a:pt x="2219667" y="2751757"/>
                  <a:pt x="2263978" y="2692860"/>
                </a:cubicBezTo>
                <a:lnTo>
                  <a:pt x="2263978" y="2870797"/>
                </a:lnTo>
                <a:close/>
                <a:moveTo>
                  <a:pt x="2312680" y="2882075"/>
                </a:moveTo>
                <a:lnTo>
                  <a:pt x="2308141" y="2630392"/>
                </a:lnTo>
                <a:cubicBezTo>
                  <a:pt x="2350618" y="2570635"/>
                  <a:pt x="2384987" y="2512366"/>
                  <a:pt x="2412472" y="2456877"/>
                </a:cubicBezTo>
                <a:lnTo>
                  <a:pt x="2691262" y="2456878"/>
                </a:lnTo>
                <a:cubicBezTo>
                  <a:pt x="2632945" y="2606648"/>
                  <a:pt x="2557300" y="2743649"/>
                  <a:pt x="2458327" y="2880538"/>
                </a:cubicBezTo>
                <a:close/>
                <a:moveTo>
                  <a:pt x="3653897" y="2892439"/>
                </a:moveTo>
                <a:lnTo>
                  <a:pt x="3646227" y="2467242"/>
                </a:lnTo>
                <a:lnTo>
                  <a:pt x="3751607" y="2467241"/>
                </a:lnTo>
                <a:cubicBezTo>
                  <a:pt x="3773232" y="2555100"/>
                  <a:pt x="3788288" y="2643173"/>
                  <a:pt x="3799757" y="2732994"/>
                </a:cubicBezTo>
                <a:lnTo>
                  <a:pt x="3803050" y="2732627"/>
                </a:lnTo>
                <a:cubicBezTo>
                  <a:pt x="3801994" y="2734783"/>
                  <a:pt x="3801324" y="2737712"/>
                  <a:pt x="3801050" y="2741402"/>
                </a:cubicBezTo>
                <a:lnTo>
                  <a:pt x="3803111" y="2754798"/>
                </a:lnTo>
                <a:lnTo>
                  <a:pt x="3801145" y="2755083"/>
                </a:lnTo>
                <a:cubicBezTo>
                  <a:pt x="3802747" y="2781598"/>
                  <a:pt x="3811811" y="2827318"/>
                  <a:pt x="3821717" y="2890668"/>
                </a:cubicBezTo>
                <a:close/>
                <a:moveTo>
                  <a:pt x="3150498" y="2894991"/>
                </a:moveTo>
                <a:lnTo>
                  <a:pt x="3154209" y="2881084"/>
                </a:lnTo>
                <a:lnTo>
                  <a:pt x="3154209" y="2894952"/>
                </a:lnTo>
                <a:close/>
                <a:moveTo>
                  <a:pt x="2757238" y="2899141"/>
                </a:moveTo>
                <a:lnTo>
                  <a:pt x="2756489" y="2857604"/>
                </a:lnTo>
                <a:cubicBezTo>
                  <a:pt x="2792319" y="2801220"/>
                  <a:pt x="2825301" y="2742759"/>
                  <a:pt x="2854689" y="2684803"/>
                </a:cubicBezTo>
                <a:cubicBezTo>
                  <a:pt x="2889119" y="2616908"/>
                  <a:pt x="2924968" y="2546824"/>
                  <a:pt x="2956358" y="2473943"/>
                </a:cubicBezTo>
                <a:lnTo>
                  <a:pt x="3124205" y="2473943"/>
                </a:lnTo>
                <a:cubicBezTo>
                  <a:pt x="3092338" y="2585381"/>
                  <a:pt x="3038041" y="2727922"/>
                  <a:pt x="2941297" y="2897199"/>
                </a:cubicBezTo>
                <a:close/>
                <a:moveTo>
                  <a:pt x="3202911" y="2906230"/>
                </a:moveTo>
                <a:lnTo>
                  <a:pt x="3199166" y="2698605"/>
                </a:lnTo>
                <a:cubicBezTo>
                  <a:pt x="3216464" y="2625350"/>
                  <a:pt x="3225900" y="2552790"/>
                  <a:pt x="3229052" y="2481032"/>
                </a:cubicBezTo>
                <a:lnTo>
                  <a:pt x="3414241" y="2481032"/>
                </a:lnTo>
                <a:cubicBezTo>
                  <a:pt x="3414304" y="2620202"/>
                  <a:pt x="3404677" y="2754552"/>
                  <a:pt x="3373044" y="2904434"/>
                </a:cubicBezTo>
                <a:close/>
                <a:moveTo>
                  <a:pt x="2310711" y="3052493"/>
                </a:moveTo>
                <a:lnTo>
                  <a:pt x="2308846" y="2949100"/>
                </a:lnTo>
                <a:lnTo>
                  <a:pt x="2406552" y="2949101"/>
                </a:lnTo>
                <a:cubicBezTo>
                  <a:pt x="2379564" y="2983073"/>
                  <a:pt x="2346612" y="3017644"/>
                  <a:pt x="2310711" y="3052493"/>
                </a:cubicBezTo>
                <a:close/>
                <a:moveTo>
                  <a:pt x="2757315" y="3183019"/>
                </a:moveTo>
                <a:lnTo>
                  <a:pt x="2753404" y="2966167"/>
                </a:lnTo>
                <a:lnTo>
                  <a:pt x="2900566" y="2966167"/>
                </a:lnTo>
                <a:cubicBezTo>
                  <a:pt x="2862975" y="3030295"/>
                  <a:pt x="2818685" y="3097262"/>
                  <a:pt x="2767758" y="3167474"/>
                </a:cubicBezTo>
                <a:lnTo>
                  <a:pt x="2770631" y="3168635"/>
                </a:lnTo>
                <a:cubicBezTo>
                  <a:pt x="2766274" y="3173515"/>
                  <a:pt x="2761922" y="3178378"/>
                  <a:pt x="2757315" y="3183019"/>
                </a:cubicBezTo>
                <a:close/>
                <a:moveTo>
                  <a:pt x="84411" y="3328495"/>
                </a:moveTo>
                <a:lnTo>
                  <a:pt x="76742" y="2903296"/>
                </a:lnTo>
                <a:lnTo>
                  <a:pt x="195228" y="2903296"/>
                </a:lnTo>
                <a:cubicBezTo>
                  <a:pt x="181859" y="3052323"/>
                  <a:pt x="180843" y="3195586"/>
                  <a:pt x="188863" y="3327393"/>
                </a:cubicBezTo>
                <a:close/>
                <a:moveTo>
                  <a:pt x="615550" y="3334681"/>
                </a:moveTo>
                <a:cubicBezTo>
                  <a:pt x="577306" y="3234992"/>
                  <a:pt x="547148" y="3144155"/>
                  <a:pt x="525097" y="3059082"/>
                </a:cubicBezTo>
                <a:lnTo>
                  <a:pt x="522415" y="2910385"/>
                </a:lnTo>
                <a:lnTo>
                  <a:pt x="715295" y="2910385"/>
                </a:lnTo>
                <a:cubicBezTo>
                  <a:pt x="755943" y="3056903"/>
                  <a:pt x="808590" y="3197803"/>
                  <a:pt x="908916" y="3331586"/>
                </a:cubicBezTo>
                <a:close/>
                <a:moveTo>
                  <a:pt x="3208" y="3338383"/>
                </a:moveTo>
                <a:cubicBezTo>
                  <a:pt x="-6143" y="3165597"/>
                  <a:pt x="6477" y="3023613"/>
                  <a:pt x="21463" y="2917088"/>
                </a:cubicBezTo>
                <a:lnTo>
                  <a:pt x="30397" y="2917088"/>
                </a:lnTo>
                <a:lnTo>
                  <a:pt x="30400" y="3338096"/>
                </a:lnTo>
                <a:close/>
                <a:moveTo>
                  <a:pt x="1290792" y="3349312"/>
                </a:moveTo>
                <a:cubicBezTo>
                  <a:pt x="1217640" y="3287369"/>
                  <a:pt x="1157617" y="3222221"/>
                  <a:pt x="1096999" y="3153481"/>
                </a:cubicBezTo>
                <a:lnTo>
                  <a:pt x="1096866" y="3153538"/>
                </a:lnTo>
                <a:lnTo>
                  <a:pt x="1096272" y="3152691"/>
                </a:lnTo>
                <a:cubicBezTo>
                  <a:pt x="1090836" y="3147157"/>
                  <a:pt x="1085712" y="3141374"/>
                  <a:pt x="1080575" y="3135565"/>
                </a:cubicBezTo>
                <a:lnTo>
                  <a:pt x="1083457" y="3134415"/>
                </a:lnTo>
                <a:cubicBezTo>
                  <a:pt x="1039947" y="3073781"/>
                  <a:pt x="1001341" y="3015573"/>
                  <a:pt x="967551" y="2959605"/>
                </a:cubicBezTo>
                <a:lnTo>
                  <a:pt x="966971" y="2927451"/>
                </a:lnTo>
                <a:lnTo>
                  <a:pt x="1161635" y="2927451"/>
                </a:lnTo>
                <a:cubicBezTo>
                  <a:pt x="1215764" y="3008309"/>
                  <a:pt x="1272623" y="3082683"/>
                  <a:pt x="1326886" y="3143918"/>
                </a:cubicBezTo>
                <a:cubicBezTo>
                  <a:pt x="1341463" y="3160369"/>
                  <a:pt x="1356213" y="3176246"/>
                  <a:pt x="1371614" y="3191031"/>
                </a:cubicBezTo>
                <a:lnTo>
                  <a:pt x="1371614" y="3348459"/>
                </a:lnTo>
                <a:close/>
                <a:moveTo>
                  <a:pt x="1603465" y="3357806"/>
                </a:moveTo>
                <a:cubicBezTo>
                  <a:pt x="1631145" y="3294480"/>
                  <a:pt x="1676391" y="3239665"/>
                  <a:pt x="1729821" y="3192320"/>
                </a:cubicBezTo>
                <a:cubicBezTo>
                  <a:pt x="1633002" y="3109478"/>
                  <a:pt x="1531698" y="3018776"/>
                  <a:pt x="1460091" y="2934539"/>
                </a:cubicBezTo>
                <a:lnTo>
                  <a:pt x="1817285" y="2934539"/>
                </a:lnTo>
                <a:lnTo>
                  <a:pt x="1817288" y="3355549"/>
                </a:lnTo>
                <a:close/>
                <a:moveTo>
                  <a:pt x="1420314" y="3359739"/>
                </a:moveTo>
                <a:lnTo>
                  <a:pt x="1418090" y="3236449"/>
                </a:lnTo>
                <a:cubicBezTo>
                  <a:pt x="1468742" y="3284656"/>
                  <a:pt x="1520953" y="3325415"/>
                  <a:pt x="1573042" y="3358127"/>
                </a:cubicBezTo>
                <a:close/>
                <a:moveTo>
                  <a:pt x="1870843" y="3367211"/>
                </a:moveTo>
                <a:lnTo>
                  <a:pt x="1863559" y="2963408"/>
                </a:lnTo>
                <a:cubicBezTo>
                  <a:pt x="1888447" y="2982733"/>
                  <a:pt x="1916742" y="3002522"/>
                  <a:pt x="1946436" y="3023465"/>
                </a:cubicBezTo>
                <a:cubicBezTo>
                  <a:pt x="1987508" y="2994868"/>
                  <a:pt x="2023715" y="2968202"/>
                  <a:pt x="2049313" y="2942013"/>
                </a:cubicBezTo>
                <a:lnTo>
                  <a:pt x="2267814" y="2942013"/>
                </a:lnTo>
                <a:lnTo>
                  <a:pt x="2267814" y="3092403"/>
                </a:lnTo>
                <a:cubicBezTo>
                  <a:pt x="2231110" y="3127033"/>
                  <a:pt x="2192042" y="3161187"/>
                  <a:pt x="2153030" y="3194300"/>
                </a:cubicBezTo>
                <a:cubicBezTo>
                  <a:pt x="2193064" y="3235322"/>
                  <a:pt x="2226413" y="3281305"/>
                  <a:pt x="2248390" y="3332711"/>
                </a:cubicBezTo>
                <a:cubicBezTo>
                  <a:pt x="2253646" y="3341722"/>
                  <a:pt x="2259197" y="3351521"/>
                  <a:pt x="2262605" y="3363077"/>
                </a:cubicBezTo>
                <a:close/>
                <a:moveTo>
                  <a:pt x="2316516" y="3374300"/>
                </a:moveTo>
                <a:lnTo>
                  <a:pt x="2316256" y="3359881"/>
                </a:lnTo>
                <a:cubicBezTo>
                  <a:pt x="2387709" y="3312795"/>
                  <a:pt x="2457735" y="3250252"/>
                  <a:pt x="2524280" y="3175908"/>
                </a:cubicBezTo>
                <a:cubicBezTo>
                  <a:pt x="2581410" y="3112079"/>
                  <a:pt x="2641464" y="3033875"/>
                  <a:pt x="2698597" y="2949103"/>
                </a:cubicBezTo>
                <a:lnTo>
                  <a:pt x="2713488" y="2949103"/>
                </a:lnTo>
                <a:lnTo>
                  <a:pt x="2713489" y="3230113"/>
                </a:lnTo>
                <a:cubicBezTo>
                  <a:pt x="2669350" y="3279725"/>
                  <a:pt x="2623359" y="3326953"/>
                  <a:pt x="2570010" y="3371624"/>
                </a:cubicBezTo>
                <a:close/>
                <a:moveTo>
                  <a:pt x="3659785" y="3384643"/>
                </a:moveTo>
                <a:cubicBezTo>
                  <a:pt x="3669644" y="3252988"/>
                  <a:pt x="3670362" y="3109331"/>
                  <a:pt x="3659282" y="2959465"/>
                </a:cubicBezTo>
                <a:lnTo>
                  <a:pt x="3831581" y="2959465"/>
                </a:lnTo>
                <a:cubicBezTo>
                  <a:pt x="3845845" y="3066869"/>
                  <a:pt x="3857315" y="3209504"/>
                  <a:pt x="3846648" y="3382671"/>
                </a:cubicBezTo>
                <a:close/>
                <a:moveTo>
                  <a:pt x="2922987" y="3389657"/>
                </a:moveTo>
                <a:cubicBezTo>
                  <a:pt x="3030714" y="3255338"/>
                  <a:pt x="3087856" y="3113685"/>
                  <a:pt x="3131014" y="2966168"/>
                </a:cubicBezTo>
                <a:lnTo>
                  <a:pt x="3158045" y="2966168"/>
                </a:lnTo>
                <a:lnTo>
                  <a:pt x="3158046" y="3387176"/>
                </a:lnTo>
                <a:close/>
                <a:moveTo>
                  <a:pt x="3206748" y="3398454"/>
                </a:moveTo>
                <a:lnTo>
                  <a:pt x="3199077" y="2973257"/>
                </a:lnTo>
                <a:lnTo>
                  <a:pt x="3359126" y="2973257"/>
                </a:lnTo>
                <a:cubicBezTo>
                  <a:pt x="3330825" y="3099050"/>
                  <a:pt x="3287363" y="3237028"/>
                  <a:pt x="3223750" y="3398275"/>
                </a:cubicBezTo>
                <a:close/>
                <a:moveTo>
                  <a:pt x="1860004" y="3456176"/>
                </a:moveTo>
                <a:lnTo>
                  <a:pt x="1859927" y="3451903"/>
                </a:lnTo>
                <a:lnTo>
                  <a:pt x="1863948" y="3451903"/>
                </a:lnTo>
                <a:close/>
                <a:moveTo>
                  <a:pt x="27149" y="3563911"/>
                </a:moveTo>
                <a:cubicBezTo>
                  <a:pt x="18917" y="3516706"/>
                  <a:pt x="13426" y="3471016"/>
                  <a:pt x="10287" y="3426977"/>
                </a:cubicBezTo>
                <a:lnTo>
                  <a:pt x="27148" y="3426977"/>
                </a:lnTo>
                <a:close/>
                <a:moveTo>
                  <a:pt x="2307877" y="3585297"/>
                </a:moveTo>
                <a:lnTo>
                  <a:pt x="2305599" y="3458991"/>
                </a:lnTo>
                <a:lnTo>
                  <a:pt x="2469497" y="3458991"/>
                </a:lnTo>
                <a:cubicBezTo>
                  <a:pt x="2437959" y="3485303"/>
                  <a:pt x="2406884" y="3509252"/>
                  <a:pt x="2375941" y="3532923"/>
                </a:cubicBezTo>
                <a:lnTo>
                  <a:pt x="2377906" y="3563149"/>
                </a:lnTo>
                <a:lnTo>
                  <a:pt x="2355566" y="3558370"/>
                </a:lnTo>
                <a:cubicBezTo>
                  <a:pt x="2354971" y="3555349"/>
                  <a:pt x="2354421" y="3552346"/>
                  <a:pt x="2354717" y="3549256"/>
                </a:cubicBezTo>
                <a:cubicBezTo>
                  <a:pt x="2339047" y="3561063"/>
                  <a:pt x="2323425" y="3572955"/>
                  <a:pt x="2307877" y="3585297"/>
                </a:cubicBezTo>
                <a:close/>
                <a:moveTo>
                  <a:pt x="1814040" y="3660854"/>
                </a:moveTo>
                <a:cubicBezTo>
                  <a:pt x="1710454" y="3649279"/>
                  <a:pt x="1616375" y="3623647"/>
                  <a:pt x="1539059" y="3588430"/>
                </a:cubicBezTo>
                <a:lnTo>
                  <a:pt x="1540528" y="3553847"/>
                </a:lnTo>
                <a:lnTo>
                  <a:pt x="1499641" y="3522072"/>
                </a:lnTo>
                <a:cubicBezTo>
                  <a:pt x="1500013" y="3542225"/>
                  <a:pt x="1497874" y="3563490"/>
                  <a:pt x="1493346" y="3585840"/>
                </a:cubicBezTo>
                <a:lnTo>
                  <a:pt x="1470979" y="3590521"/>
                </a:lnTo>
                <a:lnTo>
                  <a:pt x="1477048" y="3504514"/>
                </a:lnTo>
                <a:cubicBezTo>
                  <a:pt x="1454645" y="3487207"/>
                  <a:pt x="1432183" y="3469791"/>
                  <a:pt x="1409525" y="3451480"/>
                </a:cubicBezTo>
                <a:lnTo>
                  <a:pt x="1409398" y="3444430"/>
                </a:lnTo>
                <a:lnTo>
                  <a:pt x="1814040" y="3444429"/>
                </a:lnTo>
                <a:close/>
                <a:moveTo>
                  <a:pt x="2000279" y="3668808"/>
                </a:moveTo>
                <a:cubicBezTo>
                  <a:pt x="1963231" y="3670404"/>
                  <a:pt x="1925048" y="3670154"/>
                  <a:pt x="1886119" y="3667947"/>
                </a:cubicBezTo>
                <a:cubicBezTo>
                  <a:pt x="1878617" y="3667521"/>
                  <a:pt x="1871153" y="3667027"/>
                  <a:pt x="1863784" y="3665749"/>
                </a:cubicBezTo>
                <a:lnTo>
                  <a:pt x="1860438" y="3480251"/>
                </a:lnTo>
                <a:cubicBezTo>
                  <a:pt x="1914252" y="3494708"/>
                  <a:pt x="1964162" y="3502429"/>
                  <a:pt x="1992792" y="3497041"/>
                </a:cubicBezTo>
                <a:cubicBezTo>
                  <a:pt x="2013759" y="3493096"/>
                  <a:pt x="2023308" y="3482121"/>
                  <a:pt x="2014688" y="3461334"/>
                </a:cubicBezTo>
                <a:cubicBezTo>
                  <a:pt x="2013393" y="3458209"/>
                  <a:pt x="2011566" y="3454797"/>
                  <a:pt x="2007994" y="3451903"/>
                </a:cubicBezTo>
                <a:lnTo>
                  <a:pt x="2264568" y="3451903"/>
                </a:lnTo>
                <a:lnTo>
                  <a:pt x="2264568" y="3617388"/>
                </a:lnTo>
                <a:cubicBezTo>
                  <a:pt x="2189758" y="3647170"/>
                  <a:pt x="2099049" y="3664552"/>
                  <a:pt x="2000279" y="3668808"/>
                </a:cubicBezTo>
                <a:close/>
                <a:moveTo>
                  <a:pt x="3154798" y="3727389"/>
                </a:moveTo>
                <a:cubicBezTo>
                  <a:pt x="3104958" y="3641854"/>
                  <a:pt x="3045040" y="3558500"/>
                  <a:pt x="2974240" y="3476058"/>
                </a:cubicBezTo>
                <a:lnTo>
                  <a:pt x="3154798" y="3476058"/>
                </a:lnTo>
                <a:close/>
                <a:moveTo>
                  <a:pt x="342792" y="3835624"/>
                </a:moveTo>
                <a:cubicBezTo>
                  <a:pt x="363968" y="3720625"/>
                  <a:pt x="413718" y="3618481"/>
                  <a:pt x="478135" y="3532240"/>
                </a:cubicBezTo>
                <a:lnTo>
                  <a:pt x="478134" y="3834195"/>
                </a:lnTo>
                <a:close/>
                <a:moveTo>
                  <a:pt x="85281" y="3838342"/>
                </a:moveTo>
                <a:lnTo>
                  <a:pt x="80874" y="3822352"/>
                </a:lnTo>
                <a:lnTo>
                  <a:pt x="73493" y="3413187"/>
                </a:lnTo>
                <a:lnTo>
                  <a:pt x="194748" y="3413186"/>
                </a:lnTo>
                <a:lnTo>
                  <a:pt x="197386" y="3451635"/>
                </a:lnTo>
                <a:cubicBezTo>
                  <a:pt x="212136" y="3603084"/>
                  <a:pt x="237362" y="3734779"/>
                  <a:pt x="266760" y="3836426"/>
                </a:cubicBezTo>
                <a:close/>
                <a:moveTo>
                  <a:pt x="526836" y="3845473"/>
                </a:moveTo>
                <a:lnTo>
                  <a:pt x="520217" y="3478479"/>
                </a:lnTo>
                <a:cubicBezTo>
                  <a:pt x="537339" y="3457717"/>
                  <a:pt x="555585" y="3438337"/>
                  <a:pt x="574562" y="3420274"/>
                </a:cubicBezTo>
                <a:lnTo>
                  <a:pt x="893558" y="3420274"/>
                </a:lnTo>
                <a:cubicBezTo>
                  <a:pt x="772294" y="3559108"/>
                  <a:pt x="679134" y="3698003"/>
                  <a:pt x="611276" y="3844583"/>
                </a:cubicBezTo>
                <a:close/>
                <a:moveTo>
                  <a:pt x="3654486" y="3894554"/>
                </a:moveTo>
                <a:lnTo>
                  <a:pt x="3647735" y="3520326"/>
                </a:lnTo>
                <a:lnTo>
                  <a:pt x="3652085" y="3488580"/>
                </a:lnTo>
                <a:cubicBezTo>
                  <a:pt x="3652739" y="3482222"/>
                  <a:pt x="3653375" y="3475829"/>
                  <a:pt x="3653509" y="3469356"/>
                </a:cubicBezTo>
                <a:lnTo>
                  <a:pt x="3838891" y="3469355"/>
                </a:lnTo>
                <a:cubicBezTo>
                  <a:pt x="3827060" y="3596967"/>
                  <a:pt x="3802112" y="3738957"/>
                  <a:pt x="3757095" y="3893471"/>
                </a:cubicBezTo>
                <a:close/>
                <a:moveTo>
                  <a:pt x="3570924" y="3904468"/>
                </a:moveTo>
                <a:cubicBezTo>
                  <a:pt x="3581722" y="3871841"/>
                  <a:pt x="3591834" y="3835429"/>
                  <a:pt x="3600472" y="3795548"/>
                </a:cubicBezTo>
                <a:lnTo>
                  <a:pt x="3600472" y="3904156"/>
                </a:lnTo>
                <a:close/>
                <a:moveTo>
                  <a:pt x="3248221" y="3907872"/>
                </a:moveTo>
                <a:cubicBezTo>
                  <a:pt x="3235687" y="3874361"/>
                  <a:pt x="3220009" y="3842093"/>
                  <a:pt x="3201742" y="3810835"/>
                </a:cubicBezTo>
                <a:lnTo>
                  <a:pt x="3195830" y="3483147"/>
                </a:lnTo>
                <a:lnTo>
                  <a:pt x="3301140" y="3483147"/>
                </a:lnTo>
                <a:cubicBezTo>
                  <a:pt x="3404358" y="3592445"/>
                  <a:pt x="3487563" y="3736009"/>
                  <a:pt x="3510119" y="3905109"/>
                </a:cubicBezTo>
                <a:close/>
                <a:moveTo>
                  <a:pt x="529736" y="4056311"/>
                </a:moveTo>
                <a:lnTo>
                  <a:pt x="526839" y="3895741"/>
                </a:lnTo>
                <a:lnTo>
                  <a:pt x="588853" y="3895741"/>
                </a:lnTo>
                <a:cubicBezTo>
                  <a:pt x="564151" y="3947336"/>
                  <a:pt x="544470" y="4000818"/>
                  <a:pt x="529736" y="4056311"/>
                </a:cubicBezTo>
                <a:close/>
                <a:moveTo>
                  <a:pt x="3658751" y="4181191"/>
                </a:moveTo>
                <a:lnTo>
                  <a:pt x="3654487" y="3944821"/>
                </a:lnTo>
                <a:lnTo>
                  <a:pt x="3742644" y="3944821"/>
                </a:lnTo>
                <a:cubicBezTo>
                  <a:pt x="3720246" y="4020993"/>
                  <a:pt x="3692619" y="4099902"/>
                  <a:pt x="3658751" y="4181191"/>
                </a:cubicBezTo>
                <a:close/>
                <a:moveTo>
                  <a:pt x="259042" y="4312055"/>
                </a:moveTo>
                <a:cubicBezTo>
                  <a:pt x="188614" y="4162727"/>
                  <a:pt x="136541" y="4021264"/>
                  <a:pt x="99147" y="3888652"/>
                </a:cubicBezTo>
                <a:lnTo>
                  <a:pt x="283049" y="3888652"/>
                </a:lnTo>
                <a:cubicBezTo>
                  <a:pt x="297618" y="3933288"/>
                  <a:pt x="313204" y="3970108"/>
                  <a:pt x="328670" y="3998015"/>
                </a:cubicBezTo>
                <a:cubicBezTo>
                  <a:pt x="327276" y="3960498"/>
                  <a:pt x="328849" y="3923995"/>
                  <a:pt x="333650" y="3888652"/>
                </a:cubicBezTo>
                <a:lnTo>
                  <a:pt x="485806" y="3888652"/>
                </a:lnTo>
                <a:lnTo>
                  <a:pt x="485805" y="4233732"/>
                </a:lnTo>
                <a:cubicBezTo>
                  <a:pt x="479106" y="4258480"/>
                  <a:pt x="474855" y="4283921"/>
                  <a:pt x="471737" y="4309811"/>
                </a:cubicBezTo>
                <a:close/>
                <a:moveTo>
                  <a:pt x="3376768" y="4382064"/>
                </a:moveTo>
                <a:cubicBezTo>
                  <a:pt x="3360132" y="4230121"/>
                  <a:pt x="3325267" y="4090717"/>
                  <a:pt x="3270142" y="3958613"/>
                </a:cubicBezTo>
                <a:lnTo>
                  <a:pt x="3515767" y="3958613"/>
                </a:lnTo>
                <a:lnTo>
                  <a:pt x="3517819" y="4034375"/>
                </a:lnTo>
                <a:cubicBezTo>
                  <a:pt x="3529335" y="4013847"/>
                  <a:pt x="3540943" y="3988473"/>
                  <a:pt x="3551996" y="3958613"/>
                </a:cubicBezTo>
                <a:lnTo>
                  <a:pt x="3608141" y="3958613"/>
                </a:lnTo>
                <a:lnTo>
                  <a:pt x="3608142" y="4300749"/>
                </a:lnTo>
                <a:cubicBezTo>
                  <a:pt x="3596805" y="4327284"/>
                  <a:pt x="3584374" y="4353832"/>
                  <a:pt x="3570111" y="4380024"/>
                </a:cubicBezTo>
                <a:close/>
                <a:moveTo>
                  <a:pt x="5392868" y="4397098"/>
                </a:moveTo>
                <a:lnTo>
                  <a:pt x="5392868" y="3976065"/>
                </a:lnTo>
                <a:lnTo>
                  <a:pt x="5395031" y="3976065"/>
                </a:lnTo>
                <a:lnTo>
                  <a:pt x="5395031" y="4397076"/>
                </a:lnTo>
                <a:close/>
                <a:moveTo>
                  <a:pt x="449281" y="4667319"/>
                </a:moveTo>
                <a:cubicBezTo>
                  <a:pt x="392750" y="4574749"/>
                  <a:pt x="342978" y="4484641"/>
                  <a:pt x="300607" y="4396479"/>
                </a:cubicBezTo>
                <a:lnTo>
                  <a:pt x="462432" y="4396480"/>
                </a:lnTo>
                <a:cubicBezTo>
                  <a:pt x="451821" y="4482262"/>
                  <a:pt x="448209" y="4572280"/>
                  <a:pt x="449281" y="4667319"/>
                </a:cubicBezTo>
                <a:close/>
                <a:moveTo>
                  <a:pt x="3393551" y="4703143"/>
                </a:moveTo>
                <a:cubicBezTo>
                  <a:pt x="3394932" y="4620650"/>
                  <a:pt x="3392763" y="4541925"/>
                  <a:pt x="3385361" y="4466439"/>
                </a:cubicBezTo>
                <a:lnTo>
                  <a:pt x="3527000" y="4466439"/>
                </a:lnTo>
                <a:cubicBezTo>
                  <a:pt x="3488007" y="4543746"/>
                  <a:pt x="3443361" y="4622517"/>
                  <a:pt x="3393551" y="4703143"/>
                </a:cubicBezTo>
                <a:close/>
                <a:moveTo>
                  <a:pt x="4997300" y="4909089"/>
                </a:moveTo>
                <a:lnTo>
                  <a:pt x="4997206" y="4903905"/>
                </a:lnTo>
                <a:lnTo>
                  <a:pt x="5392868" y="4903905"/>
                </a:lnTo>
                <a:lnTo>
                  <a:pt x="5392868" y="4483891"/>
                </a:lnTo>
                <a:lnTo>
                  <a:pt x="5394271" y="4483891"/>
                </a:lnTo>
                <a:lnTo>
                  <a:pt x="5394271" y="4904901"/>
                </a:lnTo>
                <a:close/>
              </a:path>
            </a:pathLst>
          </a:custGeom>
          <a:gradFill rotWithShape="1">
            <a:gsLst>
              <a:gs pos="0">
                <a:srgbClr val="1F497D">
                  <a:tint val="80000"/>
                  <a:satMod val="300000"/>
                </a:srgbClr>
              </a:gs>
              <a:gs pos="100000">
                <a:srgbClr val="1F497D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/>
          </a:scene3d>
          <a:sp3d prstMaterial="clear">
            <a:bevelT w="50800" h="635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6" name="5 Imagen" descr="AAgCkxF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241"/>
            <a:ext cx="9144000" cy="519198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12565101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5400000" flipV="1">
            <a:off x="1694755" y="1920614"/>
            <a:ext cx="1581274" cy="2883546"/>
          </a:xfrm>
          <a:custGeom>
            <a:avLst/>
            <a:gdLst/>
            <a:ahLst/>
            <a:cxnLst/>
            <a:rect l="l" t="t" r="r" b="b"/>
            <a:pathLst>
              <a:path w="3393448" h="6188150">
                <a:moveTo>
                  <a:pt x="715029" y="557396"/>
                </a:moveTo>
                <a:lnTo>
                  <a:pt x="711842" y="556335"/>
                </a:lnTo>
                <a:cubicBezTo>
                  <a:pt x="712759" y="554965"/>
                  <a:pt x="713237" y="553438"/>
                  <a:pt x="713696" y="551894"/>
                </a:cubicBezTo>
                <a:close/>
                <a:moveTo>
                  <a:pt x="1024075" y="730869"/>
                </a:moveTo>
                <a:cubicBezTo>
                  <a:pt x="338546" y="908688"/>
                  <a:pt x="107514" y="1269948"/>
                  <a:pt x="0" y="1673175"/>
                </a:cubicBezTo>
                <a:cubicBezTo>
                  <a:pt x="17037" y="993934"/>
                  <a:pt x="309264" y="591154"/>
                  <a:pt x="577465" y="406796"/>
                </a:cubicBezTo>
                <a:cubicBezTo>
                  <a:pt x="563910" y="429407"/>
                  <a:pt x="556293" y="459499"/>
                  <a:pt x="556294" y="492400"/>
                </a:cubicBezTo>
                <a:cubicBezTo>
                  <a:pt x="556293" y="550003"/>
                  <a:pt x="579641" y="598997"/>
                  <a:pt x="612873" y="615898"/>
                </a:cubicBezTo>
                <a:cubicBezTo>
                  <a:pt x="647459" y="665547"/>
                  <a:pt x="709830" y="693126"/>
                  <a:pt x="775874" y="683895"/>
                </a:cubicBezTo>
                <a:cubicBezTo>
                  <a:pt x="805690" y="679728"/>
                  <a:pt x="832728" y="668552"/>
                  <a:pt x="853980" y="650391"/>
                </a:cubicBezTo>
                <a:cubicBezTo>
                  <a:pt x="901260" y="638910"/>
                  <a:pt x="935504" y="595880"/>
                  <a:pt x="935504" y="544851"/>
                </a:cubicBezTo>
                <a:cubicBezTo>
                  <a:pt x="935504" y="483208"/>
                  <a:pt x="885532" y="433236"/>
                  <a:pt x="823889" y="433236"/>
                </a:cubicBezTo>
                <a:cubicBezTo>
                  <a:pt x="778830" y="433236"/>
                  <a:pt x="740007" y="459936"/>
                  <a:pt x="722919" y="498626"/>
                </a:cubicBezTo>
                <a:lnTo>
                  <a:pt x="723716" y="492400"/>
                </a:lnTo>
                <a:lnTo>
                  <a:pt x="723453" y="490218"/>
                </a:lnTo>
                <a:cubicBezTo>
                  <a:pt x="783848" y="401304"/>
                  <a:pt x="885297" y="339183"/>
                  <a:pt x="1004226" y="329406"/>
                </a:cubicBezTo>
                <a:lnTo>
                  <a:pt x="1008781" y="329468"/>
                </a:lnTo>
                <a:cubicBezTo>
                  <a:pt x="1010534" y="330515"/>
                  <a:pt x="1011491" y="332089"/>
                  <a:pt x="1012394" y="333699"/>
                </a:cubicBezTo>
                <a:cubicBezTo>
                  <a:pt x="914833" y="686955"/>
                  <a:pt x="994872" y="640663"/>
                  <a:pt x="1024075" y="730869"/>
                </a:cubicBezTo>
                <a:close/>
                <a:moveTo>
                  <a:pt x="1759277" y="1000685"/>
                </a:moveTo>
                <a:cubicBezTo>
                  <a:pt x="1762968" y="1022831"/>
                  <a:pt x="1729749" y="991458"/>
                  <a:pt x="1729749" y="991458"/>
                </a:cubicBezTo>
                <a:lnTo>
                  <a:pt x="1587645" y="947166"/>
                </a:lnTo>
                <a:cubicBezTo>
                  <a:pt x="1549505" y="936093"/>
                  <a:pt x="1515055" y="929941"/>
                  <a:pt x="1500906" y="925019"/>
                </a:cubicBezTo>
                <a:lnTo>
                  <a:pt x="1494144" y="922612"/>
                </a:lnTo>
                <a:cubicBezTo>
                  <a:pt x="1493906" y="921293"/>
                  <a:pt x="1498426" y="920925"/>
                  <a:pt x="1502751" y="917638"/>
                </a:cubicBezTo>
                <a:cubicBezTo>
                  <a:pt x="1510441" y="911793"/>
                  <a:pt x="1532587" y="904411"/>
                  <a:pt x="1547044" y="889955"/>
                </a:cubicBezTo>
                <a:cubicBezTo>
                  <a:pt x="1561500" y="875498"/>
                  <a:pt x="1580571" y="852736"/>
                  <a:pt x="1589491" y="830898"/>
                </a:cubicBezTo>
                <a:cubicBezTo>
                  <a:pt x="1598410" y="809060"/>
                  <a:pt x="1603024" y="784454"/>
                  <a:pt x="1600563" y="758924"/>
                </a:cubicBezTo>
                <a:cubicBezTo>
                  <a:pt x="1598102" y="733394"/>
                  <a:pt x="1591336" y="702328"/>
                  <a:pt x="1574726" y="677721"/>
                </a:cubicBezTo>
                <a:cubicBezTo>
                  <a:pt x="1558117" y="653115"/>
                  <a:pt x="1527358" y="626047"/>
                  <a:pt x="1500906" y="611283"/>
                </a:cubicBezTo>
                <a:cubicBezTo>
                  <a:pt x="1474454" y="596519"/>
                  <a:pt x="1440619" y="591290"/>
                  <a:pt x="1416012" y="589137"/>
                </a:cubicBezTo>
                <a:cubicBezTo>
                  <a:pt x="1391405" y="586984"/>
                  <a:pt x="1371412" y="589752"/>
                  <a:pt x="1353265" y="598364"/>
                </a:cubicBezTo>
                <a:cubicBezTo>
                  <a:pt x="1335118" y="606976"/>
                  <a:pt x="1317893" y="622356"/>
                  <a:pt x="1307127" y="640811"/>
                </a:cubicBezTo>
                <a:cubicBezTo>
                  <a:pt x="1296362" y="659267"/>
                  <a:pt x="1288980" y="690332"/>
                  <a:pt x="1288672" y="709095"/>
                </a:cubicBezTo>
                <a:cubicBezTo>
                  <a:pt x="1288365" y="727857"/>
                  <a:pt x="1293901" y="737085"/>
                  <a:pt x="1305282" y="753387"/>
                </a:cubicBezTo>
                <a:cubicBezTo>
                  <a:pt x="1316662" y="769689"/>
                  <a:pt x="1350497" y="798295"/>
                  <a:pt x="1356956" y="806907"/>
                </a:cubicBezTo>
                <a:lnTo>
                  <a:pt x="1358960" y="810728"/>
                </a:lnTo>
                <a:cubicBezTo>
                  <a:pt x="1358397" y="812213"/>
                  <a:pt x="1350958" y="807599"/>
                  <a:pt x="1344038" y="805061"/>
                </a:cubicBezTo>
                <a:cubicBezTo>
                  <a:pt x="1334810" y="801678"/>
                  <a:pt x="1319431" y="797372"/>
                  <a:pt x="1301591" y="786606"/>
                </a:cubicBezTo>
                <a:cubicBezTo>
                  <a:pt x="1283751" y="775840"/>
                  <a:pt x="1256683" y="761077"/>
                  <a:pt x="1236998" y="740469"/>
                </a:cubicBezTo>
                <a:cubicBezTo>
                  <a:pt x="1217313" y="719861"/>
                  <a:pt x="1199165" y="693101"/>
                  <a:pt x="1183478" y="662957"/>
                </a:cubicBezTo>
                <a:cubicBezTo>
                  <a:pt x="1167791" y="632814"/>
                  <a:pt x="1150259" y="594674"/>
                  <a:pt x="1142877" y="559609"/>
                </a:cubicBezTo>
                <a:cubicBezTo>
                  <a:pt x="1135495" y="524544"/>
                  <a:pt x="1136110" y="482712"/>
                  <a:pt x="1139186" y="452569"/>
                </a:cubicBezTo>
                <a:cubicBezTo>
                  <a:pt x="1142262" y="422425"/>
                  <a:pt x="1142570" y="377211"/>
                  <a:pt x="1166869" y="371366"/>
                </a:cubicBezTo>
                <a:cubicBezTo>
                  <a:pt x="1169906" y="370636"/>
                  <a:pt x="1173251" y="370381"/>
                  <a:pt x="1176877" y="370548"/>
                </a:cubicBezTo>
                <a:cubicBezTo>
                  <a:pt x="1202256" y="371717"/>
                  <a:pt x="1241381" y="393550"/>
                  <a:pt x="1284982" y="417504"/>
                </a:cubicBezTo>
                <a:cubicBezTo>
                  <a:pt x="1334810" y="444879"/>
                  <a:pt x="1412322" y="492555"/>
                  <a:pt x="1465841" y="535617"/>
                </a:cubicBezTo>
                <a:cubicBezTo>
                  <a:pt x="1519360" y="578679"/>
                  <a:pt x="1565806" y="622048"/>
                  <a:pt x="1606100" y="675875"/>
                </a:cubicBezTo>
                <a:cubicBezTo>
                  <a:pt x="1646394" y="729703"/>
                  <a:pt x="1682073" y="804446"/>
                  <a:pt x="1707603" y="858581"/>
                </a:cubicBezTo>
                <a:cubicBezTo>
                  <a:pt x="1733133" y="912716"/>
                  <a:pt x="1755587" y="978539"/>
                  <a:pt x="1759277" y="1000685"/>
                </a:cubicBezTo>
                <a:close/>
                <a:moveTo>
                  <a:pt x="2359068" y="661111"/>
                </a:moveTo>
                <a:cubicBezTo>
                  <a:pt x="2359683" y="671877"/>
                  <a:pt x="2334461" y="657728"/>
                  <a:pt x="2305548" y="681412"/>
                </a:cubicBezTo>
                <a:cubicBezTo>
                  <a:pt x="2276636" y="705096"/>
                  <a:pt x="2218502" y="753695"/>
                  <a:pt x="2185590" y="803216"/>
                </a:cubicBezTo>
                <a:cubicBezTo>
                  <a:pt x="2152678" y="852737"/>
                  <a:pt x="2123766" y="925327"/>
                  <a:pt x="2108078" y="978539"/>
                </a:cubicBezTo>
                <a:cubicBezTo>
                  <a:pt x="2092391" y="1031751"/>
                  <a:pt x="2090854" y="1077274"/>
                  <a:pt x="2091469" y="1122489"/>
                </a:cubicBezTo>
                <a:cubicBezTo>
                  <a:pt x="2092084" y="1167705"/>
                  <a:pt x="2111155" y="1232605"/>
                  <a:pt x="2111770" y="1249830"/>
                </a:cubicBezTo>
                <a:lnTo>
                  <a:pt x="2111864" y="1254375"/>
                </a:lnTo>
                <a:cubicBezTo>
                  <a:pt x="2110777" y="1255517"/>
                  <a:pt x="2106935" y="1237613"/>
                  <a:pt x="2095161" y="1225838"/>
                </a:cubicBezTo>
                <a:cubicBezTo>
                  <a:pt x="2079781" y="1210459"/>
                  <a:pt x="2036103" y="1169550"/>
                  <a:pt x="2019494" y="1157555"/>
                </a:cubicBezTo>
                <a:cubicBezTo>
                  <a:pt x="2002885" y="1145559"/>
                  <a:pt x="2000116" y="1157861"/>
                  <a:pt x="1995502" y="1153863"/>
                </a:cubicBezTo>
                <a:lnTo>
                  <a:pt x="1993715" y="1152637"/>
                </a:lnTo>
                <a:cubicBezTo>
                  <a:pt x="1993254" y="1152421"/>
                  <a:pt x="1995733" y="1152936"/>
                  <a:pt x="1991812" y="1133562"/>
                </a:cubicBezTo>
                <a:cubicBezTo>
                  <a:pt x="1986583" y="1107725"/>
                  <a:pt x="1972434" y="1033597"/>
                  <a:pt x="1964129" y="998840"/>
                </a:cubicBezTo>
                <a:cubicBezTo>
                  <a:pt x="1955824" y="964083"/>
                  <a:pt x="1949057" y="946550"/>
                  <a:pt x="1941983" y="925019"/>
                </a:cubicBezTo>
                <a:cubicBezTo>
                  <a:pt x="1934909" y="903489"/>
                  <a:pt x="1921682" y="877960"/>
                  <a:pt x="1921682" y="869655"/>
                </a:cubicBezTo>
                <a:lnTo>
                  <a:pt x="1922605" y="866670"/>
                </a:lnTo>
                <a:cubicBezTo>
                  <a:pt x="1924566" y="866482"/>
                  <a:pt x="1929987" y="873345"/>
                  <a:pt x="1941983" y="875191"/>
                </a:cubicBezTo>
                <a:cubicBezTo>
                  <a:pt x="1957977" y="877651"/>
                  <a:pt x="1994887" y="886264"/>
                  <a:pt x="2017649" y="884419"/>
                </a:cubicBezTo>
                <a:cubicBezTo>
                  <a:pt x="2040410" y="882573"/>
                  <a:pt x="2059480" y="874884"/>
                  <a:pt x="2078550" y="864118"/>
                </a:cubicBezTo>
                <a:cubicBezTo>
                  <a:pt x="2097620" y="853352"/>
                  <a:pt x="2120075" y="834282"/>
                  <a:pt x="2132071" y="819826"/>
                </a:cubicBezTo>
                <a:cubicBezTo>
                  <a:pt x="2144067" y="805369"/>
                  <a:pt x="2146527" y="796141"/>
                  <a:pt x="2150525" y="777379"/>
                </a:cubicBezTo>
                <a:cubicBezTo>
                  <a:pt x="2154524" y="758616"/>
                  <a:pt x="2157293" y="726935"/>
                  <a:pt x="2156062" y="707250"/>
                </a:cubicBezTo>
                <a:cubicBezTo>
                  <a:pt x="2154832" y="687564"/>
                  <a:pt x="2151448" y="672492"/>
                  <a:pt x="2143143" y="659266"/>
                </a:cubicBezTo>
                <a:cubicBezTo>
                  <a:pt x="2134838" y="646040"/>
                  <a:pt x="2124688" y="634044"/>
                  <a:pt x="2106233" y="627892"/>
                </a:cubicBezTo>
                <a:cubicBezTo>
                  <a:pt x="2087778" y="621740"/>
                  <a:pt x="2053021" y="622356"/>
                  <a:pt x="2032413" y="622356"/>
                </a:cubicBezTo>
                <a:cubicBezTo>
                  <a:pt x="2011804" y="622356"/>
                  <a:pt x="1978893" y="627277"/>
                  <a:pt x="1977048" y="624201"/>
                </a:cubicBezTo>
                <a:cubicBezTo>
                  <a:pt x="1975203" y="621125"/>
                  <a:pt x="1997657" y="610360"/>
                  <a:pt x="2021340" y="603901"/>
                </a:cubicBezTo>
                <a:cubicBezTo>
                  <a:pt x="2045024" y="597442"/>
                  <a:pt x="2081011" y="586676"/>
                  <a:pt x="2119152" y="585445"/>
                </a:cubicBezTo>
                <a:cubicBezTo>
                  <a:pt x="2123920" y="585292"/>
                  <a:pt x="2129067" y="585268"/>
                  <a:pt x="2134483" y="585354"/>
                </a:cubicBezTo>
                <a:cubicBezTo>
                  <a:pt x="2172402" y="585956"/>
                  <a:pt x="2223538" y="591944"/>
                  <a:pt x="2250183" y="596519"/>
                </a:cubicBezTo>
                <a:cubicBezTo>
                  <a:pt x="2280634" y="601748"/>
                  <a:pt x="2283711" y="606054"/>
                  <a:pt x="2301857" y="616819"/>
                </a:cubicBezTo>
                <a:cubicBezTo>
                  <a:pt x="2320005" y="627584"/>
                  <a:pt x="2358452" y="650345"/>
                  <a:pt x="2359068" y="661111"/>
                </a:cubicBezTo>
                <a:close/>
                <a:moveTo>
                  <a:pt x="2488658" y="481183"/>
                </a:moveTo>
                <a:cubicBezTo>
                  <a:pt x="1865966" y="204659"/>
                  <a:pt x="1784517" y="617339"/>
                  <a:pt x="1777049" y="578336"/>
                </a:cubicBezTo>
                <a:cubicBezTo>
                  <a:pt x="1664529" y="550311"/>
                  <a:pt x="1587053" y="164052"/>
                  <a:pt x="902141" y="163283"/>
                </a:cubicBezTo>
                <a:cubicBezTo>
                  <a:pt x="1140457" y="40836"/>
                  <a:pt x="1355167" y="-3248"/>
                  <a:pt x="1544081" y="185"/>
                </a:cubicBezTo>
                <a:cubicBezTo>
                  <a:pt x="2110821" y="10484"/>
                  <a:pt x="2445394" y="448434"/>
                  <a:pt x="2488658" y="481183"/>
                </a:cubicBezTo>
                <a:close/>
                <a:moveTo>
                  <a:pt x="2674650" y="1840393"/>
                </a:moveTo>
                <a:cubicBezTo>
                  <a:pt x="2648198" y="1922211"/>
                  <a:pt x="2603906" y="2020638"/>
                  <a:pt x="2584220" y="2045245"/>
                </a:cubicBezTo>
                <a:lnTo>
                  <a:pt x="2574575" y="2053867"/>
                </a:lnTo>
                <a:cubicBezTo>
                  <a:pt x="2568995" y="2053203"/>
                  <a:pt x="2572455" y="2026328"/>
                  <a:pt x="2556537" y="1988034"/>
                </a:cubicBezTo>
                <a:cubicBezTo>
                  <a:pt x="2535314" y="1936975"/>
                  <a:pt x="2491330" y="1812402"/>
                  <a:pt x="2456880" y="1738890"/>
                </a:cubicBezTo>
                <a:cubicBezTo>
                  <a:pt x="2422431" y="1665377"/>
                  <a:pt x="2368603" y="1582328"/>
                  <a:pt x="2349840" y="1546957"/>
                </a:cubicBezTo>
                <a:lnTo>
                  <a:pt x="2340974" y="1529295"/>
                </a:lnTo>
                <a:cubicBezTo>
                  <a:pt x="2342156" y="1525979"/>
                  <a:pt x="2344073" y="1527810"/>
                  <a:pt x="2344304" y="1526656"/>
                </a:cubicBezTo>
                <a:lnTo>
                  <a:pt x="2345573" y="1524811"/>
                </a:lnTo>
                <a:cubicBezTo>
                  <a:pt x="2346611" y="1525118"/>
                  <a:pt x="2348764" y="1526349"/>
                  <a:pt x="2353532" y="1528502"/>
                </a:cubicBezTo>
                <a:cubicBezTo>
                  <a:pt x="2363067" y="1532808"/>
                  <a:pt x="2378139" y="1547879"/>
                  <a:pt x="2401515" y="1552493"/>
                </a:cubicBezTo>
                <a:cubicBezTo>
                  <a:pt x="2424891" y="1557107"/>
                  <a:pt x="2463339" y="1558338"/>
                  <a:pt x="2493791" y="1556185"/>
                </a:cubicBezTo>
                <a:cubicBezTo>
                  <a:pt x="2524242" y="1554032"/>
                  <a:pt x="2558998" y="1549417"/>
                  <a:pt x="2584220" y="1539575"/>
                </a:cubicBezTo>
                <a:cubicBezTo>
                  <a:pt x="2609442" y="1529732"/>
                  <a:pt x="2628513" y="1514045"/>
                  <a:pt x="2645122" y="1497128"/>
                </a:cubicBezTo>
                <a:cubicBezTo>
                  <a:pt x="2661731" y="1480211"/>
                  <a:pt x="2674958" y="1462063"/>
                  <a:pt x="2683878" y="1438072"/>
                </a:cubicBezTo>
                <a:cubicBezTo>
                  <a:pt x="2692797" y="1414081"/>
                  <a:pt x="2699257" y="1379015"/>
                  <a:pt x="2698641" y="1353178"/>
                </a:cubicBezTo>
                <a:cubicBezTo>
                  <a:pt x="2698026" y="1327341"/>
                  <a:pt x="2688799" y="1306118"/>
                  <a:pt x="2680187" y="1283049"/>
                </a:cubicBezTo>
                <a:cubicBezTo>
                  <a:pt x="2671575" y="1259980"/>
                  <a:pt x="2662347" y="1233835"/>
                  <a:pt x="2646967" y="1214765"/>
                </a:cubicBezTo>
                <a:cubicBezTo>
                  <a:pt x="2631588" y="1195695"/>
                  <a:pt x="2611595" y="1178777"/>
                  <a:pt x="2587911" y="1168627"/>
                </a:cubicBezTo>
                <a:cubicBezTo>
                  <a:pt x="2564227" y="1158477"/>
                  <a:pt x="2526394" y="1153863"/>
                  <a:pt x="2504863" y="1153863"/>
                </a:cubicBezTo>
                <a:cubicBezTo>
                  <a:pt x="2483332" y="1153863"/>
                  <a:pt x="2475950" y="1158169"/>
                  <a:pt x="2458726" y="1168627"/>
                </a:cubicBezTo>
                <a:cubicBezTo>
                  <a:pt x="2441501" y="1179085"/>
                  <a:pt x="2412895" y="1202154"/>
                  <a:pt x="2401515" y="1216611"/>
                </a:cubicBezTo>
                <a:cubicBezTo>
                  <a:pt x="2390134" y="1231067"/>
                  <a:pt x="2389519" y="1232298"/>
                  <a:pt x="2390442" y="1255366"/>
                </a:cubicBezTo>
                <a:cubicBezTo>
                  <a:pt x="2391365" y="1278435"/>
                  <a:pt x="2404283" y="1336876"/>
                  <a:pt x="2407051" y="1355023"/>
                </a:cubicBezTo>
                <a:cubicBezTo>
                  <a:pt x="2409820" y="1373171"/>
                  <a:pt x="2410742" y="1366712"/>
                  <a:pt x="2407052" y="1364252"/>
                </a:cubicBezTo>
                <a:cubicBezTo>
                  <a:pt x="2403361" y="1361790"/>
                  <a:pt x="2396286" y="1355331"/>
                  <a:pt x="2384905" y="1340259"/>
                </a:cubicBezTo>
                <a:cubicBezTo>
                  <a:pt x="2373525" y="1325187"/>
                  <a:pt x="2351379" y="1299658"/>
                  <a:pt x="2338768" y="1273821"/>
                </a:cubicBezTo>
                <a:cubicBezTo>
                  <a:pt x="2326157" y="1247984"/>
                  <a:pt x="2315084" y="1219378"/>
                  <a:pt x="2309240" y="1185237"/>
                </a:cubicBezTo>
                <a:cubicBezTo>
                  <a:pt x="2303395" y="1151094"/>
                  <a:pt x="2299089" y="1108033"/>
                  <a:pt x="2303703" y="1068970"/>
                </a:cubicBezTo>
                <a:cubicBezTo>
                  <a:pt x="2308316" y="1029907"/>
                  <a:pt x="2324926" y="982538"/>
                  <a:pt x="2336922" y="950857"/>
                </a:cubicBezTo>
                <a:cubicBezTo>
                  <a:pt x="2348918" y="919176"/>
                  <a:pt x="2355993" y="901951"/>
                  <a:pt x="2375678" y="878882"/>
                </a:cubicBezTo>
                <a:cubicBezTo>
                  <a:pt x="2395363" y="855813"/>
                  <a:pt x="2453497" y="788144"/>
                  <a:pt x="2486408" y="793988"/>
                </a:cubicBezTo>
                <a:cubicBezTo>
                  <a:pt x="2519320" y="799832"/>
                  <a:pt x="2544849" y="869039"/>
                  <a:pt x="2573147" y="913947"/>
                </a:cubicBezTo>
                <a:cubicBezTo>
                  <a:pt x="2601444" y="958855"/>
                  <a:pt x="2630973" y="1001608"/>
                  <a:pt x="2656195" y="1063433"/>
                </a:cubicBezTo>
                <a:cubicBezTo>
                  <a:pt x="2681417" y="1125258"/>
                  <a:pt x="2710023" y="1203077"/>
                  <a:pt x="2724479" y="1284894"/>
                </a:cubicBezTo>
                <a:cubicBezTo>
                  <a:pt x="2738935" y="1366712"/>
                  <a:pt x="2751239" y="1461756"/>
                  <a:pt x="2742934" y="1554339"/>
                </a:cubicBezTo>
                <a:cubicBezTo>
                  <a:pt x="2734629" y="1646921"/>
                  <a:pt x="2701102" y="1758575"/>
                  <a:pt x="2674650" y="1840393"/>
                </a:cubicBezTo>
                <a:close/>
                <a:moveTo>
                  <a:pt x="2688399" y="3782721"/>
                </a:moveTo>
                <a:lnTo>
                  <a:pt x="2682542" y="3785743"/>
                </a:lnTo>
                <a:cubicBezTo>
                  <a:pt x="2677613" y="3778775"/>
                  <a:pt x="2676682" y="3747109"/>
                  <a:pt x="2690661" y="3738212"/>
                </a:cubicBezTo>
                <a:cubicBezTo>
                  <a:pt x="2692284" y="3737180"/>
                  <a:pt x="2694117" y="3736044"/>
                  <a:pt x="2696164" y="3734849"/>
                </a:cubicBezTo>
                <a:cubicBezTo>
                  <a:pt x="2694143" y="3761589"/>
                  <a:pt x="2691236" y="3776157"/>
                  <a:pt x="2688399" y="3782721"/>
                </a:cubicBezTo>
                <a:close/>
                <a:moveTo>
                  <a:pt x="3204623" y="2499010"/>
                </a:moveTo>
                <a:cubicBezTo>
                  <a:pt x="3204419" y="2503263"/>
                  <a:pt x="3202047" y="2506371"/>
                  <a:pt x="3197139" y="2509316"/>
                </a:cubicBezTo>
                <a:cubicBezTo>
                  <a:pt x="3187323" y="2515205"/>
                  <a:pt x="3170964" y="2510952"/>
                  <a:pt x="3140209" y="2517168"/>
                </a:cubicBezTo>
                <a:cubicBezTo>
                  <a:pt x="3109454" y="2523385"/>
                  <a:pt x="3056778" y="2527639"/>
                  <a:pt x="3012609" y="2546615"/>
                </a:cubicBezTo>
                <a:cubicBezTo>
                  <a:pt x="2968439" y="2565592"/>
                  <a:pt x="2908237" y="2603217"/>
                  <a:pt x="2875192" y="2631028"/>
                </a:cubicBezTo>
                <a:cubicBezTo>
                  <a:pt x="2842147" y="2658839"/>
                  <a:pt x="2829713" y="2690248"/>
                  <a:pt x="2814336" y="2713478"/>
                </a:cubicBezTo>
                <a:cubicBezTo>
                  <a:pt x="2798958" y="2736708"/>
                  <a:pt x="2794706" y="2739980"/>
                  <a:pt x="2782927" y="2770408"/>
                </a:cubicBezTo>
                <a:cubicBezTo>
                  <a:pt x="2771148" y="2800836"/>
                  <a:pt x="2751518" y="2874124"/>
                  <a:pt x="2743665" y="2896045"/>
                </a:cubicBezTo>
                <a:lnTo>
                  <a:pt x="2739402" y="2907179"/>
                </a:lnTo>
                <a:cubicBezTo>
                  <a:pt x="2736733" y="2907409"/>
                  <a:pt x="2736549" y="2904511"/>
                  <a:pt x="2735813" y="2901934"/>
                </a:cubicBezTo>
                <a:cubicBezTo>
                  <a:pt x="2733850" y="2895065"/>
                  <a:pt x="2737776" y="2912077"/>
                  <a:pt x="2731887" y="2854820"/>
                </a:cubicBezTo>
                <a:cubicBezTo>
                  <a:pt x="2725997" y="2797563"/>
                  <a:pt x="2708329" y="2628411"/>
                  <a:pt x="2700477" y="2558394"/>
                </a:cubicBezTo>
                <a:cubicBezTo>
                  <a:pt x="2692624" y="2488378"/>
                  <a:pt x="2689680" y="2468746"/>
                  <a:pt x="2684773" y="2434719"/>
                </a:cubicBezTo>
                <a:cubicBezTo>
                  <a:pt x="2679865" y="2400692"/>
                  <a:pt x="2666450" y="2371572"/>
                  <a:pt x="2671031" y="2354232"/>
                </a:cubicBezTo>
                <a:cubicBezTo>
                  <a:pt x="2675611" y="2336892"/>
                  <a:pt x="2705385" y="2331003"/>
                  <a:pt x="2712255" y="2330675"/>
                </a:cubicBezTo>
                <a:cubicBezTo>
                  <a:pt x="2719126" y="2330348"/>
                  <a:pt x="2710620" y="2338527"/>
                  <a:pt x="2712255" y="2352269"/>
                </a:cubicBezTo>
                <a:cubicBezTo>
                  <a:pt x="2713892" y="2366011"/>
                  <a:pt x="2712255" y="2390549"/>
                  <a:pt x="2722071" y="2413125"/>
                </a:cubicBezTo>
                <a:cubicBezTo>
                  <a:pt x="2731887" y="2435700"/>
                  <a:pt x="2751190" y="2467764"/>
                  <a:pt x="2771148" y="2487723"/>
                </a:cubicBezTo>
                <a:cubicBezTo>
                  <a:pt x="2791107" y="2507681"/>
                  <a:pt x="2819572" y="2523058"/>
                  <a:pt x="2841820" y="2532874"/>
                </a:cubicBezTo>
                <a:cubicBezTo>
                  <a:pt x="2864068" y="2542689"/>
                  <a:pt x="2882063" y="2550215"/>
                  <a:pt x="2904639" y="2546615"/>
                </a:cubicBezTo>
                <a:cubicBezTo>
                  <a:pt x="2927214" y="2543016"/>
                  <a:pt x="2959277" y="2524694"/>
                  <a:pt x="2977273" y="2511279"/>
                </a:cubicBezTo>
                <a:cubicBezTo>
                  <a:pt x="2995268" y="2497865"/>
                  <a:pt x="3004756" y="2481505"/>
                  <a:pt x="3012609" y="2466128"/>
                </a:cubicBezTo>
                <a:cubicBezTo>
                  <a:pt x="3020461" y="2450751"/>
                  <a:pt x="3024059" y="2435373"/>
                  <a:pt x="3024387" y="2419014"/>
                </a:cubicBezTo>
                <a:cubicBezTo>
                  <a:pt x="3024714" y="2402655"/>
                  <a:pt x="3025369" y="2382697"/>
                  <a:pt x="3014572" y="2367974"/>
                </a:cubicBezTo>
                <a:cubicBezTo>
                  <a:pt x="3003775" y="2353251"/>
                  <a:pt x="2974983" y="2339837"/>
                  <a:pt x="2959605" y="2330675"/>
                </a:cubicBezTo>
                <a:cubicBezTo>
                  <a:pt x="2944227" y="2321515"/>
                  <a:pt x="2913472" y="2311698"/>
                  <a:pt x="2914454" y="2309081"/>
                </a:cubicBezTo>
                <a:cubicBezTo>
                  <a:pt x="2914699" y="2308427"/>
                  <a:pt x="2916621" y="2308120"/>
                  <a:pt x="2919714" y="2308115"/>
                </a:cubicBezTo>
                <a:cubicBezTo>
                  <a:pt x="2928992" y="2308100"/>
                  <a:pt x="2948807" y="2310799"/>
                  <a:pt x="2965494" y="2314970"/>
                </a:cubicBezTo>
                <a:cubicBezTo>
                  <a:pt x="2987742" y="2320533"/>
                  <a:pt x="3016862" y="2325113"/>
                  <a:pt x="3047944" y="2342454"/>
                </a:cubicBezTo>
                <a:cubicBezTo>
                  <a:pt x="3079026" y="2359795"/>
                  <a:pt x="3126795" y="2395785"/>
                  <a:pt x="3151988" y="2419014"/>
                </a:cubicBezTo>
                <a:cubicBezTo>
                  <a:pt x="3177180" y="2442244"/>
                  <a:pt x="3191576" y="2466783"/>
                  <a:pt x="3199102" y="2481833"/>
                </a:cubicBezTo>
                <a:cubicBezTo>
                  <a:pt x="3202865" y="2489358"/>
                  <a:pt x="3204828" y="2494757"/>
                  <a:pt x="3204623" y="2499010"/>
                </a:cubicBezTo>
                <a:close/>
                <a:moveTo>
                  <a:pt x="3340445" y="2354232"/>
                </a:moveTo>
                <a:cubicBezTo>
                  <a:pt x="3248834" y="2270473"/>
                  <a:pt x="3112072" y="2037519"/>
                  <a:pt x="2794706" y="2150071"/>
                </a:cubicBezTo>
                <a:cubicBezTo>
                  <a:pt x="2815645" y="2068275"/>
                  <a:pt x="3095712" y="1750909"/>
                  <a:pt x="2857524" y="997735"/>
                </a:cubicBezTo>
                <a:cubicBezTo>
                  <a:pt x="2947827" y="1143659"/>
                  <a:pt x="3220696" y="1572267"/>
                  <a:pt x="3340445" y="2354232"/>
                </a:cubicBezTo>
                <a:close/>
                <a:moveTo>
                  <a:pt x="3214561" y="3149285"/>
                </a:moveTo>
                <a:cubicBezTo>
                  <a:pt x="3203356" y="3185520"/>
                  <a:pt x="3189614" y="3220120"/>
                  <a:pt x="3171619" y="3255291"/>
                </a:cubicBezTo>
                <a:cubicBezTo>
                  <a:pt x="3135629" y="3325636"/>
                  <a:pt x="3080335" y="3392381"/>
                  <a:pt x="3026350" y="3455527"/>
                </a:cubicBezTo>
                <a:cubicBezTo>
                  <a:pt x="2972365" y="3518673"/>
                  <a:pt x="2903657" y="3587054"/>
                  <a:pt x="2847709" y="3634168"/>
                </a:cubicBezTo>
                <a:cubicBezTo>
                  <a:pt x="2795364" y="3678248"/>
                  <a:pt x="2725548" y="3716887"/>
                  <a:pt x="2696164" y="3734849"/>
                </a:cubicBezTo>
                <a:cubicBezTo>
                  <a:pt x="2696336" y="3733392"/>
                  <a:pt x="2696445" y="3731894"/>
                  <a:pt x="2696551" y="3730360"/>
                </a:cubicBezTo>
                <a:cubicBezTo>
                  <a:pt x="2704403" y="3616500"/>
                  <a:pt x="2720435" y="3132599"/>
                  <a:pt x="2729924" y="3031499"/>
                </a:cubicBezTo>
                <a:lnTo>
                  <a:pt x="2733137" y="3005149"/>
                </a:lnTo>
                <a:lnTo>
                  <a:pt x="2735500" y="2998697"/>
                </a:lnTo>
                <a:cubicBezTo>
                  <a:pt x="2740654" y="2999145"/>
                  <a:pt x="2743711" y="3099716"/>
                  <a:pt x="2753480" y="3123764"/>
                </a:cubicBezTo>
                <a:cubicBezTo>
                  <a:pt x="2766240" y="3155173"/>
                  <a:pt x="2783581" y="3193781"/>
                  <a:pt x="2806484" y="3219955"/>
                </a:cubicBezTo>
                <a:cubicBezTo>
                  <a:pt x="2829386" y="3246130"/>
                  <a:pt x="2857525" y="3265434"/>
                  <a:pt x="2890897" y="3280811"/>
                </a:cubicBezTo>
                <a:cubicBezTo>
                  <a:pt x="2924270" y="3296189"/>
                  <a:pt x="2974328" y="3311894"/>
                  <a:pt x="3006719" y="3312221"/>
                </a:cubicBezTo>
                <a:cubicBezTo>
                  <a:pt x="3039110" y="3312548"/>
                  <a:pt x="3061358" y="3300115"/>
                  <a:pt x="3085243" y="3282774"/>
                </a:cubicBezTo>
                <a:cubicBezTo>
                  <a:pt x="3109127" y="3265434"/>
                  <a:pt x="3135302" y="3233043"/>
                  <a:pt x="3150025" y="3208177"/>
                </a:cubicBezTo>
                <a:cubicBezTo>
                  <a:pt x="3164748" y="3183312"/>
                  <a:pt x="3170638" y="3160409"/>
                  <a:pt x="3173582" y="3133580"/>
                </a:cubicBezTo>
                <a:cubicBezTo>
                  <a:pt x="3176526" y="3106751"/>
                  <a:pt x="3176527" y="3074033"/>
                  <a:pt x="3167693" y="3047204"/>
                </a:cubicBezTo>
                <a:cubicBezTo>
                  <a:pt x="3158859" y="3020375"/>
                  <a:pt x="3143154" y="2989947"/>
                  <a:pt x="3120579" y="2972606"/>
                </a:cubicBezTo>
                <a:cubicBezTo>
                  <a:pt x="3098003" y="2955266"/>
                  <a:pt x="3058414" y="2945123"/>
                  <a:pt x="3032239" y="2943160"/>
                </a:cubicBezTo>
                <a:cubicBezTo>
                  <a:pt x="3006064" y="2941197"/>
                  <a:pt x="2979890" y="2951012"/>
                  <a:pt x="2963531" y="2960828"/>
                </a:cubicBezTo>
                <a:cubicBezTo>
                  <a:pt x="2947172" y="2970643"/>
                  <a:pt x="2941937" y="2981767"/>
                  <a:pt x="2934085" y="3002052"/>
                </a:cubicBezTo>
                <a:cubicBezTo>
                  <a:pt x="2926232" y="3022337"/>
                  <a:pt x="2920343" y="3074033"/>
                  <a:pt x="2916417" y="3082539"/>
                </a:cubicBezTo>
                <a:lnTo>
                  <a:pt x="2914116" y="3084840"/>
                </a:lnTo>
                <a:cubicBezTo>
                  <a:pt x="2912368" y="3083275"/>
                  <a:pt x="2912000" y="3070761"/>
                  <a:pt x="2910527" y="3053093"/>
                </a:cubicBezTo>
                <a:cubicBezTo>
                  <a:pt x="2908564" y="3029537"/>
                  <a:pt x="2892533" y="2983731"/>
                  <a:pt x="2904639" y="2941197"/>
                </a:cubicBezTo>
                <a:cubicBezTo>
                  <a:pt x="2916744" y="2898663"/>
                  <a:pt x="2957314" y="2833881"/>
                  <a:pt x="2983162" y="2797891"/>
                </a:cubicBezTo>
                <a:cubicBezTo>
                  <a:pt x="3009009" y="2761901"/>
                  <a:pt x="3029622" y="2744888"/>
                  <a:pt x="3059723" y="2725257"/>
                </a:cubicBezTo>
                <a:cubicBezTo>
                  <a:pt x="3089824" y="2705626"/>
                  <a:pt x="3132031" y="2687631"/>
                  <a:pt x="3163766" y="2680105"/>
                </a:cubicBezTo>
                <a:cubicBezTo>
                  <a:pt x="3179635" y="2676342"/>
                  <a:pt x="3196975" y="2673234"/>
                  <a:pt x="3212476" y="2672621"/>
                </a:cubicBezTo>
                <a:cubicBezTo>
                  <a:pt x="3227976" y="2672008"/>
                  <a:pt x="3241636" y="2673889"/>
                  <a:pt x="3250142" y="2680105"/>
                </a:cubicBezTo>
                <a:cubicBezTo>
                  <a:pt x="3267155" y="2692538"/>
                  <a:pt x="3267156" y="2695810"/>
                  <a:pt x="3265847" y="2754703"/>
                </a:cubicBezTo>
                <a:cubicBezTo>
                  <a:pt x="3264538" y="2813596"/>
                  <a:pt x="3257995" y="2950031"/>
                  <a:pt x="3242290" y="3033462"/>
                </a:cubicBezTo>
                <a:cubicBezTo>
                  <a:pt x="3234437" y="3075178"/>
                  <a:pt x="3225767" y="3113049"/>
                  <a:pt x="3214561" y="3149285"/>
                </a:cubicBezTo>
                <a:close/>
                <a:moveTo>
                  <a:pt x="2553245" y="5455916"/>
                </a:moveTo>
                <a:cubicBezTo>
                  <a:pt x="2416482" y="5599878"/>
                  <a:pt x="2299353" y="5855733"/>
                  <a:pt x="1718931" y="6188150"/>
                </a:cubicBezTo>
                <a:cubicBezTo>
                  <a:pt x="1839989" y="5989878"/>
                  <a:pt x="1972825" y="5838719"/>
                  <a:pt x="2082104" y="5593333"/>
                </a:cubicBezTo>
                <a:cubicBezTo>
                  <a:pt x="2211667" y="5578936"/>
                  <a:pt x="2425645" y="5515464"/>
                  <a:pt x="2553245" y="5455916"/>
                </a:cubicBezTo>
                <a:close/>
                <a:moveTo>
                  <a:pt x="3036165" y="4374254"/>
                </a:moveTo>
                <a:cubicBezTo>
                  <a:pt x="3033159" y="4378179"/>
                  <a:pt x="3029540" y="4369346"/>
                  <a:pt x="3016535" y="4366401"/>
                </a:cubicBezTo>
                <a:cubicBezTo>
                  <a:pt x="2999195" y="4362475"/>
                  <a:pt x="2973346" y="4352005"/>
                  <a:pt x="2932122" y="4350697"/>
                </a:cubicBezTo>
                <a:cubicBezTo>
                  <a:pt x="2890897" y="4349389"/>
                  <a:pt x="2820879" y="4347752"/>
                  <a:pt x="2769185" y="4358549"/>
                </a:cubicBezTo>
                <a:cubicBezTo>
                  <a:pt x="2717491" y="4369346"/>
                  <a:pt x="2662524" y="4391267"/>
                  <a:pt x="2621954" y="4415479"/>
                </a:cubicBezTo>
                <a:cubicBezTo>
                  <a:pt x="2581383" y="4439691"/>
                  <a:pt x="2540486" y="4494330"/>
                  <a:pt x="2525762" y="4503818"/>
                </a:cubicBezTo>
                <a:lnTo>
                  <a:pt x="2519766" y="4507422"/>
                </a:lnTo>
                <a:cubicBezTo>
                  <a:pt x="2518217" y="4507437"/>
                  <a:pt x="2528216" y="4496456"/>
                  <a:pt x="2533614" y="4472408"/>
                </a:cubicBezTo>
                <a:cubicBezTo>
                  <a:pt x="2540812" y="4440344"/>
                  <a:pt x="2557171" y="4366074"/>
                  <a:pt x="2568950" y="4311434"/>
                </a:cubicBezTo>
                <a:cubicBezTo>
                  <a:pt x="2580729" y="4256795"/>
                  <a:pt x="2593162" y="4194958"/>
                  <a:pt x="2604286" y="4144571"/>
                </a:cubicBezTo>
                <a:cubicBezTo>
                  <a:pt x="2615409" y="4094185"/>
                  <a:pt x="2660888" y="4008137"/>
                  <a:pt x="2669068" y="3991450"/>
                </a:cubicBezTo>
                <a:lnTo>
                  <a:pt x="2670983" y="3988024"/>
                </a:lnTo>
                <a:cubicBezTo>
                  <a:pt x="2672937" y="3986232"/>
                  <a:pt x="2658516" y="4024987"/>
                  <a:pt x="2653363" y="4044454"/>
                </a:cubicBezTo>
                <a:cubicBezTo>
                  <a:pt x="2647474" y="4066702"/>
                  <a:pt x="2634714" y="4100075"/>
                  <a:pt x="2633732" y="4124941"/>
                </a:cubicBezTo>
                <a:cubicBezTo>
                  <a:pt x="2632750" y="4149807"/>
                  <a:pt x="2639621" y="4170747"/>
                  <a:pt x="2647474" y="4193649"/>
                </a:cubicBezTo>
                <a:cubicBezTo>
                  <a:pt x="2655326" y="4216552"/>
                  <a:pt x="2666451" y="4244362"/>
                  <a:pt x="2680847" y="4262357"/>
                </a:cubicBezTo>
                <a:cubicBezTo>
                  <a:pt x="2695242" y="4280352"/>
                  <a:pt x="2716182" y="4292459"/>
                  <a:pt x="2733850" y="4301619"/>
                </a:cubicBezTo>
                <a:cubicBezTo>
                  <a:pt x="2751518" y="4310780"/>
                  <a:pt x="2767550" y="4316669"/>
                  <a:pt x="2786853" y="4317324"/>
                </a:cubicBezTo>
                <a:cubicBezTo>
                  <a:pt x="2806157" y="4317978"/>
                  <a:pt x="2833640" y="4313071"/>
                  <a:pt x="2849672" y="4305546"/>
                </a:cubicBezTo>
                <a:cubicBezTo>
                  <a:pt x="2865704" y="4298020"/>
                  <a:pt x="2872248" y="4285587"/>
                  <a:pt x="2883045" y="4272173"/>
                </a:cubicBezTo>
                <a:cubicBezTo>
                  <a:pt x="2893841" y="4258758"/>
                  <a:pt x="2911836" y="4243381"/>
                  <a:pt x="2914454" y="4225059"/>
                </a:cubicBezTo>
                <a:cubicBezTo>
                  <a:pt x="2917071" y="4206736"/>
                  <a:pt x="2909873" y="4181216"/>
                  <a:pt x="2898749" y="4162239"/>
                </a:cubicBezTo>
                <a:cubicBezTo>
                  <a:pt x="2887625" y="4143263"/>
                  <a:pt x="2851635" y="4118397"/>
                  <a:pt x="2847709" y="4111199"/>
                </a:cubicBezTo>
                <a:cubicBezTo>
                  <a:pt x="2843783" y="4104002"/>
                  <a:pt x="2855234" y="4104329"/>
                  <a:pt x="2875192" y="4119052"/>
                </a:cubicBezTo>
                <a:cubicBezTo>
                  <a:pt x="2895150" y="4133775"/>
                  <a:pt x="2942264" y="4168783"/>
                  <a:pt x="2967457" y="4199538"/>
                </a:cubicBezTo>
                <a:cubicBezTo>
                  <a:pt x="2992650" y="4230293"/>
                  <a:pt x="3014898" y="4274464"/>
                  <a:pt x="3026350" y="4303583"/>
                </a:cubicBezTo>
                <a:cubicBezTo>
                  <a:pt x="3037802" y="4332701"/>
                  <a:pt x="3037802" y="4363784"/>
                  <a:pt x="3036165" y="4374254"/>
                </a:cubicBezTo>
                <a:close/>
                <a:moveTo>
                  <a:pt x="3005370" y="4661726"/>
                </a:moveTo>
                <a:cubicBezTo>
                  <a:pt x="2988234" y="4714033"/>
                  <a:pt x="2965331" y="4774561"/>
                  <a:pt x="2945864" y="4813987"/>
                </a:cubicBezTo>
                <a:cubicBezTo>
                  <a:pt x="2906929" y="4892839"/>
                  <a:pt x="2851962" y="4969071"/>
                  <a:pt x="2796669" y="5031890"/>
                </a:cubicBezTo>
                <a:cubicBezTo>
                  <a:pt x="2741375" y="5094709"/>
                  <a:pt x="2689353" y="5144441"/>
                  <a:pt x="2614102" y="5190901"/>
                </a:cubicBezTo>
                <a:cubicBezTo>
                  <a:pt x="2538849" y="5237361"/>
                  <a:pt x="2413866" y="5283494"/>
                  <a:pt x="2345158" y="5310649"/>
                </a:cubicBezTo>
                <a:cubicBezTo>
                  <a:pt x="2276450" y="5337805"/>
                  <a:pt x="2201851" y="5369542"/>
                  <a:pt x="2201852" y="5353839"/>
                </a:cubicBezTo>
                <a:cubicBezTo>
                  <a:pt x="2201853" y="5338133"/>
                  <a:pt x="2377876" y="4907234"/>
                  <a:pt x="2415830" y="4827729"/>
                </a:cubicBezTo>
                <a:cubicBezTo>
                  <a:pt x="2453783" y="4748224"/>
                  <a:pt x="2424663" y="4857503"/>
                  <a:pt x="2429570" y="4876806"/>
                </a:cubicBezTo>
                <a:cubicBezTo>
                  <a:pt x="2434479" y="4896110"/>
                  <a:pt x="2440695" y="4925556"/>
                  <a:pt x="2449202" y="4945516"/>
                </a:cubicBezTo>
                <a:cubicBezTo>
                  <a:pt x="2457709" y="4965473"/>
                  <a:pt x="2467197" y="4980196"/>
                  <a:pt x="2480611" y="4996555"/>
                </a:cubicBezTo>
                <a:cubicBezTo>
                  <a:pt x="2494025" y="5012914"/>
                  <a:pt x="2507767" y="5031564"/>
                  <a:pt x="2529688" y="5043669"/>
                </a:cubicBezTo>
                <a:cubicBezTo>
                  <a:pt x="2551609" y="5055775"/>
                  <a:pt x="2585964" y="5065918"/>
                  <a:pt x="2612138" y="5069190"/>
                </a:cubicBezTo>
                <a:cubicBezTo>
                  <a:pt x="2638313" y="5072462"/>
                  <a:pt x="2660234" y="5073771"/>
                  <a:pt x="2686736" y="5063301"/>
                </a:cubicBezTo>
                <a:cubicBezTo>
                  <a:pt x="2713238" y="5052830"/>
                  <a:pt x="2749227" y="5032545"/>
                  <a:pt x="2771148" y="5006370"/>
                </a:cubicBezTo>
                <a:cubicBezTo>
                  <a:pt x="2793070" y="4980196"/>
                  <a:pt x="2812373" y="4939298"/>
                  <a:pt x="2818263" y="4906254"/>
                </a:cubicBezTo>
                <a:cubicBezTo>
                  <a:pt x="2824152" y="4873208"/>
                  <a:pt x="2817280" y="4830673"/>
                  <a:pt x="2806484" y="4808098"/>
                </a:cubicBezTo>
                <a:cubicBezTo>
                  <a:pt x="2795687" y="4785522"/>
                  <a:pt x="2775074" y="4780615"/>
                  <a:pt x="2753480" y="4770799"/>
                </a:cubicBezTo>
                <a:cubicBezTo>
                  <a:pt x="2731887" y="4760984"/>
                  <a:pt x="2700477" y="4747569"/>
                  <a:pt x="2676920" y="4749205"/>
                </a:cubicBezTo>
                <a:cubicBezTo>
                  <a:pt x="2653364" y="4750841"/>
                  <a:pt x="2628170" y="4768182"/>
                  <a:pt x="2612138" y="4780615"/>
                </a:cubicBezTo>
                <a:cubicBezTo>
                  <a:pt x="2596106" y="4793048"/>
                  <a:pt x="2586618" y="4814642"/>
                  <a:pt x="2580729" y="4823803"/>
                </a:cubicBezTo>
                <a:cubicBezTo>
                  <a:pt x="2576312" y="4830675"/>
                  <a:pt x="2576865" y="4836257"/>
                  <a:pt x="2576803" y="4835582"/>
                </a:cubicBezTo>
                <a:cubicBezTo>
                  <a:pt x="2575822" y="4831328"/>
                  <a:pt x="2571240" y="4817585"/>
                  <a:pt x="2574840" y="4798282"/>
                </a:cubicBezTo>
                <a:cubicBezTo>
                  <a:pt x="2578439" y="4778979"/>
                  <a:pt x="2581710" y="4749206"/>
                  <a:pt x="2598397" y="4719760"/>
                </a:cubicBezTo>
                <a:cubicBezTo>
                  <a:pt x="2615082" y="4690313"/>
                  <a:pt x="2638640" y="4650724"/>
                  <a:pt x="2674957" y="4621605"/>
                </a:cubicBezTo>
                <a:cubicBezTo>
                  <a:pt x="2711275" y="4592485"/>
                  <a:pt x="2768531" y="4559439"/>
                  <a:pt x="2816299" y="4545044"/>
                </a:cubicBezTo>
                <a:cubicBezTo>
                  <a:pt x="2852126" y="4534247"/>
                  <a:pt x="2895866" y="4532835"/>
                  <a:pt x="2930542" y="4533771"/>
                </a:cubicBezTo>
                <a:cubicBezTo>
                  <a:pt x="2942101" y="4534083"/>
                  <a:pt x="2952653" y="4534656"/>
                  <a:pt x="2961568" y="4535228"/>
                </a:cubicBezTo>
                <a:cubicBezTo>
                  <a:pt x="2997231" y="4537518"/>
                  <a:pt x="3023078" y="4545698"/>
                  <a:pt x="3030276" y="4558785"/>
                </a:cubicBezTo>
                <a:cubicBezTo>
                  <a:pt x="3033875" y="4565329"/>
                  <a:pt x="3022506" y="4609417"/>
                  <a:pt x="3005370" y="4661726"/>
                </a:cubicBezTo>
                <a:close/>
                <a:moveTo>
                  <a:pt x="3212844" y="4232911"/>
                </a:moveTo>
                <a:cubicBezTo>
                  <a:pt x="3030931" y="3874974"/>
                  <a:pt x="2860795" y="3921434"/>
                  <a:pt x="2832004" y="3918817"/>
                </a:cubicBezTo>
                <a:cubicBezTo>
                  <a:pt x="3399992" y="3471886"/>
                  <a:pt x="3343717" y="3221265"/>
                  <a:pt x="3393448" y="3208177"/>
                </a:cubicBezTo>
                <a:cubicBezTo>
                  <a:pt x="3376434" y="3791216"/>
                  <a:pt x="3280898" y="4003229"/>
                  <a:pt x="3212844" y="4232911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 bwMode="auto">
          <a:xfrm rot="16200000" flipH="1" flipV="1">
            <a:off x="5727194" y="1924781"/>
            <a:ext cx="1581274" cy="2883546"/>
          </a:xfrm>
          <a:custGeom>
            <a:avLst/>
            <a:gdLst/>
            <a:ahLst/>
            <a:cxnLst/>
            <a:rect l="l" t="t" r="r" b="b"/>
            <a:pathLst>
              <a:path w="3393448" h="6188150">
                <a:moveTo>
                  <a:pt x="715029" y="557396"/>
                </a:moveTo>
                <a:lnTo>
                  <a:pt x="711842" y="556335"/>
                </a:lnTo>
                <a:cubicBezTo>
                  <a:pt x="712759" y="554965"/>
                  <a:pt x="713237" y="553438"/>
                  <a:pt x="713696" y="551894"/>
                </a:cubicBezTo>
                <a:close/>
                <a:moveTo>
                  <a:pt x="1024075" y="730869"/>
                </a:moveTo>
                <a:cubicBezTo>
                  <a:pt x="338546" y="908688"/>
                  <a:pt x="107514" y="1269948"/>
                  <a:pt x="0" y="1673175"/>
                </a:cubicBezTo>
                <a:cubicBezTo>
                  <a:pt x="17037" y="993934"/>
                  <a:pt x="309264" y="591154"/>
                  <a:pt x="577465" y="406796"/>
                </a:cubicBezTo>
                <a:cubicBezTo>
                  <a:pt x="563910" y="429407"/>
                  <a:pt x="556293" y="459499"/>
                  <a:pt x="556294" y="492400"/>
                </a:cubicBezTo>
                <a:cubicBezTo>
                  <a:pt x="556293" y="550003"/>
                  <a:pt x="579641" y="598997"/>
                  <a:pt x="612873" y="615898"/>
                </a:cubicBezTo>
                <a:cubicBezTo>
                  <a:pt x="647459" y="665547"/>
                  <a:pt x="709830" y="693126"/>
                  <a:pt x="775874" y="683895"/>
                </a:cubicBezTo>
                <a:cubicBezTo>
                  <a:pt x="805690" y="679728"/>
                  <a:pt x="832728" y="668552"/>
                  <a:pt x="853980" y="650391"/>
                </a:cubicBezTo>
                <a:cubicBezTo>
                  <a:pt x="901260" y="638910"/>
                  <a:pt x="935504" y="595880"/>
                  <a:pt x="935504" y="544851"/>
                </a:cubicBezTo>
                <a:cubicBezTo>
                  <a:pt x="935504" y="483208"/>
                  <a:pt x="885532" y="433236"/>
                  <a:pt x="823889" y="433236"/>
                </a:cubicBezTo>
                <a:cubicBezTo>
                  <a:pt x="778830" y="433236"/>
                  <a:pt x="740007" y="459936"/>
                  <a:pt x="722919" y="498626"/>
                </a:cubicBezTo>
                <a:lnTo>
                  <a:pt x="723716" y="492400"/>
                </a:lnTo>
                <a:lnTo>
                  <a:pt x="723453" y="490218"/>
                </a:lnTo>
                <a:cubicBezTo>
                  <a:pt x="783848" y="401304"/>
                  <a:pt x="885297" y="339183"/>
                  <a:pt x="1004226" y="329406"/>
                </a:cubicBezTo>
                <a:lnTo>
                  <a:pt x="1008781" y="329468"/>
                </a:lnTo>
                <a:cubicBezTo>
                  <a:pt x="1010534" y="330515"/>
                  <a:pt x="1011491" y="332089"/>
                  <a:pt x="1012394" y="333699"/>
                </a:cubicBezTo>
                <a:cubicBezTo>
                  <a:pt x="914833" y="686955"/>
                  <a:pt x="994872" y="640663"/>
                  <a:pt x="1024075" y="730869"/>
                </a:cubicBezTo>
                <a:close/>
                <a:moveTo>
                  <a:pt x="1759277" y="1000685"/>
                </a:moveTo>
                <a:cubicBezTo>
                  <a:pt x="1762968" y="1022831"/>
                  <a:pt x="1729749" y="991458"/>
                  <a:pt x="1729749" y="991458"/>
                </a:cubicBezTo>
                <a:lnTo>
                  <a:pt x="1587645" y="947166"/>
                </a:lnTo>
                <a:cubicBezTo>
                  <a:pt x="1549505" y="936093"/>
                  <a:pt x="1515055" y="929941"/>
                  <a:pt x="1500906" y="925019"/>
                </a:cubicBezTo>
                <a:lnTo>
                  <a:pt x="1494144" y="922612"/>
                </a:lnTo>
                <a:cubicBezTo>
                  <a:pt x="1493906" y="921293"/>
                  <a:pt x="1498426" y="920925"/>
                  <a:pt x="1502751" y="917638"/>
                </a:cubicBezTo>
                <a:cubicBezTo>
                  <a:pt x="1510441" y="911793"/>
                  <a:pt x="1532587" y="904411"/>
                  <a:pt x="1547044" y="889955"/>
                </a:cubicBezTo>
                <a:cubicBezTo>
                  <a:pt x="1561500" y="875498"/>
                  <a:pt x="1580571" y="852736"/>
                  <a:pt x="1589491" y="830898"/>
                </a:cubicBezTo>
                <a:cubicBezTo>
                  <a:pt x="1598410" y="809060"/>
                  <a:pt x="1603024" y="784454"/>
                  <a:pt x="1600563" y="758924"/>
                </a:cubicBezTo>
                <a:cubicBezTo>
                  <a:pt x="1598102" y="733394"/>
                  <a:pt x="1591336" y="702328"/>
                  <a:pt x="1574726" y="677721"/>
                </a:cubicBezTo>
                <a:cubicBezTo>
                  <a:pt x="1558117" y="653115"/>
                  <a:pt x="1527358" y="626047"/>
                  <a:pt x="1500906" y="611283"/>
                </a:cubicBezTo>
                <a:cubicBezTo>
                  <a:pt x="1474454" y="596519"/>
                  <a:pt x="1440619" y="591290"/>
                  <a:pt x="1416012" y="589137"/>
                </a:cubicBezTo>
                <a:cubicBezTo>
                  <a:pt x="1391405" y="586984"/>
                  <a:pt x="1371412" y="589752"/>
                  <a:pt x="1353265" y="598364"/>
                </a:cubicBezTo>
                <a:cubicBezTo>
                  <a:pt x="1335118" y="606976"/>
                  <a:pt x="1317893" y="622356"/>
                  <a:pt x="1307127" y="640811"/>
                </a:cubicBezTo>
                <a:cubicBezTo>
                  <a:pt x="1296362" y="659267"/>
                  <a:pt x="1288980" y="690332"/>
                  <a:pt x="1288672" y="709095"/>
                </a:cubicBezTo>
                <a:cubicBezTo>
                  <a:pt x="1288365" y="727857"/>
                  <a:pt x="1293901" y="737085"/>
                  <a:pt x="1305282" y="753387"/>
                </a:cubicBezTo>
                <a:cubicBezTo>
                  <a:pt x="1316662" y="769689"/>
                  <a:pt x="1350497" y="798295"/>
                  <a:pt x="1356956" y="806907"/>
                </a:cubicBezTo>
                <a:lnTo>
                  <a:pt x="1358960" y="810728"/>
                </a:lnTo>
                <a:cubicBezTo>
                  <a:pt x="1358397" y="812213"/>
                  <a:pt x="1350958" y="807599"/>
                  <a:pt x="1344038" y="805061"/>
                </a:cubicBezTo>
                <a:cubicBezTo>
                  <a:pt x="1334810" y="801678"/>
                  <a:pt x="1319431" y="797372"/>
                  <a:pt x="1301591" y="786606"/>
                </a:cubicBezTo>
                <a:cubicBezTo>
                  <a:pt x="1283751" y="775840"/>
                  <a:pt x="1256683" y="761077"/>
                  <a:pt x="1236998" y="740469"/>
                </a:cubicBezTo>
                <a:cubicBezTo>
                  <a:pt x="1217313" y="719861"/>
                  <a:pt x="1199165" y="693101"/>
                  <a:pt x="1183478" y="662957"/>
                </a:cubicBezTo>
                <a:cubicBezTo>
                  <a:pt x="1167791" y="632814"/>
                  <a:pt x="1150259" y="594674"/>
                  <a:pt x="1142877" y="559609"/>
                </a:cubicBezTo>
                <a:cubicBezTo>
                  <a:pt x="1135495" y="524544"/>
                  <a:pt x="1136110" y="482712"/>
                  <a:pt x="1139186" y="452569"/>
                </a:cubicBezTo>
                <a:cubicBezTo>
                  <a:pt x="1142262" y="422425"/>
                  <a:pt x="1142570" y="377211"/>
                  <a:pt x="1166869" y="371366"/>
                </a:cubicBezTo>
                <a:cubicBezTo>
                  <a:pt x="1169906" y="370636"/>
                  <a:pt x="1173251" y="370381"/>
                  <a:pt x="1176877" y="370548"/>
                </a:cubicBezTo>
                <a:cubicBezTo>
                  <a:pt x="1202256" y="371717"/>
                  <a:pt x="1241381" y="393550"/>
                  <a:pt x="1284982" y="417504"/>
                </a:cubicBezTo>
                <a:cubicBezTo>
                  <a:pt x="1334810" y="444879"/>
                  <a:pt x="1412322" y="492555"/>
                  <a:pt x="1465841" y="535617"/>
                </a:cubicBezTo>
                <a:cubicBezTo>
                  <a:pt x="1519360" y="578679"/>
                  <a:pt x="1565806" y="622048"/>
                  <a:pt x="1606100" y="675875"/>
                </a:cubicBezTo>
                <a:cubicBezTo>
                  <a:pt x="1646394" y="729703"/>
                  <a:pt x="1682073" y="804446"/>
                  <a:pt x="1707603" y="858581"/>
                </a:cubicBezTo>
                <a:cubicBezTo>
                  <a:pt x="1733133" y="912716"/>
                  <a:pt x="1755587" y="978539"/>
                  <a:pt x="1759277" y="1000685"/>
                </a:cubicBezTo>
                <a:close/>
                <a:moveTo>
                  <a:pt x="2359068" y="661111"/>
                </a:moveTo>
                <a:cubicBezTo>
                  <a:pt x="2359683" y="671877"/>
                  <a:pt x="2334461" y="657728"/>
                  <a:pt x="2305548" y="681412"/>
                </a:cubicBezTo>
                <a:cubicBezTo>
                  <a:pt x="2276636" y="705096"/>
                  <a:pt x="2218502" y="753695"/>
                  <a:pt x="2185590" y="803216"/>
                </a:cubicBezTo>
                <a:cubicBezTo>
                  <a:pt x="2152678" y="852737"/>
                  <a:pt x="2123766" y="925327"/>
                  <a:pt x="2108078" y="978539"/>
                </a:cubicBezTo>
                <a:cubicBezTo>
                  <a:pt x="2092391" y="1031751"/>
                  <a:pt x="2090854" y="1077274"/>
                  <a:pt x="2091469" y="1122489"/>
                </a:cubicBezTo>
                <a:cubicBezTo>
                  <a:pt x="2092084" y="1167705"/>
                  <a:pt x="2111155" y="1232605"/>
                  <a:pt x="2111770" y="1249830"/>
                </a:cubicBezTo>
                <a:lnTo>
                  <a:pt x="2111864" y="1254375"/>
                </a:lnTo>
                <a:cubicBezTo>
                  <a:pt x="2110777" y="1255517"/>
                  <a:pt x="2106935" y="1237613"/>
                  <a:pt x="2095161" y="1225838"/>
                </a:cubicBezTo>
                <a:cubicBezTo>
                  <a:pt x="2079781" y="1210459"/>
                  <a:pt x="2036103" y="1169550"/>
                  <a:pt x="2019494" y="1157555"/>
                </a:cubicBezTo>
                <a:cubicBezTo>
                  <a:pt x="2002885" y="1145559"/>
                  <a:pt x="2000116" y="1157861"/>
                  <a:pt x="1995502" y="1153863"/>
                </a:cubicBezTo>
                <a:lnTo>
                  <a:pt x="1993715" y="1152637"/>
                </a:lnTo>
                <a:cubicBezTo>
                  <a:pt x="1993254" y="1152421"/>
                  <a:pt x="1995733" y="1152936"/>
                  <a:pt x="1991812" y="1133562"/>
                </a:cubicBezTo>
                <a:cubicBezTo>
                  <a:pt x="1986583" y="1107725"/>
                  <a:pt x="1972434" y="1033597"/>
                  <a:pt x="1964129" y="998840"/>
                </a:cubicBezTo>
                <a:cubicBezTo>
                  <a:pt x="1955824" y="964083"/>
                  <a:pt x="1949057" y="946550"/>
                  <a:pt x="1941983" y="925019"/>
                </a:cubicBezTo>
                <a:cubicBezTo>
                  <a:pt x="1934909" y="903489"/>
                  <a:pt x="1921682" y="877960"/>
                  <a:pt x="1921682" y="869655"/>
                </a:cubicBezTo>
                <a:lnTo>
                  <a:pt x="1922605" y="866670"/>
                </a:lnTo>
                <a:cubicBezTo>
                  <a:pt x="1924566" y="866482"/>
                  <a:pt x="1929987" y="873345"/>
                  <a:pt x="1941983" y="875191"/>
                </a:cubicBezTo>
                <a:cubicBezTo>
                  <a:pt x="1957977" y="877651"/>
                  <a:pt x="1994887" y="886264"/>
                  <a:pt x="2017649" y="884419"/>
                </a:cubicBezTo>
                <a:cubicBezTo>
                  <a:pt x="2040410" y="882573"/>
                  <a:pt x="2059480" y="874884"/>
                  <a:pt x="2078550" y="864118"/>
                </a:cubicBezTo>
                <a:cubicBezTo>
                  <a:pt x="2097620" y="853352"/>
                  <a:pt x="2120075" y="834282"/>
                  <a:pt x="2132071" y="819826"/>
                </a:cubicBezTo>
                <a:cubicBezTo>
                  <a:pt x="2144067" y="805369"/>
                  <a:pt x="2146527" y="796141"/>
                  <a:pt x="2150525" y="777379"/>
                </a:cubicBezTo>
                <a:cubicBezTo>
                  <a:pt x="2154524" y="758616"/>
                  <a:pt x="2157293" y="726935"/>
                  <a:pt x="2156062" y="707250"/>
                </a:cubicBezTo>
                <a:cubicBezTo>
                  <a:pt x="2154832" y="687564"/>
                  <a:pt x="2151448" y="672492"/>
                  <a:pt x="2143143" y="659266"/>
                </a:cubicBezTo>
                <a:cubicBezTo>
                  <a:pt x="2134838" y="646040"/>
                  <a:pt x="2124688" y="634044"/>
                  <a:pt x="2106233" y="627892"/>
                </a:cubicBezTo>
                <a:cubicBezTo>
                  <a:pt x="2087778" y="621740"/>
                  <a:pt x="2053021" y="622356"/>
                  <a:pt x="2032413" y="622356"/>
                </a:cubicBezTo>
                <a:cubicBezTo>
                  <a:pt x="2011804" y="622356"/>
                  <a:pt x="1978893" y="627277"/>
                  <a:pt x="1977048" y="624201"/>
                </a:cubicBezTo>
                <a:cubicBezTo>
                  <a:pt x="1975203" y="621125"/>
                  <a:pt x="1997657" y="610360"/>
                  <a:pt x="2021340" y="603901"/>
                </a:cubicBezTo>
                <a:cubicBezTo>
                  <a:pt x="2045024" y="597442"/>
                  <a:pt x="2081011" y="586676"/>
                  <a:pt x="2119152" y="585445"/>
                </a:cubicBezTo>
                <a:cubicBezTo>
                  <a:pt x="2123920" y="585292"/>
                  <a:pt x="2129067" y="585268"/>
                  <a:pt x="2134483" y="585354"/>
                </a:cubicBezTo>
                <a:cubicBezTo>
                  <a:pt x="2172402" y="585956"/>
                  <a:pt x="2223538" y="591944"/>
                  <a:pt x="2250183" y="596519"/>
                </a:cubicBezTo>
                <a:cubicBezTo>
                  <a:pt x="2280634" y="601748"/>
                  <a:pt x="2283711" y="606054"/>
                  <a:pt x="2301857" y="616819"/>
                </a:cubicBezTo>
                <a:cubicBezTo>
                  <a:pt x="2320005" y="627584"/>
                  <a:pt x="2358452" y="650345"/>
                  <a:pt x="2359068" y="661111"/>
                </a:cubicBezTo>
                <a:close/>
                <a:moveTo>
                  <a:pt x="2488658" y="481183"/>
                </a:moveTo>
                <a:cubicBezTo>
                  <a:pt x="1865966" y="204659"/>
                  <a:pt x="1784517" y="617339"/>
                  <a:pt x="1777049" y="578336"/>
                </a:cubicBezTo>
                <a:cubicBezTo>
                  <a:pt x="1664529" y="550311"/>
                  <a:pt x="1587053" y="164052"/>
                  <a:pt x="902141" y="163283"/>
                </a:cubicBezTo>
                <a:cubicBezTo>
                  <a:pt x="1140457" y="40836"/>
                  <a:pt x="1355167" y="-3248"/>
                  <a:pt x="1544081" y="185"/>
                </a:cubicBezTo>
                <a:cubicBezTo>
                  <a:pt x="2110821" y="10484"/>
                  <a:pt x="2445394" y="448434"/>
                  <a:pt x="2488658" y="481183"/>
                </a:cubicBezTo>
                <a:close/>
                <a:moveTo>
                  <a:pt x="2674650" y="1840393"/>
                </a:moveTo>
                <a:cubicBezTo>
                  <a:pt x="2648198" y="1922211"/>
                  <a:pt x="2603906" y="2020638"/>
                  <a:pt x="2584220" y="2045245"/>
                </a:cubicBezTo>
                <a:lnTo>
                  <a:pt x="2574575" y="2053867"/>
                </a:lnTo>
                <a:cubicBezTo>
                  <a:pt x="2568995" y="2053203"/>
                  <a:pt x="2572455" y="2026328"/>
                  <a:pt x="2556537" y="1988034"/>
                </a:cubicBezTo>
                <a:cubicBezTo>
                  <a:pt x="2535314" y="1936975"/>
                  <a:pt x="2491330" y="1812402"/>
                  <a:pt x="2456880" y="1738890"/>
                </a:cubicBezTo>
                <a:cubicBezTo>
                  <a:pt x="2422431" y="1665377"/>
                  <a:pt x="2368603" y="1582328"/>
                  <a:pt x="2349840" y="1546957"/>
                </a:cubicBezTo>
                <a:lnTo>
                  <a:pt x="2340974" y="1529295"/>
                </a:lnTo>
                <a:cubicBezTo>
                  <a:pt x="2342156" y="1525979"/>
                  <a:pt x="2344073" y="1527810"/>
                  <a:pt x="2344304" y="1526656"/>
                </a:cubicBezTo>
                <a:lnTo>
                  <a:pt x="2345573" y="1524811"/>
                </a:lnTo>
                <a:cubicBezTo>
                  <a:pt x="2346611" y="1525118"/>
                  <a:pt x="2348764" y="1526349"/>
                  <a:pt x="2353532" y="1528502"/>
                </a:cubicBezTo>
                <a:cubicBezTo>
                  <a:pt x="2363067" y="1532808"/>
                  <a:pt x="2378139" y="1547879"/>
                  <a:pt x="2401515" y="1552493"/>
                </a:cubicBezTo>
                <a:cubicBezTo>
                  <a:pt x="2424891" y="1557107"/>
                  <a:pt x="2463339" y="1558338"/>
                  <a:pt x="2493791" y="1556185"/>
                </a:cubicBezTo>
                <a:cubicBezTo>
                  <a:pt x="2524242" y="1554032"/>
                  <a:pt x="2558998" y="1549417"/>
                  <a:pt x="2584220" y="1539575"/>
                </a:cubicBezTo>
                <a:cubicBezTo>
                  <a:pt x="2609442" y="1529732"/>
                  <a:pt x="2628513" y="1514045"/>
                  <a:pt x="2645122" y="1497128"/>
                </a:cubicBezTo>
                <a:cubicBezTo>
                  <a:pt x="2661731" y="1480211"/>
                  <a:pt x="2674958" y="1462063"/>
                  <a:pt x="2683878" y="1438072"/>
                </a:cubicBezTo>
                <a:cubicBezTo>
                  <a:pt x="2692797" y="1414081"/>
                  <a:pt x="2699257" y="1379015"/>
                  <a:pt x="2698641" y="1353178"/>
                </a:cubicBezTo>
                <a:cubicBezTo>
                  <a:pt x="2698026" y="1327341"/>
                  <a:pt x="2688799" y="1306118"/>
                  <a:pt x="2680187" y="1283049"/>
                </a:cubicBezTo>
                <a:cubicBezTo>
                  <a:pt x="2671575" y="1259980"/>
                  <a:pt x="2662347" y="1233835"/>
                  <a:pt x="2646967" y="1214765"/>
                </a:cubicBezTo>
                <a:cubicBezTo>
                  <a:pt x="2631588" y="1195695"/>
                  <a:pt x="2611595" y="1178777"/>
                  <a:pt x="2587911" y="1168627"/>
                </a:cubicBezTo>
                <a:cubicBezTo>
                  <a:pt x="2564227" y="1158477"/>
                  <a:pt x="2526394" y="1153863"/>
                  <a:pt x="2504863" y="1153863"/>
                </a:cubicBezTo>
                <a:cubicBezTo>
                  <a:pt x="2483332" y="1153863"/>
                  <a:pt x="2475950" y="1158169"/>
                  <a:pt x="2458726" y="1168627"/>
                </a:cubicBezTo>
                <a:cubicBezTo>
                  <a:pt x="2441501" y="1179085"/>
                  <a:pt x="2412895" y="1202154"/>
                  <a:pt x="2401515" y="1216611"/>
                </a:cubicBezTo>
                <a:cubicBezTo>
                  <a:pt x="2390134" y="1231067"/>
                  <a:pt x="2389519" y="1232298"/>
                  <a:pt x="2390442" y="1255366"/>
                </a:cubicBezTo>
                <a:cubicBezTo>
                  <a:pt x="2391365" y="1278435"/>
                  <a:pt x="2404283" y="1336876"/>
                  <a:pt x="2407051" y="1355023"/>
                </a:cubicBezTo>
                <a:cubicBezTo>
                  <a:pt x="2409820" y="1373171"/>
                  <a:pt x="2410742" y="1366712"/>
                  <a:pt x="2407052" y="1364252"/>
                </a:cubicBezTo>
                <a:cubicBezTo>
                  <a:pt x="2403361" y="1361790"/>
                  <a:pt x="2396286" y="1355331"/>
                  <a:pt x="2384905" y="1340259"/>
                </a:cubicBezTo>
                <a:cubicBezTo>
                  <a:pt x="2373525" y="1325187"/>
                  <a:pt x="2351379" y="1299658"/>
                  <a:pt x="2338768" y="1273821"/>
                </a:cubicBezTo>
                <a:cubicBezTo>
                  <a:pt x="2326157" y="1247984"/>
                  <a:pt x="2315084" y="1219378"/>
                  <a:pt x="2309240" y="1185237"/>
                </a:cubicBezTo>
                <a:cubicBezTo>
                  <a:pt x="2303395" y="1151094"/>
                  <a:pt x="2299089" y="1108033"/>
                  <a:pt x="2303703" y="1068970"/>
                </a:cubicBezTo>
                <a:cubicBezTo>
                  <a:pt x="2308316" y="1029907"/>
                  <a:pt x="2324926" y="982538"/>
                  <a:pt x="2336922" y="950857"/>
                </a:cubicBezTo>
                <a:cubicBezTo>
                  <a:pt x="2348918" y="919176"/>
                  <a:pt x="2355993" y="901951"/>
                  <a:pt x="2375678" y="878882"/>
                </a:cubicBezTo>
                <a:cubicBezTo>
                  <a:pt x="2395363" y="855813"/>
                  <a:pt x="2453497" y="788144"/>
                  <a:pt x="2486408" y="793988"/>
                </a:cubicBezTo>
                <a:cubicBezTo>
                  <a:pt x="2519320" y="799832"/>
                  <a:pt x="2544849" y="869039"/>
                  <a:pt x="2573147" y="913947"/>
                </a:cubicBezTo>
                <a:cubicBezTo>
                  <a:pt x="2601444" y="958855"/>
                  <a:pt x="2630973" y="1001608"/>
                  <a:pt x="2656195" y="1063433"/>
                </a:cubicBezTo>
                <a:cubicBezTo>
                  <a:pt x="2681417" y="1125258"/>
                  <a:pt x="2710023" y="1203077"/>
                  <a:pt x="2724479" y="1284894"/>
                </a:cubicBezTo>
                <a:cubicBezTo>
                  <a:pt x="2738935" y="1366712"/>
                  <a:pt x="2751239" y="1461756"/>
                  <a:pt x="2742934" y="1554339"/>
                </a:cubicBezTo>
                <a:cubicBezTo>
                  <a:pt x="2734629" y="1646921"/>
                  <a:pt x="2701102" y="1758575"/>
                  <a:pt x="2674650" y="1840393"/>
                </a:cubicBezTo>
                <a:close/>
                <a:moveTo>
                  <a:pt x="2688399" y="3782721"/>
                </a:moveTo>
                <a:lnTo>
                  <a:pt x="2682542" y="3785743"/>
                </a:lnTo>
                <a:cubicBezTo>
                  <a:pt x="2677613" y="3778775"/>
                  <a:pt x="2676682" y="3747109"/>
                  <a:pt x="2690661" y="3738212"/>
                </a:cubicBezTo>
                <a:cubicBezTo>
                  <a:pt x="2692284" y="3737180"/>
                  <a:pt x="2694117" y="3736044"/>
                  <a:pt x="2696164" y="3734849"/>
                </a:cubicBezTo>
                <a:cubicBezTo>
                  <a:pt x="2694143" y="3761589"/>
                  <a:pt x="2691236" y="3776157"/>
                  <a:pt x="2688399" y="3782721"/>
                </a:cubicBezTo>
                <a:close/>
                <a:moveTo>
                  <a:pt x="3204623" y="2499010"/>
                </a:moveTo>
                <a:cubicBezTo>
                  <a:pt x="3204419" y="2503263"/>
                  <a:pt x="3202047" y="2506371"/>
                  <a:pt x="3197139" y="2509316"/>
                </a:cubicBezTo>
                <a:cubicBezTo>
                  <a:pt x="3187323" y="2515205"/>
                  <a:pt x="3170964" y="2510952"/>
                  <a:pt x="3140209" y="2517168"/>
                </a:cubicBezTo>
                <a:cubicBezTo>
                  <a:pt x="3109454" y="2523385"/>
                  <a:pt x="3056778" y="2527639"/>
                  <a:pt x="3012609" y="2546615"/>
                </a:cubicBezTo>
                <a:cubicBezTo>
                  <a:pt x="2968439" y="2565592"/>
                  <a:pt x="2908237" y="2603217"/>
                  <a:pt x="2875192" y="2631028"/>
                </a:cubicBezTo>
                <a:cubicBezTo>
                  <a:pt x="2842147" y="2658839"/>
                  <a:pt x="2829713" y="2690248"/>
                  <a:pt x="2814336" y="2713478"/>
                </a:cubicBezTo>
                <a:cubicBezTo>
                  <a:pt x="2798958" y="2736708"/>
                  <a:pt x="2794706" y="2739980"/>
                  <a:pt x="2782927" y="2770408"/>
                </a:cubicBezTo>
                <a:cubicBezTo>
                  <a:pt x="2771148" y="2800836"/>
                  <a:pt x="2751518" y="2874124"/>
                  <a:pt x="2743665" y="2896045"/>
                </a:cubicBezTo>
                <a:lnTo>
                  <a:pt x="2739402" y="2907179"/>
                </a:lnTo>
                <a:cubicBezTo>
                  <a:pt x="2736733" y="2907409"/>
                  <a:pt x="2736549" y="2904511"/>
                  <a:pt x="2735813" y="2901934"/>
                </a:cubicBezTo>
                <a:cubicBezTo>
                  <a:pt x="2733850" y="2895065"/>
                  <a:pt x="2737776" y="2912077"/>
                  <a:pt x="2731887" y="2854820"/>
                </a:cubicBezTo>
                <a:cubicBezTo>
                  <a:pt x="2725997" y="2797563"/>
                  <a:pt x="2708329" y="2628411"/>
                  <a:pt x="2700477" y="2558394"/>
                </a:cubicBezTo>
                <a:cubicBezTo>
                  <a:pt x="2692624" y="2488378"/>
                  <a:pt x="2689680" y="2468746"/>
                  <a:pt x="2684773" y="2434719"/>
                </a:cubicBezTo>
                <a:cubicBezTo>
                  <a:pt x="2679865" y="2400692"/>
                  <a:pt x="2666450" y="2371572"/>
                  <a:pt x="2671031" y="2354232"/>
                </a:cubicBezTo>
                <a:cubicBezTo>
                  <a:pt x="2675611" y="2336892"/>
                  <a:pt x="2705385" y="2331003"/>
                  <a:pt x="2712255" y="2330675"/>
                </a:cubicBezTo>
                <a:cubicBezTo>
                  <a:pt x="2719126" y="2330348"/>
                  <a:pt x="2710620" y="2338527"/>
                  <a:pt x="2712255" y="2352269"/>
                </a:cubicBezTo>
                <a:cubicBezTo>
                  <a:pt x="2713892" y="2366011"/>
                  <a:pt x="2712255" y="2390549"/>
                  <a:pt x="2722071" y="2413125"/>
                </a:cubicBezTo>
                <a:cubicBezTo>
                  <a:pt x="2731887" y="2435700"/>
                  <a:pt x="2751190" y="2467764"/>
                  <a:pt x="2771148" y="2487723"/>
                </a:cubicBezTo>
                <a:cubicBezTo>
                  <a:pt x="2791107" y="2507681"/>
                  <a:pt x="2819572" y="2523058"/>
                  <a:pt x="2841820" y="2532874"/>
                </a:cubicBezTo>
                <a:cubicBezTo>
                  <a:pt x="2864068" y="2542689"/>
                  <a:pt x="2882063" y="2550215"/>
                  <a:pt x="2904639" y="2546615"/>
                </a:cubicBezTo>
                <a:cubicBezTo>
                  <a:pt x="2927214" y="2543016"/>
                  <a:pt x="2959277" y="2524694"/>
                  <a:pt x="2977273" y="2511279"/>
                </a:cubicBezTo>
                <a:cubicBezTo>
                  <a:pt x="2995268" y="2497865"/>
                  <a:pt x="3004756" y="2481505"/>
                  <a:pt x="3012609" y="2466128"/>
                </a:cubicBezTo>
                <a:cubicBezTo>
                  <a:pt x="3020461" y="2450751"/>
                  <a:pt x="3024059" y="2435373"/>
                  <a:pt x="3024387" y="2419014"/>
                </a:cubicBezTo>
                <a:cubicBezTo>
                  <a:pt x="3024714" y="2402655"/>
                  <a:pt x="3025369" y="2382697"/>
                  <a:pt x="3014572" y="2367974"/>
                </a:cubicBezTo>
                <a:cubicBezTo>
                  <a:pt x="3003775" y="2353251"/>
                  <a:pt x="2974983" y="2339837"/>
                  <a:pt x="2959605" y="2330675"/>
                </a:cubicBezTo>
                <a:cubicBezTo>
                  <a:pt x="2944227" y="2321515"/>
                  <a:pt x="2913472" y="2311698"/>
                  <a:pt x="2914454" y="2309081"/>
                </a:cubicBezTo>
                <a:cubicBezTo>
                  <a:pt x="2914699" y="2308427"/>
                  <a:pt x="2916621" y="2308120"/>
                  <a:pt x="2919714" y="2308115"/>
                </a:cubicBezTo>
                <a:cubicBezTo>
                  <a:pt x="2928992" y="2308100"/>
                  <a:pt x="2948807" y="2310799"/>
                  <a:pt x="2965494" y="2314970"/>
                </a:cubicBezTo>
                <a:cubicBezTo>
                  <a:pt x="2987742" y="2320533"/>
                  <a:pt x="3016862" y="2325113"/>
                  <a:pt x="3047944" y="2342454"/>
                </a:cubicBezTo>
                <a:cubicBezTo>
                  <a:pt x="3079026" y="2359795"/>
                  <a:pt x="3126795" y="2395785"/>
                  <a:pt x="3151988" y="2419014"/>
                </a:cubicBezTo>
                <a:cubicBezTo>
                  <a:pt x="3177180" y="2442244"/>
                  <a:pt x="3191576" y="2466783"/>
                  <a:pt x="3199102" y="2481833"/>
                </a:cubicBezTo>
                <a:cubicBezTo>
                  <a:pt x="3202865" y="2489358"/>
                  <a:pt x="3204828" y="2494757"/>
                  <a:pt x="3204623" y="2499010"/>
                </a:cubicBezTo>
                <a:close/>
                <a:moveTo>
                  <a:pt x="3340445" y="2354232"/>
                </a:moveTo>
                <a:cubicBezTo>
                  <a:pt x="3248834" y="2270473"/>
                  <a:pt x="3112072" y="2037519"/>
                  <a:pt x="2794706" y="2150071"/>
                </a:cubicBezTo>
                <a:cubicBezTo>
                  <a:pt x="2815645" y="2068275"/>
                  <a:pt x="3095712" y="1750909"/>
                  <a:pt x="2857524" y="997735"/>
                </a:cubicBezTo>
                <a:cubicBezTo>
                  <a:pt x="2947827" y="1143659"/>
                  <a:pt x="3220696" y="1572267"/>
                  <a:pt x="3340445" y="2354232"/>
                </a:cubicBezTo>
                <a:close/>
                <a:moveTo>
                  <a:pt x="3214561" y="3149285"/>
                </a:moveTo>
                <a:cubicBezTo>
                  <a:pt x="3203356" y="3185520"/>
                  <a:pt x="3189614" y="3220120"/>
                  <a:pt x="3171619" y="3255291"/>
                </a:cubicBezTo>
                <a:cubicBezTo>
                  <a:pt x="3135629" y="3325636"/>
                  <a:pt x="3080335" y="3392381"/>
                  <a:pt x="3026350" y="3455527"/>
                </a:cubicBezTo>
                <a:cubicBezTo>
                  <a:pt x="2972365" y="3518673"/>
                  <a:pt x="2903657" y="3587054"/>
                  <a:pt x="2847709" y="3634168"/>
                </a:cubicBezTo>
                <a:cubicBezTo>
                  <a:pt x="2795364" y="3678248"/>
                  <a:pt x="2725548" y="3716887"/>
                  <a:pt x="2696164" y="3734849"/>
                </a:cubicBezTo>
                <a:cubicBezTo>
                  <a:pt x="2696336" y="3733392"/>
                  <a:pt x="2696445" y="3731894"/>
                  <a:pt x="2696551" y="3730360"/>
                </a:cubicBezTo>
                <a:cubicBezTo>
                  <a:pt x="2704403" y="3616500"/>
                  <a:pt x="2720435" y="3132599"/>
                  <a:pt x="2729924" y="3031499"/>
                </a:cubicBezTo>
                <a:lnTo>
                  <a:pt x="2733137" y="3005149"/>
                </a:lnTo>
                <a:lnTo>
                  <a:pt x="2735500" y="2998697"/>
                </a:lnTo>
                <a:cubicBezTo>
                  <a:pt x="2740654" y="2999145"/>
                  <a:pt x="2743711" y="3099716"/>
                  <a:pt x="2753480" y="3123764"/>
                </a:cubicBezTo>
                <a:cubicBezTo>
                  <a:pt x="2766240" y="3155173"/>
                  <a:pt x="2783581" y="3193781"/>
                  <a:pt x="2806484" y="3219955"/>
                </a:cubicBezTo>
                <a:cubicBezTo>
                  <a:pt x="2829386" y="3246130"/>
                  <a:pt x="2857525" y="3265434"/>
                  <a:pt x="2890897" y="3280811"/>
                </a:cubicBezTo>
                <a:cubicBezTo>
                  <a:pt x="2924270" y="3296189"/>
                  <a:pt x="2974328" y="3311894"/>
                  <a:pt x="3006719" y="3312221"/>
                </a:cubicBezTo>
                <a:cubicBezTo>
                  <a:pt x="3039110" y="3312548"/>
                  <a:pt x="3061358" y="3300115"/>
                  <a:pt x="3085243" y="3282774"/>
                </a:cubicBezTo>
                <a:cubicBezTo>
                  <a:pt x="3109127" y="3265434"/>
                  <a:pt x="3135302" y="3233043"/>
                  <a:pt x="3150025" y="3208177"/>
                </a:cubicBezTo>
                <a:cubicBezTo>
                  <a:pt x="3164748" y="3183312"/>
                  <a:pt x="3170638" y="3160409"/>
                  <a:pt x="3173582" y="3133580"/>
                </a:cubicBezTo>
                <a:cubicBezTo>
                  <a:pt x="3176526" y="3106751"/>
                  <a:pt x="3176527" y="3074033"/>
                  <a:pt x="3167693" y="3047204"/>
                </a:cubicBezTo>
                <a:cubicBezTo>
                  <a:pt x="3158859" y="3020375"/>
                  <a:pt x="3143154" y="2989947"/>
                  <a:pt x="3120579" y="2972606"/>
                </a:cubicBezTo>
                <a:cubicBezTo>
                  <a:pt x="3098003" y="2955266"/>
                  <a:pt x="3058414" y="2945123"/>
                  <a:pt x="3032239" y="2943160"/>
                </a:cubicBezTo>
                <a:cubicBezTo>
                  <a:pt x="3006064" y="2941197"/>
                  <a:pt x="2979890" y="2951012"/>
                  <a:pt x="2963531" y="2960828"/>
                </a:cubicBezTo>
                <a:cubicBezTo>
                  <a:pt x="2947172" y="2970643"/>
                  <a:pt x="2941937" y="2981767"/>
                  <a:pt x="2934085" y="3002052"/>
                </a:cubicBezTo>
                <a:cubicBezTo>
                  <a:pt x="2926232" y="3022337"/>
                  <a:pt x="2920343" y="3074033"/>
                  <a:pt x="2916417" y="3082539"/>
                </a:cubicBezTo>
                <a:lnTo>
                  <a:pt x="2914116" y="3084840"/>
                </a:lnTo>
                <a:cubicBezTo>
                  <a:pt x="2912368" y="3083275"/>
                  <a:pt x="2912000" y="3070761"/>
                  <a:pt x="2910527" y="3053093"/>
                </a:cubicBezTo>
                <a:cubicBezTo>
                  <a:pt x="2908564" y="3029537"/>
                  <a:pt x="2892533" y="2983731"/>
                  <a:pt x="2904639" y="2941197"/>
                </a:cubicBezTo>
                <a:cubicBezTo>
                  <a:pt x="2916744" y="2898663"/>
                  <a:pt x="2957314" y="2833881"/>
                  <a:pt x="2983162" y="2797891"/>
                </a:cubicBezTo>
                <a:cubicBezTo>
                  <a:pt x="3009009" y="2761901"/>
                  <a:pt x="3029622" y="2744888"/>
                  <a:pt x="3059723" y="2725257"/>
                </a:cubicBezTo>
                <a:cubicBezTo>
                  <a:pt x="3089824" y="2705626"/>
                  <a:pt x="3132031" y="2687631"/>
                  <a:pt x="3163766" y="2680105"/>
                </a:cubicBezTo>
                <a:cubicBezTo>
                  <a:pt x="3179635" y="2676342"/>
                  <a:pt x="3196975" y="2673234"/>
                  <a:pt x="3212476" y="2672621"/>
                </a:cubicBezTo>
                <a:cubicBezTo>
                  <a:pt x="3227976" y="2672008"/>
                  <a:pt x="3241636" y="2673889"/>
                  <a:pt x="3250142" y="2680105"/>
                </a:cubicBezTo>
                <a:cubicBezTo>
                  <a:pt x="3267155" y="2692538"/>
                  <a:pt x="3267156" y="2695810"/>
                  <a:pt x="3265847" y="2754703"/>
                </a:cubicBezTo>
                <a:cubicBezTo>
                  <a:pt x="3264538" y="2813596"/>
                  <a:pt x="3257995" y="2950031"/>
                  <a:pt x="3242290" y="3033462"/>
                </a:cubicBezTo>
                <a:cubicBezTo>
                  <a:pt x="3234437" y="3075178"/>
                  <a:pt x="3225767" y="3113049"/>
                  <a:pt x="3214561" y="3149285"/>
                </a:cubicBezTo>
                <a:close/>
                <a:moveTo>
                  <a:pt x="2553245" y="5455916"/>
                </a:moveTo>
                <a:cubicBezTo>
                  <a:pt x="2416482" y="5599878"/>
                  <a:pt x="2299353" y="5855733"/>
                  <a:pt x="1718931" y="6188150"/>
                </a:cubicBezTo>
                <a:cubicBezTo>
                  <a:pt x="1839989" y="5989878"/>
                  <a:pt x="1972825" y="5838719"/>
                  <a:pt x="2082104" y="5593333"/>
                </a:cubicBezTo>
                <a:cubicBezTo>
                  <a:pt x="2211667" y="5578936"/>
                  <a:pt x="2425645" y="5515464"/>
                  <a:pt x="2553245" y="5455916"/>
                </a:cubicBezTo>
                <a:close/>
                <a:moveTo>
                  <a:pt x="3036165" y="4374254"/>
                </a:moveTo>
                <a:cubicBezTo>
                  <a:pt x="3033159" y="4378179"/>
                  <a:pt x="3029540" y="4369346"/>
                  <a:pt x="3016535" y="4366401"/>
                </a:cubicBezTo>
                <a:cubicBezTo>
                  <a:pt x="2999195" y="4362475"/>
                  <a:pt x="2973346" y="4352005"/>
                  <a:pt x="2932122" y="4350697"/>
                </a:cubicBezTo>
                <a:cubicBezTo>
                  <a:pt x="2890897" y="4349389"/>
                  <a:pt x="2820879" y="4347752"/>
                  <a:pt x="2769185" y="4358549"/>
                </a:cubicBezTo>
                <a:cubicBezTo>
                  <a:pt x="2717491" y="4369346"/>
                  <a:pt x="2662524" y="4391267"/>
                  <a:pt x="2621954" y="4415479"/>
                </a:cubicBezTo>
                <a:cubicBezTo>
                  <a:pt x="2581383" y="4439691"/>
                  <a:pt x="2540486" y="4494330"/>
                  <a:pt x="2525762" y="4503818"/>
                </a:cubicBezTo>
                <a:lnTo>
                  <a:pt x="2519766" y="4507422"/>
                </a:lnTo>
                <a:cubicBezTo>
                  <a:pt x="2518217" y="4507437"/>
                  <a:pt x="2528216" y="4496456"/>
                  <a:pt x="2533614" y="4472408"/>
                </a:cubicBezTo>
                <a:cubicBezTo>
                  <a:pt x="2540812" y="4440344"/>
                  <a:pt x="2557171" y="4366074"/>
                  <a:pt x="2568950" y="4311434"/>
                </a:cubicBezTo>
                <a:cubicBezTo>
                  <a:pt x="2580729" y="4256795"/>
                  <a:pt x="2593162" y="4194958"/>
                  <a:pt x="2604286" y="4144571"/>
                </a:cubicBezTo>
                <a:cubicBezTo>
                  <a:pt x="2615409" y="4094185"/>
                  <a:pt x="2660888" y="4008137"/>
                  <a:pt x="2669068" y="3991450"/>
                </a:cubicBezTo>
                <a:lnTo>
                  <a:pt x="2670983" y="3988024"/>
                </a:lnTo>
                <a:cubicBezTo>
                  <a:pt x="2672937" y="3986232"/>
                  <a:pt x="2658516" y="4024987"/>
                  <a:pt x="2653363" y="4044454"/>
                </a:cubicBezTo>
                <a:cubicBezTo>
                  <a:pt x="2647474" y="4066702"/>
                  <a:pt x="2634714" y="4100075"/>
                  <a:pt x="2633732" y="4124941"/>
                </a:cubicBezTo>
                <a:cubicBezTo>
                  <a:pt x="2632750" y="4149807"/>
                  <a:pt x="2639621" y="4170747"/>
                  <a:pt x="2647474" y="4193649"/>
                </a:cubicBezTo>
                <a:cubicBezTo>
                  <a:pt x="2655326" y="4216552"/>
                  <a:pt x="2666451" y="4244362"/>
                  <a:pt x="2680847" y="4262357"/>
                </a:cubicBezTo>
                <a:cubicBezTo>
                  <a:pt x="2695242" y="4280352"/>
                  <a:pt x="2716182" y="4292459"/>
                  <a:pt x="2733850" y="4301619"/>
                </a:cubicBezTo>
                <a:cubicBezTo>
                  <a:pt x="2751518" y="4310780"/>
                  <a:pt x="2767550" y="4316669"/>
                  <a:pt x="2786853" y="4317324"/>
                </a:cubicBezTo>
                <a:cubicBezTo>
                  <a:pt x="2806157" y="4317978"/>
                  <a:pt x="2833640" y="4313071"/>
                  <a:pt x="2849672" y="4305546"/>
                </a:cubicBezTo>
                <a:cubicBezTo>
                  <a:pt x="2865704" y="4298020"/>
                  <a:pt x="2872248" y="4285587"/>
                  <a:pt x="2883045" y="4272173"/>
                </a:cubicBezTo>
                <a:cubicBezTo>
                  <a:pt x="2893841" y="4258758"/>
                  <a:pt x="2911836" y="4243381"/>
                  <a:pt x="2914454" y="4225059"/>
                </a:cubicBezTo>
                <a:cubicBezTo>
                  <a:pt x="2917071" y="4206736"/>
                  <a:pt x="2909873" y="4181216"/>
                  <a:pt x="2898749" y="4162239"/>
                </a:cubicBezTo>
                <a:cubicBezTo>
                  <a:pt x="2887625" y="4143263"/>
                  <a:pt x="2851635" y="4118397"/>
                  <a:pt x="2847709" y="4111199"/>
                </a:cubicBezTo>
                <a:cubicBezTo>
                  <a:pt x="2843783" y="4104002"/>
                  <a:pt x="2855234" y="4104329"/>
                  <a:pt x="2875192" y="4119052"/>
                </a:cubicBezTo>
                <a:cubicBezTo>
                  <a:pt x="2895150" y="4133775"/>
                  <a:pt x="2942264" y="4168783"/>
                  <a:pt x="2967457" y="4199538"/>
                </a:cubicBezTo>
                <a:cubicBezTo>
                  <a:pt x="2992650" y="4230293"/>
                  <a:pt x="3014898" y="4274464"/>
                  <a:pt x="3026350" y="4303583"/>
                </a:cubicBezTo>
                <a:cubicBezTo>
                  <a:pt x="3037802" y="4332701"/>
                  <a:pt x="3037802" y="4363784"/>
                  <a:pt x="3036165" y="4374254"/>
                </a:cubicBezTo>
                <a:close/>
                <a:moveTo>
                  <a:pt x="3005370" y="4661726"/>
                </a:moveTo>
                <a:cubicBezTo>
                  <a:pt x="2988234" y="4714033"/>
                  <a:pt x="2965331" y="4774561"/>
                  <a:pt x="2945864" y="4813987"/>
                </a:cubicBezTo>
                <a:cubicBezTo>
                  <a:pt x="2906929" y="4892839"/>
                  <a:pt x="2851962" y="4969071"/>
                  <a:pt x="2796669" y="5031890"/>
                </a:cubicBezTo>
                <a:cubicBezTo>
                  <a:pt x="2741375" y="5094709"/>
                  <a:pt x="2689353" y="5144441"/>
                  <a:pt x="2614102" y="5190901"/>
                </a:cubicBezTo>
                <a:cubicBezTo>
                  <a:pt x="2538849" y="5237361"/>
                  <a:pt x="2413866" y="5283494"/>
                  <a:pt x="2345158" y="5310649"/>
                </a:cubicBezTo>
                <a:cubicBezTo>
                  <a:pt x="2276450" y="5337805"/>
                  <a:pt x="2201851" y="5369542"/>
                  <a:pt x="2201852" y="5353839"/>
                </a:cubicBezTo>
                <a:cubicBezTo>
                  <a:pt x="2201853" y="5338133"/>
                  <a:pt x="2377876" y="4907234"/>
                  <a:pt x="2415830" y="4827729"/>
                </a:cubicBezTo>
                <a:cubicBezTo>
                  <a:pt x="2453783" y="4748224"/>
                  <a:pt x="2424663" y="4857503"/>
                  <a:pt x="2429570" y="4876806"/>
                </a:cubicBezTo>
                <a:cubicBezTo>
                  <a:pt x="2434479" y="4896110"/>
                  <a:pt x="2440695" y="4925556"/>
                  <a:pt x="2449202" y="4945516"/>
                </a:cubicBezTo>
                <a:cubicBezTo>
                  <a:pt x="2457709" y="4965473"/>
                  <a:pt x="2467197" y="4980196"/>
                  <a:pt x="2480611" y="4996555"/>
                </a:cubicBezTo>
                <a:cubicBezTo>
                  <a:pt x="2494025" y="5012914"/>
                  <a:pt x="2507767" y="5031564"/>
                  <a:pt x="2529688" y="5043669"/>
                </a:cubicBezTo>
                <a:cubicBezTo>
                  <a:pt x="2551609" y="5055775"/>
                  <a:pt x="2585964" y="5065918"/>
                  <a:pt x="2612138" y="5069190"/>
                </a:cubicBezTo>
                <a:cubicBezTo>
                  <a:pt x="2638313" y="5072462"/>
                  <a:pt x="2660234" y="5073771"/>
                  <a:pt x="2686736" y="5063301"/>
                </a:cubicBezTo>
                <a:cubicBezTo>
                  <a:pt x="2713238" y="5052830"/>
                  <a:pt x="2749227" y="5032545"/>
                  <a:pt x="2771148" y="5006370"/>
                </a:cubicBezTo>
                <a:cubicBezTo>
                  <a:pt x="2793070" y="4980196"/>
                  <a:pt x="2812373" y="4939298"/>
                  <a:pt x="2818263" y="4906254"/>
                </a:cubicBezTo>
                <a:cubicBezTo>
                  <a:pt x="2824152" y="4873208"/>
                  <a:pt x="2817280" y="4830673"/>
                  <a:pt x="2806484" y="4808098"/>
                </a:cubicBezTo>
                <a:cubicBezTo>
                  <a:pt x="2795687" y="4785522"/>
                  <a:pt x="2775074" y="4780615"/>
                  <a:pt x="2753480" y="4770799"/>
                </a:cubicBezTo>
                <a:cubicBezTo>
                  <a:pt x="2731887" y="4760984"/>
                  <a:pt x="2700477" y="4747569"/>
                  <a:pt x="2676920" y="4749205"/>
                </a:cubicBezTo>
                <a:cubicBezTo>
                  <a:pt x="2653364" y="4750841"/>
                  <a:pt x="2628170" y="4768182"/>
                  <a:pt x="2612138" y="4780615"/>
                </a:cubicBezTo>
                <a:cubicBezTo>
                  <a:pt x="2596106" y="4793048"/>
                  <a:pt x="2586618" y="4814642"/>
                  <a:pt x="2580729" y="4823803"/>
                </a:cubicBezTo>
                <a:cubicBezTo>
                  <a:pt x="2576312" y="4830675"/>
                  <a:pt x="2576865" y="4836257"/>
                  <a:pt x="2576803" y="4835582"/>
                </a:cubicBezTo>
                <a:cubicBezTo>
                  <a:pt x="2575822" y="4831328"/>
                  <a:pt x="2571240" y="4817585"/>
                  <a:pt x="2574840" y="4798282"/>
                </a:cubicBezTo>
                <a:cubicBezTo>
                  <a:pt x="2578439" y="4778979"/>
                  <a:pt x="2581710" y="4749206"/>
                  <a:pt x="2598397" y="4719760"/>
                </a:cubicBezTo>
                <a:cubicBezTo>
                  <a:pt x="2615082" y="4690313"/>
                  <a:pt x="2638640" y="4650724"/>
                  <a:pt x="2674957" y="4621605"/>
                </a:cubicBezTo>
                <a:cubicBezTo>
                  <a:pt x="2711275" y="4592485"/>
                  <a:pt x="2768531" y="4559439"/>
                  <a:pt x="2816299" y="4545044"/>
                </a:cubicBezTo>
                <a:cubicBezTo>
                  <a:pt x="2852126" y="4534247"/>
                  <a:pt x="2895866" y="4532835"/>
                  <a:pt x="2930542" y="4533771"/>
                </a:cubicBezTo>
                <a:cubicBezTo>
                  <a:pt x="2942101" y="4534083"/>
                  <a:pt x="2952653" y="4534656"/>
                  <a:pt x="2961568" y="4535228"/>
                </a:cubicBezTo>
                <a:cubicBezTo>
                  <a:pt x="2997231" y="4537518"/>
                  <a:pt x="3023078" y="4545698"/>
                  <a:pt x="3030276" y="4558785"/>
                </a:cubicBezTo>
                <a:cubicBezTo>
                  <a:pt x="3033875" y="4565329"/>
                  <a:pt x="3022506" y="4609417"/>
                  <a:pt x="3005370" y="4661726"/>
                </a:cubicBezTo>
                <a:close/>
                <a:moveTo>
                  <a:pt x="3212844" y="4232911"/>
                </a:moveTo>
                <a:cubicBezTo>
                  <a:pt x="3030931" y="3874974"/>
                  <a:pt x="2860795" y="3921434"/>
                  <a:pt x="2832004" y="3918817"/>
                </a:cubicBezTo>
                <a:cubicBezTo>
                  <a:pt x="3399992" y="3471886"/>
                  <a:pt x="3343717" y="3221265"/>
                  <a:pt x="3393448" y="3208177"/>
                </a:cubicBezTo>
                <a:cubicBezTo>
                  <a:pt x="3376434" y="3791216"/>
                  <a:pt x="3280898" y="4003229"/>
                  <a:pt x="3212844" y="4232911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6200000">
            <a:off x="1847155" y="264431"/>
            <a:ext cx="1581274" cy="2883546"/>
          </a:xfrm>
          <a:custGeom>
            <a:avLst/>
            <a:gdLst/>
            <a:ahLst/>
            <a:cxnLst/>
            <a:rect l="l" t="t" r="r" b="b"/>
            <a:pathLst>
              <a:path w="3393448" h="6188150">
                <a:moveTo>
                  <a:pt x="715029" y="557396"/>
                </a:moveTo>
                <a:lnTo>
                  <a:pt x="711842" y="556335"/>
                </a:lnTo>
                <a:cubicBezTo>
                  <a:pt x="712759" y="554965"/>
                  <a:pt x="713237" y="553438"/>
                  <a:pt x="713696" y="551894"/>
                </a:cubicBezTo>
                <a:close/>
                <a:moveTo>
                  <a:pt x="1024075" y="730869"/>
                </a:moveTo>
                <a:cubicBezTo>
                  <a:pt x="338546" y="908688"/>
                  <a:pt x="107514" y="1269948"/>
                  <a:pt x="0" y="1673175"/>
                </a:cubicBezTo>
                <a:cubicBezTo>
                  <a:pt x="17037" y="993934"/>
                  <a:pt x="309264" y="591154"/>
                  <a:pt x="577465" y="406796"/>
                </a:cubicBezTo>
                <a:cubicBezTo>
                  <a:pt x="563910" y="429407"/>
                  <a:pt x="556293" y="459499"/>
                  <a:pt x="556294" y="492400"/>
                </a:cubicBezTo>
                <a:cubicBezTo>
                  <a:pt x="556293" y="550003"/>
                  <a:pt x="579641" y="598997"/>
                  <a:pt x="612873" y="615898"/>
                </a:cubicBezTo>
                <a:cubicBezTo>
                  <a:pt x="647459" y="665547"/>
                  <a:pt x="709830" y="693126"/>
                  <a:pt x="775874" y="683895"/>
                </a:cubicBezTo>
                <a:cubicBezTo>
                  <a:pt x="805690" y="679728"/>
                  <a:pt x="832728" y="668552"/>
                  <a:pt x="853980" y="650391"/>
                </a:cubicBezTo>
                <a:cubicBezTo>
                  <a:pt x="901260" y="638910"/>
                  <a:pt x="935504" y="595880"/>
                  <a:pt x="935504" y="544851"/>
                </a:cubicBezTo>
                <a:cubicBezTo>
                  <a:pt x="935504" y="483208"/>
                  <a:pt x="885532" y="433236"/>
                  <a:pt x="823889" y="433236"/>
                </a:cubicBezTo>
                <a:cubicBezTo>
                  <a:pt x="778830" y="433236"/>
                  <a:pt x="740007" y="459936"/>
                  <a:pt x="722919" y="498626"/>
                </a:cubicBezTo>
                <a:lnTo>
                  <a:pt x="723716" y="492400"/>
                </a:lnTo>
                <a:lnTo>
                  <a:pt x="723453" y="490218"/>
                </a:lnTo>
                <a:cubicBezTo>
                  <a:pt x="783848" y="401304"/>
                  <a:pt x="885297" y="339183"/>
                  <a:pt x="1004226" y="329406"/>
                </a:cubicBezTo>
                <a:lnTo>
                  <a:pt x="1008781" y="329468"/>
                </a:lnTo>
                <a:cubicBezTo>
                  <a:pt x="1010534" y="330515"/>
                  <a:pt x="1011491" y="332089"/>
                  <a:pt x="1012394" y="333699"/>
                </a:cubicBezTo>
                <a:cubicBezTo>
                  <a:pt x="914833" y="686955"/>
                  <a:pt x="994872" y="640663"/>
                  <a:pt x="1024075" y="730869"/>
                </a:cubicBezTo>
                <a:close/>
                <a:moveTo>
                  <a:pt x="1759277" y="1000685"/>
                </a:moveTo>
                <a:cubicBezTo>
                  <a:pt x="1762968" y="1022831"/>
                  <a:pt x="1729749" y="991458"/>
                  <a:pt x="1729749" y="991458"/>
                </a:cubicBezTo>
                <a:lnTo>
                  <a:pt x="1587645" y="947166"/>
                </a:lnTo>
                <a:cubicBezTo>
                  <a:pt x="1549505" y="936093"/>
                  <a:pt x="1515055" y="929941"/>
                  <a:pt x="1500906" y="925019"/>
                </a:cubicBezTo>
                <a:lnTo>
                  <a:pt x="1494144" y="922612"/>
                </a:lnTo>
                <a:cubicBezTo>
                  <a:pt x="1493906" y="921293"/>
                  <a:pt x="1498426" y="920925"/>
                  <a:pt x="1502751" y="917638"/>
                </a:cubicBezTo>
                <a:cubicBezTo>
                  <a:pt x="1510441" y="911793"/>
                  <a:pt x="1532587" y="904411"/>
                  <a:pt x="1547044" y="889955"/>
                </a:cubicBezTo>
                <a:cubicBezTo>
                  <a:pt x="1561500" y="875498"/>
                  <a:pt x="1580571" y="852736"/>
                  <a:pt x="1589491" y="830898"/>
                </a:cubicBezTo>
                <a:cubicBezTo>
                  <a:pt x="1598410" y="809060"/>
                  <a:pt x="1603024" y="784454"/>
                  <a:pt x="1600563" y="758924"/>
                </a:cubicBezTo>
                <a:cubicBezTo>
                  <a:pt x="1598102" y="733394"/>
                  <a:pt x="1591336" y="702328"/>
                  <a:pt x="1574726" y="677721"/>
                </a:cubicBezTo>
                <a:cubicBezTo>
                  <a:pt x="1558117" y="653115"/>
                  <a:pt x="1527358" y="626047"/>
                  <a:pt x="1500906" y="611283"/>
                </a:cubicBezTo>
                <a:cubicBezTo>
                  <a:pt x="1474454" y="596519"/>
                  <a:pt x="1440619" y="591290"/>
                  <a:pt x="1416012" y="589137"/>
                </a:cubicBezTo>
                <a:cubicBezTo>
                  <a:pt x="1391405" y="586984"/>
                  <a:pt x="1371412" y="589752"/>
                  <a:pt x="1353265" y="598364"/>
                </a:cubicBezTo>
                <a:cubicBezTo>
                  <a:pt x="1335118" y="606976"/>
                  <a:pt x="1317893" y="622356"/>
                  <a:pt x="1307127" y="640811"/>
                </a:cubicBezTo>
                <a:cubicBezTo>
                  <a:pt x="1296362" y="659267"/>
                  <a:pt x="1288980" y="690332"/>
                  <a:pt x="1288672" y="709095"/>
                </a:cubicBezTo>
                <a:cubicBezTo>
                  <a:pt x="1288365" y="727857"/>
                  <a:pt x="1293901" y="737085"/>
                  <a:pt x="1305282" y="753387"/>
                </a:cubicBezTo>
                <a:cubicBezTo>
                  <a:pt x="1316662" y="769689"/>
                  <a:pt x="1350497" y="798295"/>
                  <a:pt x="1356956" y="806907"/>
                </a:cubicBezTo>
                <a:lnTo>
                  <a:pt x="1358960" y="810728"/>
                </a:lnTo>
                <a:cubicBezTo>
                  <a:pt x="1358397" y="812213"/>
                  <a:pt x="1350958" y="807599"/>
                  <a:pt x="1344038" y="805061"/>
                </a:cubicBezTo>
                <a:cubicBezTo>
                  <a:pt x="1334810" y="801678"/>
                  <a:pt x="1319431" y="797372"/>
                  <a:pt x="1301591" y="786606"/>
                </a:cubicBezTo>
                <a:cubicBezTo>
                  <a:pt x="1283751" y="775840"/>
                  <a:pt x="1256683" y="761077"/>
                  <a:pt x="1236998" y="740469"/>
                </a:cubicBezTo>
                <a:cubicBezTo>
                  <a:pt x="1217313" y="719861"/>
                  <a:pt x="1199165" y="693101"/>
                  <a:pt x="1183478" y="662957"/>
                </a:cubicBezTo>
                <a:cubicBezTo>
                  <a:pt x="1167791" y="632814"/>
                  <a:pt x="1150259" y="594674"/>
                  <a:pt x="1142877" y="559609"/>
                </a:cubicBezTo>
                <a:cubicBezTo>
                  <a:pt x="1135495" y="524544"/>
                  <a:pt x="1136110" y="482712"/>
                  <a:pt x="1139186" y="452569"/>
                </a:cubicBezTo>
                <a:cubicBezTo>
                  <a:pt x="1142262" y="422425"/>
                  <a:pt x="1142570" y="377211"/>
                  <a:pt x="1166869" y="371366"/>
                </a:cubicBezTo>
                <a:cubicBezTo>
                  <a:pt x="1169906" y="370636"/>
                  <a:pt x="1173251" y="370381"/>
                  <a:pt x="1176877" y="370548"/>
                </a:cubicBezTo>
                <a:cubicBezTo>
                  <a:pt x="1202256" y="371717"/>
                  <a:pt x="1241381" y="393550"/>
                  <a:pt x="1284982" y="417504"/>
                </a:cubicBezTo>
                <a:cubicBezTo>
                  <a:pt x="1334810" y="444879"/>
                  <a:pt x="1412322" y="492555"/>
                  <a:pt x="1465841" y="535617"/>
                </a:cubicBezTo>
                <a:cubicBezTo>
                  <a:pt x="1519360" y="578679"/>
                  <a:pt x="1565806" y="622048"/>
                  <a:pt x="1606100" y="675875"/>
                </a:cubicBezTo>
                <a:cubicBezTo>
                  <a:pt x="1646394" y="729703"/>
                  <a:pt x="1682073" y="804446"/>
                  <a:pt x="1707603" y="858581"/>
                </a:cubicBezTo>
                <a:cubicBezTo>
                  <a:pt x="1733133" y="912716"/>
                  <a:pt x="1755587" y="978539"/>
                  <a:pt x="1759277" y="1000685"/>
                </a:cubicBezTo>
                <a:close/>
                <a:moveTo>
                  <a:pt x="2359068" y="661111"/>
                </a:moveTo>
                <a:cubicBezTo>
                  <a:pt x="2359683" y="671877"/>
                  <a:pt x="2334461" y="657728"/>
                  <a:pt x="2305548" y="681412"/>
                </a:cubicBezTo>
                <a:cubicBezTo>
                  <a:pt x="2276636" y="705096"/>
                  <a:pt x="2218502" y="753695"/>
                  <a:pt x="2185590" y="803216"/>
                </a:cubicBezTo>
                <a:cubicBezTo>
                  <a:pt x="2152678" y="852737"/>
                  <a:pt x="2123766" y="925327"/>
                  <a:pt x="2108078" y="978539"/>
                </a:cubicBezTo>
                <a:cubicBezTo>
                  <a:pt x="2092391" y="1031751"/>
                  <a:pt x="2090854" y="1077274"/>
                  <a:pt x="2091469" y="1122489"/>
                </a:cubicBezTo>
                <a:cubicBezTo>
                  <a:pt x="2092084" y="1167705"/>
                  <a:pt x="2111155" y="1232605"/>
                  <a:pt x="2111770" y="1249830"/>
                </a:cubicBezTo>
                <a:lnTo>
                  <a:pt x="2111864" y="1254375"/>
                </a:lnTo>
                <a:cubicBezTo>
                  <a:pt x="2110777" y="1255517"/>
                  <a:pt x="2106935" y="1237613"/>
                  <a:pt x="2095161" y="1225838"/>
                </a:cubicBezTo>
                <a:cubicBezTo>
                  <a:pt x="2079781" y="1210459"/>
                  <a:pt x="2036103" y="1169550"/>
                  <a:pt x="2019494" y="1157555"/>
                </a:cubicBezTo>
                <a:cubicBezTo>
                  <a:pt x="2002885" y="1145559"/>
                  <a:pt x="2000116" y="1157861"/>
                  <a:pt x="1995502" y="1153863"/>
                </a:cubicBezTo>
                <a:lnTo>
                  <a:pt x="1993715" y="1152637"/>
                </a:lnTo>
                <a:cubicBezTo>
                  <a:pt x="1993254" y="1152421"/>
                  <a:pt x="1995733" y="1152936"/>
                  <a:pt x="1991812" y="1133562"/>
                </a:cubicBezTo>
                <a:cubicBezTo>
                  <a:pt x="1986583" y="1107725"/>
                  <a:pt x="1972434" y="1033597"/>
                  <a:pt x="1964129" y="998840"/>
                </a:cubicBezTo>
                <a:cubicBezTo>
                  <a:pt x="1955824" y="964083"/>
                  <a:pt x="1949057" y="946550"/>
                  <a:pt x="1941983" y="925019"/>
                </a:cubicBezTo>
                <a:cubicBezTo>
                  <a:pt x="1934909" y="903489"/>
                  <a:pt x="1921682" y="877960"/>
                  <a:pt x="1921682" y="869655"/>
                </a:cubicBezTo>
                <a:lnTo>
                  <a:pt x="1922605" y="866670"/>
                </a:lnTo>
                <a:cubicBezTo>
                  <a:pt x="1924566" y="866482"/>
                  <a:pt x="1929987" y="873345"/>
                  <a:pt x="1941983" y="875191"/>
                </a:cubicBezTo>
                <a:cubicBezTo>
                  <a:pt x="1957977" y="877651"/>
                  <a:pt x="1994887" y="886264"/>
                  <a:pt x="2017649" y="884419"/>
                </a:cubicBezTo>
                <a:cubicBezTo>
                  <a:pt x="2040410" y="882573"/>
                  <a:pt x="2059480" y="874884"/>
                  <a:pt x="2078550" y="864118"/>
                </a:cubicBezTo>
                <a:cubicBezTo>
                  <a:pt x="2097620" y="853352"/>
                  <a:pt x="2120075" y="834282"/>
                  <a:pt x="2132071" y="819826"/>
                </a:cubicBezTo>
                <a:cubicBezTo>
                  <a:pt x="2144067" y="805369"/>
                  <a:pt x="2146527" y="796141"/>
                  <a:pt x="2150525" y="777379"/>
                </a:cubicBezTo>
                <a:cubicBezTo>
                  <a:pt x="2154524" y="758616"/>
                  <a:pt x="2157293" y="726935"/>
                  <a:pt x="2156062" y="707250"/>
                </a:cubicBezTo>
                <a:cubicBezTo>
                  <a:pt x="2154832" y="687564"/>
                  <a:pt x="2151448" y="672492"/>
                  <a:pt x="2143143" y="659266"/>
                </a:cubicBezTo>
                <a:cubicBezTo>
                  <a:pt x="2134838" y="646040"/>
                  <a:pt x="2124688" y="634044"/>
                  <a:pt x="2106233" y="627892"/>
                </a:cubicBezTo>
                <a:cubicBezTo>
                  <a:pt x="2087778" y="621740"/>
                  <a:pt x="2053021" y="622356"/>
                  <a:pt x="2032413" y="622356"/>
                </a:cubicBezTo>
                <a:cubicBezTo>
                  <a:pt x="2011804" y="622356"/>
                  <a:pt x="1978893" y="627277"/>
                  <a:pt x="1977048" y="624201"/>
                </a:cubicBezTo>
                <a:cubicBezTo>
                  <a:pt x="1975203" y="621125"/>
                  <a:pt x="1997657" y="610360"/>
                  <a:pt x="2021340" y="603901"/>
                </a:cubicBezTo>
                <a:cubicBezTo>
                  <a:pt x="2045024" y="597442"/>
                  <a:pt x="2081011" y="586676"/>
                  <a:pt x="2119152" y="585445"/>
                </a:cubicBezTo>
                <a:cubicBezTo>
                  <a:pt x="2123920" y="585292"/>
                  <a:pt x="2129067" y="585268"/>
                  <a:pt x="2134483" y="585354"/>
                </a:cubicBezTo>
                <a:cubicBezTo>
                  <a:pt x="2172402" y="585956"/>
                  <a:pt x="2223538" y="591944"/>
                  <a:pt x="2250183" y="596519"/>
                </a:cubicBezTo>
                <a:cubicBezTo>
                  <a:pt x="2280634" y="601748"/>
                  <a:pt x="2283711" y="606054"/>
                  <a:pt x="2301857" y="616819"/>
                </a:cubicBezTo>
                <a:cubicBezTo>
                  <a:pt x="2320005" y="627584"/>
                  <a:pt x="2358452" y="650345"/>
                  <a:pt x="2359068" y="661111"/>
                </a:cubicBezTo>
                <a:close/>
                <a:moveTo>
                  <a:pt x="2488658" y="481183"/>
                </a:moveTo>
                <a:cubicBezTo>
                  <a:pt x="1865966" y="204659"/>
                  <a:pt x="1784517" y="617339"/>
                  <a:pt x="1777049" y="578336"/>
                </a:cubicBezTo>
                <a:cubicBezTo>
                  <a:pt x="1664529" y="550311"/>
                  <a:pt x="1587053" y="164052"/>
                  <a:pt x="902141" y="163283"/>
                </a:cubicBezTo>
                <a:cubicBezTo>
                  <a:pt x="1140457" y="40836"/>
                  <a:pt x="1355167" y="-3248"/>
                  <a:pt x="1544081" y="185"/>
                </a:cubicBezTo>
                <a:cubicBezTo>
                  <a:pt x="2110821" y="10484"/>
                  <a:pt x="2445394" y="448434"/>
                  <a:pt x="2488658" y="481183"/>
                </a:cubicBezTo>
                <a:close/>
                <a:moveTo>
                  <a:pt x="2674650" y="1840393"/>
                </a:moveTo>
                <a:cubicBezTo>
                  <a:pt x="2648198" y="1922211"/>
                  <a:pt x="2603906" y="2020638"/>
                  <a:pt x="2584220" y="2045245"/>
                </a:cubicBezTo>
                <a:lnTo>
                  <a:pt x="2574575" y="2053867"/>
                </a:lnTo>
                <a:cubicBezTo>
                  <a:pt x="2568995" y="2053203"/>
                  <a:pt x="2572455" y="2026328"/>
                  <a:pt x="2556537" y="1988034"/>
                </a:cubicBezTo>
                <a:cubicBezTo>
                  <a:pt x="2535314" y="1936975"/>
                  <a:pt x="2491330" y="1812402"/>
                  <a:pt x="2456880" y="1738890"/>
                </a:cubicBezTo>
                <a:cubicBezTo>
                  <a:pt x="2422431" y="1665377"/>
                  <a:pt x="2368603" y="1582328"/>
                  <a:pt x="2349840" y="1546957"/>
                </a:cubicBezTo>
                <a:lnTo>
                  <a:pt x="2340974" y="1529295"/>
                </a:lnTo>
                <a:cubicBezTo>
                  <a:pt x="2342156" y="1525979"/>
                  <a:pt x="2344073" y="1527810"/>
                  <a:pt x="2344304" y="1526656"/>
                </a:cubicBezTo>
                <a:lnTo>
                  <a:pt x="2345573" y="1524811"/>
                </a:lnTo>
                <a:cubicBezTo>
                  <a:pt x="2346611" y="1525118"/>
                  <a:pt x="2348764" y="1526349"/>
                  <a:pt x="2353532" y="1528502"/>
                </a:cubicBezTo>
                <a:cubicBezTo>
                  <a:pt x="2363067" y="1532808"/>
                  <a:pt x="2378139" y="1547879"/>
                  <a:pt x="2401515" y="1552493"/>
                </a:cubicBezTo>
                <a:cubicBezTo>
                  <a:pt x="2424891" y="1557107"/>
                  <a:pt x="2463339" y="1558338"/>
                  <a:pt x="2493791" y="1556185"/>
                </a:cubicBezTo>
                <a:cubicBezTo>
                  <a:pt x="2524242" y="1554032"/>
                  <a:pt x="2558998" y="1549417"/>
                  <a:pt x="2584220" y="1539575"/>
                </a:cubicBezTo>
                <a:cubicBezTo>
                  <a:pt x="2609442" y="1529732"/>
                  <a:pt x="2628513" y="1514045"/>
                  <a:pt x="2645122" y="1497128"/>
                </a:cubicBezTo>
                <a:cubicBezTo>
                  <a:pt x="2661731" y="1480211"/>
                  <a:pt x="2674958" y="1462063"/>
                  <a:pt x="2683878" y="1438072"/>
                </a:cubicBezTo>
                <a:cubicBezTo>
                  <a:pt x="2692797" y="1414081"/>
                  <a:pt x="2699257" y="1379015"/>
                  <a:pt x="2698641" y="1353178"/>
                </a:cubicBezTo>
                <a:cubicBezTo>
                  <a:pt x="2698026" y="1327341"/>
                  <a:pt x="2688799" y="1306118"/>
                  <a:pt x="2680187" y="1283049"/>
                </a:cubicBezTo>
                <a:cubicBezTo>
                  <a:pt x="2671575" y="1259980"/>
                  <a:pt x="2662347" y="1233835"/>
                  <a:pt x="2646967" y="1214765"/>
                </a:cubicBezTo>
                <a:cubicBezTo>
                  <a:pt x="2631588" y="1195695"/>
                  <a:pt x="2611595" y="1178777"/>
                  <a:pt x="2587911" y="1168627"/>
                </a:cubicBezTo>
                <a:cubicBezTo>
                  <a:pt x="2564227" y="1158477"/>
                  <a:pt x="2526394" y="1153863"/>
                  <a:pt x="2504863" y="1153863"/>
                </a:cubicBezTo>
                <a:cubicBezTo>
                  <a:pt x="2483332" y="1153863"/>
                  <a:pt x="2475950" y="1158169"/>
                  <a:pt x="2458726" y="1168627"/>
                </a:cubicBezTo>
                <a:cubicBezTo>
                  <a:pt x="2441501" y="1179085"/>
                  <a:pt x="2412895" y="1202154"/>
                  <a:pt x="2401515" y="1216611"/>
                </a:cubicBezTo>
                <a:cubicBezTo>
                  <a:pt x="2390134" y="1231067"/>
                  <a:pt x="2389519" y="1232298"/>
                  <a:pt x="2390442" y="1255366"/>
                </a:cubicBezTo>
                <a:cubicBezTo>
                  <a:pt x="2391365" y="1278435"/>
                  <a:pt x="2404283" y="1336876"/>
                  <a:pt x="2407051" y="1355023"/>
                </a:cubicBezTo>
                <a:cubicBezTo>
                  <a:pt x="2409820" y="1373171"/>
                  <a:pt x="2410742" y="1366712"/>
                  <a:pt x="2407052" y="1364252"/>
                </a:cubicBezTo>
                <a:cubicBezTo>
                  <a:pt x="2403361" y="1361790"/>
                  <a:pt x="2396286" y="1355331"/>
                  <a:pt x="2384905" y="1340259"/>
                </a:cubicBezTo>
                <a:cubicBezTo>
                  <a:pt x="2373525" y="1325187"/>
                  <a:pt x="2351379" y="1299658"/>
                  <a:pt x="2338768" y="1273821"/>
                </a:cubicBezTo>
                <a:cubicBezTo>
                  <a:pt x="2326157" y="1247984"/>
                  <a:pt x="2315084" y="1219378"/>
                  <a:pt x="2309240" y="1185237"/>
                </a:cubicBezTo>
                <a:cubicBezTo>
                  <a:pt x="2303395" y="1151094"/>
                  <a:pt x="2299089" y="1108033"/>
                  <a:pt x="2303703" y="1068970"/>
                </a:cubicBezTo>
                <a:cubicBezTo>
                  <a:pt x="2308316" y="1029907"/>
                  <a:pt x="2324926" y="982538"/>
                  <a:pt x="2336922" y="950857"/>
                </a:cubicBezTo>
                <a:cubicBezTo>
                  <a:pt x="2348918" y="919176"/>
                  <a:pt x="2355993" y="901951"/>
                  <a:pt x="2375678" y="878882"/>
                </a:cubicBezTo>
                <a:cubicBezTo>
                  <a:pt x="2395363" y="855813"/>
                  <a:pt x="2453497" y="788144"/>
                  <a:pt x="2486408" y="793988"/>
                </a:cubicBezTo>
                <a:cubicBezTo>
                  <a:pt x="2519320" y="799832"/>
                  <a:pt x="2544849" y="869039"/>
                  <a:pt x="2573147" y="913947"/>
                </a:cubicBezTo>
                <a:cubicBezTo>
                  <a:pt x="2601444" y="958855"/>
                  <a:pt x="2630973" y="1001608"/>
                  <a:pt x="2656195" y="1063433"/>
                </a:cubicBezTo>
                <a:cubicBezTo>
                  <a:pt x="2681417" y="1125258"/>
                  <a:pt x="2710023" y="1203077"/>
                  <a:pt x="2724479" y="1284894"/>
                </a:cubicBezTo>
                <a:cubicBezTo>
                  <a:pt x="2738935" y="1366712"/>
                  <a:pt x="2751239" y="1461756"/>
                  <a:pt x="2742934" y="1554339"/>
                </a:cubicBezTo>
                <a:cubicBezTo>
                  <a:pt x="2734629" y="1646921"/>
                  <a:pt x="2701102" y="1758575"/>
                  <a:pt x="2674650" y="1840393"/>
                </a:cubicBezTo>
                <a:close/>
                <a:moveTo>
                  <a:pt x="2688399" y="3782721"/>
                </a:moveTo>
                <a:lnTo>
                  <a:pt x="2682542" y="3785743"/>
                </a:lnTo>
                <a:cubicBezTo>
                  <a:pt x="2677613" y="3778775"/>
                  <a:pt x="2676682" y="3747109"/>
                  <a:pt x="2690661" y="3738212"/>
                </a:cubicBezTo>
                <a:cubicBezTo>
                  <a:pt x="2692284" y="3737180"/>
                  <a:pt x="2694117" y="3736044"/>
                  <a:pt x="2696164" y="3734849"/>
                </a:cubicBezTo>
                <a:cubicBezTo>
                  <a:pt x="2694143" y="3761589"/>
                  <a:pt x="2691236" y="3776157"/>
                  <a:pt x="2688399" y="3782721"/>
                </a:cubicBezTo>
                <a:close/>
                <a:moveTo>
                  <a:pt x="3204623" y="2499010"/>
                </a:moveTo>
                <a:cubicBezTo>
                  <a:pt x="3204419" y="2503263"/>
                  <a:pt x="3202047" y="2506371"/>
                  <a:pt x="3197139" y="2509316"/>
                </a:cubicBezTo>
                <a:cubicBezTo>
                  <a:pt x="3187323" y="2515205"/>
                  <a:pt x="3170964" y="2510952"/>
                  <a:pt x="3140209" y="2517168"/>
                </a:cubicBezTo>
                <a:cubicBezTo>
                  <a:pt x="3109454" y="2523385"/>
                  <a:pt x="3056778" y="2527639"/>
                  <a:pt x="3012609" y="2546615"/>
                </a:cubicBezTo>
                <a:cubicBezTo>
                  <a:pt x="2968439" y="2565592"/>
                  <a:pt x="2908237" y="2603217"/>
                  <a:pt x="2875192" y="2631028"/>
                </a:cubicBezTo>
                <a:cubicBezTo>
                  <a:pt x="2842147" y="2658839"/>
                  <a:pt x="2829713" y="2690248"/>
                  <a:pt x="2814336" y="2713478"/>
                </a:cubicBezTo>
                <a:cubicBezTo>
                  <a:pt x="2798958" y="2736708"/>
                  <a:pt x="2794706" y="2739980"/>
                  <a:pt x="2782927" y="2770408"/>
                </a:cubicBezTo>
                <a:cubicBezTo>
                  <a:pt x="2771148" y="2800836"/>
                  <a:pt x="2751518" y="2874124"/>
                  <a:pt x="2743665" y="2896045"/>
                </a:cubicBezTo>
                <a:lnTo>
                  <a:pt x="2739402" y="2907179"/>
                </a:lnTo>
                <a:cubicBezTo>
                  <a:pt x="2736733" y="2907409"/>
                  <a:pt x="2736549" y="2904511"/>
                  <a:pt x="2735813" y="2901934"/>
                </a:cubicBezTo>
                <a:cubicBezTo>
                  <a:pt x="2733850" y="2895065"/>
                  <a:pt x="2737776" y="2912077"/>
                  <a:pt x="2731887" y="2854820"/>
                </a:cubicBezTo>
                <a:cubicBezTo>
                  <a:pt x="2725997" y="2797563"/>
                  <a:pt x="2708329" y="2628411"/>
                  <a:pt x="2700477" y="2558394"/>
                </a:cubicBezTo>
                <a:cubicBezTo>
                  <a:pt x="2692624" y="2488378"/>
                  <a:pt x="2689680" y="2468746"/>
                  <a:pt x="2684773" y="2434719"/>
                </a:cubicBezTo>
                <a:cubicBezTo>
                  <a:pt x="2679865" y="2400692"/>
                  <a:pt x="2666450" y="2371572"/>
                  <a:pt x="2671031" y="2354232"/>
                </a:cubicBezTo>
                <a:cubicBezTo>
                  <a:pt x="2675611" y="2336892"/>
                  <a:pt x="2705385" y="2331003"/>
                  <a:pt x="2712255" y="2330675"/>
                </a:cubicBezTo>
                <a:cubicBezTo>
                  <a:pt x="2719126" y="2330348"/>
                  <a:pt x="2710620" y="2338527"/>
                  <a:pt x="2712255" y="2352269"/>
                </a:cubicBezTo>
                <a:cubicBezTo>
                  <a:pt x="2713892" y="2366011"/>
                  <a:pt x="2712255" y="2390549"/>
                  <a:pt x="2722071" y="2413125"/>
                </a:cubicBezTo>
                <a:cubicBezTo>
                  <a:pt x="2731887" y="2435700"/>
                  <a:pt x="2751190" y="2467764"/>
                  <a:pt x="2771148" y="2487723"/>
                </a:cubicBezTo>
                <a:cubicBezTo>
                  <a:pt x="2791107" y="2507681"/>
                  <a:pt x="2819572" y="2523058"/>
                  <a:pt x="2841820" y="2532874"/>
                </a:cubicBezTo>
                <a:cubicBezTo>
                  <a:pt x="2864068" y="2542689"/>
                  <a:pt x="2882063" y="2550215"/>
                  <a:pt x="2904639" y="2546615"/>
                </a:cubicBezTo>
                <a:cubicBezTo>
                  <a:pt x="2927214" y="2543016"/>
                  <a:pt x="2959277" y="2524694"/>
                  <a:pt x="2977273" y="2511279"/>
                </a:cubicBezTo>
                <a:cubicBezTo>
                  <a:pt x="2995268" y="2497865"/>
                  <a:pt x="3004756" y="2481505"/>
                  <a:pt x="3012609" y="2466128"/>
                </a:cubicBezTo>
                <a:cubicBezTo>
                  <a:pt x="3020461" y="2450751"/>
                  <a:pt x="3024059" y="2435373"/>
                  <a:pt x="3024387" y="2419014"/>
                </a:cubicBezTo>
                <a:cubicBezTo>
                  <a:pt x="3024714" y="2402655"/>
                  <a:pt x="3025369" y="2382697"/>
                  <a:pt x="3014572" y="2367974"/>
                </a:cubicBezTo>
                <a:cubicBezTo>
                  <a:pt x="3003775" y="2353251"/>
                  <a:pt x="2974983" y="2339837"/>
                  <a:pt x="2959605" y="2330675"/>
                </a:cubicBezTo>
                <a:cubicBezTo>
                  <a:pt x="2944227" y="2321515"/>
                  <a:pt x="2913472" y="2311698"/>
                  <a:pt x="2914454" y="2309081"/>
                </a:cubicBezTo>
                <a:cubicBezTo>
                  <a:pt x="2914699" y="2308427"/>
                  <a:pt x="2916621" y="2308120"/>
                  <a:pt x="2919714" y="2308115"/>
                </a:cubicBezTo>
                <a:cubicBezTo>
                  <a:pt x="2928992" y="2308100"/>
                  <a:pt x="2948807" y="2310799"/>
                  <a:pt x="2965494" y="2314970"/>
                </a:cubicBezTo>
                <a:cubicBezTo>
                  <a:pt x="2987742" y="2320533"/>
                  <a:pt x="3016862" y="2325113"/>
                  <a:pt x="3047944" y="2342454"/>
                </a:cubicBezTo>
                <a:cubicBezTo>
                  <a:pt x="3079026" y="2359795"/>
                  <a:pt x="3126795" y="2395785"/>
                  <a:pt x="3151988" y="2419014"/>
                </a:cubicBezTo>
                <a:cubicBezTo>
                  <a:pt x="3177180" y="2442244"/>
                  <a:pt x="3191576" y="2466783"/>
                  <a:pt x="3199102" y="2481833"/>
                </a:cubicBezTo>
                <a:cubicBezTo>
                  <a:pt x="3202865" y="2489358"/>
                  <a:pt x="3204828" y="2494757"/>
                  <a:pt x="3204623" y="2499010"/>
                </a:cubicBezTo>
                <a:close/>
                <a:moveTo>
                  <a:pt x="3340445" y="2354232"/>
                </a:moveTo>
                <a:cubicBezTo>
                  <a:pt x="3248834" y="2270473"/>
                  <a:pt x="3112072" y="2037519"/>
                  <a:pt x="2794706" y="2150071"/>
                </a:cubicBezTo>
                <a:cubicBezTo>
                  <a:pt x="2815645" y="2068275"/>
                  <a:pt x="3095712" y="1750909"/>
                  <a:pt x="2857524" y="997735"/>
                </a:cubicBezTo>
                <a:cubicBezTo>
                  <a:pt x="2947827" y="1143659"/>
                  <a:pt x="3220696" y="1572267"/>
                  <a:pt x="3340445" y="2354232"/>
                </a:cubicBezTo>
                <a:close/>
                <a:moveTo>
                  <a:pt x="3214561" y="3149285"/>
                </a:moveTo>
                <a:cubicBezTo>
                  <a:pt x="3203356" y="3185520"/>
                  <a:pt x="3189614" y="3220120"/>
                  <a:pt x="3171619" y="3255291"/>
                </a:cubicBezTo>
                <a:cubicBezTo>
                  <a:pt x="3135629" y="3325636"/>
                  <a:pt x="3080335" y="3392381"/>
                  <a:pt x="3026350" y="3455527"/>
                </a:cubicBezTo>
                <a:cubicBezTo>
                  <a:pt x="2972365" y="3518673"/>
                  <a:pt x="2903657" y="3587054"/>
                  <a:pt x="2847709" y="3634168"/>
                </a:cubicBezTo>
                <a:cubicBezTo>
                  <a:pt x="2795364" y="3678248"/>
                  <a:pt x="2725548" y="3716887"/>
                  <a:pt x="2696164" y="3734849"/>
                </a:cubicBezTo>
                <a:cubicBezTo>
                  <a:pt x="2696336" y="3733392"/>
                  <a:pt x="2696445" y="3731894"/>
                  <a:pt x="2696551" y="3730360"/>
                </a:cubicBezTo>
                <a:cubicBezTo>
                  <a:pt x="2704403" y="3616500"/>
                  <a:pt x="2720435" y="3132599"/>
                  <a:pt x="2729924" y="3031499"/>
                </a:cubicBezTo>
                <a:lnTo>
                  <a:pt x="2733137" y="3005149"/>
                </a:lnTo>
                <a:lnTo>
                  <a:pt x="2735500" y="2998697"/>
                </a:lnTo>
                <a:cubicBezTo>
                  <a:pt x="2740654" y="2999145"/>
                  <a:pt x="2743711" y="3099716"/>
                  <a:pt x="2753480" y="3123764"/>
                </a:cubicBezTo>
                <a:cubicBezTo>
                  <a:pt x="2766240" y="3155173"/>
                  <a:pt x="2783581" y="3193781"/>
                  <a:pt x="2806484" y="3219955"/>
                </a:cubicBezTo>
                <a:cubicBezTo>
                  <a:pt x="2829386" y="3246130"/>
                  <a:pt x="2857525" y="3265434"/>
                  <a:pt x="2890897" y="3280811"/>
                </a:cubicBezTo>
                <a:cubicBezTo>
                  <a:pt x="2924270" y="3296189"/>
                  <a:pt x="2974328" y="3311894"/>
                  <a:pt x="3006719" y="3312221"/>
                </a:cubicBezTo>
                <a:cubicBezTo>
                  <a:pt x="3039110" y="3312548"/>
                  <a:pt x="3061358" y="3300115"/>
                  <a:pt x="3085243" y="3282774"/>
                </a:cubicBezTo>
                <a:cubicBezTo>
                  <a:pt x="3109127" y="3265434"/>
                  <a:pt x="3135302" y="3233043"/>
                  <a:pt x="3150025" y="3208177"/>
                </a:cubicBezTo>
                <a:cubicBezTo>
                  <a:pt x="3164748" y="3183312"/>
                  <a:pt x="3170638" y="3160409"/>
                  <a:pt x="3173582" y="3133580"/>
                </a:cubicBezTo>
                <a:cubicBezTo>
                  <a:pt x="3176526" y="3106751"/>
                  <a:pt x="3176527" y="3074033"/>
                  <a:pt x="3167693" y="3047204"/>
                </a:cubicBezTo>
                <a:cubicBezTo>
                  <a:pt x="3158859" y="3020375"/>
                  <a:pt x="3143154" y="2989947"/>
                  <a:pt x="3120579" y="2972606"/>
                </a:cubicBezTo>
                <a:cubicBezTo>
                  <a:pt x="3098003" y="2955266"/>
                  <a:pt x="3058414" y="2945123"/>
                  <a:pt x="3032239" y="2943160"/>
                </a:cubicBezTo>
                <a:cubicBezTo>
                  <a:pt x="3006064" y="2941197"/>
                  <a:pt x="2979890" y="2951012"/>
                  <a:pt x="2963531" y="2960828"/>
                </a:cubicBezTo>
                <a:cubicBezTo>
                  <a:pt x="2947172" y="2970643"/>
                  <a:pt x="2941937" y="2981767"/>
                  <a:pt x="2934085" y="3002052"/>
                </a:cubicBezTo>
                <a:cubicBezTo>
                  <a:pt x="2926232" y="3022337"/>
                  <a:pt x="2920343" y="3074033"/>
                  <a:pt x="2916417" y="3082539"/>
                </a:cubicBezTo>
                <a:lnTo>
                  <a:pt x="2914116" y="3084840"/>
                </a:lnTo>
                <a:cubicBezTo>
                  <a:pt x="2912368" y="3083275"/>
                  <a:pt x="2912000" y="3070761"/>
                  <a:pt x="2910527" y="3053093"/>
                </a:cubicBezTo>
                <a:cubicBezTo>
                  <a:pt x="2908564" y="3029537"/>
                  <a:pt x="2892533" y="2983731"/>
                  <a:pt x="2904639" y="2941197"/>
                </a:cubicBezTo>
                <a:cubicBezTo>
                  <a:pt x="2916744" y="2898663"/>
                  <a:pt x="2957314" y="2833881"/>
                  <a:pt x="2983162" y="2797891"/>
                </a:cubicBezTo>
                <a:cubicBezTo>
                  <a:pt x="3009009" y="2761901"/>
                  <a:pt x="3029622" y="2744888"/>
                  <a:pt x="3059723" y="2725257"/>
                </a:cubicBezTo>
                <a:cubicBezTo>
                  <a:pt x="3089824" y="2705626"/>
                  <a:pt x="3132031" y="2687631"/>
                  <a:pt x="3163766" y="2680105"/>
                </a:cubicBezTo>
                <a:cubicBezTo>
                  <a:pt x="3179635" y="2676342"/>
                  <a:pt x="3196975" y="2673234"/>
                  <a:pt x="3212476" y="2672621"/>
                </a:cubicBezTo>
                <a:cubicBezTo>
                  <a:pt x="3227976" y="2672008"/>
                  <a:pt x="3241636" y="2673889"/>
                  <a:pt x="3250142" y="2680105"/>
                </a:cubicBezTo>
                <a:cubicBezTo>
                  <a:pt x="3267155" y="2692538"/>
                  <a:pt x="3267156" y="2695810"/>
                  <a:pt x="3265847" y="2754703"/>
                </a:cubicBezTo>
                <a:cubicBezTo>
                  <a:pt x="3264538" y="2813596"/>
                  <a:pt x="3257995" y="2950031"/>
                  <a:pt x="3242290" y="3033462"/>
                </a:cubicBezTo>
                <a:cubicBezTo>
                  <a:pt x="3234437" y="3075178"/>
                  <a:pt x="3225767" y="3113049"/>
                  <a:pt x="3214561" y="3149285"/>
                </a:cubicBezTo>
                <a:close/>
                <a:moveTo>
                  <a:pt x="2553245" y="5455916"/>
                </a:moveTo>
                <a:cubicBezTo>
                  <a:pt x="2416482" y="5599878"/>
                  <a:pt x="2299353" y="5855733"/>
                  <a:pt x="1718931" y="6188150"/>
                </a:cubicBezTo>
                <a:cubicBezTo>
                  <a:pt x="1839989" y="5989878"/>
                  <a:pt x="1972825" y="5838719"/>
                  <a:pt x="2082104" y="5593333"/>
                </a:cubicBezTo>
                <a:cubicBezTo>
                  <a:pt x="2211667" y="5578936"/>
                  <a:pt x="2425645" y="5515464"/>
                  <a:pt x="2553245" y="5455916"/>
                </a:cubicBezTo>
                <a:close/>
                <a:moveTo>
                  <a:pt x="3036165" y="4374254"/>
                </a:moveTo>
                <a:cubicBezTo>
                  <a:pt x="3033159" y="4378179"/>
                  <a:pt x="3029540" y="4369346"/>
                  <a:pt x="3016535" y="4366401"/>
                </a:cubicBezTo>
                <a:cubicBezTo>
                  <a:pt x="2999195" y="4362475"/>
                  <a:pt x="2973346" y="4352005"/>
                  <a:pt x="2932122" y="4350697"/>
                </a:cubicBezTo>
                <a:cubicBezTo>
                  <a:pt x="2890897" y="4349389"/>
                  <a:pt x="2820879" y="4347752"/>
                  <a:pt x="2769185" y="4358549"/>
                </a:cubicBezTo>
                <a:cubicBezTo>
                  <a:pt x="2717491" y="4369346"/>
                  <a:pt x="2662524" y="4391267"/>
                  <a:pt x="2621954" y="4415479"/>
                </a:cubicBezTo>
                <a:cubicBezTo>
                  <a:pt x="2581383" y="4439691"/>
                  <a:pt x="2540486" y="4494330"/>
                  <a:pt x="2525762" y="4503818"/>
                </a:cubicBezTo>
                <a:lnTo>
                  <a:pt x="2519766" y="4507422"/>
                </a:lnTo>
                <a:cubicBezTo>
                  <a:pt x="2518217" y="4507437"/>
                  <a:pt x="2528216" y="4496456"/>
                  <a:pt x="2533614" y="4472408"/>
                </a:cubicBezTo>
                <a:cubicBezTo>
                  <a:pt x="2540812" y="4440344"/>
                  <a:pt x="2557171" y="4366074"/>
                  <a:pt x="2568950" y="4311434"/>
                </a:cubicBezTo>
                <a:cubicBezTo>
                  <a:pt x="2580729" y="4256795"/>
                  <a:pt x="2593162" y="4194958"/>
                  <a:pt x="2604286" y="4144571"/>
                </a:cubicBezTo>
                <a:cubicBezTo>
                  <a:pt x="2615409" y="4094185"/>
                  <a:pt x="2660888" y="4008137"/>
                  <a:pt x="2669068" y="3991450"/>
                </a:cubicBezTo>
                <a:lnTo>
                  <a:pt x="2670983" y="3988024"/>
                </a:lnTo>
                <a:cubicBezTo>
                  <a:pt x="2672937" y="3986232"/>
                  <a:pt x="2658516" y="4024987"/>
                  <a:pt x="2653363" y="4044454"/>
                </a:cubicBezTo>
                <a:cubicBezTo>
                  <a:pt x="2647474" y="4066702"/>
                  <a:pt x="2634714" y="4100075"/>
                  <a:pt x="2633732" y="4124941"/>
                </a:cubicBezTo>
                <a:cubicBezTo>
                  <a:pt x="2632750" y="4149807"/>
                  <a:pt x="2639621" y="4170747"/>
                  <a:pt x="2647474" y="4193649"/>
                </a:cubicBezTo>
                <a:cubicBezTo>
                  <a:pt x="2655326" y="4216552"/>
                  <a:pt x="2666451" y="4244362"/>
                  <a:pt x="2680847" y="4262357"/>
                </a:cubicBezTo>
                <a:cubicBezTo>
                  <a:pt x="2695242" y="4280352"/>
                  <a:pt x="2716182" y="4292459"/>
                  <a:pt x="2733850" y="4301619"/>
                </a:cubicBezTo>
                <a:cubicBezTo>
                  <a:pt x="2751518" y="4310780"/>
                  <a:pt x="2767550" y="4316669"/>
                  <a:pt x="2786853" y="4317324"/>
                </a:cubicBezTo>
                <a:cubicBezTo>
                  <a:pt x="2806157" y="4317978"/>
                  <a:pt x="2833640" y="4313071"/>
                  <a:pt x="2849672" y="4305546"/>
                </a:cubicBezTo>
                <a:cubicBezTo>
                  <a:pt x="2865704" y="4298020"/>
                  <a:pt x="2872248" y="4285587"/>
                  <a:pt x="2883045" y="4272173"/>
                </a:cubicBezTo>
                <a:cubicBezTo>
                  <a:pt x="2893841" y="4258758"/>
                  <a:pt x="2911836" y="4243381"/>
                  <a:pt x="2914454" y="4225059"/>
                </a:cubicBezTo>
                <a:cubicBezTo>
                  <a:pt x="2917071" y="4206736"/>
                  <a:pt x="2909873" y="4181216"/>
                  <a:pt x="2898749" y="4162239"/>
                </a:cubicBezTo>
                <a:cubicBezTo>
                  <a:pt x="2887625" y="4143263"/>
                  <a:pt x="2851635" y="4118397"/>
                  <a:pt x="2847709" y="4111199"/>
                </a:cubicBezTo>
                <a:cubicBezTo>
                  <a:pt x="2843783" y="4104002"/>
                  <a:pt x="2855234" y="4104329"/>
                  <a:pt x="2875192" y="4119052"/>
                </a:cubicBezTo>
                <a:cubicBezTo>
                  <a:pt x="2895150" y="4133775"/>
                  <a:pt x="2942264" y="4168783"/>
                  <a:pt x="2967457" y="4199538"/>
                </a:cubicBezTo>
                <a:cubicBezTo>
                  <a:pt x="2992650" y="4230293"/>
                  <a:pt x="3014898" y="4274464"/>
                  <a:pt x="3026350" y="4303583"/>
                </a:cubicBezTo>
                <a:cubicBezTo>
                  <a:pt x="3037802" y="4332701"/>
                  <a:pt x="3037802" y="4363784"/>
                  <a:pt x="3036165" y="4374254"/>
                </a:cubicBezTo>
                <a:close/>
                <a:moveTo>
                  <a:pt x="3005370" y="4661726"/>
                </a:moveTo>
                <a:cubicBezTo>
                  <a:pt x="2988234" y="4714033"/>
                  <a:pt x="2965331" y="4774561"/>
                  <a:pt x="2945864" y="4813987"/>
                </a:cubicBezTo>
                <a:cubicBezTo>
                  <a:pt x="2906929" y="4892839"/>
                  <a:pt x="2851962" y="4969071"/>
                  <a:pt x="2796669" y="5031890"/>
                </a:cubicBezTo>
                <a:cubicBezTo>
                  <a:pt x="2741375" y="5094709"/>
                  <a:pt x="2689353" y="5144441"/>
                  <a:pt x="2614102" y="5190901"/>
                </a:cubicBezTo>
                <a:cubicBezTo>
                  <a:pt x="2538849" y="5237361"/>
                  <a:pt x="2413866" y="5283494"/>
                  <a:pt x="2345158" y="5310649"/>
                </a:cubicBezTo>
                <a:cubicBezTo>
                  <a:pt x="2276450" y="5337805"/>
                  <a:pt x="2201851" y="5369542"/>
                  <a:pt x="2201852" y="5353839"/>
                </a:cubicBezTo>
                <a:cubicBezTo>
                  <a:pt x="2201853" y="5338133"/>
                  <a:pt x="2377876" y="4907234"/>
                  <a:pt x="2415830" y="4827729"/>
                </a:cubicBezTo>
                <a:cubicBezTo>
                  <a:pt x="2453783" y="4748224"/>
                  <a:pt x="2424663" y="4857503"/>
                  <a:pt x="2429570" y="4876806"/>
                </a:cubicBezTo>
                <a:cubicBezTo>
                  <a:pt x="2434479" y="4896110"/>
                  <a:pt x="2440695" y="4925556"/>
                  <a:pt x="2449202" y="4945516"/>
                </a:cubicBezTo>
                <a:cubicBezTo>
                  <a:pt x="2457709" y="4965473"/>
                  <a:pt x="2467197" y="4980196"/>
                  <a:pt x="2480611" y="4996555"/>
                </a:cubicBezTo>
                <a:cubicBezTo>
                  <a:pt x="2494025" y="5012914"/>
                  <a:pt x="2507767" y="5031564"/>
                  <a:pt x="2529688" y="5043669"/>
                </a:cubicBezTo>
                <a:cubicBezTo>
                  <a:pt x="2551609" y="5055775"/>
                  <a:pt x="2585964" y="5065918"/>
                  <a:pt x="2612138" y="5069190"/>
                </a:cubicBezTo>
                <a:cubicBezTo>
                  <a:pt x="2638313" y="5072462"/>
                  <a:pt x="2660234" y="5073771"/>
                  <a:pt x="2686736" y="5063301"/>
                </a:cubicBezTo>
                <a:cubicBezTo>
                  <a:pt x="2713238" y="5052830"/>
                  <a:pt x="2749227" y="5032545"/>
                  <a:pt x="2771148" y="5006370"/>
                </a:cubicBezTo>
                <a:cubicBezTo>
                  <a:pt x="2793070" y="4980196"/>
                  <a:pt x="2812373" y="4939298"/>
                  <a:pt x="2818263" y="4906254"/>
                </a:cubicBezTo>
                <a:cubicBezTo>
                  <a:pt x="2824152" y="4873208"/>
                  <a:pt x="2817280" y="4830673"/>
                  <a:pt x="2806484" y="4808098"/>
                </a:cubicBezTo>
                <a:cubicBezTo>
                  <a:pt x="2795687" y="4785522"/>
                  <a:pt x="2775074" y="4780615"/>
                  <a:pt x="2753480" y="4770799"/>
                </a:cubicBezTo>
                <a:cubicBezTo>
                  <a:pt x="2731887" y="4760984"/>
                  <a:pt x="2700477" y="4747569"/>
                  <a:pt x="2676920" y="4749205"/>
                </a:cubicBezTo>
                <a:cubicBezTo>
                  <a:pt x="2653364" y="4750841"/>
                  <a:pt x="2628170" y="4768182"/>
                  <a:pt x="2612138" y="4780615"/>
                </a:cubicBezTo>
                <a:cubicBezTo>
                  <a:pt x="2596106" y="4793048"/>
                  <a:pt x="2586618" y="4814642"/>
                  <a:pt x="2580729" y="4823803"/>
                </a:cubicBezTo>
                <a:cubicBezTo>
                  <a:pt x="2576312" y="4830675"/>
                  <a:pt x="2576865" y="4836257"/>
                  <a:pt x="2576803" y="4835582"/>
                </a:cubicBezTo>
                <a:cubicBezTo>
                  <a:pt x="2575822" y="4831328"/>
                  <a:pt x="2571240" y="4817585"/>
                  <a:pt x="2574840" y="4798282"/>
                </a:cubicBezTo>
                <a:cubicBezTo>
                  <a:pt x="2578439" y="4778979"/>
                  <a:pt x="2581710" y="4749206"/>
                  <a:pt x="2598397" y="4719760"/>
                </a:cubicBezTo>
                <a:cubicBezTo>
                  <a:pt x="2615082" y="4690313"/>
                  <a:pt x="2638640" y="4650724"/>
                  <a:pt x="2674957" y="4621605"/>
                </a:cubicBezTo>
                <a:cubicBezTo>
                  <a:pt x="2711275" y="4592485"/>
                  <a:pt x="2768531" y="4559439"/>
                  <a:pt x="2816299" y="4545044"/>
                </a:cubicBezTo>
                <a:cubicBezTo>
                  <a:pt x="2852126" y="4534247"/>
                  <a:pt x="2895866" y="4532835"/>
                  <a:pt x="2930542" y="4533771"/>
                </a:cubicBezTo>
                <a:cubicBezTo>
                  <a:pt x="2942101" y="4534083"/>
                  <a:pt x="2952653" y="4534656"/>
                  <a:pt x="2961568" y="4535228"/>
                </a:cubicBezTo>
                <a:cubicBezTo>
                  <a:pt x="2997231" y="4537518"/>
                  <a:pt x="3023078" y="4545698"/>
                  <a:pt x="3030276" y="4558785"/>
                </a:cubicBezTo>
                <a:cubicBezTo>
                  <a:pt x="3033875" y="4565329"/>
                  <a:pt x="3022506" y="4609417"/>
                  <a:pt x="3005370" y="4661726"/>
                </a:cubicBezTo>
                <a:close/>
                <a:moveTo>
                  <a:pt x="3212844" y="4232911"/>
                </a:moveTo>
                <a:cubicBezTo>
                  <a:pt x="3030931" y="3874974"/>
                  <a:pt x="2860795" y="3921434"/>
                  <a:pt x="2832004" y="3918817"/>
                </a:cubicBezTo>
                <a:cubicBezTo>
                  <a:pt x="3399992" y="3471886"/>
                  <a:pt x="3343717" y="3221265"/>
                  <a:pt x="3393448" y="3208177"/>
                </a:cubicBezTo>
                <a:cubicBezTo>
                  <a:pt x="3376434" y="3791216"/>
                  <a:pt x="3280898" y="4003229"/>
                  <a:pt x="3212844" y="4232911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 bwMode="auto">
          <a:xfrm rot="5400000" flipH="1">
            <a:off x="5879603" y="268598"/>
            <a:ext cx="1581274" cy="2883546"/>
          </a:xfrm>
          <a:custGeom>
            <a:avLst/>
            <a:gdLst/>
            <a:ahLst/>
            <a:cxnLst/>
            <a:rect l="l" t="t" r="r" b="b"/>
            <a:pathLst>
              <a:path w="3393448" h="6188150">
                <a:moveTo>
                  <a:pt x="715029" y="557396"/>
                </a:moveTo>
                <a:lnTo>
                  <a:pt x="711842" y="556335"/>
                </a:lnTo>
                <a:cubicBezTo>
                  <a:pt x="712759" y="554965"/>
                  <a:pt x="713237" y="553438"/>
                  <a:pt x="713696" y="551894"/>
                </a:cubicBezTo>
                <a:close/>
                <a:moveTo>
                  <a:pt x="1024075" y="730869"/>
                </a:moveTo>
                <a:cubicBezTo>
                  <a:pt x="338546" y="908688"/>
                  <a:pt x="107514" y="1269948"/>
                  <a:pt x="0" y="1673175"/>
                </a:cubicBezTo>
                <a:cubicBezTo>
                  <a:pt x="17037" y="993934"/>
                  <a:pt x="309264" y="591154"/>
                  <a:pt x="577465" y="406796"/>
                </a:cubicBezTo>
                <a:cubicBezTo>
                  <a:pt x="563910" y="429407"/>
                  <a:pt x="556293" y="459499"/>
                  <a:pt x="556294" y="492400"/>
                </a:cubicBezTo>
                <a:cubicBezTo>
                  <a:pt x="556293" y="550003"/>
                  <a:pt x="579641" y="598997"/>
                  <a:pt x="612873" y="615898"/>
                </a:cubicBezTo>
                <a:cubicBezTo>
                  <a:pt x="647459" y="665547"/>
                  <a:pt x="709830" y="693126"/>
                  <a:pt x="775874" y="683895"/>
                </a:cubicBezTo>
                <a:cubicBezTo>
                  <a:pt x="805690" y="679728"/>
                  <a:pt x="832728" y="668552"/>
                  <a:pt x="853980" y="650391"/>
                </a:cubicBezTo>
                <a:cubicBezTo>
                  <a:pt x="901260" y="638910"/>
                  <a:pt x="935504" y="595880"/>
                  <a:pt x="935504" y="544851"/>
                </a:cubicBezTo>
                <a:cubicBezTo>
                  <a:pt x="935504" y="483208"/>
                  <a:pt x="885532" y="433236"/>
                  <a:pt x="823889" y="433236"/>
                </a:cubicBezTo>
                <a:cubicBezTo>
                  <a:pt x="778830" y="433236"/>
                  <a:pt x="740007" y="459936"/>
                  <a:pt x="722919" y="498626"/>
                </a:cubicBezTo>
                <a:lnTo>
                  <a:pt x="723716" y="492400"/>
                </a:lnTo>
                <a:lnTo>
                  <a:pt x="723453" y="490218"/>
                </a:lnTo>
                <a:cubicBezTo>
                  <a:pt x="783848" y="401304"/>
                  <a:pt x="885297" y="339183"/>
                  <a:pt x="1004226" y="329406"/>
                </a:cubicBezTo>
                <a:lnTo>
                  <a:pt x="1008781" y="329468"/>
                </a:lnTo>
                <a:cubicBezTo>
                  <a:pt x="1010534" y="330515"/>
                  <a:pt x="1011491" y="332089"/>
                  <a:pt x="1012394" y="333699"/>
                </a:cubicBezTo>
                <a:cubicBezTo>
                  <a:pt x="914833" y="686955"/>
                  <a:pt x="994872" y="640663"/>
                  <a:pt x="1024075" y="730869"/>
                </a:cubicBezTo>
                <a:close/>
                <a:moveTo>
                  <a:pt x="1759277" y="1000685"/>
                </a:moveTo>
                <a:cubicBezTo>
                  <a:pt x="1762968" y="1022831"/>
                  <a:pt x="1729749" y="991458"/>
                  <a:pt x="1729749" y="991458"/>
                </a:cubicBezTo>
                <a:lnTo>
                  <a:pt x="1587645" y="947166"/>
                </a:lnTo>
                <a:cubicBezTo>
                  <a:pt x="1549505" y="936093"/>
                  <a:pt x="1515055" y="929941"/>
                  <a:pt x="1500906" y="925019"/>
                </a:cubicBezTo>
                <a:lnTo>
                  <a:pt x="1494144" y="922612"/>
                </a:lnTo>
                <a:cubicBezTo>
                  <a:pt x="1493906" y="921293"/>
                  <a:pt x="1498426" y="920925"/>
                  <a:pt x="1502751" y="917638"/>
                </a:cubicBezTo>
                <a:cubicBezTo>
                  <a:pt x="1510441" y="911793"/>
                  <a:pt x="1532587" y="904411"/>
                  <a:pt x="1547044" y="889955"/>
                </a:cubicBezTo>
                <a:cubicBezTo>
                  <a:pt x="1561500" y="875498"/>
                  <a:pt x="1580571" y="852736"/>
                  <a:pt x="1589491" y="830898"/>
                </a:cubicBezTo>
                <a:cubicBezTo>
                  <a:pt x="1598410" y="809060"/>
                  <a:pt x="1603024" y="784454"/>
                  <a:pt x="1600563" y="758924"/>
                </a:cubicBezTo>
                <a:cubicBezTo>
                  <a:pt x="1598102" y="733394"/>
                  <a:pt x="1591336" y="702328"/>
                  <a:pt x="1574726" y="677721"/>
                </a:cubicBezTo>
                <a:cubicBezTo>
                  <a:pt x="1558117" y="653115"/>
                  <a:pt x="1527358" y="626047"/>
                  <a:pt x="1500906" y="611283"/>
                </a:cubicBezTo>
                <a:cubicBezTo>
                  <a:pt x="1474454" y="596519"/>
                  <a:pt x="1440619" y="591290"/>
                  <a:pt x="1416012" y="589137"/>
                </a:cubicBezTo>
                <a:cubicBezTo>
                  <a:pt x="1391405" y="586984"/>
                  <a:pt x="1371412" y="589752"/>
                  <a:pt x="1353265" y="598364"/>
                </a:cubicBezTo>
                <a:cubicBezTo>
                  <a:pt x="1335118" y="606976"/>
                  <a:pt x="1317893" y="622356"/>
                  <a:pt x="1307127" y="640811"/>
                </a:cubicBezTo>
                <a:cubicBezTo>
                  <a:pt x="1296362" y="659267"/>
                  <a:pt x="1288980" y="690332"/>
                  <a:pt x="1288672" y="709095"/>
                </a:cubicBezTo>
                <a:cubicBezTo>
                  <a:pt x="1288365" y="727857"/>
                  <a:pt x="1293901" y="737085"/>
                  <a:pt x="1305282" y="753387"/>
                </a:cubicBezTo>
                <a:cubicBezTo>
                  <a:pt x="1316662" y="769689"/>
                  <a:pt x="1350497" y="798295"/>
                  <a:pt x="1356956" y="806907"/>
                </a:cubicBezTo>
                <a:lnTo>
                  <a:pt x="1358960" y="810728"/>
                </a:lnTo>
                <a:cubicBezTo>
                  <a:pt x="1358397" y="812213"/>
                  <a:pt x="1350958" y="807599"/>
                  <a:pt x="1344038" y="805061"/>
                </a:cubicBezTo>
                <a:cubicBezTo>
                  <a:pt x="1334810" y="801678"/>
                  <a:pt x="1319431" y="797372"/>
                  <a:pt x="1301591" y="786606"/>
                </a:cubicBezTo>
                <a:cubicBezTo>
                  <a:pt x="1283751" y="775840"/>
                  <a:pt x="1256683" y="761077"/>
                  <a:pt x="1236998" y="740469"/>
                </a:cubicBezTo>
                <a:cubicBezTo>
                  <a:pt x="1217313" y="719861"/>
                  <a:pt x="1199165" y="693101"/>
                  <a:pt x="1183478" y="662957"/>
                </a:cubicBezTo>
                <a:cubicBezTo>
                  <a:pt x="1167791" y="632814"/>
                  <a:pt x="1150259" y="594674"/>
                  <a:pt x="1142877" y="559609"/>
                </a:cubicBezTo>
                <a:cubicBezTo>
                  <a:pt x="1135495" y="524544"/>
                  <a:pt x="1136110" y="482712"/>
                  <a:pt x="1139186" y="452569"/>
                </a:cubicBezTo>
                <a:cubicBezTo>
                  <a:pt x="1142262" y="422425"/>
                  <a:pt x="1142570" y="377211"/>
                  <a:pt x="1166869" y="371366"/>
                </a:cubicBezTo>
                <a:cubicBezTo>
                  <a:pt x="1169906" y="370636"/>
                  <a:pt x="1173251" y="370381"/>
                  <a:pt x="1176877" y="370548"/>
                </a:cubicBezTo>
                <a:cubicBezTo>
                  <a:pt x="1202256" y="371717"/>
                  <a:pt x="1241381" y="393550"/>
                  <a:pt x="1284982" y="417504"/>
                </a:cubicBezTo>
                <a:cubicBezTo>
                  <a:pt x="1334810" y="444879"/>
                  <a:pt x="1412322" y="492555"/>
                  <a:pt x="1465841" y="535617"/>
                </a:cubicBezTo>
                <a:cubicBezTo>
                  <a:pt x="1519360" y="578679"/>
                  <a:pt x="1565806" y="622048"/>
                  <a:pt x="1606100" y="675875"/>
                </a:cubicBezTo>
                <a:cubicBezTo>
                  <a:pt x="1646394" y="729703"/>
                  <a:pt x="1682073" y="804446"/>
                  <a:pt x="1707603" y="858581"/>
                </a:cubicBezTo>
                <a:cubicBezTo>
                  <a:pt x="1733133" y="912716"/>
                  <a:pt x="1755587" y="978539"/>
                  <a:pt x="1759277" y="1000685"/>
                </a:cubicBezTo>
                <a:close/>
                <a:moveTo>
                  <a:pt x="2359068" y="661111"/>
                </a:moveTo>
                <a:cubicBezTo>
                  <a:pt x="2359683" y="671877"/>
                  <a:pt x="2334461" y="657728"/>
                  <a:pt x="2305548" y="681412"/>
                </a:cubicBezTo>
                <a:cubicBezTo>
                  <a:pt x="2276636" y="705096"/>
                  <a:pt x="2218502" y="753695"/>
                  <a:pt x="2185590" y="803216"/>
                </a:cubicBezTo>
                <a:cubicBezTo>
                  <a:pt x="2152678" y="852737"/>
                  <a:pt x="2123766" y="925327"/>
                  <a:pt x="2108078" y="978539"/>
                </a:cubicBezTo>
                <a:cubicBezTo>
                  <a:pt x="2092391" y="1031751"/>
                  <a:pt x="2090854" y="1077274"/>
                  <a:pt x="2091469" y="1122489"/>
                </a:cubicBezTo>
                <a:cubicBezTo>
                  <a:pt x="2092084" y="1167705"/>
                  <a:pt x="2111155" y="1232605"/>
                  <a:pt x="2111770" y="1249830"/>
                </a:cubicBezTo>
                <a:lnTo>
                  <a:pt x="2111864" y="1254375"/>
                </a:lnTo>
                <a:cubicBezTo>
                  <a:pt x="2110777" y="1255517"/>
                  <a:pt x="2106935" y="1237613"/>
                  <a:pt x="2095161" y="1225838"/>
                </a:cubicBezTo>
                <a:cubicBezTo>
                  <a:pt x="2079781" y="1210459"/>
                  <a:pt x="2036103" y="1169550"/>
                  <a:pt x="2019494" y="1157555"/>
                </a:cubicBezTo>
                <a:cubicBezTo>
                  <a:pt x="2002885" y="1145559"/>
                  <a:pt x="2000116" y="1157861"/>
                  <a:pt x="1995502" y="1153863"/>
                </a:cubicBezTo>
                <a:lnTo>
                  <a:pt x="1993715" y="1152637"/>
                </a:lnTo>
                <a:cubicBezTo>
                  <a:pt x="1993254" y="1152421"/>
                  <a:pt x="1995733" y="1152936"/>
                  <a:pt x="1991812" y="1133562"/>
                </a:cubicBezTo>
                <a:cubicBezTo>
                  <a:pt x="1986583" y="1107725"/>
                  <a:pt x="1972434" y="1033597"/>
                  <a:pt x="1964129" y="998840"/>
                </a:cubicBezTo>
                <a:cubicBezTo>
                  <a:pt x="1955824" y="964083"/>
                  <a:pt x="1949057" y="946550"/>
                  <a:pt x="1941983" y="925019"/>
                </a:cubicBezTo>
                <a:cubicBezTo>
                  <a:pt x="1934909" y="903489"/>
                  <a:pt x="1921682" y="877960"/>
                  <a:pt x="1921682" y="869655"/>
                </a:cubicBezTo>
                <a:lnTo>
                  <a:pt x="1922605" y="866670"/>
                </a:lnTo>
                <a:cubicBezTo>
                  <a:pt x="1924566" y="866482"/>
                  <a:pt x="1929987" y="873345"/>
                  <a:pt x="1941983" y="875191"/>
                </a:cubicBezTo>
                <a:cubicBezTo>
                  <a:pt x="1957977" y="877651"/>
                  <a:pt x="1994887" y="886264"/>
                  <a:pt x="2017649" y="884419"/>
                </a:cubicBezTo>
                <a:cubicBezTo>
                  <a:pt x="2040410" y="882573"/>
                  <a:pt x="2059480" y="874884"/>
                  <a:pt x="2078550" y="864118"/>
                </a:cubicBezTo>
                <a:cubicBezTo>
                  <a:pt x="2097620" y="853352"/>
                  <a:pt x="2120075" y="834282"/>
                  <a:pt x="2132071" y="819826"/>
                </a:cubicBezTo>
                <a:cubicBezTo>
                  <a:pt x="2144067" y="805369"/>
                  <a:pt x="2146527" y="796141"/>
                  <a:pt x="2150525" y="777379"/>
                </a:cubicBezTo>
                <a:cubicBezTo>
                  <a:pt x="2154524" y="758616"/>
                  <a:pt x="2157293" y="726935"/>
                  <a:pt x="2156062" y="707250"/>
                </a:cubicBezTo>
                <a:cubicBezTo>
                  <a:pt x="2154832" y="687564"/>
                  <a:pt x="2151448" y="672492"/>
                  <a:pt x="2143143" y="659266"/>
                </a:cubicBezTo>
                <a:cubicBezTo>
                  <a:pt x="2134838" y="646040"/>
                  <a:pt x="2124688" y="634044"/>
                  <a:pt x="2106233" y="627892"/>
                </a:cubicBezTo>
                <a:cubicBezTo>
                  <a:pt x="2087778" y="621740"/>
                  <a:pt x="2053021" y="622356"/>
                  <a:pt x="2032413" y="622356"/>
                </a:cubicBezTo>
                <a:cubicBezTo>
                  <a:pt x="2011804" y="622356"/>
                  <a:pt x="1978893" y="627277"/>
                  <a:pt x="1977048" y="624201"/>
                </a:cubicBezTo>
                <a:cubicBezTo>
                  <a:pt x="1975203" y="621125"/>
                  <a:pt x="1997657" y="610360"/>
                  <a:pt x="2021340" y="603901"/>
                </a:cubicBezTo>
                <a:cubicBezTo>
                  <a:pt x="2045024" y="597442"/>
                  <a:pt x="2081011" y="586676"/>
                  <a:pt x="2119152" y="585445"/>
                </a:cubicBezTo>
                <a:cubicBezTo>
                  <a:pt x="2123920" y="585292"/>
                  <a:pt x="2129067" y="585268"/>
                  <a:pt x="2134483" y="585354"/>
                </a:cubicBezTo>
                <a:cubicBezTo>
                  <a:pt x="2172402" y="585956"/>
                  <a:pt x="2223538" y="591944"/>
                  <a:pt x="2250183" y="596519"/>
                </a:cubicBezTo>
                <a:cubicBezTo>
                  <a:pt x="2280634" y="601748"/>
                  <a:pt x="2283711" y="606054"/>
                  <a:pt x="2301857" y="616819"/>
                </a:cubicBezTo>
                <a:cubicBezTo>
                  <a:pt x="2320005" y="627584"/>
                  <a:pt x="2358452" y="650345"/>
                  <a:pt x="2359068" y="661111"/>
                </a:cubicBezTo>
                <a:close/>
                <a:moveTo>
                  <a:pt x="2488658" y="481183"/>
                </a:moveTo>
                <a:cubicBezTo>
                  <a:pt x="1865966" y="204659"/>
                  <a:pt x="1784517" y="617339"/>
                  <a:pt x="1777049" y="578336"/>
                </a:cubicBezTo>
                <a:cubicBezTo>
                  <a:pt x="1664529" y="550311"/>
                  <a:pt x="1587053" y="164052"/>
                  <a:pt x="902141" y="163283"/>
                </a:cubicBezTo>
                <a:cubicBezTo>
                  <a:pt x="1140457" y="40836"/>
                  <a:pt x="1355167" y="-3248"/>
                  <a:pt x="1544081" y="185"/>
                </a:cubicBezTo>
                <a:cubicBezTo>
                  <a:pt x="2110821" y="10484"/>
                  <a:pt x="2445394" y="448434"/>
                  <a:pt x="2488658" y="481183"/>
                </a:cubicBezTo>
                <a:close/>
                <a:moveTo>
                  <a:pt x="2674650" y="1840393"/>
                </a:moveTo>
                <a:cubicBezTo>
                  <a:pt x="2648198" y="1922211"/>
                  <a:pt x="2603906" y="2020638"/>
                  <a:pt x="2584220" y="2045245"/>
                </a:cubicBezTo>
                <a:lnTo>
                  <a:pt x="2574575" y="2053867"/>
                </a:lnTo>
                <a:cubicBezTo>
                  <a:pt x="2568995" y="2053203"/>
                  <a:pt x="2572455" y="2026328"/>
                  <a:pt x="2556537" y="1988034"/>
                </a:cubicBezTo>
                <a:cubicBezTo>
                  <a:pt x="2535314" y="1936975"/>
                  <a:pt x="2491330" y="1812402"/>
                  <a:pt x="2456880" y="1738890"/>
                </a:cubicBezTo>
                <a:cubicBezTo>
                  <a:pt x="2422431" y="1665377"/>
                  <a:pt x="2368603" y="1582328"/>
                  <a:pt x="2349840" y="1546957"/>
                </a:cubicBezTo>
                <a:lnTo>
                  <a:pt x="2340974" y="1529295"/>
                </a:lnTo>
                <a:cubicBezTo>
                  <a:pt x="2342156" y="1525979"/>
                  <a:pt x="2344073" y="1527810"/>
                  <a:pt x="2344304" y="1526656"/>
                </a:cubicBezTo>
                <a:lnTo>
                  <a:pt x="2345573" y="1524811"/>
                </a:lnTo>
                <a:cubicBezTo>
                  <a:pt x="2346611" y="1525118"/>
                  <a:pt x="2348764" y="1526349"/>
                  <a:pt x="2353532" y="1528502"/>
                </a:cubicBezTo>
                <a:cubicBezTo>
                  <a:pt x="2363067" y="1532808"/>
                  <a:pt x="2378139" y="1547879"/>
                  <a:pt x="2401515" y="1552493"/>
                </a:cubicBezTo>
                <a:cubicBezTo>
                  <a:pt x="2424891" y="1557107"/>
                  <a:pt x="2463339" y="1558338"/>
                  <a:pt x="2493791" y="1556185"/>
                </a:cubicBezTo>
                <a:cubicBezTo>
                  <a:pt x="2524242" y="1554032"/>
                  <a:pt x="2558998" y="1549417"/>
                  <a:pt x="2584220" y="1539575"/>
                </a:cubicBezTo>
                <a:cubicBezTo>
                  <a:pt x="2609442" y="1529732"/>
                  <a:pt x="2628513" y="1514045"/>
                  <a:pt x="2645122" y="1497128"/>
                </a:cubicBezTo>
                <a:cubicBezTo>
                  <a:pt x="2661731" y="1480211"/>
                  <a:pt x="2674958" y="1462063"/>
                  <a:pt x="2683878" y="1438072"/>
                </a:cubicBezTo>
                <a:cubicBezTo>
                  <a:pt x="2692797" y="1414081"/>
                  <a:pt x="2699257" y="1379015"/>
                  <a:pt x="2698641" y="1353178"/>
                </a:cubicBezTo>
                <a:cubicBezTo>
                  <a:pt x="2698026" y="1327341"/>
                  <a:pt x="2688799" y="1306118"/>
                  <a:pt x="2680187" y="1283049"/>
                </a:cubicBezTo>
                <a:cubicBezTo>
                  <a:pt x="2671575" y="1259980"/>
                  <a:pt x="2662347" y="1233835"/>
                  <a:pt x="2646967" y="1214765"/>
                </a:cubicBezTo>
                <a:cubicBezTo>
                  <a:pt x="2631588" y="1195695"/>
                  <a:pt x="2611595" y="1178777"/>
                  <a:pt x="2587911" y="1168627"/>
                </a:cubicBezTo>
                <a:cubicBezTo>
                  <a:pt x="2564227" y="1158477"/>
                  <a:pt x="2526394" y="1153863"/>
                  <a:pt x="2504863" y="1153863"/>
                </a:cubicBezTo>
                <a:cubicBezTo>
                  <a:pt x="2483332" y="1153863"/>
                  <a:pt x="2475950" y="1158169"/>
                  <a:pt x="2458726" y="1168627"/>
                </a:cubicBezTo>
                <a:cubicBezTo>
                  <a:pt x="2441501" y="1179085"/>
                  <a:pt x="2412895" y="1202154"/>
                  <a:pt x="2401515" y="1216611"/>
                </a:cubicBezTo>
                <a:cubicBezTo>
                  <a:pt x="2390134" y="1231067"/>
                  <a:pt x="2389519" y="1232298"/>
                  <a:pt x="2390442" y="1255366"/>
                </a:cubicBezTo>
                <a:cubicBezTo>
                  <a:pt x="2391365" y="1278435"/>
                  <a:pt x="2404283" y="1336876"/>
                  <a:pt x="2407051" y="1355023"/>
                </a:cubicBezTo>
                <a:cubicBezTo>
                  <a:pt x="2409820" y="1373171"/>
                  <a:pt x="2410742" y="1366712"/>
                  <a:pt x="2407052" y="1364252"/>
                </a:cubicBezTo>
                <a:cubicBezTo>
                  <a:pt x="2403361" y="1361790"/>
                  <a:pt x="2396286" y="1355331"/>
                  <a:pt x="2384905" y="1340259"/>
                </a:cubicBezTo>
                <a:cubicBezTo>
                  <a:pt x="2373525" y="1325187"/>
                  <a:pt x="2351379" y="1299658"/>
                  <a:pt x="2338768" y="1273821"/>
                </a:cubicBezTo>
                <a:cubicBezTo>
                  <a:pt x="2326157" y="1247984"/>
                  <a:pt x="2315084" y="1219378"/>
                  <a:pt x="2309240" y="1185237"/>
                </a:cubicBezTo>
                <a:cubicBezTo>
                  <a:pt x="2303395" y="1151094"/>
                  <a:pt x="2299089" y="1108033"/>
                  <a:pt x="2303703" y="1068970"/>
                </a:cubicBezTo>
                <a:cubicBezTo>
                  <a:pt x="2308316" y="1029907"/>
                  <a:pt x="2324926" y="982538"/>
                  <a:pt x="2336922" y="950857"/>
                </a:cubicBezTo>
                <a:cubicBezTo>
                  <a:pt x="2348918" y="919176"/>
                  <a:pt x="2355993" y="901951"/>
                  <a:pt x="2375678" y="878882"/>
                </a:cubicBezTo>
                <a:cubicBezTo>
                  <a:pt x="2395363" y="855813"/>
                  <a:pt x="2453497" y="788144"/>
                  <a:pt x="2486408" y="793988"/>
                </a:cubicBezTo>
                <a:cubicBezTo>
                  <a:pt x="2519320" y="799832"/>
                  <a:pt x="2544849" y="869039"/>
                  <a:pt x="2573147" y="913947"/>
                </a:cubicBezTo>
                <a:cubicBezTo>
                  <a:pt x="2601444" y="958855"/>
                  <a:pt x="2630973" y="1001608"/>
                  <a:pt x="2656195" y="1063433"/>
                </a:cubicBezTo>
                <a:cubicBezTo>
                  <a:pt x="2681417" y="1125258"/>
                  <a:pt x="2710023" y="1203077"/>
                  <a:pt x="2724479" y="1284894"/>
                </a:cubicBezTo>
                <a:cubicBezTo>
                  <a:pt x="2738935" y="1366712"/>
                  <a:pt x="2751239" y="1461756"/>
                  <a:pt x="2742934" y="1554339"/>
                </a:cubicBezTo>
                <a:cubicBezTo>
                  <a:pt x="2734629" y="1646921"/>
                  <a:pt x="2701102" y="1758575"/>
                  <a:pt x="2674650" y="1840393"/>
                </a:cubicBezTo>
                <a:close/>
                <a:moveTo>
                  <a:pt x="2688399" y="3782721"/>
                </a:moveTo>
                <a:lnTo>
                  <a:pt x="2682542" y="3785743"/>
                </a:lnTo>
                <a:cubicBezTo>
                  <a:pt x="2677613" y="3778775"/>
                  <a:pt x="2676682" y="3747109"/>
                  <a:pt x="2690661" y="3738212"/>
                </a:cubicBezTo>
                <a:cubicBezTo>
                  <a:pt x="2692284" y="3737180"/>
                  <a:pt x="2694117" y="3736044"/>
                  <a:pt x="2696164" y="3734849"/>
                </a:cubicBezTo>
                <a:cubicBezTo>
                  <a:pt x="2694143" y="3761589"/>
                  <a:pt x="2691236" y="3776157"/>
                  <a:pt x="2688399" y="3782721"/>
                </a:cubicBezTo>
                <a:close/>
                <a:moveTo>
                  <a:pt x="3204623" y="2499010"/>
                </a:moveTo>
                <a:cubicBezTo>
                  <a:pt x="3204419" y="2503263"/>
                  <a:pt x="3202047" y="2506371"/>
                  <a:pt x="3197139" y="2509316"/>
                </a:cubicBezTo>
                <a:cubicBezTo>
                  <a:pt x="3187323" y="2515205"/>
                  <a:pt x="3170964" y="2510952"/>
                  <a:pt x="3140209" y="2517168"/>
                </a:cubicBezTo>
                <a:cubicBezTo>
                  <a:pt x="3109454" y="2523385"/>
                  <a:pt x="3056778" y="2527639"/>
                  <a:pt x="3012609" y="2546615"/>
                </a:cubicBezTo>
                <a:cubicBezTo>
                  <a:pt x="2968439" y="2565592"/>
                  <a:pt x="2908237" y="2603217"/>
                  <a:pt x="2875192" y="2631028"/>
                </a:cubicBezTo>
                <a:cubicBezTo>
                  <a:pt x="2842147" y="2658839"/>
                  <a:pt x="2829713" y="2690248"/>
                  <a:pt x="2814336" y="2713478"/>
                </a:cubicBezTo>
                <a:cubicBezTo>
                  <a:pt x="2798958" y="2736708"/>
                  <a:pt x="2794706" y="2739980"/>
                  <a:pt x="2782927" y="2770408"/>
                </a:cubicBezTo>
                <a:cubicBezTo>
                  <a:pt x="2771148" y="2800836"/>
                  <a:pt x="2751518" y="2874124"/>
                  <a:pt x="2743665" y="2896045"/>
                </a:cubicBezTo>
                <a:lnTo>
                  <a:pt x="2739402" y="2907179"/>
                </a:lnTo>
                <a:cubicBezTo>
                  <a:pt x="2736733" y="2907409"/>
                  <a:pt x="2736549" y="2904511"/>
                  <a:pt x="2735813" y="2901934"/>
                </a:cubicBezTo>
                <a:cubicBezTo>
                  <a:pt x="2733850" y="2895065"/>
                  <a:pt x="2737776" y="2912077"/>
                  <a:pt x="2731887" y="2854820"/>
                </a:cubicBezTo>
                <a:cubicBezTo>
                  <a:pt x="2725997" y="2797563"/>
                  <a:pt x="2708329" y="2628411"/>
                  <a:pt x="2700477" y="2558394"/>
                </a:cubicBezTo>
                <a:cubicBezTo>
                  <a:pt x="2692624" y="2488378"/>
                  <a:pt x="2689680" y="2468746"/>
                  <a:pt x="2684773" y="2434719"/>
                </a:cubicBezTo>
                <a:cubicBezTo>
                  <a:pt x="2679865" y="2400692"/>
                  <a:pt x="2666450" y="2371572"/>
                  <a:pt x="2671031" y="2354232"/>
                </a:cubicBezTo>
                <a:cubicBezTo>
                  <a:pt x="2675611" y="2336892"/>
                  <a:pt x="2705385" y="2331003"/>
                  <a:pt x="2712255" y="2330675"/>
                </a:cubicBezTo>
                <a:cubicBezTo>
                  <a:pt x="2719126" y="2330348"/>
                  <a:pt x="2710620" y="2338527"/>
                  <a:pt x="2712255" y="2352269"/>
                </a:cubicBezTo>
                <a:cubicBezTo>
                  <a:pt x="2713892" y="2366011"/>
                  <a:pt x="2712255" y="2390549"/>
                  <a:pt x="2722071" y="2413125"/>
                </a:cubicBezTo>
                <a:cubicBezTo>
                  <a:pt x="2731887" y="2435700"/>
                  <a:pt x="2751190" y="2467764"/>
                  <a:pt x="2771148" y="2487723"/>
                </a:cubicBezTo>
                <a:cubicBezTo>
                  <a:pt x="2791107" y="2507681"/>
                  <a:pt x="2819572" y="2523058"/>
                  <a:pt x="2841820" y="2532874"/>
                </a:cubicBezTo>
                <a:cubicBezTo>
                  <a:pt x="2864068" y="2542689"/>
                  <a:pt x="2882063" y="2550215"/>
                  <a:pt x="2904639" y="2546615"/>
                </a:cubicBezTo>
                <a:cubicBezTo>
                  <a:pt x="2927214" y="2543016"/>
                  <a:pt x="2959277" y="2524694"/>
                  <a:pt x="2977273" y="2511279"/>
                </a:cubicBezTo>
                <a:cubicBezTo>
                  <a:pt x="2995268" y="2497865"/>
                  <a:pt x="3004756" y="2481505"/>
                  <a:pt x="3012609" y="2466128"/>
                </a:cubicBezTo>
                <a:cubicBezTo>
                  <a:pt x="3020461" y="2450751"/>
                  <a:pt x="3024059" y="2435373"/>
                  <a:pt x="3024387" y="2419014"/>
                </a:cubicBezTo>
                <a:cubicBezTo>
                  <a:pt x="3024714" y="2402655"/>
                  <a:pt x="3025369" y="2382697"/>
                  <a:pt x="3014572" y="2367974"/>
                </a:cubicBezTo>
                <a:cubicBezTo>
                  <a:pt x="3003775" y="2353251"/>
                  <a:pt x="2974983" y="2339837"/>
                  <a:pt x="2959605" y="2330675"/>
                </a:cubicBezTo>
                <a:cubicBezTo>
                  <a:pt x="2944227" y="2321515"/>
                  <a:pt x="2913472" y="2311698"/>
                  <a:pt x="2914454" y="2309081"/>
                </a:cubicBezTo>
                <a:cubicBezTo>
                  <a:pt x="2914699" y="2308427"/>
                  <a:pt x="2916621" y="2308120"/>
                  <a:pt x="2919714" y="2308115"/>
                </a:cubicBezTo>
                <a:cubicBezTo>
                  <a:pt x="2928992" y="2308100"/>
                  <a:pt x="2948807" y="2310799"/>
                  <a:pt x="2965494" y="2314970"/>
                </a:cubicBezTo>
                <a:cubicBezTo>
                  <a:pt x="2987742" y="2320533"/>
                  <a:pt x="3016862" y="2325113"/>
                  <a:pt x="3047944" y="2342454"/>
                </a:cubicBezTo>
                <a:cubicBezTo>
                  <a:pt x="3079026" y="2359795"/>
                  <a:pt x="3126795" y="2395785"/>
                  <a:pt x="3151988" y="2419014"/>
                </a:cubicBezTo>
                <a:cubicBezTo>
                  <a:pt x="3177180" y="2442244"/>
                  <a:pt x="3191576" y="2466783"/>
                  <a:pt x="3199102" y="2481833"/>
                </a:cubicBezTo>
                <a:cubicBezTo>
                  <a:pt x="3202865" y="2489358"/>
                  <a:pt x="3204828" y="2494757"/>
                  <a:pt x="3204623" y="2499010"/>
                </a:cubicBezTo>
                <a:close/>
                <a:moveTo>
                  <a:pt x="3340445" y="2354232"/>
                </a:moveTo>
                <a:cubicBezTo>
                  <a:pt x="3248834" y="2270473"/>
                  <a:pt x="3112072" y="2037519"/>
                  <a:pt x="2794706" y="2150071"/>
                </a:cubicBezTo>
                <a:cubicBezTo>
                  <a:pt x="2815645" y="2068275"/>
                  <a:pt x="3095712" y="1750909"/>
                  <a:pt x="2857524" y="997735"/>
                </a:cubicBezTo>
                <a:cubicBezTo>
                  <a:pt x="2947827" y="1143659"/>
                  <a:pt x="3220696" y="1572267"/>
                  <a:pt x="3340445" y="2354232"/>
                </a:cubicBezTo>
                <a:close/>
                <a:moveTo>
                  <a:pt x="3214561" y="3149285"/>
                </a:moveTo>
                <a:cubicBezTo>
                  <a:pt x="3203356" y="3185520"/>
                  <a:pt x="3189614" y="3220120"/>
                  <a:pt x="3171619" y="3255291"/>
                </a:cubicBezTo>
                <a:cubicBezTo>
                  <a:pt x="3135629" y="3325636"/>
                  <a:pt x="3080335" y="3392381"/>
                  <a:pt x="3026350" y="3455527"/>
                </a:cubicBezTo>
                <a:cubicBezTo>
                  <a:pt x="2972365" y="3518673"/>
                  <a:pt x="2903657" y="3587054"/>
                  <a:pt x="2847709" y="3634168"/>
                </a:cubicBezTo>
                <a:cubicBezTo>
                  <a:pt x="2795364" y="3678248"/>
                  <a:pt x="2725548" y="3716887"/>
                  <a:pt x="2696164" y="3734849"/>
                </a:cubicBezTo>
                <a:cubicBezTo>
                  <a:pt x="2696336" y="3733392"/>
                  <a:pt x="2696445" y="3731894"/>
                  <a:pt x="2696551" y="3730360"/>
                </a:cubicBezTo>
                <a:cubicBezTo>
                  <a:pt x="2704403" y="3616500"/>
                  <a:pt x="2720435" y="3132599"/>
                  <a:pt x="2729924" y="3031499"/>
                </a:cubicBezTo>
                <a:lnTo>
                  <a:pt x="2733137" y="3005149"/>
                </a:lnTo>
                <a:lnTo>
                  <a:pt x="2735500" y="2998697"/>
                </a:lnTo>
                <a:cubicBezTo>
                  <a:pt x="2740654" y="2999145"/>
                  <a:pt x="2743711" y="3099716"/>
                  <a:pt x="2753480" y="3123764"/>
                </a:cubicBezTo>
                <a:cubicBezTo>
                  <a:pt x="2766240" y="3155173"/>
                  <a:pt x="2783581" y="3193781"/>
                  <a:pt x="2806484" y="3219955"/>
                </a:cubicBezTo>
                <a:cubicBezTo>
                  <a:pt x="2829386" y="3246130"/>
                  <a:pt x="2857525" y="3265434"/>
                  <a:pt x="2890897" y="3280811"/>
                </a:cubicBezTo>
                <a:cubicBezTo>
                  <a:pt x="2924270" y="3296189"/>
                  <a:pt x="2974328" y="3311894"/>
                  <a:pt x="3006719" y="3312221"/>
                </a:cubicBezTo>
                <a:cubicBezTo>
                  <a:pt x="3039110" y="3312548"/>
                  <a:pt x="3061358" y="3300115"/>
                  <a:pt x="3085243" y="3282774"/>
                </a:cubicBezTo>
                <a:cubicBezTo>
                  <a:pt x="3109127" y="3265434"/>
                  <a:pt x="3135302" y="3233043"/>
                  <a:pt x="3150025" y="3208177"/>
                </a:cubicBezTo>
                <a:cubicBezTo>
                  <a:pt x="3164748" y="3183312"/>
                  <a:pt x="3170638" y="3160409"/>
                  <a:pt x="3173582" y="3133580"/>
                </a:cubicBezTo>
                <a:cubicBezTo>
                  <a:pt x="3176526" y="3106751"/>
                  <a:pt x="3176527" y="3074033"/>
                  <a:pt x="3167693" y="3047204"/>
                </a:cubicBezTo>
                <a:cubicBezTo>
                  <a:pt x="3158859" y="3020375"/>
                  <a:pt x="3143154" y="2989947"/>
                  <a:pt x="3120579" y="2972606"/>
                </a:cubicBezTo>
                <a:cubicBezTo>
                  <a:pt x="3098003" y="2955266"/>
                  <a:pt x="3058414" y="2945123"/>
                  <a:pt x="3032239" y="2943160"/>
                </a:cubicBezTo>
                <a:cubicBezTo>
                  <a:pt x="3006064" y="2941197"/>
                  <a:pt x="2979890" y="2951012"/>
                  <a:pt x="2963531" y="2960828"/>
                </a:cubicBezTo>
                <a:cubicBezTo>
                  <a:pt x="2947172" y="2970643"/>
                  <a:pt x="2941937" y="2981767"/>
                  <a:pt x="2934085" y="3002052"/>
                </a:cubicBezTo>
                <a:cubicBezTo>
                  <a:pt x="2926232" y="3022337"/>
                  <a:pt x="2920343" y="3074033"/>
                  <a:pt x="2916417" y="3082539"/>
                </a:cubicBezTo>
                <a:lnTo>
                  <a:pt x="2914116" y="3084840"/>
                </a:lnTo>
                <a:cubicBezTo>
                  <a:pt x="2912368" y="3083275"/>
                  <a:pt x="2912000" y="3070761"/>
                  <a:pt x="2910527" y="3053093"/>
                </a:cubicBezTo>
                <a:cubicBezTo>
                  <a:pt x="2908564" y="3029537"/>
                  <a:pt x="2892533" y="2983731"/>
                  <a:pt x="2904639" y="2941197"/>
                </a:cubicBezTo>
                <a:cubicBezTo>
                  <a:pt x="2916744" y="2898663"/>
                  <a:pt x="2957314" y="2833881"/>
                  <a:pt x="2983162" y="2797891"/>
                </a:cubicBezTo>
                <a:cubicBezTo>
                  <a:pt x="3009009" y="2761901"/>
                  <a:pt x="3029622" y="2744888"/>
                  <a:pt x="3059723" y="2725257"/>
                </a:cubicBezTo>
                <a:cubicBezTo>
                  <a:pt x="3089824" y="2705626"/>
                  <a:pt x="3132031" y="2687631"/>
                  <a:pt x="3163766" y="2680105"/>
                </a:cubicBezTo>
                <a:cubicBezTo>
                  <a:pt x="3179635" y="2676342"/>
                  <a:pt x="3196975" y="2673234"/>
                  <a:pt x="3212476" y="2672621"/>
                </a:cubicBezTo>
                <a:cubicBezTo>
                  <a:pt x="3227976" y="2672008"/>
                  <a:pt x="3241636" y="2673889"/>
                  <a:pt x="3250142" y="2680105"/>
                </a:cubicBezTo>
                <a:cubicBezTo>
                  <a:pt x="3267155" y="2692538"/>
                  <a:pt x="3267156" y="2695810"/>
                  <a:pt x="3265847" y="2754703"/>
                </a:cubicBezTo>
                <a:cubicBezTo>
                  <a:pt x="3264538" y="2813596"/>
                  <a:pt x="3257995" y="2950031"/>
                  <a:pt x="3242290" y="3033462"/>
                </a:cubicBezTo>
                <a:cubicBezTo>
                  <a:pt x="3234437" y="3075178"/>
                  <a:pt x="3225767" y="3113049"/>
                  <a:pt x="3214561" y="3149285"/>
                </a:cubicBezTo>
                <a:close/>
                <a:moveTo>
                  <a:pt x="2553245" y="5455916"/>
                </a:moveTo>
                <a:cubicBezTo>
                  <a:pt x="2416482" y="5599878"/>
                  <a:pt x="2299353" y="5855733"/>
                  <a:pt x="1718931" y="6188150"/>
                </a:cubicBezTo>
                <a:cubicBezTo>
                  <a:pt x="1839989" y="5989878"/>
                  <a:pt x="1972825" y="5838719"/>
                  <a:pt x="2082104" y="5593333"/>
                </a:cubicBezTo>
                <a:cubicBezTo>
                  <a:pt x="2211667" y="5578936"/>
                  <a:pt x="2425645" y="5515464"/>
                  <a:pt x="2553245" y="5455916"/>
                </a:cubicBezTo>
                <a:close/>
                <a:moveTo>
                  <a:pt x="3036165" y="4374254"/>
                </a:moveTo>
                <a:cubicBezTo>
                  <a:pt x="3033159" y="4378179"/>
                  <a:pt x="3029540" y="4369346"/>
                  <a:pt x="3016535" y="4366401"/>
                </a:cubicBezTo>
                <a:cubicBezTo>
                  <a:pt x="2999195" y="4362475"/>
                  <a:pt x="2973346" y="4352005"/>
                  <a:pt x="2932122" y="4350697"/>
                </a:cubicBezTo>
                <a:cubicBezTo>
                  <a:pt x="2890897" y="4349389"/>
                  <a:pt x="2820879" y="4347752"/>
                  <a:pt x="2769185" y="4358549"/>
                </a:cubicBezTo>
                <a:cubicBezTo>
                  <a:pt x="2717491" y="4369346"/>
                  <a:pt x="2662524" y="4391267"/>
                  <a:pt x="2621954" y="4415479"/>
                </a:cubicBezTo>
                <a:cubicBezTo>
                  <a:pt x="2581383" y="4439691"/>
                  <a:pt x="2540486" y="4494330"/>
                  <a:pt x="2525762" y="4503818"/>
                </a:cubicBezTo>
                <a:lnTo>
                  <a:pt x="2519766" y="4507422"/>
                </a:lnTo>
                <a:cubicBezTo>
                  <a:pt x="2518217" y="4507437"/>
                  <a:pt x="2528216" y="4496456"/>
                  <a:pt x="2533614" y="4472408"/>
                </a:cubicBezTo>
                <a:cubicBezTo>
                  <a:pt x="2540812" y="4440344"/>
                  <a:pt x="2557171" y="4366074"/>
                  <a:pt x="2568950" y="4311434"/>
                </a:cubicBezTo>
                <a:cubicBezTo>
                  <a:pt x="2580729" y="4256795"/>
                  <a:pt x="2593162" y="4194958"/>
                  <a:pt x="2604286" y="4144571"/>
                </a:cubicBezTo>
                <a:cubicBezTo>
                  <a:pt x="2615409" y="4094185"/>
                  <a:pt x="2660888" y="4008137"/>
                  <a:pt x="2669068" y="3991450"/>
                </a:cubicBezTo>
                <a:lnTo>
                  <a:pt x="2670983" y="3988024"/>
                </a:lnTo>
                <a:cubicBezTo>
                  <a:pt x="2672937" y="3986232"/>
                  <a:pt x="2658516" y="4024987"/>
                  <a:pt x="2653363" y="4044454"/>
                </a:cubicBezTo>
                <a:cubicBezTo>
                  <a:pt x="2647474" y="4066702"/>
                  <a:pt x="2634714" y="4100075"/>
                  <a:pt x="2633732" y="4124941"/>
                </a:cubicBezTo>
                <a:cubicBezTo>
                  <a:pt x="2632750" y="4149807"/>
                  <a:pt x="2639621" y="4170747"/>
                  <a:pt x="2647474" y="4193649"/>
                </a:cubicBezTo>
                <a:cubicBezTo>
                  <a:pt x="2655326" y="4216552"/>
                  <a:pt x="2666451" y="4244362"/>
                  <a:pt x="2680847" y="4262357"/>
                </a:cubicBezTo>
                <a:cubicBezTo>
                  <a:pt x="2695242" y="4280352"/>
                  <a:pt x="2716182" y="4292459"/>
                  <a:pt x="2733850" y="4301619"/>
                </a:cubicBezTo>
                <a:cubicBezTo>
                  <a:pt x="2751518" y="4310780"/>
                  <a:pt x="2767550" y="4316669"/>
                  <a:pt x="2786853" y="4317324"/>
                </a:cubicBezTo>
                <a:cubicBezTo>
                  <a:pt x="2806157" y="4317978"/>
                  <a:pt x="2833640" y="4313071"/>
                  <a:pt x="2849672" y="4305546"/>
                </a:cubicBezTo>
                <a:cubicBezTo>
                  <a:pt x="2865704" y="4298020"/>
                  <a:pt x="2872248" y="4285587"/>
                  <a:pt x="2883045" y="4272173"/>
                </a:cubicBezTo>
                <a:cubicBezTo>
                  <a:pt x="2893841" y="4258758"/>
                  <a:pt x="2911836" y="4243381"/>
                  <a:pt x="2914454" y="4225059"/>
                </a:cubicBezTo>
                <a:cubicBezTo>
                  <a:pt x="2917071" y="4206736"/>
                  <a:pt x="2909873" y="4181216"/>
                  <a:pt x="2898749" y="4162239"/>
                </a:cubicBezTo>
                <a:cubicBezTo>
                  <a:pt x="2887625" y="4143263"/>
                  <a:pt x="2851635" y="4118397"/>
                  <a:pt x="2847709" y="4111199"/>
                </a:cubicBezTo>
                <a:cubicBezTo>
                  <a:pt x="2843783" y="4104002"/>
                  <a:pt x="2855234" y="4104329"/>
                  <a:pt x="2875192" y="4119052"/>
                </a:cubicBezTo>
                <a:cubicBezTo>
                  <a:pt x="2895150" y="4133775"/>
                  <a:pt x="2942264" y="4168783"/>
                  <a:pt x="2967457" y="4199538"/>
                </a:cubicBezTo>
                <a:cubicBezTo>
                  <a:pt x="2992650" y="4230293"/>
                  <a:pt x="3014898" y="4274464"/>
                  <a:pt x="3026350" y="4303583"/>
                </a:cubicBezTo>
                <a:cubicBezTo>
                  <a:pt x="3037802" y="4332701"/>
                  <a:pt x="3037802" y="4363784"/>
                  <a:pt x="3036165" y="4374254"/>
                </a:cubicBezTo>
                <a:close/>
                <a:moveTo>
                  <a:pt x="3005370" y="4661726"/>
                </a:moveTo>
                <a:cubicBezTo>
                  <a:pt x="2988234" y="4714033"/>
                  <a:pt x="2965331" y="4774561"/>
                  <a:pt x="2945864" y="4813987"/>
                </a:cubicBezTo>
                <a:cubicBezTo>
                  <a:pt x="2906929" y="4892839"/>
                  <a:pt x="2851962" y="4969071"/>
                  <a:pt x="2796669" y="5031890"/>
                </a:cubicBezTo>
                <a:cubicBezTo>
                  <a:pt x="2741375" y="5094709"/>
                  <a:pt x="2689353" y="5144441"/>
                  <a:pt x="2614102" y="5190901"/>
                </a:cubicBezTo>
                <a:cubicBezTo>
                  <a:pt x="2538849" y="5237361"/>
                  <a:pt x="2413866" y="5283494"/>
                  <a:pt x="2345158" y="5310649"/>
                </a:cubicBezTo>
                <a:cubicBezTo>
                  <a:pt x="2276450" y="5337805"/>
                  <a:pt x="2201851" y="5369542"/>
                  <a:pt x="2201852" y="5353839"/>
                </a:cubicBezTo>
                <a:cubicBezTo>
                  <a:pt x="2201853" y="5338133"/>
                  <a:pt x="2377876" y="4907234"/>
                  <a:pt x="2415830" y="4827729"/>
                </a:cubicBezTo>
                <a:cubicBezTo>
                  <a:pt x="2453783" y="4748224"/>
                  <a:pt x="2424663" y="4857503"/>
                  <a:pt x="2429570" y="4876806"/>
                </a:cubicBezTo>
                <a:cubicBezTo>
                  <a:pt x="2434479" y="4896110"/>
                  <a:pt x="2440695" y="4925556"/>
                  <a:pt x="2449202" y="4945516"/>
                </a:cubicBezTo>
                <a:cubicBezTo>
                  <a:pt x="2457709" y="4965473"/>
                  <a:pt x="2467197" y="4980196"/>
                  <a:pt x="2480611" y="4996555"/>
                </a:cubicBezTo>
                <a:cubicBezTo>
                  <a:pt x="2494025" y="5012914"/>
                  <a:pt x="2507767" y="5031564"/>
                  <a:pt x="2529688" y="5043669"/>
                </a:cubicBezTo>
                <a:cubicBezTo>
                  <a:pt x="2551609" y="5055775"/>
                  <a:pt x="2585964" y="5065918"/>
                  <a:pt x="2612138" y="5069190"/>
                </a:cubicBezTo>
                <a:cubicBezTo>
                  <a:pt x="2638313" y="5072462"/>
                  <a:pt x="2660234" y="5073771"/>
                  <a:pt x="2686736" y="5063301"/>
                </a:cubicBezTo>
                <a:cubicBezTo>
                  <a:pt x="2713238" y="5052830"/>
                  <a:pt x="2749227" y="5032545"/>
                  <a:pt x="2771148" y="5006370"/>
                </a:cubicBezTo>
                <a:cubicBezTo>
                  <a:pt x="2793070" y="4980196"/>
                  <a:pt x="2812373" y="4939298"/>
                  <a:pt x="2818263" y="4906254"/>
                </a:cubicBezTo>
                <a:cubicBezTo>
                  <a:pt x="2824152" y="4873208"/>
                  <a:pt x="2817280" y="4830673"/>
                  <a:pt x="2806484" y="4808098"/>
                </a:cubicBezTo>
                <a:cubicBezTo>
                  <a:pt x="2795687" y="4785522"/>
                  <a:pt x="2775074" y="4780615"/>
                  <a:pt x="2753480" y="4770799"/>
                </a:cubicBezTo>
                <a:cubicBezTo>
                  <a:pt x="2731887" y="4760984"/>
                  <a:pt x="2700477" y="4747569"/>
                  <a:pt x="2676920" y="4749205"/>
                </a:cubicBezTo>
                <a:cubicBezTo>
                  <a:pt x="2653364" y="4750841"/>
                  <a:pt x="2628170" y="4768182"/>
                  <a:pt x="2612138" y="4780615"/>
                </a:cubicBezTo>
                <a:cubicBezTo>
                  <a:pt x="2596106" y="4793048"/>
                  <a:pt x="2586618" y="4814642"/>
                  <a:pt x="2580729" y="4823803"/>
                </a:cubicBezTo>
                <a:cubicBezTo>
                  <a:pt x="2576312" y="4830675"/>
                  <a:pt x="2576865" y="4836257"/>
                  <a:pt x="2576803" y="4835582"/>
                </a:cubicBezTo>
                <a:cubicBezTo>
                  <a:pt x="2575822" y="4831328"/>
                  <a:pt x="2571240" y="4817585"/>
                  <a:pt x="2574840" y="4798282"/>
                </a:cubicBezTo>
                <a:cubicBezTo>
                  <a:pt x="2578439" y="4778979"/>
                  <a:pt x="2581710" y="4749206"/>
                  <a:pt x="2598397" y="4719760"/>
                </a:cubicBezTo>
                <a:cubicBezTo>
                  <a:pt x="2615082" y="4690313"/>
                  <a:pt x="2638640" y="4650724"/>
                  <a:pt x="2674957" y="4621605"/>
                </a:cubicBezTo>
                <a:cubicBezTo>
                  <a:pt x="2711275" y="4592485"/>
                  <a:pt x="2768531" y="4559439"/>
                  <a:pt x="2816299" y="4545044"/>
                </a:cubicBezTo>
                <a:cubicBezTo>
                  <a:pt x="2852126" y="4534247"/>
                  <a:pt x="2895866" y="4532835"/>
                  <a:pt x="2930542" y="4533771"/>
                </a:cubicBezTo>
                <a:cubicBezTo>
                  <a:pt x="2942101" y="4534083"/>
                  <a:pt x="2952653" y="4534656"/>
                  <a:pt x="2961568" y="4535228"/>
                </a:cubicBezTo>
                <a:cubicBezTo>
                  <a:pt x="2997231" y="4537518"/>
                  <a:pt x="3023078" y="4545698"/>
                  <a:pt x="3030276" y="4558785"/>
                </a:cubicBezTo>
                <a:cubicBezTo>
                  <a:pt x="3033875" y="4565329"/>
                  <a:pt x="3022506" y="4609417"/>
                  <a:pt x="3005370" y="4661726"/>
                </a:cubicBezTo>
                <a:close/>
                <a:moveTo>
                  <a:pt x="3212844" y="4232911"/>
                </a:moveTo>
                <a:cubicBezTo>
                  <a:pt x="3030931" y="3874974"/>
                  <a:pt x="2860795" y="3921434"/>
                  <a:pt x="2832004" y="3918817"/>
                </a:cubicBezTo>
                <a:cubicBezTo>
                  <a:pt x="3399992" y="3471886"/>
                  <a:pt x="3343717" y="3221265"/>
                  <a:pt x="3393448" y="3208177"/>
                </a:cubicBezTo>
                <a:cubicBezTo>
                  <a:pt x="3376434" y="3791216"/>
                  <a:pt x="3280898" y="4003229"/>
                  <a:pt x="3212844" y="4232911"/>
                </a:cubicBezTo>
                <a:close/>
              </a:path>
            </a:pathLst>
          </a:custGeom>
          <a:gradFill rotWithShape="1">
            <a:gsLst>
              <a:gs pos="0">
                <a:srgbClr val="4F271C">
                  <a:tint val="80000"/>
                  <a:satMod val="300000"/>
                </a:srgbClr>
              </a:gs>
              <a:gs pos="100000">
                <a:srgbClr val="4F271C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6" name="5 Imagen" descr="AAgCkxS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81303626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7533267">
            <a:off x="3380589" y="922740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Forma libre"/>
          <p:cNvSpPr/>
          <p:nvPr/>
        </p:nvSpPr>
        <p:spPr>
          <a:xfrm rot="7533267">
            <a:off x="3270034" y="37115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Forma libre"/>
          <p:cNvSpPr/>
          <p:nvPr/>
        </p:nvSpPr>
        <p:spPr>
          <a:xfrm rot="7533267">
            <a:off x="3127068" y="-925884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Forma libre"/>
          <p:cNvSpPr/>
          <p:nvPr/>
        </p:nvSpPr>
        <p:spPr>
          <a:xfrm rot="14066733" flipH="1">
            <a:off x="5282278" y="922740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>
          <a:xfrm rot="14066733" flipH="1">
            <a:off x="5392833" y="37116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>
          <a:xfrm rot="14066733" flipH="1">
            <a:off x="5473135" y="-928251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>
          <a:xfrm rot="14066733" flipV="1">
            <a:off x="3207233" y="4020531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Forma libre"/>
          <p:cNvSpPr/>
          <p:nvPr/>
        </p:nvSpPr>
        <p:spPr>
          <a:xfrm rot="14066733" flipV="1">
            <a:off x="3234888" y="3098298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Forma libre"/>
          <p:cNvSpPr/>
          <p:nvPr/>
        </p:nvSpPr>
        <p:spPr>
          <a:xfrm rot="14066733" flipV="1">
            <a:off x="3427423" y="2144374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0 Forma libre"/>
          <p:cNvSpPr/>
          <p:nvPr/>
        </p:nvSpPr>
        <p:spPr>
          <a:xfrm rot="7533267" flipH="1" flipV="1">
            <a:off x="5562330" y="3962393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11 Forma libre"/>
          <p:cNvSpPr/>
          <p:nvPr/>
        </p:nvSpPr>
        <p:spPr>
          <a:xfrm rot="7533267" flipH="1" flipV="1">
            <a:off x="5439666" y="3089846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12 Forma libre"/>
          <p:cNvSpPr/>
          <p:nvPr/>
        </p:nvSpPr>
        <p:spPr>
          <a:xfrm rot="7533267" flipH="1" flipV="1">
            <a:off x="5289174" y="2090185"/>
            <a:ext cx="463632" cy="2141999"/>
          </a:xfrm>
          <a:custGeom>
            <a:avLst/>
            <a:gdLst/>
            <a:ahLst/>
            <a:cxnLst/>
            <a:rect l="l" t="t" r="r" b="b"/>
            <a:pathLst>
              <a:path w="463632" h="2141999">
                <a:moveTo>
                  <a:pt x="185284" y="1909538"/>
                </a:moveTo>
                <a:cubicBezTo>
                  <a:pt x="225025" y="1962437"/>
                  <a:pt x="276328" y="2010512"/>
                  <a:pt x="342071" y="2051544"/>
                </a:cubicBezTo>
                <a:cubicBezTo>
                  <a:pt x="-306523" y="1446951"/>
                  <a:pt x="560985" y="733661"/>
                  <a:pt x="310156" y="183188"/>
                </a:cubicBezTo>
                <a:cubicBezTo>
                  <a:pt x="400549" y="575585"/>
                  <a:pt x="-170522" y="1435922"/>
                  <a:pt x="185284" y="1909538"/>
                </a:cubicBezTo>
                <a:close/>
                <a:moveTo>
                  <a:pt x="150343" y="1898275"/>
                </a:moveTo>
                <a:cubicBezTo>
                  <a:pt x="-347772" y="1266255"/>
                  <a:pt x="590844" y="536773"/>
                  <a:pt x="130807" y="1042"/>
                </a:cubicBezTo>
                <a:lnTo>
                  <a:pt x="135894" y="0"/>
                </a:lnTo>
                <a:cubicBezTo>
                  <a:pt x="176282" y="12471"/>
                  <a:pt x="208912" y="29976"/>
                  <a:pt x="234601" y="52233"/>
                </a:cubicBezTo>
                <a:cubicBezTo>
                  <a:pt x="850157" y="247805"/>
                  <a:pt x="-365153" y="1632316"/>
                  <a:pt x="463632" y="2119938"/>
                </a:cubicBezTo>
                <a:lnTo>
                  <a:pt x="449930" y="2141999"/>
                </a:lnTo>
                <a:cubicBezTo>
                  <a:pt x="419249" y="2119379"/>
                  <a:pt x="390956" y="2096584"/>
                  <a:pt x="365106" y="2073401"/>
                </a:cubicBezTo>
                <a:lnTo>
                  <a:pt x="354195" y="2090967"/>
                </a:lnTo>
                <a:cubicBezTo>
                  <a:pt x="268777" y="2027994"/>
                  <a:pt x="201872" y="1963656"/>
                  <a:pt x="150343" y="1898275"/>
                </a:cubicBezTo>
                <a:close/>
              </a:path>
            </a:pathLst>
          </a:custGeom>
          <a:gradFill rotWithShape="1">
            <a:gsLst>
              <a:gs pos="0">
                <a:srgbClr val="31859B">
                  <a:shade val="51000"/>
                  <a:satMod val="130000"/>
                </a:srgbClr>
              </a:gs>
              <a:gs pos="80000">
                <a:srgbClr val="31859B">
                  <a:shade val="93000"/>
                  <a:satMod val="130000"/>
                </a:srgbClr>
              </a:gs>
              <a:gs pos="100000">
                <a:srgbClr val="31859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harsh" dir="t">
              <a:rot lat="0" lon="0" rev="19800000"/>
            </a:lightRig>
          </a:scene3d>
          <a:sp3d prstMaterial="matte">
            <a:bevelT w="63500" h="254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13 Imagen" descr="AAgCn9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023"/>
            <a:ext cx="9144000" cy="5233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58758101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Forma libre"/>
          <p:cNvSpPr/>
          <p:nvPr/>
        </p:nvSpPr>
        <p:spPr bwMode="auto">
          <a:xfrm rot="16453256" flipV="1">
            <a:off x="2143736" y="270533"/>
            <a:ext cx="2347795" cy="2365436"/>
          </a:xfrm>
          <a:custGeom>
            <a:avLst/>
            <a:gdLst/>
            <a:ahLst/>
            <a:cxnLst/>
            <a:rect l="l" t="t" r="r" b="b"/>
            <a:pathLst>
              <a:path w="2178287" h="2349346">
                <a:moveTo>
                  <a:pt x="1210845" y="875624"/>
                </a:moveTo>
                <a:cubicBezTo>
                  <a:pt x="1214245" y="889666"/>
                  <a:pt x="1216031" y="904206"/>
                  <a:pt x="1216031" y="919097"/>
                </a:cubicBezTo>
                <a:cubicBezTo>
                  <a:pt x="1216031" y="1038231"/>
                  <a:pt x="1101758" y="1134807"/>
                  <a:pt x="960795" y="1134807"/>
                </a:cubicBezTo>
                <a:cubicBezTo>
                  <a:pt x="819832" y="1134807"/>
                  <a:pt x="705560" y="1038231"/>
                  <a:pt x="705560" y="919097"/>
                </a:cubicBezTo>
                <a:cubicBezTo>
                  <a:pt x="705559" y="799964"/>
                  <a:pt x="819832" y="703387"/>
                  <a:pt x="960795" y="703387"/>
                </a:cubicBezTo>
                <a:cubicBezTo>
                  <a:pt x="1084137" y="703387"/>
                  <a:pt x="1187045" y="777329"/>
                  <a:pt x="1210845" y="875624"/>
                </a:cubicBezTo>
                <a:close/>
                <a:moveTo>
                  <a:pt x="1485723" y="1390382"/>
                </a:moveTo>
                <a:cubicBezTo>
                  <a:pt x="1489123" y="1404424"/>
                  <a:pt x="1490909" y="1418963"/>
                  <a:pt x="1490909" y="1433855"/>
                </a:cubicBezTo>
                <a:cubicBezTo>
                  <a:pt x="1490909" y="1552988"/>
                  <a:pt x="1376636" y="1649565"/>
                  <a:pt x="1235673" y="1649565"/>
                </a:cubicBezTo>
                <a:cubicBezTo>
                  <a:pt x="1094710" y="1649565"/>
                  <a:pt x="980438" y="1552988"/>
                  <a:pt x="980437" y="1433855"/>
                </a:cubicBezTo>
                <a:cubicBezTo>
                  <a:pt x="980437" y="1314721"/>
                  <a:pt x="1094710" y="1218145"/>
                  <a:pt x="1235673" y="1218145"/>
                </a:cubicBezTo>
                <a:cubicBezTo>
                  <a:pt x="1359015" y="1218145"/>
                  <a:pt x="1461923" y="1292086"/>
                  <a:pt x="1485723" y="1390382"/>
                </a:cubicBezTo>
                <a:close/>
                <a:moveTo>
                  <a:pt x="1901578" y="139849"/>
                </a:moveTo>
                <a:cubicBezTo>
                  <a:pt x="1787372" y="374615"/>
                  <a:pt x="1750804" y="582423"/>
                  <a:pt x="1447566" y="793599"/>
                </a:cubicBezTo>
                <a:cubicBezTo>
                  <a:pt x="1400464" y="836304"/>
                  <a:pt x="1350899" y="851953"/>
                  <a:pt x="1302233" y="875649"/>
                </a:cubicBezTo>
                <a:cubicBezTo>
                  <a:pt x="1297983" y="850758"/>
                  <a:pt x="1288672" y="827175"/>
                  <a:pt x="1275117" y="805571"/>
                </a:cubicBezTo>
                <a:lnTo>
                  <a:pt x="1385118" y="739682"/>
                </a:lnTo>
                <a:cubicBezTo>
                  <a:pt x="1627596" y="557711"/>
                  <a:pt x="1638848" y="481889"/>
                  <a:pt x="1727737" y="370684"/>
                </a:cubicBezTo>
                <a:cubicBezTo>
                  <a:pt x="1765994" y="282506"/>
                  <a:pt x="1834629" y="199382"/>
                  <a:pt x="1842506" y="106150"/>
                </a:cubicBezTo>
                <a:cubicBezTo>
                  <a:pt x="1862759" y="64027"/>
                  <a:pt x="1849257" y="35384"/>
                  <a:pt x="1852633" y="0"/>
                </a:cubicBezTo>
                <a:cubicBezTo>
                  <a:pt x="1763181" y="215671"/>
                  <a:pt x="1670353" y="365629"/>
                  <a:pt x="1518453" y="530751"/>
                </a:cubicBezTo>
                <a:cubicBezTo>
                  <a:pt x="1406063" y="640772"/>
                  <a:pt x="1287326" y="706425"/>
                  <a:pt x="1212965" y="732128"/>
                </a:cubicBezTo>
                <a:cubicBezTo>
                  <a:pt x="1149140" y="676579"/>
                  <a:pt x="1057329" y="642258"/>
                  <a:pt x="955425" y="642258"/>
                </a:cubicBezTo>
                <a:cubicBezTo>
                  <a:pt x="787273" y="642258"/>
                  <a:pt x="646601" y="735710"/>
                  <a:pt x="611808" y="860949"/>
                </a:cubicBezTo>
                <a:cubicBezTo>
                  <a:pt x="582483" y="873733"/>
                  <a:pt x="552845" y="885455"/>
                  <a:pt x="525042" y="904511"/>
                </a:cubicBezTo>
                <a:cubicBezTo>
                  <a:pt x="404647" y="976401"/>
                  <a:pt x="314633" y="1053346"/>
                  <a:pt x="234744" y="1160620"/>
                </a:cubicBezTo>
                <a:cubicBezTo>
                  <a:pt x="163295" y="1241496"/>
                  <a:pt x="98597" y="1337537"/>
                  <a:pt x="60903" y="1448742"/>
                </a:cubicBezTo>
                <a:cubicBezTo>
                  <a:pt x="29398" y="1518947"/>
                  <a:pt x="-8858" y="1560508"/>
                  <a:pt x="1831" y="1694740"/>
                </a:cubicBezTo>
                <a:cubicBezTo>
                  <a:pt x="116037" y="1459974"/>
                  <a:pt x="152606" y="1252167"/>
                  <a:pt x="455843" y="1040990"/>
                </a:cubicBezTo>
                <a:cubicBezTo>
                  <a:pt x="504809" y="996596"/>
                  <a:pt x="556437" y="981440"/>
                  <a:pt x="606954" y="956111"/>
                </a:cubicBezTo>
                <a:cubicBezTo>
                  <a:pt x="610464" y="981289"/>
                  <a:pt x="618219" y="1005433"/>
                  <a:pt x="630879" y="1027469"/>
                </a:cubicBezTo>
                <a:lnTo>
                  <a:pt x="518291" y="1094907"/>
                </a:lnTo>
                <a:cubicBezTo>
                  <a:pt x="275813" y="1276879"/>
                  <a:pt x="264562" y="1352700"/>
                  <a:pt x="175672" y="1463905"/>
                </a:cubicBezTo>
                <a:cubicBezTo>
                  <a:pt x="137416" y="1552083"/>
                  <a:pt x="68780" y="1635207"/>
                  <a:pt x="60903" y="1728439"/>
                </a:cubicBezTo>
                <a:cubicBezTo>
                  <a:pt x="40650" y="1770562"/>
                  <a:pt x="54152" y="1799205"/>
                  <a:pt x="50777" y="1834589"/>
                </a:cubicBezTo>
                <a:cubicBezTo>
                  <a:pt x="140228" y="1618919"/>
                  <a:pt x="233056" y="1468960"/>
                  <a:pt x="384956" y="1303838"/>
                </a:cubicBezTo>
                <a:cubicBezTo>
                  <a:pt x="496040" y="1195096"/>
                  <a:pt x="613325" y="1129696"/>
                  <a:pt x="687852" y="1103421"/>
                </a:cubicBezTo>
                <a:cubicBezTo>
                  <a:pt x="751589" y="1164387"/>
                  <a:pt x="847888" y="1202608"/>
                  <a:pt x="955425" y="1202608"/>
                </a:cubicBezTo>
                <a:cubicBezTo>
                  <a:pt x="1130184" y="1202608"/>
                  <a:pt x="1275260" y="1101670"/>
                  <a:pt x="1302264" y="968976"/>
                </a:cubicBezTo>
                <a:cubicBezTo>
                  <a:pt x="1328089" y="957905"/>
                  <a:pt x="1353938" y="946823"/>
                  <a:pt x="1378367" y="930078"/>
                </a:cubicBezTo>
                <a:cubicBezTo>
                  <a:pt x="1498762" y="858189"/>
                  <a:pt x="1588776" y="781243"/>
                  <a:pt x="1668665" y="673970"/>
                </a:cubicBezTo>
                <a:cubicBezTo>
                  <a:pt x="1740114" y="593094"/>
                  <a:pt x="1804812" y="497052"/>
                  <a:pt x="1842506" y="385848"/>
                </a:cubicBezTo>
                <a:cubicBezTo>
                  <a:pt x="1874011" y="315642"/>
                  <a:pt x="1912268" y="274081"/>
                  <a:pt x="1901578" y="139849"/>
                </a:cubicBezTo>
                <a:close/>
                <a:moveTo>
                  <a:pt x="2176456" y="654606"/>
                </a:moveTo>
                <a:cubicBezTo>
                  <a:pt x="2062250" y="889372"/>
                  <a:pt x="2025682" y="1097180"/>
                  <a:pt x="1722444" y="1308357"/>
                </a:cubicBezTo>
                <a:cubicBezTo>
                  <a:pt x="1675342" y="1351061"/>
                  <a:pt x="1625777" y="1366710"/>
                  <a:pt x="1577111" y="1390406"/>
                </a:cubicBezTo>
                <a:cubicBezTo>
                  <a:pt x="1572861" y="1365515"/>
                  <a:pt x="1563550" y="1341933"/>
                  <a:pt x="1549995" y="1320329"/>
                </a:cubicBezTo>
                <a:lnTo>
                  <a:pt x="1659996" y="1254439"/>
                </a:lnTo>
                <a:cubicBezTo>
                  <a:pt x="1902474" y="1072468"/>
                  <a:pt x="1913726" y="996646"/>
                  <a:pt x="2002615" y="885441"/>
                </a:cubicBezTo>
                <a:cubicBezTo>
                  <a:pt x="2040872" y="797264"/>
                  <a:pt x="2109507" y="714140"/>
                  <a:pt x="2117384" y="620908"/>
                </a:cubicBezTo>
                <a:cubicBezTo>
                  <a:pt x="2137637" y="578784"/>
                  <a:pt x="2124135" y="550141"/>
                  <a:pt x="2127511" y="514757"/>
                </a:cubicBezTo>
                <a:cubicBezTo>
                  <a:pt x="2038059" y="730428"/>
                  <a:pt x="1945231" y="880386"/>
                  <a:pt x="1793331" y="1045508"/>
                </a:cubicBezTo>
                <a:cubicBezTo>
                  <a:pt x="1680941" y="1155530"/>
                  <a:pt x="1562204" y="1221182"/>
                  <a:pt x="1487843" y="1246885"/>
                </a:cubicBezTo>
                <a:cubicBezTo>
                  <a:pt x="1424018" y="1191337"/>
                  <a:pt x="1332207" y="1157015"/>
                  <a:pt x="1230303" y="1157015"/>
                </a:cubicBezTo>
                <a:cubicBezTo>
                  <a:pt x="1062151" y="1157015"/>
                  <a:pt x="921479" y="1250467"/>
                  <a:pt x="886686" y="1375707"/>
                </a:cubicBezTo>
                <a:cubicBezTo>
                  <a:pt x="857361" y="1388490"/>
                  <a:pt x="827723" y="1400212"/>
                  <a:pt x="799920" y="1419268"/>
                </a:cubicBezTo>
                <a:cubicBezTo>
                  <a:pt x="679525" y="1491158"/>
                  <a:pt x="589511" y="1568103"/>
                  <a:pt x="509622" y="1675377"/>
                </a:cubicBezTo>
                <a:cubicBezTo>
                  <a:pt x="438173" y="1756253"/>
                  <a:pt x="373475" y="1852294"/>
                  <a:pt x="335781" y="1963499"/>
                </a:cubicBezTo>
                <a:cubicBezTo>
                  <a:pt x="304276" y="2033704"/>
                  <a:pt x="266020" y="2075265"/>
                  <a:pt x="276709" y="2209498"/>
                </a:cubicBezTo>
                <a:cubicBezTo>
                  <a:pt x="390915" y="1974732"/>
                  <a:pt x="427484" y="1766924"/>
                  <a:pt x="730721" y="1555747"/>
                </a:cubicBezTo>
                <a:cubicBezTo>
                  <a:pt x="779687" y="1511353"/>
                  <a:pt x="831315" y="1496198"/>
                  <a:pt x="881832" y="1470868"/>
                </a:cubicBezTo>
                <a:cubicBezTo>
                  <a:pt x="885342" y="1496046"/>
                  <a:pt x="893097" y="1520190"/>
                  <a:pt x="905757" y="1542226"/>
                </a:cubicBezTo>
                <a:lnTo>
                  <a:pt x="793169" y="1609665"/>
                </a:lnTo>
                <a:cubicBezTo>
                  <a:pt x="550691" y="1791636"/>
                  <a:pt x="539440" y="1867457"/>
                  <a:pt x="450550" y="1978663"/>
                </a:cubicBezTo>
                <a:cubicBezTo>
                  <a:pt x="412294" y="2066841"/>
                  <a:pt x="343658" y="2149964"/>
                  <a:pt x="335781" y="2243196"/>
                </a:cubicBezTo>
                <a:cubicBezTo>
                  <a:pt x="315528" y="2285319"/>
                  <a:pt x="329030" y="2313963"/>
                  <a:pt x="325655" y="2349346"/>
                </a:cubicBezTo>
                <a:cubicBezTo>
                  <a:pt x="415106" y="2133676"/>
                  <a:pt x="507934" y="1983717"/>
                  <a:pt x="659834" y="1818595"/>
                </a:cubicBezTo>
                <a:cubicBezTo>
                  <a:pt x="770918" y="1709853"/>
                  <a:pt x="888203" y="1644454"/>
                  <a:pt x="962730" y="1618179"/>
                </a:cubicBezTo>
                <a:cubicBezTo>
                  <a:pt x="1026467" y="1679144"/>
                  <a:pt x="1122766" y="1717365"/>
                  <a:pt x="1230303" y="1717365"/>
                </a:cubicBezTo>
                <a:cubicBezTo>
                  <a:pt x="1405062" y="1717365"/>
                  <a:pt x="1550138" y="1616427"/>
                  <a:pt x="1577142" y="1483733"/>
                </a:cubicBezTo>
                <a:cubicBezTo>
                  <a:pt x="1602967" y="1472662"/>
                  <a:pt x="1628816" y="1461580"/>
                  <a:pt x="1653245" y="1444836"/>
                </a:cubicBezTo>
                <a:cubicBezTo>
                  <a:pt x="1773640" y="1372946"/>
                  <a:pt x="1863654" y="1296001"/>
                  <a:pt x="1943543" y="1188727"/>
                </a:cubicBezTo>
                <a:cubicBezTo>
                  <a:pt x="2014992" y="1107851"/>
                  <a:pt x="2079690" y="1011810"/>
                  <a:pt x="2117384" y="900605"/>
                </a:cubicBezTo>
                <a:cubicBezTo>
                  <a:pt x="2148889" y="830400"/>
                  <a:pt x="2187146" y="788838"/>
                  <a:pt x="2176456" y="654606"/>
                </a:cubicBezTo>
                <a:close/>
              </a:path>
            </a:pathLst>
          </a:custGeom>
          <a:gradFill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softEdge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5146744" flipH="1" flipV="1">
            <a:off x="4675561" y="270534"/>
            <a:ext cx="2347795" cy="2365436"/>
          </a:xfrm>
          <a:custGeom>
            <a:avLst/>
            <a:gdLst/>
            <a:ahLst/>
            <a:cxnLst/>
            <a:rect l="l" t="t" r="r" b="b"/>
            <a:pathLst>
              <a:path w="2178287" h="2349346">
                <a:moveTo>
                  <a:pt x="1210845" y="875624"/>
                </a:moveTo>
                <a:cubicBezTo>
                  <a:pt x="1214245" y="889666"/>
                  <a:pt x="1216031" y="904206"/>
                  <a:pt x="1216031" y="919097"/>
                </a:cubicBezTo>
                <a:cubicBezTo>
                  <a:pt x="1216031" y="1038231"/>
                  <a:pt x="1101758" y="1134807"/>
                  <a:pt x="960795" y="1134807"/>
                </a:cubicBezTo>
                <a:cubicBezTo>
                  <a:pt x="819832" y="1134807"/>
                  <a:pt x="705560" y="1038231"/>
                  <a:pt x="705560" y="919097"/>
                </a:cubicBezTo>
                <a:cubicBezTo>
                  <a:pt x="705559" y="799964"/>
                  <a:pt x="819832" y="703387"/>
                  <a:pt x="960795" y="703387"/>
                </a:cubicBezTo>
                <a:cubicBezTo>
                  <a:pt x="1084137" y="703387"/>
                  <a:pt x="1187045" y="777329"/>
                  <a:pt x="1210845" y="875624"/>
                </a:cubicBezTo>
                <a:close/>
                <a:moveTo>
                  <a:pt x="1485723" y="1390382"/>
                </a:moveTo>
                <a:cubicBezTo>
                  <a:pt x="1489123" y="1404424"/>
                  <a:pt x="1490909" y="1418963"/>
                  <a:pt x="1490909" y="1433855"/>
                </a:cubicBezTo>
                <a:cubicBezTo>
                  <a:pt x="1490909" y="1552988"/>
                  <a:pt x="1376636" y="1649565"/>
                  <a:pt x="1235673" y="1649565"/>
                </a:cubicBezTo>
                <a:cubicBezTo>
                  <a:pt x="1094710" y="1649565"/>
                  <a:pt x="980438" y="1552988"/>
                  <a:pt x="980437" y="1433855"/>
                </a:cubicBezTo>
                <a:cubicBezTo>
                  <a:pt x="980437" y="1314721"/>
                  <a:pt x="1094710" y="1218145"/>
                  <a:pt x="1235673" y="1218145"/>
                </a:cubicBezTo>
                <a:cubicBezTo>
                  <a:pt x="1359015" y="1218145"/>
                  <a:pt x="1461923" y="1292086"/>
                  <a:pt x="1485723" y="1390382"/>
                </a:cubicBezTo>
                <a:close/>
                <a:moveTo>
                  <a:pt x="1901578" y="139849"/>
                </a:moveTo>
                <a:cubicBezTo>
                  <a:pt x="1787372" y="374615"/>
                  <a:pt x="1750804" y="582423"/>
                  <a:pt x="1447566" y="793599"/>
                </a:cubicBezTo>
                <a:cubicBezTo>
                  <a:pt x="1400464" y="836304"/>
                  <a:pt x="1350899" y="851953"/>
                  <a:pt x="1302233" y="875649"/>
                </a:cubicBezTo>
                <a:cubicBezTo>
                  <a:pt x="1297983" y="850758"/>
                  <a:pt x="1288672" y="827175"/>
                  <a:pt x="1275117" y="805571"/>
                </a:cubicBezTo>
                <a:lnTo>
                  <a:pt x="1385118" y="739682"/>
                </a:lnTo>
                <a:cubicBezTo>
                  <a:pt x="1627596" y="557711"/>
                  <a:pt x="1638848" y="481889"/>
                  <a:pt x="1727737" y="370684"/>
                </a:cubicBezTo>
                <a:cubicBezTo>
                  <a:pt x="1765994" y="282506"/>
                  <a:pt x="1834629" y="199382"/>
                  <a:pt x="1842506" y="106150"/>
                </a:cubicBezTo>
                <a:cubicBezTo>
                  <a:pt x="1862759" y="64027"/>
                  <a:pt x="1849257" y="35384"/>
                  <a:pt x="1852633" y="0"/>
                </a:cubicBezTo>
                <a:cubicBezTo>
                  <a:pt x="1763181" y="215671"/>
                  <a:pt x="1670353" y="365629"/>
                  <a:pt x="1518453" y="530751"/>
                </a:cubicBezTo>
                <a:cubicBezTo>
                  <a:pt x="1406063" y="640772"/>
                  <a:pt x="1287326" y="706425"/>
                  <a:pt x="1212965" y="732128"/>
                </a:cubicBezTo>
                <a:cubicBezTo>
                  <a:pt x="1149140" y="676579"/>
                  <a:pt x="1057329" y="642258"/>
                  <a:pt x="955425" y="642258"/>
                </a:cubicBezTo>
                <a:cubicBezTo>
                  <a:pt x="787273" y="642258"/>
                  <a:pt x="646601" y="735710"/>
                  <a:pt x="611808" y="860949"/>
                </a:cubicBezTo>
                <a:cubicBezTo>
                  <a:pt x="582483" y="873733"/>
                  <a:pt x="552845" y="885455"/>
                  <a:pt x="525042" y="904511"/>
                </a:cubicBezTo>
                <a:cubicBezTo>
                  <a:pt x="404647" y="976401"/>
                  <a:pt x="314633" y="1053346"/>
                  <a:pt x="234744" y="1160620"/>
                </a:cubicBezTo>
                <a:cubicBezTo>
                  <a:pt x="163295" y="1241496"/>
                  <a:pt x="98597" y="1337537"/>
                  <a:pt x="60903" y="1448742"/>
                </a:cubicBezTo>
                <a:cubicBezTo>
                  <a:pt x="29398" y="1518947"/>
                  <a:pt x="-8858" y="1560508"/>
                  <a:pt x="1831" y="1694740"/>
                </a:cubicBezTo>
                <a:cubicBezTo>
                  <a:pt x="116037" y="1459974"/>
                  <a:pt x="152606" y="1252167"/>
                  <a:pt x="455843" y="1040990"/>
                </a:cubicBezTo>
                <a:cubicBezTo>
                  <a:pt x="504809" y="996596"/>
                  <a:pt x="556437" y="981440"/>
                  <a:pt x="606954" y="956111"/>
                </a:cubicBezTo>
                <a:cubicBezTo>
                  <a:pt x="610464" y="981289"/>
                  <a:pt x="618219" y="1005433"/>
                  <a:pt x="630879" y="1027469"/>
                </a:cubicBezTo>
                <a:lnTo>
                  <a:pt x="518291" y="1094907"/>
                </a:lnTo>
                <a:cubicBezTo>
                  <a:pt x="275813" y="1276879"/>
                  <a:pt x="264562" y="1352700"/>
                  <a:pt x="175672" y="1463905"/>
                </a:cubicBezTo>
                <a:cubicBezTo>
                  <a:pt x="137416" y="1552083"/>
                  <a:pt x="68780" y="1635207"/>
                  <a:pt x="60903" y="1728439"/>
                </a:cubicBezTo>
                <a:cubicBezTo>
                  <a:pt x="40650" y="1770562"/>
                  <a:pt x="54152" y="1799205"/>
                  <a:pt x="50777" y="1834589"/>
                </a:cubicBezTo>
                <a:cubicBezTo>
                  <a:pt x="140228" y="1618919"/>
                  <a:pt x="233056" y="1468960"/>
                  <a:pt x="384956" y="1303838"/>
                </a:cubicBezTo>
                <a:cubicBezTo>
                  <a:pt x="496040" y="1195096"/>
                  <a:pt x="613325" y="1129696"/>
                  <a:pt x="687852" y="1103421"/>
                </a:cubicBezTo>
                <a:cubicBezTo>
                  <a:pt x="751589" y="1164387"/>
                  <a:pt x="847888" y="1202608"/>
                  <a:pt x="955425" y="1202608"/>
                </a:cubicBezTo>
                <a:cubicBezTo>
                  <a:pt x="1130184" y="1202608"/>
                  <a:pt x="1275260" y="1101670"/>
                  <a:pt x="1302264" y="968976"/>
                </a:cubicBezTo>
                <a:cubicBezTo>
                  <a:pt x="1328089" y="957905"/>
                  <a:pt x="1353938" y="946823"/>
                  <a:pt x="1378367" y="930078"/>
                </a:cubicBezTo>
                <a:cubicBezTo>
                  <a:pt x="1498762" y="858189"/>
                  <a:pt x="1588776" y="781243"/>
                  <a:pt x="1668665" y="673970"/>
                </a:cubicBezTo>
                <a:cubicBezTo>
                  <a:pt x="1740114" y="593094"/>
                  <a:pt x="1804812" y="497052"/>
                  <a:pt x="1842506" y="385848"/>
                </a:cubicBezTo>
                <a:cubicBezTo>
                  <a:pt x="1874011" y="315642"/>
                  <a:pt x="1912268" y="274081"/>
                  <a:pt x="1901578" y="139849"/>
                </a:cubicBezTo>
                <a:close/>
                <a:moveTo>
                  <a:pt x="2176456" y="654606"/>
                </a:moveTo>
                <a:cubicBezTo>
                  <a:pt x="2062250" y="889372"/>
                  <a:pt x="2025682" y="1097180"/>
                  <a:pt x="1722444" y="1308357"/>
                </a:cubicBezTo>
                <a:cubicBezTo>
                  <a:pt x="1675342" y="1351061"/>
                  <a:pt x="1625777" y="1366710"/>
                  <a:pt x="1577111" y="1390406"/>
                </a:cubicBezTo>
                <a:cubicBezTo>
                  <a:pt x="1572861" y="1365515"/>
                  <a:pt x="1563550" y="1341933"/>
                  <a:pt x="1549995" y="1320329"/>
                </a:cubicBezTo>
                <a:lnTo>
                  <a:pt x="1659996" y="1254439"/>
                </a:lnTo>
                <a:cubicBezTo>
                  <a:pt x="1902474" y="1072468"/>
                  <a:pt x="1913726" y="996646"/>
                  <a:pt x="2002615" y="885441"/>
                </a:cubicBezTo>
                <a:cubicBezTo>
                  <a:pt x="2040872" y="797264"/>
                  <a:pt x="2109507" y="714140"/>
                  <a:pt x="2117384" y="620908"/>
                </a:cubicBezTo>
                <a:cubicBezTo>
                  <a:pt x="2137637" y="578784"/>
                  <a:pt x="2124135" y="550141"/>
                  <a:pt x="2127511" y="514757"/>
                </a:cubicBezTo>
                <a:cubicBezTo>
                  <a:pt x="2038059" y="730428"/>
                  <a:pt x="1945231" y="880386"/>
                  <a:pt x="1793331" y="1045508"/>
                </a:cubicBezTo>
                <a:cubicBezTo>
                  <a:pt x="1680941" y="1155530"/>
                  <a:pt x="1562204" y="1221182"/>
                  <a:pt x="1487843" y="1246885"/>
                </a:cubicBezTo>
                <a:cubicBezTo>
                  <a:pt x="1424018" y="1191337"/>
                  <a:pt x="1332207" y="1157015"/>
                  <a:pt x="1230303" y="1157015"/>
                </a:cubicBezTo>
                <a:cubicBezTo>
                  <a:pt x="1062151" y="1157015"/>
                  <a:pt x="921479" y="1250467"/>
                  <a:pt x="886686" y="1375707"/>
                </a:cubicBezTo>
                <a:cubicBezTo>
                  <a:pt x="857361" y="1388490"/>
                  <a:pt x="827723" y="1400212"/>
                  <a:pt x="799920" y="1419268"/>
                </a:cubicBezTo>
                <a:cubicBezTo>
                  <a:pt x="679525" y="1491158"/>
                  <a:pt x="589511" y="1568103"/>
                  <a:pt x="509622" y="1675377"/>
                </a:cubicBezTo>
                <a:cubicBezTo>
                  <a:pt x="438173" y="1756253"/>
                  <a:pt x="373475" y="1852294"/>
                  <a:pt x="335781" y="1963499"/>
                </a:cubicBezTo>
                <a:cubicBezTo>
                  <a:pt x="304276" y="2033704"/>
                  <a:pt x="266020" y="2075265"/>
                  <a:pt x="276709" y="2209498"/>
                </a:cubicBezTo>
                <a:cubicBezTo>
                  <a:pt x="390915" y="1974732"/>
                  <a:pt x="427484" y="1766924"/>
                  <a:pt x="730721" y="1555747"/>
                </a:cubicBezTo>
                <a:cubicBezTo>
                  <a:pt x="779687" y="1511353"/>
                  <a:pt x="831315" y="1496198"/>
                  <a:pt x="881832" y="1470868"/>
                </a:cubicBezTo>
                <a:cubicBezTo>
                  <a:pt x="885342" y="1496046"/>
                  <a:pt x="893097" y="1520190"/>
                  <a:pt x="905757" y="1542226"/>
                </a:cubicBezTo>
                <a:lnTo>
                  <a:pt x="793169" y="1609665"/>
                </a:lnTo>
                <a:cubicBezTo>
                  <a:pt x="550691" y="1791636"/>
                  <a:pt x="539440" y="1867457"/>
                  <a:pt x="450550" y="1978663"/>
                </a:cubicBezTo>
                <a:cubicBezTo>
                  <a:pt x="412294" y="2066841"/>
                  <a:pt x="343658" y="2149964"/>
                  <a:pt x="335781" y="2243196"/>
                </a:cubicBezTo>
                <a:cubicBezTo>
                  <a:pt x="315528" y="2285319"/>
                  <a:pt x="329030" y="2313963"/>
                  <a:pt x="325655" y="2349346"/>
                </a:cubicBezTo>
                <a:cubicBezTo>
                  <a:pt x="415106" y="2133676"/>
                  <a:pt x="507934" y="1983717"/>
                  <a:pt x="659834" y="1818595"/>
                </a:cubicBezTo>
                <a:cubicBezTo>
                  <a:pt x="770918" y="1709853"/>
                  <a:pt x="888203" y="1644454"/>
                  <a:pt x="962730" y="1618179"/>
                </a:cubicBezTo>
                <a:cubicBezTo>
                  <a:pt x="1026467" y="1679144"/>
                  <a:pt x="1122766" y="1717365"/>
                  <a:pt x="1230303" y="1717365"/>
                </a:cubicBezTo>
                <a:cubicBezTo>
                  <a:pt x="1405062" y="1717365"/>
                  <a:pt x="1550138" y="1616427"/>
                  <a:pt x="1577142" y="1483733"/>
                </a:cubicBezTo>
                <a:cubicBezTo>
                  <a:pt x="1602967" y="1472662"/>
                  <a:pt x="1628816" y="1461580"/>
                  <a:pt x="1653245" y="1444836"/>
                </a:cubicBezTo>
                <a:cubicBezTo>
                  <a:pt x="1773640" y="1372946"/>
                  <a:pt x="1863654" y="1296001"/>
                  <a:pt x="1943543" y="1188727"/>
                </a:cubicBezTo>
                <a:cubicBezTo>
                  <a:pt x="2014992" y="1107851"/>
                  <a:pt x="2079690" y="1011810"/>
                  <a:pt x="2117384" y="900605"/>
                </a:cubicBezTo>
                <a:cubicBezTo>
                  <a:pt x="2148889" y="830400"/>
                  <a:pt x="2187146" y="788838"/>
                  <a:pt x="2176456" y="654606"/>
                </a:cubicBezTo>
                <a:close/>
              </a:path>
            </a:pathLst>
          </a:custGeom>
          <a:gradFill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softEdge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5146744">
            <a:off x="2143736" y="2522574"/>
            <a:ext cx="2347795" cy="2365436"/>
          </a:xfrm>
          <a:custGeom>
            <a:avLst/>
            <a:gdLst/>
            <a:ahLst/>
            <a:cxnLst/>
            <a:rect l="l" t="t" r="r" b="b"/>
            <a:pathLst>
              <a:path w="2178287" h="2349346">
                <a:moveTo>
                  <a:pt x="1210845" y="875624"/>
                </a:moveTo>
                <a:cubicBezTo>
                  <a:pt x="1214245" y="889666"/>
                  <a:pt x="1216031" y="904206"/>
                  <a:pt x="1216031" y="919097"/>
                </a:cubicBezTo>
                <a:cubicBezTo>
                  <a:pt x="1216031" y="1038231"/>
                  <a:pt x="1101758" y="1134807"/>
                  <a:pt x="960795" y="1134807"/>
                </a:cubicBezTo>
                <a:cubicBezTo>
                  <a:pt x="819832" y="1134807"/>
                  <a:pt x="705560" y="1038231"/>
                  <a:pt x="705560" y="919097"/>
                </a:cubicBezTo>
                <a:cubicBezTo>
                  <a:pt x="705559" y="799964"/>
                  <a:pt x="819832" y="703387"/>
                  <a:pt x="960795" y="703387"/>
                </a:cubicBezTo>
                <a:cubicBezTo>
                  <a:pt x="1084137" y="703387"/>
                  <a:pt x="1187045" y="777329"/>
                  <a:pt x="1210845" y="875624"/>
                </a:cubicBezTo>
                <a:close/>
                <a:moveTo>
                  <a:pt x="1485723" y="1390382"/>
                </a:moveTo>
                <a:cubicBezTo>
                  <a:pt x="1489123" y="1404424"/>
                  <a:pt x="1490909" y="1418963"/>
                  <a:pt x="1490909" y="1433855"/>
                </a:cubicBezTo>
                <a:cubicBezTo>
                  <a:pt x="1490909" y="1552988"/>
                  <a:pt x="1376636" y="1649565"/>
                  <a:pt x="1235673" y="1649565"/>
                </a:cubicBezTo>
                <a:cubicBezTo>
                  <a:pt x="1094710" y="1649565"/>
                  <a:pt x="980438" y="1552988"/>
                  <a:pt x="980437" y="1433855"/>
                </a:cubicBezTo>
                <a:cubicBezTo>
                  <a:pt x="980437" y="1314721"/>
                  <a:pt x="1094710" y="1218145"/>
                  <a:pt x="1235673" y="1218145"/>
                </a:cubicBezTo>
                <a:cubicBezTo>
                  <a:pt x="1359015" y="1218145"/>
                  <a:pt x="1461923" y="1292086"/>
                  <a:pt x="1485723" y="1390382"/>
                </a:cubicBezTo>
                <a:close/>
                <a:moveTo>
                  <a:pt x="1901578" y="139849"/>
                </a:moveTo>
                <a:cubicBezTo>
                  <a:pt x="1787372" y="374615"/>
                  <a:pt x="1750804" y="582423"/>
                  <a:pt x="1447566" y="793599"/>
                </a:cubicBezTo>
                <a:cubicBezTo>
                  <a:pt x="1400464" y="836304"/>
                  <a:pt x="1350899" y="851953"/>
                  <a:pt x="1302233" y="875649"/>
                </a:cubicBezTo>
                <a:cubicBezTo>
                  <a:pt x="1297983" y="850758"/>
                  <a:pt x="1288672" y="827175"/>
                  <a:pt x="1275117" y="805571"/>
                </a:cubicBezTo>
                <a:lnTo>
                  <a:pt x="1385118" y="739682"/>
                </a:lnTo>
                <a:cubicBezTo>
                  <a:pt x="1627596" y="557711"/>
                  <a:pt x="1638848" y="481889"/>
                  <a:pt x="1727737" y="370684"/>
                </a:cubicBezTo>
                <a:cubicBezTo>
                  <a:pt x="1765994" y="282506"/>
                  <a:pt x="1834629" y="199382"/>
                  <a:pt x="1842506" y="106150"/>
                </a:cubicBezTo>
                <a:cubicBezTo>
                  <a:pt x="1862759" y="64027"/>
                  <a:pt x="1849257" y="35384"/>
                  <a:pt x="1852633" y="0"/>
                </a:cubicBezTo>
                <a:cubicBezTo>
                  <a:pt x="1763181" y="215671"/>
                  <a:pt x="1670353" y="365629"/>
                  <a:pt x="1518453" y="530751"/>
                </a:cubicBezTo>
                <a:cubicBezTo>
                  <a:pt x="1406063" y="640772"/>
                  <a:pt x="1287326" y="706425"/>
                  <a:pt x="1212965" y="732128"/>
                </a:cubicBezTo>
                <a:cubicBezTo>
                  <a:pt x="1149140" y="676579"/>
                  <a:pt x="1057329" y="642258"/>
                  <a:pt x="955425" y="642258"/>
                </a:cubicBezTo>
                <a:cubicBezTo>
                  <a:pt x="787273" y="642258"/>
                  <a:pt x="646601" y="735710"/>
                  <a:pt x="611808" y="860949"/>
                </a:cubicBezTo>
                <a:cubicBezTo>
                  <a:pt x="582483" y="873733"/>
                  <a:pt x="552845" y="885455"/>
                  <a:pt x="525042" y="904511"/>
                </a:cubicBezTo>
                <a:cubicBezTo>
                  <a:pt x="404647" y="976401"/>
                  <a:pt x="314633" y="1053346"/>
                  <a:pt x="234744" y="1160620"/>
                </a:cubicBezTo>
                <a:cubicBezTo>
                  <a:pt x="163295" y="1241496"/>
                  <a:pt x="98597" y="1337537"/>
                  <a:pt x="60903" y="1448742"/>
                </a:cubicBezTo>
                <a:cubicBezTo>
                  <a:pt x="29398" y="1518947"/>
                  <a:pt x="-8858" y="1560508"/>
                  <a:pt x="1831" y="1694740"/>
                </a:cubicBezTo>
                <a:cubicBezTo>
                  <a:pt x="116037" y="1459974"/>
                  <a:pt x="152606" y="1252167"/>
                  <a:pt x="455843" y="1040990"/>
                </a:cubicBezTo>
                <a:cubicBezTo>
                  <a:pt x="504809" y="996596"/>
                  <a:pt x="556437" y="981440"/>
                  <a:pt x="606954" y="956111"/>
                </a:cubicBezTo>
                <a:cubicBezTo>
                  <a:pt x="610464" y="981289"/>
                  <a:pt x="618219" y="1005433"/>
                  <a:pt x="630879" y="1027469"/>
                </a:cubicBezTo>
                <a:lnTo>
                  <a:pt x="518291" y="1094907"/>
                </a:lnTo>
                <a:cubicBezTo>
                  <a:pt x="275813" y="1276879"/>
                  <a:pt x="264562" y="1352700"/>
                  <a:pt x="175672" y="1463905"/>
                </a:cubicBezTo>
                <a:cubicBezTo>
                  <a:pt x="137416" y="1552083"/>
                  <a:pt x="68780" y="1635207"/>
                  <a:pt x="60903" y="1728439"/>
                </a:cubicBezTo>
                <a:cubicBezTo>
                  <a:pt x="40650" y="1770562"/>
                  <a:pt x="54152" y="1799205"/>
                  <a:pt x="50777" y="1834589"/>
                </a:cubicBezTo>
                <a:cubicBezTo>
                  <a:pt x="140228" y="1618919"/>
                  <a:pt x="233056" y="1468960"/>
                  <a:pt x="384956" y="1303838"/>
                </a:cubicBezTo>
                <a:cubicBezTo>
                  <a:pt x="496040" y="1195096"/>
                  <a:pt x="613325" y="1129696"/>
                  <a:pt x="687852" y="1103421"/>
                </a:cubicBezTo>
                <a:cubicBezTo>
                  <a:pt x="751589" y="1164387"/>
                  <a:pt x="847888" y="1202608"/>
                  <a:pt x="955425" y="1202608"/>
                </a:cubicBezTo>
                <a:cubicBezTo>
                  <a:pt x="1130184" y="1202608"/>
                  <a:pt x="1275260" y="1101670"/>
                  <a:pt x="1302264" y="968976"/>
                </a:cubicBezTo>
                <a:cubicBezTo>
                  <a:pt x="1328089" y="957905"/>
                  <a:pt x="1353938" y="946823"/>
                  <a:pt x="1378367" y="930078"/>
                </a:cubicBezTo>
                <a:cubicBezTo>
                  <a:pt x="1498762" y="858189"/>
                  <a:pt x="1588776" y="781243"/>
                  <a:pt x="1668665" y="673970"/>
                </a:cubicBezTo>
                <a:cubicBezTo>
                  <a:pt x="1740114" y="593094"/>
                  <a:pt x="1804812" y="497052"/>
                  <a:pt x="1842506" y="385848"/>
                </a:cubicBezTo>
                <a:cubicBezTo>
                  <a:pt x="1874011" y="315642"/>
                  <a:pt x="1912268" y="274081"/>
                  <a:pt x="1901578" y="139849"/>
                </a:cubicBezTo>
                <a:close/>
                <a:moveTo>
                  <a:pt x="2176456" y="654606"/>
                </a:moveTo>
                <a:cubicBezTo>
                  <a:pt x="2062250" y="889372"/>
                  <a:pt x="2025682" y="1097180"/>
                  <a:pt x="1722444" y="1308357"/>
                </a:cubicBezTo>
                <a:cubicBezTo>
                  <a:pt x="1675342" y="1351061"/>
                  <a:pt x="1625777" y="1366710"/>
                  <a:pt x="1577111" y="1390406"/>
                </a:cubicBezTo>
                <a:cubicBezTo>
                  <a:pt x="1572861" y="1365515"/>
                  <a:pt x="1563550" y="1341933"/>
                  <a:pt x="1549995" y="1320329"/>
                </a:cubicBezTo>
                <a:lnTo>
                  <a:pt x="1659996" y="1254439"/>
                </a:lnTo>
                <a:cubicBezTo>
                  <a:pt x="1902474" y="1072468"/>
                  <a:pt x="1913726" y="996646"/>
                  <a:pt x="2002615" y="885441"/>
                </a:cubicBezTo>
                <a:cubicBezTo>
                  <a:pt x="2040872" y="797264"/>
                  <a:pt x="2109507" y="714140"/>
                  <a:pt x="2117384" y="620908"/>
                </a:cubicBezTo>
                <a:cubicBezTo>
                  <a:pt x="2137637" y="578784"/>
                  <a:pt x="2124135" y="550141"/>
                  <a:pt x="2127511" y="514757"/>
                </a:cubicBezTo>
                <a:cubicBezTo>
                  <a:pt x="2038059" y="730428"/>
                  <a:pt x="1945231" y="880386"/>
                  <a:pt x="1793331" y="1045508"/>
                </a:cubicBezTo>
                <a:cubicBezTo>
                  <a:pt x="1680941" y="1155530"/>
                  <a:pt x="1562204" y="1221182"/>
                  <a:pt x="1487843" y="1246885"/>
                </a:cubicBezTo>
                <a:cubicBezTo>
                  <a:pt x="1424018" y="1191337"/>
                  <a:pt x="1332207" y="1157015"/>
                  <a:pt x="1230303" y="1157015"/>
                </a:cubicBezTo>
                <a:cubicBezTo>
                  <a:pt x="1062151" y="1157015"/>
                  <a:pt x="921479" y="1250467"/>
                  <a:pt x="886686" y="1375707"/>
                </a:cubicBezTo>
                <a:cubicBezTo>
                  <a:pt x="857361" y="1388490"/>
                  <a:pt x="827723" y="1400212"/>
                  <a:pt x="799920" y="1419268"/>
                </a:cubicBezTo>
                <a:cubicBezTo>
                  <a:pt x="679525" y="1491158"/>
                  <a:pt x="589511" y="1568103"/>
                  <a:pt x="509622" y="1675377"/>
                </a:cubicBezTo>
                <a:cubicBezTo>
                  <a:pt x="438173" y="1756253"/>
                  <a:pt x="373475" y="1852294"/>
                  <a:pt x="335781" y="1963499"/>
                </a:cubicBezTo>
                <a:cubicBezTo>
                  <a:pt x="304276" y="2033704"/>
                  <a:pt x="266020" y="2075265"/>
                  <a:pt x="276709" y="2209498"/>
                </a:cubicBezTo>
                <a:cubicBezTo>
                  <a:pt x="390915" y="1974732"/>
                  <a:pt x="427484" y="1766924"/>
                  <a:pt x="730721" y="1555747"/>
                </a:cubicBezTo>
                <a:cubicBezTo>
                  <a:pt x="779687" y="1511353"/>
                  <a:pt x="831315" y="1496198"/>
                  <a:pt x="881832" y="1470868"/>
                </a:cubicBezTo>
                <a:cubicBezTo>
                  <a:pt x="885342" y="1496046"/>
                  <a:pt x="893097" y="1520190"/>
                  <a:pt x="905757" y="1542226"/>
                </a:cubicBezTo>
                <a:lnTo>
                  <a:pt x="793169" y="1609665"/>
                </a:lnTo>
                <a:cubicBezTo>
                  <a:pt x="550691" y="1791636"/>
                  <a:pt x="539440" y="1867457"/>
                  <a:pt x="450550" y="1978663"/>
                </a:cubicBezTo>
                <a:cubicBezTo>
                  <a:pt x="412294" y="2066841"/>
                  <a:pt x="343658" y="2149964"/>
                  <a:pt x="335781" y="2243196"/>
                </a:cubicBezTo>
                <a:cubicBezTo>
                  <a:pt x="315528" y="2285319"/>
                  <a:pt x="329030" y="2313963"/>
                  <a:pt x="325655" y="2349346"/>
                </a:cubicBezTo>
                <a:cubicBezTo>
                  <a:pt x="415106" y="2133676"/>
                  <a:pt x="507934" y="1983717"/>
                  <a:pt x="659834" y="1818595"/>
                </a:cubicBezTo>
                <a:cubicBezTo>
                  <a:pt x="770918" y="1709853"/>
                  <a:pt x="888203" y="1644454"/>
                  <a:pt x="962730" y="1618179"/>
                </a:cubicBezTo>
                <a:cubicBezTo>
                  <a:pt x="1026467" y="1679144"/>
                  <a:pt x="1122766" y="1717365"/>
                  <a:pt x="1230303" y="1717365"/>
                </a:cubicBezTo>
                <a:cubicBezTo>
                  <a:pt x="1405062" y="1717365"/>
                  <a:pt x="1550138" y="1616427"/>
                  <a:pt x="1577142" y="1483733"/>
                </a:cubicBezTo>
                <a:cubicBezTo>
                  <a:pt x="1602967" y="1472662"/>
                  <a:pt x="1628816" y="1461580"/>
                  <a:pt x="1653245" y="1444836"/>
                </a:cubicBezTo>
                <a:cubicBezTo>
                  <a:pt x="1773640" y="1372946"/>
                  <a:pt x="1863654" y="1296001"/>
                  <a:pt x="1943543" y="1188727"/>
                </a:cubicBezTo>
                <a:cubicBezTo>
                  <a:pt x="2014992" y="1107851"/>
                  <a:pt x="2079690" y="1011810"/>
                  <a:pt x="2117384" y="900605"/>
                </a:cubicBezTo>
                <a:cubicBezTo>
                  <a:pt x="2148889" y="830400"/>
                  <a:pt x="2187146" y="788838"/>
                  <a:pt x="2176456" y="654606"/>
                </a:cubicBezTo>
                <a:close/>
              </a:path>
            </a:pathLst>
          </a:custGeom>
          <a:gradFill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softEdge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6453256" flipH="1">
            <a:off x="4675561" y="2522575"/>
            <a:ext cx="2347795" cy="2365436"/>
          </a:xfrm>
          <a:custGeom>
            <a:avLst/>
            <a:gdLst/>
            <a:ahLst/>
            <a:cxnLst/>
            <a:rect l="l" t="t" r="r" b="b"/>
            <a:pathLst>
              <a:path w="2178287" h="2349346">
                <a:moveTo>
                  <a:pt x="1210845" y="875624"/>
                </a:moveTo>
                <a:cubicBezTo>
                  <a:pt x="1214245" y="889666"/>
                  <a:pt x="1216031" y="904206"/>
                  <a:pt x="1216031" y="919097"/>
                </a:cubicBezTo>
                <a:cubicBezTo>
                  <a:pt x="1216031" y="1038231"/>
                  <a:pt x="1101758" y="1134807"/>
                  <a:pt x="960795" y="1134807"/>
                </a:cubicBezTo>
                <a:cubicBezTo>
                  <a:pt x="819832" y="1134807"/>
                  <a:pt x="705560" y="1038231"/>
                  <a:pt x="705560" y="919097"/>
                </a:cubicBezTo>
                <a:cubicBezTo>
                  <a:pt x="705559" y="799964"/>
                  <a:pt x="819832" y="703387"/>
                  <a:pt x="960795" y="703387"/>
                </a:cubicBezTo>
                <a:cubicBezTo>
                  <a:pt x="1084137" y="703387"/>
                  <a:pt x="1187045" y="777329"/>
                  <a:pt x="1210845" y="875624"/>
                </a:cubicBezTo>
                <a:close/>
                <a:moveTo>
                  <a:pt x="1485723" y="1390382"/>
                </a:moveTo>
                <a:cubicBezTo>
                  <a:pt x="1489123" y="1404424"/>
                  <a:pt x="1490909" y="1418963"/>
                  <a:pt x="1490909" y="1433855"/>
                </a:cubicBezTo>
                <a:cubicBezTo>
                  <a:pt x="1490909" y="1552988"/>
                  <a:pt x="1376636" y="1649565"/>
                  <a:pt x="1235673" y="1649565"/>
                </a:cubicBezTo>
                <a:cubicBezTo>
                  <a:pt x="1094710" y="1649565"/>
                  <a:pt x="980438" y="1552988"/>
                  <a:pt x="980437" y="1433855"/>
                </a:cubicBezTo>
                <a:cubicBezTo>
                  <a:pt x="980437" y="1314721"/>
                  <a:pt x="1094710" y="1218145"/>
                  <a:pt x="1235673" y="1218145"/>
                </a:cubicBezTo>
                <a:cubicBezTo>
                  <a:pt x="1359015" y="1218145"/>
                  <a:pt x="1461923" y="1292086"/>
                  <a:pt x="1485723" y="1390382"/>
                </a:cubicBezTo>
                <a:close/>
                <a:moveTo>
                  <a:pt x="1901578" y="139849"/>
                </a:moveTo>
                <a:cubicBezTo>
                  <a:pt x="1787372" y="374615"/>
                  <a:pt x="1750804" y="582423"/>
                  <a:pt x="1447566" y="793599"/>
                </a:cubicBezTo>
                <a:cubicBezTo>
                  <a:pt x="1400464" y="836304"/>
                  <a:pt x="1350899" y="851953"/>
                  <a:pt x="1302233" y="875649"/>
                </a:cubicBezTo>
                <a:cubicBezTo>
                  <a:pt x="1297983" y="850758"/>
                  <a:pt x="1288672" y="827175"/>
                  <a:pt x="1275117" y="805571"/>
                </a:cubicBezTo>
                <a:lnTo>
                  <a:pt x="1385118" y="739682"/>
                </a:lnTo>
                <a:cubicBezTo>
                  <a:pt x="1627596" y="557711"/>
                  <a:pt x="1638848" y="481889"/>
                  <a:pt x="1727737" y="370684"/>
                </a:cubicBezTo>
                <a:cubicBezTo>
                  <a:pt x="1765994" y="282506"/>
                  <a:pt x="1834629" y="199382"/>
                  <a:pt x="1842506" y="106150"/>
                </a:cubicBezTo>
                <a:cubicBezTo>
                  <a:pt x="1862759" y="64027"/>
                  <a:pt x="1849257" y="35384"/>
                  <a:pt x="1852633" y="0"/>
                </a:cubicBezTo>
                <a:cubicBezTo>
                  <a:pt x="1763181" y="215671"/>
                  <a:pt x="1670353" y="365629"/>
                  <a:pt x="1518453" y="530751"/>
                </a:cubicBezTo>
                <a:cubicBezTo>
                  <a:pt x="1406063" y="640772"/>
                  <a:pt x="1287326" y="706425"/>
                  <a:pt x="1212965" y="732128"/>
                </a:cubicBezTo>
                <a:cubicBezTo>
                  <a:pt x="1149140" y="676579"/>
                  <a:pt x="1057329" y="642258"/>
                  <a:pt x="955425" y="642258"/>
                </a:cubicBezTo>
                <a:cubicBezTo>
                  <a:pt x="787273" y="642258"/>
                  <a:pt x="646601" y="735710"/>
                  <a:pt x="611808" y="860949"/>
                </a:cubicBezTo>
                <a:cubicBezTo>
                  <a:pt x="582483" y="873733"/>
                  <a:pt x="552845" y="885455"/>
                  <a:pt x="525042" y="904511"/>
                </a:cubicBezTo>
                <a:cubicBezTo>
                  <a:pt x="404647" y="976401"/>
                  <a:pt x="314633" y="1053346"/>
                  <a:pt x="234744" y="1160620"/>
                </a:cubicBezTo>
                <a:cubicBezTo>
                  <a:pt x="163295" y="1241496"/>
                  <a:pt x="98597" y="1337537"/>
                  <a:pt x="60903" y="1448742"/>
                </a:cubicBezTo>
                <a:cubicBezTo>
                  <a:pt x="29398" y="1518947"/>
                  <a:pt x="-8858" y="1560508"/>
                  <a:pt x="1831" y="1694740"/>
                </a:cubicBezTo>
                <a:cubicBezTo>
                  <a:pt x="116037" y="1459974"/>
                  <a:pt x="152606" y="1252167"/>
                  <a:pt x="455843" y="1040990"/>
                </a:cubicBezTo>
                <a:cubicBezTo>
                  <a:pt x="504809" y="996596"/>
                  <a:pt x="556437" y="981440"/>
                  <a:pt x="606954" y="956111"/>
                </a:cubicBezTo>
                <a:cubicBezTo>
                  <a:pt x="610464" y="981289"/>
                  <a:pt x="618219" y="1005433"/>
                  <a:pt x="630879" y="1027469"/>
                </a:cubicBezTo>
                <a:lnTo>
                  <a:pt x="518291" y="1094907"/>
                </a:lnTo>
                <a:cubicBezTo>
                  <a:pt x="275813" y="1276879"/>
                  <a:pt x="264562" y="1352700"/>
                  <a:pt x="175672" y="1463905"/>
                </a:cubicBezTo>
                <a:cubicBezTo>
                  <a:pt x="137416" y="1552083"/>
                  <a:pt x="68780" y="1635207"/>
                  <a:pt x="60903" y="1728439"/>
                </a:cubicBezTo>
                <a:cubicBezTo>
                  <a:pt x="40650" y="1770562"/>
                  <a:pt x="54152" y="1799205"/>
                  <a:pt x="50777" y="1834589"/>
                </a:cubicBezTo>
                <a:cubicBezTo>
                  <a:pt x="140228" y="1618919"/>
                  <a:pt x="233056" y="1468960"/>
                  <a:pt x="384956" y="1303838"/>
                </a:cubicBezTo>
                <a:cubicBezTo>
                  <a:pt x="496040" y="1195096"/>
                  <a:pt x="613325" y="1129696"/>
                  <a:pt x="687852" y="1103421"/>
                </a:cubicBezTo>
                <a:cubicBezTo>
                  <a:pt x="751589" y="1164387"/>
                  <a:pt x="847888" y="1202608"/>
                  <a:pt x="955425" y="1202608"/>
                </a:cubicBezTo>
                <a:cubicBezTo>
                  <a:pt x="1130184" y="1202608"/>
                  <a:pt x="1275260" y="1101670"/>
                  <a:pt x="1302264" y="968976"/>
                </a:cubicBezTo>
                <a:cubicBezTo>
                  <a:pt x="1328089" y="957905"/>
                  <a:pt x="1353938" y="946823"/>
                  <a:pt x="1378367" y="930078"/>
                </a:cubicBezTo>
                <a:cubicBezTo>
                  <a:pt x="1498762" y="858189"/>
                  <a:pt x="1588776" y="781243"/>
                  <a:pt x="1668665" y="673970"/>
                </a:cubicBezTo>
                <a:cubicBezTo>
                  <a:pt x="1740114" y="593094"/>
                  <a:pt x="1804812" y="497052"/>
                  <a:pt x="1842506" y="385848"/>
                </a:cubicBezTo>
                <a:cubicBezTo>
                  <a:pt x="1874011" y="315642"/>
                  <a:pt x="1912268" y="274081"/>
                  <a:pt x="1901578" y="139849"/>
                </a:cubicBezTo>
                <a:close/>
                <a:moveTo>
                  <a:pt x="2176456" y="654606"/>
                </a:moveTo>
                <a:cubicBezTo>
                  <a:pt x="2062250" y="889372"/>
                  <a:pt x="2025682" y="1097180"/>
                  <a:pt x="1722444" y="1308357"/>
                </a:cubicBezTo>
                <a:cubicBezTo>
                  <a:pt x="1675342" y="1351061"/>
                  <a:pt x="1625777" y="1366710"/>
                  <a:pt x="1577111" y="1390406"/>
                </a:cubicBezTo>
                <a:cubicBezTo>
                  <a:pt x="1572861" y="1365515"/>
                  <a:pt x="1563550" y="1341933"/>
                  <a:pt x="1549995" y="1320329"/>
                </a:cubicBezTo>
                <a:lnTo>
                  <a:pt x="1659996" y="1254439"/>
                </a:lnTo>
                <a:cubicBezTo>
                  <a:pt x="1902474" y="1072468"/>
                  <a:pt x="1913726" y="996646"/>
                  <a:pt x="2002615" y="885441"/>
                </a:cubicBezTo>
                <a:cubicBezTo>
                  <a:pt x="2040872" y="797264"/>
                  <a:pt x="2109507" y="714140"/>
                  <a:pt x="2117384" y="620908"/>
                </a:cubicBezTo>
                <a:cubicBezTo>
                  <a:pt x="2137637" y="578784"/>
                  <a:pt x="2124135" y="550141"/>
                  <a:pt x="2127511" y="514757"/>
                </a:cubicBezTo>
                <a:cubicBezTo>
                  <a:pt x="2038059" y="730428"/>
                  <a:pt x="1945231" y="880386"/>
                  <a:pt x="1793331" y="1045508"/>
                </a:cubicBezTo>
                <a:cubicBezTo>
                  <a:pt x="1680941" y="1155530"/>
                  <a:pt x="1562204" y="1221182"/>
                  <a:pt x="1487843" y="1246885"/>
                </a:cubicBezTo>
                <a:cubicBezTo>
                  <a:pt x="1424018" y="1191337"/>
                  <a:pt x="1332207" y="1157015"/>
                  <a:pt x="1230303" y="1157015"/>
                </a:cubicBezTo>
                <a:cubicBezTo>
                  <a:pt x="1062151" y="1157015"/>
                  <a:pt x="921479" y="1250467"/>
                  <a:pt x="886686" y="1375707"/>
                </a:cubicBezTo>
                <a:cubicBezTo>
                  <a:pt x="857361" y="1388490"/>
                  <a:pt x="827723" y="1400212"/>
                  <a:pt x="799920" y="1419268"/>
                </a:cubicBezTo>
                <a:cubicBezTo>
                  <a:pt x="679525" y="1491158"/>
                  <a:pt x="589511" y="1568103"/>
                  <a:pt x="509622" y="1675377"/>
                </a:cubicBezTo>
                <a:cubicBezTo>
                  <a:pt x="438173" y="1756253"/>
                  <a:pt x="373475" y="1852294"/>
                  <a:pt x="335781" y="1963499"/>
                </a:cubicBezTo>
                <a:cubicBezTo>
                  <a:pt x="304276" y="2033704"/>
                  <a:pt x="266020" y="2075265"/>
                  <a:pt x="276709" y="2209498"/>
                </a:cubicBezTo>
                <a:cubicBezTo>
                  <a:pt x="390915" y="1974732"/>
                  <a:pt x="427484" y="1766924"/>
                  <a:pt x="730721" y="1555747"/>
                </a:cubicBezTo>
                <a:cubicBezTo>
                  <a:pt x="779687" y="1511353"/>
                  <a:pt x="831315" y="1496198"/>
                  <a:pt x="881832" y="1470868"/>
                </a:cubicBezTo>
                <a:cubicBezTo>
                  <a:pt x="885342" y="1496046"/>
                  <a:pt x="893097" y="1520190"/>
                  <a:pt x="905757" y="1542226"/>
                </a:cubicBezTo>
                <a:lnTo>
                  <a:pt x="793169" y="1609665"/>
                </a:lnTo>
                <a:cubicBezTo>
                  <a:pt x="550691" y="1791636"/>
                  <a:pt x="539440" y="1867457"/>
                  <a:pt x="450550" y="1978663"/>
                </a:cubicBezTo>
                <a:cubicBezTo>
                  <a:pt x="412294" y="2066841"/>
                  <a:pt x="343658" y="2149964"/>
                  <a:pt x="335781" y="2243196"/>
                </a:cubicBezTo>
                <a:cubicBezTo>
                  <a:pt x="315528" y="2285319"/>
                  <a:pt x="329030" y="2313963"/>
                  <a:pt x="325655" y="2349346"/>
                </a:cubicBezTo>
                <a:cubicBezTo>
                  <a:pt x="415106" y="2133676"/>
                  <a:pt x="507934" y="1983717"/>
                  <a:pt x="659834" y="1818595"/>
                </a:cubicBezTo>
                <a:cubicBezTo>
                  <a:pt x="770918" y="1709853"/>
                  <a:pt x="888203" y="1644454"/>
                  <a:pt x="962730" y="1618179"/>
                </a:cubicBezTo>
                <a:cubicBezTo>
                  <a:pt x="1026467" y="1679144"/>
                  <a:pt x="1122766" y="1717365"/>
                  <a:pt x="1230303" y="1717365"/>
                </a:cubicBezTo>
                <a:cubicBezTo>
                  <a:pt x="1405062" y="1717365"/>
                  <a:pt x="1550138" y="1616427"/>
                  <a:pt x="1577142" y="1483733"/>
                </a:cubicBezTo>
                <a:cubicBezTo>
                  <a:pt x="1602967" y="1472662"/>
                  <a:pt x="1628816" y="1461580"/>
                  <a:pt x="1653245" y="1444836"/>
                </a:cubicBezTo>
                <a:cubicBezTo>
                  <a:pt x="1773640" y="1372946"/>
                  <a:pt x="1863654" y="1296001"/>
                  <a:pt x="1943543" y="1188727"/>
                </a:cubicBezTo>
                <a:cubicBezTo>
                  <a:pt x="2014992" y="1107851"/>
                  <a:pt x="2079690" y="1011810"/>
                  <a:pt x="2117384" y="900605"/>
                </a:cubicBezTo>
                <a:cubicBezTo>
                  <a:pt x="2148889" y="830400"/>
                  <a:pt x="2187146" y="788838"/>
                  <a:pt x="2176456" y="654606"/>
                </a:cubicBezTo>
                <a:close/>
              </a:path>
            </a:pathLst>
          </a:custGeom>
          <a:gradFill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softEdge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10" name="9 Imagen" descr="AAgCn9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27555850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 Elipse"/>
          <p:cNvSpPr/>
          <p:nvPr/>
        </p:nvSpPr>
        <p:spPr>
          <a:xfrm rot="20711750" flipH="1">
            <a:off x="3537016" y="778521"/>
            <a:ext cx="1864783" cy="1727689"/>
          </a:xfrm>
          <a:custGeom>
            <a:avLst/>
            <a:gdLst/>
            <a:ahLst/>
            <a:cxnLst/>
            <a:rect l="l" t="t" r="r" b="b"/>
            <a:pathLst>
              <a:path w="1864783" h="1727689">
                <a:moveTo>
                  <a:pt x="1136151" y="1665828"/>
                </a:moveTo>
                <a:cubicBezTo>
                  <a:pt x="1132778" y="1667042"/>
                  <a:pt x="1128467" y="1671713"/>
                  <a:pt x="1125236" y="1678067"/>
                </a:cubicBezTo>
                <a:lnTo>
                  <a:pt x="1122675" y="1684281"/>
                </a:lnTo>
                <a:lnTo>
                  <a:pt x="1123528" y="1696509"/>
                </a:lnTo>
                <a:cubicBezTo>
                  <a:pt x="1126896" y="1698223"/>
                  <a:pt x="1133121" y="1692744"/>
                  <a:pt x="1137432" y="1684272"/>
                </a:cubicBezTo>
                <a:cubicBezTo>
                  <a:pt x="1141742" y="1675801"/>
                  <a:pt x="1142507" y="1667543"/>
                  <a:pt x="1139138" y="1665829"/>
                </a:cubicBezTo>
                <a:cubicBezTo>
                  <a:pt x="1138296" y="1665401"/>
                  <a:pt x="1137277" y="1665422"/>
                  <a:pt x="1136151" y="1665828"/>
                </a:cubicBezTo>
                <a:close/>
                <a:moveTo>
                  <a:pt x="1107499" y="1670291"/>
                </a:moveTo>
                <a:cubicBezTo>
                  <a:pt x="1106417" y="1670122"/>
                  <a:pt x="1105300" y="1670512"/>
                  <a:pt x="1104206" y="1671362"/>
                </a:cubicBezTo>
                <a:lnTo>
                  <a:pt x="1099646" y="1677952"/>
                </a:lnTo>
                <a:cubicBezTo>
                  <a:pt x="1098311" y="1680960"/>
                  <a:pt x="1097227" y="1684668"/>
                  <a:pt x="1096591" y="1688743"/>
                </a:cubicBezTo>
                <a:cubicBezTo>
                  <a:pt x="1094896" y="1699610"/>
                  <a:pt x="1097030" y="1708966"/>
                  <a:pt x="1101359" y="1709640"/>
                </a:cubicBezTo>
                <a:cubicBezTo>
                  <a:pt x="1105689" y="1710317"/>
                  <a:pt x="1110573" y="1702056"/>
                  <a:pt x="1112268" y="1691189"/>
                </a:cubicBezTo>
                <a:cubicBezTo>
                  <a:pt x="1113964" y="1680324"/>
                  <a:pt x="1111829" y="1670966"/>
                  <a:pt x="1107499" y="1670291"/>
                </a:cubicBezTo>
                <a:close/>
                <a:moveTo>
                  <a:pt x="968089" y="1703659"/>
                </a:moveTo>
                <a:cubicBezTo>
                  <a:pt x="966906" y="1703833"/>
                  <a:pt x="965997" y="1704296"/>
                  <a:pt x="965457" y="1705071"/>
                </a:cubicBezTo>
                <a:cubicBezTo>
                  <a:pt x="963297" y="1708172"/>
                  <a:pt x="967870" y="1715090"/>
                  <a:pt x="975669" y="1720523"/>
                </a:cubicBezTo>
                <a:cubicBezTo>
                  <a:pt x="983469" y="1725955"/>
                  <a:pt x="991543" y="1727846"/>
                  <a:pt x="993703" y="1724745"/>
                </a:cubicBezTo>
                <a:lnTo>
                  <a:pt x="988681" y="1713563"/>
                </a:lnTo>
                <a:lnTo>
                  <a:pt x="983490" y="1709294"/>
                </a:lnTo>
                <a:cubicBezTo>
                  <a:pt x="977641" y="1705219"/>
                  <a:pt x="971636" y="1703137"/>
                  <a:pt x="968089" y="1703659"/>
                </a:cubicBezTo>
                <a:close/>
                <a:moveTo>
                  <a:pt x="995454" y="1694066"/>
                </a:moveTo>
                <a:cubicBezTo>
                  <a:pt x="991956" y="1696705"/>
                  <a:pt x="994492" y="1705962"/>
                  <a:pt x="1001117" y="1714739"/>
                </a:cubicBezTo>
                <a:cubicBezTo>
                  <a:pt x="1007742" y="1723518"/>
                  <a:pt x="1015948" y="1728494"/>
                  <a:pt x="1019445" y="1725854"/>
                </a:cubicBezTo>
                <a:cubicBezTo>
                  <a:pt x="1022943" y="1723215"/>
                  <a:pt x="1020407" y="1713960"/>
                  <a:pt x="1013782" y="1705181"/>
                </a:cubicBezTo>
                <a:cubicBezTo>
                  <a:pt x="1011297" y="1701889"/>
                  <a:pt x="1008591" y="1699132"/>
                  <a:pt x="1005994" y="1697111"/>
                </a:cubicBezTo>
                <a:lnTo>
                  <a:pt x="998862" y="1693455"/>
                </a:lnTo>
                <a:cubicBezTo>
                  <a:pt x="997497" y="1693222"/>
                  <a:pt x="996328" y="1693406"/>
                  <a:pt x="995454" y="1694066"/>
                </a:cubicBezTo>
                <a:close/>
                <a:moveTo>
                  <a:pt x="1046983" y="1669036"/>
                </a:moveTo>
                <a:cubicBezTo>
                  <a:pt x="1041533" y="1670039"/>
                  <a:pt x="1039456" y="1683557"/>
                  <a:pt x="1042343" y="1699228"/>
                </a:cubicBezTo>
                <a:cubicBezTo>
                  <a:pt x="1045229" y="1714899"/>
                  <a:pt x="1051986" y="1726790"/>
                  <a:pt x="1057435" y="1725786"/>
                </a:cubicBezTo>
                <a:cubicBezTo>
                  <a:pt x="1058758" y="1725542"/>
                  <a:pt x="1059881" y="1724562"/>
                  <a:pt x="1059454" y="1722228"/>
                </a:cubicBezTo>
                <a:cubicBezTo>
                  <a:pt x="1062263" y="1726338"/>
                  <a:pt x="1065371" y="1728307"/>
                  <a:pt x="1067838" y="1727518"/>
                </a:cubicBezTo>
                <a:cubicBezTo>
                  <a:pt x="1073116" y="1725830"/>
                  <a:pt x="1073458" y="1712157"/>
                  <a:pt x="1068603" y="1696980"/>
                </a:cubicBezTo>
                <a:cubicBezTo>
                  <a:pt x="1065059" y="1685899"/>
                  <a:pt x="1059724" y="1677079"/>
                  <a:pt x="1054172" y="1675026"/>
                </a:cubicBezTo>
                <a:lnTo>
                  <a:pt x="1051234" y="1670558"/>
                </a:lnTo>
                <a:close/>
                <a:moveTo>
                  <a:pt x="1074121" y="1658997"/>
                </a:moveTo>
                <a:lnTo>
                  <a:pt x="1071198" y="1661125"/>
                </a:lnTo>
                <a:cubicBezTo>
                  <a:pt x="1068647" y="1665002"/>
                  <a:pt x="1067310" y="1673729"/>
                  <a:pt x="1068064" y="1683725"/>
                </a:cubicBezTo>
                <a:cubicBezTo>
                  <a:pt x="1069069" y="1697054"/>
                  <a:pt x="1073409" y="1707594"/>
                  <a:pt x="1077760" y="1707266"/>
                </a:cubicBezTo>
                <a:cubicBezTo>
                  <a:pt x="1082110" y="1706937"/>
                  <a:pt x="1084821" y="1695866"/>
                  <a:pt x="1083816" y="1682537"/>
                </a:cubicBezTo>
                <a:cubicBezTo>
                  <a:pt x="1082811" y="1669209"/>
                  <a:pt x="1078471" y="1658669"/>
                  <a:pt x="1074121" y="1658997"/>
                </a:cubicBezTo>
                <a:close/>
                <a:moveTo>
                  <a:pt x="1019545" y="1668350"/>
                </a:moveTo>
                <a:cubicBezTo>
                  <a:pt x="1015556" y="1670115"/>
                  <a:pt x="1016706" y="1681455"/>
                  <a:pt x="1022113" y="1693679"/>
                </a:cubicBezTo>
                <a:cubicBezTo>
                  <a:pt x="1027520" y="1705903"/>
                  <a:pt x="1035137" y="1714382"/>
                  <a:pt x="1039127" y="1712618"/>
                </a:cubicBezTo>
                <a:cubicBezTo>
                  <a:pt x="1043117" y="1710853"/>
                  <a:pt x="1041967" y="1699513"/>
                  <a:pt x="1036560" y="1687288"/>
                </a:cubicBezTo>
                <a:cubicBezTo>
                  <a:pt x="1032505" y="1678121"/>
                  <a:pt x="1027205" y="1671059"/>
                  <a:pt x="1023127" y="1668846"/>
                </a:cubicBezTo>
                <a:close/>
                <a:moveTo>
                  <a:pt x="1165270" y="1590924"/>
                </a:moveTo>
                <a:lnTo>
                  <a:pt x="1150213" y="1606732"/>
                </a:lnTo>
                <a:cubicBezTo>
                  <a:pt x="1144527" y="1617906"/>
                  <a:pt x="1144003" y="1629042"/>
                  <a:pt x="1149039" y="1631606"/>
                </a:cubicBezTo>
                <a:cubicBezTo>
                  <a:pt x="1154077" y="1634170"/>
                  <a:pt x="1162772" y="1627190"/>
                  <a:pt x="1168457" y="1616015"/>
                </a:cubicBezTo>
                <a:cubicBezTo>
                  <a:pt x="1174144" y="1604842"/>
                  <a:pt x="1174669" y="1593704"/>
                  <a:pt x="1169630" y="1591141"/>
                </a:cubicBezTo>
                <a:cubicBezTo>
                  <a:pt x="1168371" y="1590500"/>
                  <a:pt x="1166883" y="1590456"/>
                  <a:pt x="1165270" y="1590924"/>
                </a:cubicBezTo>
                <a:close/>
                <a:moveTo>
                  <a:pt x="907055" y="1651379"/>
                </a:moveTo>
                <a:cubicBezTo>
                  <a:pt x="905412" y="1651727"/>
                  <a:pt x="904121" y="1652469"/>
                  <a:pt x="903314" y="1653628"/>
                </a:cubicBezTo>
                <a:cubicBezTo>
                  <a:pt x="900082" y="1658267"/>
                  <a:pt x="905804" y="1667837"/>
                  <a:pt x="916092" y="1675002"/>
                </a:cubicBezTo>
                <a:cubicBezTo>
                  <a:pt x="926380" y="1682168"/>
                  <a:pt x="937340" y="1684216"/>
                  <a:pt x="940570" y="1679577"/>
                </a:cubicBezTo>
                <a:cubicBezTo>
                  <a:pt x="943800" y="1674939"/>
                  <a:pt x="938080" y="1665370"/>
                  <a:pt x="927792" y="1658204"/>
                </a:cubicBezTo>
                <a:close/>
                <a:moveTo>
                  <a:pt x="1114168" y="1577193"/>
                </a:moveTo>
                <a:cubicBezTo>
                  <a:pt x="1112548" y="1576939"/>
                  <a:pt x="1110894" y="1577425"/>
                  <a:pt x="1109286" y="1578520"/>
                </a:cubicBezTo>
                <a:lnTo>
                  <a:pt x="1102660" y="1587117"/>
                </a:lnTo>
                <a:cubicBezTo>
                  <a:pt x="1100748" y="1591060"/>
                  <a:pt x="1099231" y="1595939"/>
                  <a:pt x="1098392" y="1601313"/>
                </a:cubicBezTo>
                <a:cubicBezTo>
                  <a:pt x="1096156" y="1615646"/>
                  <a:pt x="1099594" y="1628083"/>
                  <a:pt x="1106069" y="1629094"/>
                </a:cubicBezTo>
                <a:cubicBezTo>
                  <a:pt x="1112546" y="1630104"/>
                  <a:pt x="1119609" y="1619305"/>
                  <a:pt x="1121845" y="1604972"/>
                </a:cubicBezTo>
                <a:cubicBezTo>
                  <a:pt x="1124081" y="1590640"/>
                  <a:pt x="1120645" y="1578202"/>
                  <a:pt x="1114168" y="1577193"/>
                </a:cubicBezTo>
                <a:close/>
                <a:moveTo>
                  <a:pt x="945619" y="1615146"/>
                </a:moveTo>
                <a:cubicBezTo>
                  <a:pt x="940386" y="1619094"/>
                  <a:pt x="943229" y="1631681"/>
                  <a:pt x="951967" y="1643259"/>
                </a:cubicBezTo>
                <a:cubicBezTo>
                  <a:pt x="960706" y="1654838"/>
                  <a:pt x="972031" y="1661023"/>
                  <a:pt x="977263" y="1657074"/>
                </a:cubicBezTo>
                <a:cubicBezTo>
                  <a:pt x="982494" y="1653126"/>
                  <a:pt x="979652" y="1640539"/>
                  <a:pt x="970914" y="1628960"/>
                </a:cubicBezTo>
                <a:cubicBezTo>
                  <a:pt x="967637" y="1624619"/>
                  <a:pt x="963996" y="1621035"/>
                  <a:pt x="960449" y="1618461"/>
                </a:cubicBezTo>
                <a:lnTo>
                  <a:pt x="950549" y="1614011"/>
                </a:lnTo>
                <a:cubicBezTo>
                  <a:pt x="948615" y="1613805"/>
                  <a:pt x="946927" y="1614158"/>
                  <a:pt x="945619" y="1615146"/>
                </a:cubicBezTo>
                <a:close/>
                <a:moveTo>
                  <a:pt x="999846" y="1547182"/>
                </a:moveTo>
                <a:lnTo>
                  <a:pt x="995194" y="1551811"/>
                </a:lnTo>
                <a:cubicBezTo>
                  <a:pt x="993247" y="1555934"/>
                  <a:pt x="992598" y="1562352"/>
                  <a:pt x="993669" y="1569895"/>
                </a:cubicBezTo>
                <a:lnTo>
                  <a:pt x="990704" y="1565460"/>
                </a:lnTo>
                <a:lnTo>
                  <a:pt x="986102" y="1562268"/>
                </a:lnTo>
                <a:cubicBezTo>
                  <a:pt x="984156" y="1561363"/>
                  <a:pt x="982373" y="1561174"/>
                  <a:pt x="980881" y="1561835"/>
                </a:cubicBezTo>
                <a:cubicBezTo>
                  <a:pt x="974913" y="1564474"/>
                  <a:pt x="975856" y="1579685"/>
                  <a:pt x="982989" y="1595809"/>
                </a:cubicBezTo>
                <a:cubicBezTo>
                  <a:pt x="990121" y="1611932"/>
                  <a:pt x="1000741" y="1622863"/>
                  <a:pt x="1006709" y="1620222"/>
                </a:cubicBezTo>
                <a:cubicBezTo>
                  <a:pt x="1009042" y="1619190"/>
                  <a:pt x="1010319" y="1616237"/>
                  <a:pt x="1009374" y="1611983"/>
                </a:cubicBezTo>
                <a:cubicBezTo>
                  <a:pt x="1014068" y="1617934"/>
                  <a:pt x="1019027" y="1620957"/>
                  <a:pt x="1023035" y="1619675"/>
                </a:cubicBezTo>
                <a:cubicBezTo>
                  <a:pt x="1030930" y="1617151"/>
                  <a:pt x="1032138" y="1598875"/>
                  <a:pt x="1025735" y="1578856"/>
                </a:cubicBezTo>
                <a:cubicBezTo>
                  <a:pt x="1019331" y="1558838"/>
                  <a:pt x="1007740" y="1544657"/>
                  <a:pt x="999846" y="1547182"/>
                </a:cubicBezTo>
                <a:close/>
                <a:moveTo>
                  <a:pt x="1196953" y="1494895"/>
                </a:moveTo>
                <a:cubicBezTo>
                  <a:pt x="1194678" y="1495317"/>
                  <a:pt x="1192312" y="1496219"/>
                  <a:pt x="1189932" y="1497551"/>
                </a:cubicBezTo>
                <a:lnTo>
                  <a:pt x="1170320" y="1519668"/>
                </a:lnTo>
                <a:cubicBezTo>
                  <a:pt x="1161036" y="1537913"/>
                  <a:pt x="1161678" y="1556860"/>
                  <a:pt x="1171755" y="1561988"/>
                </a:cubicBezTo>
                <a:cubicBezTo>
                  <a:pt x="1181831" y="1567116"/>
                  <a:pt x="1197526" y="1556480"/>
                  <a:pt x="1206810" y="1538234"/>
                </a:cubicBezTo>
                <a:cubicBezTo>
                  <a:pt x="1216095" y="1519988"/>
                  <a:pt x="1215453" y="1501040"/>
                  <a:pt x="1205376" y="1495912"/>
                </a:cubicBezTo>
                <a:cubicBezTo>
                  <a:pt x="1202858" y="1494631"/>
                  <a:pt x="1199986" y="1494334"/>
                  <a:pt x="1196953" y="1494895"/>
                </a:cubicBezTo>
                <a:close/>
                <a:moveTo>
                  <a:pt x="1032226" y="1534714"/>
                </a:moveTo>
                <a:cubicBezTo>
                  <a:pt x="1024075" y="1536215"/>
                  <a:pt x="1020553" y="1554189"/>
                  <a:pt x="1024360" y="1574859"/>
                </a:cubicBezTo>
                <a:cubicBezTo>
                  <a:pt x="1028167" y="1595529"/>
                  <a:pt x="1037861" y="1611069"/>
                  <a:pt x="1046013" y="1609567"/>
                </a:cubicBezTo>
                <a:cubicBezTo>
                  <a:pt x="1049617" y="1608903"/>
                  <a:pt x="1052316" y="1605020"/>
                  <a:pt x="1052998" y="1598875"/>
                </a:cubicBezTo>
                <a:cubicBezTo>
                  <a:pt x="1055248" y="1606292"/>
                  <a:pt x="1058954" y="1610794"/>
                  <a:pt x="1062713" y="1610511"/>
                </a:cubicBezTo>
                <a:cubicBezTo>
                  <a:pt x="1069221" y="1610021"/>
                  <a:pt x="1073421" y="1595371"/>
                  <a:pt x="1072096" y="1577791"/>
                </a:cubicBezTo>
                <a:cubicBezTo>
                  <a:pt x="1070770" y="1560210"/>
                  <a:pt x="1064420" y="1546355"/>
                  <a:pt x="1057913" y="1546847"/>
                </a:cubicBezTo>
                <a:cubicBezTo>
                  <a:pt x="1056286" y="1546969"/>
                  <a:pt x="1054803" y="1547977"/>
                  <a:pt x="1053515" y="1549693"/>
                </a:cubicBezTo>
                <a:lnTo>
                  <a:pt x="1050965" y="1554680"/>
                </a:lnTo>
                <a:lnTo>
                  <a:pt x="1050564" y="1558781"/>
                </a:lnTo>
                <a:cubicBezTo>
                  <a:pt x="1047979" y="1548191"/>
                  <a:pt x="1043297" y="1540146"/>
                  <a:pt x="1038513" y="1536598"/>
                </a:cubicBezTo>
                <a:close/>
                <a:moveTo>
                  <a:pt x="833785" y="1581686"/>
                </a:moveTo>
                <a:cubicBezTo>
                  <a:pt x="830847" y="1582624"/>
                  <a:pt x="828456" y="1584241"/>
                  <a:pt x="826841" y="1586560"/>
                </a:cubicBezTo>
                <a:cubicBezTo>
                  <a:pt x="820379" y="1595838"/>
                  <a:pt x="828759" y="1612844"/>
                  <a:pt x="845559" y="1624544"/>
                </a:cubicBezTo>
                <a:cubicBezTo>
                  <a:pt x="862358" y="1636245"/>
                  <a:pt x="881215" y="1638210"/>
                  <a:pt x="887676" y="1628933"/>
                </a:cubicBezTo>
                <a:cubicBezTo>
                  <a:pt x="894138" y="1619655"/>
                  <a:pt x="885758" y="1602649"/>
                  <a:pt x="868959" y="1590949"/>
                </a:cubicBezTo>
                <a:lnTo>
                  <a:pt x="841229" y="1580713"/>
                </a:lnTo>
                <a:cubicBezTo>
                  <a:pt x="838502" y="1580662"/>
                  <a:pt x="835990" y="1580984"/>
                  <a:pt x="833785" y="1581686"/>
                </a:cubicBezTo>
                <a:close/>
                <a:moveTo>
                  <a:pt x="1109572" y="1461521"/>
                </a:moveTo>
                <a:cubicBezTo>
                  <a:pt x="1107217" y="1462800"/>
                  <a:pt x="1104934" y="1464644"/>
                  <a:pt x="1102793" y="1466963"/>
                </a:cubicBezTo>
                <a:lnTo>
                  <a:pt x="1094335" y="1480320"/>
                </a:lnTo>
                <a:cubicBezTo>
                  <a:pt x="1091987" y="1485646"/>
                  <a:pt x="1090184" y="1491748"/>
                  <a:pt x="1089156" y="1498330"/>
                </a:cubicBezTo>
                <a:cubicBezTo>
                  <a:pt x="1085505" y="1521733"/>
                  <a:pt x="1093045" y="1542342"/>
                  <a:pt x="1105997" y="1544364"/>
                </a:cubicBezTo>
                <a:cubicBezTo>
                  <a:pt x="1118950" y="1546385"/>
                  <a:pt x="1132410" y="1529052"/>
                  <a:pt x="1136062" y="1505649"/>
                </a:cubicBezTo>
                <a:cubicBezTo>
                  <a:pt x="1139712" y="1482246"/>
                  <a:pt x="1132173" y="1461636"/>
                  <a:pt x="1119221" y="1459614"/>
                </a:cubicBezTo>
                <a:cubicBezTo>
                  <a:pt x="1115983" y="1459110"/>
                  <a:pt x="1112713" y="1459813"/>
                  <a:pt x="1109572" y="1461521"/>
                </a:cubicBezTo>
                <a:close/>
                <a:moveTo>
                  <a:pt x="895056" y="1511009"/>
                </a:moveTo>
                <a:cubicBezTo>
                  <a:pt x="891481" y="1510987"/>
                  <a:pt x="888266" y="1511911"/>
                  <a:pt x="885650" y="1513884"/>
                </a:cubicBezTo>
                <a:cubicBezTo>
                  <a:pt x="875187" y="1521782"/>
                  <a:pt x="878272" y="1543510"/>
                  <a:pt x="892540" y="1562416"/>
                </a:cubicBezTo>
                <a:cubicBezTo>
                  <a:pt x="906809" y="1581322"/>
                  <a:pt x="926858" y="1590246"/>
                  <a:pt x="937322" y="1582349"/>
                </a:cubicBezTo>
                <a:cubicBezTo>
                  <a:pt x="947785" y="1574452"/>
                  <a:pt x="944701" y="1552724"/>
                  <a:pt x="930432" y="1533818"/>
                </a:cubicBezTo>
                <a:cubicBezTo>
                  <a:pt x="926419" y="1528501"/>
                  <a:pt x="921948" y="1523973"/>
                  <a:pt x="917363" y="1520387"/>
                </a:cubicBezTo>
                <a:lnTo>
                  <a:pt x="903601" y="1512606"/>
                </a:lnTo>
                <a:cubicBezTo>
                  <a:pt x="900619" y="1511573"/>
                  <a:pt x="897736" y="1511025"/>
                  <a:pt x="895056" y="1511009"/>
                </a:cubicBezTo>
                <a:close/>
                <a:moveTo>
                  <a:pt x="1274205" y="1369911"/>
                </a:moveTo>
                <a:cubicBezTo>
                  <a:pt x="1258651" y="1375020"/>
                  <a:pt x="1242970" y="1389098"/>
                  <a:pt x="1232859" y="1408969"/>
                </a:cubicBezTo>
                <a:lnTo>
                  <a:pt x="1227741" y="1420971"/>
                </a:lnTo>
                <a:cubicBezTo>
                  <a:pt x="1217999" y="1449040"/>
                  <a:pt x="1223556" y="1476709"/>
                  <a:pt x="1242250" y="1486222"/>
                </a:cubicBezTo>
                <a:cubicBezTo>
                  <a:pt x="1263615" y="1497094"/>
                  <a:pt x="1294050" y="1480132"/>
                  <a:pt x="1310227" y="1448337"/>
                </a:cubicBezTo>
                <a:cubicBezTo>
                  <a:pt x="1326406" y="1416544"/>
                  <a:pt x="1322201" y="1381956"/>
                  <a:pt x="1300836" y="1371086"/>
                </a:cubicBezTo>
                <a:cubicBezTo>
                  <a:pt x="1292825" y="1367008"/>
                  <a:pt x="1283538" y="1366845"/>
                  <a:pt x="1274205" y="1369911"/>
                </a:cubicBezTo>
                <a:close/>
                <a:moveTo>
                  <a:pt x="706676" y="1507985"/>
                </a:moveTo>
                <a:cubicBezTo>
                  <a:pt x="697001" y="1509689"/>
                  <a:pt x="688891" y="1514217"/>
                  <a:pt x="683754" y="1521594"/>
                </a:cubicBezTo>
                <a:cubicBezTo>
                  <a:pt x="670053" y="1541264"/>
                  <a:pt x="682677" y="1573739"/>
                  <a:pt x="711950" y="1594127"/>
                </a:cubicBezTo>
                <a:cubicBezTo>
                  <a:pt x="741223" y="1614516"/>
                  <a:pt x="776060" y="1615099"/>
                  <a:pt x="789761" y="1595428"/>
                </a:cubicBezTo>
                <a:cubicBezTo>
                  <a:pt x="801748" y="1578216"/>
                  <a:pt x="793582" y="1551201"/>
                  <a:pt x="771742" y="1531058"/>
                </a:cubicBezTo>
                <a:lnTo>
                  <a:pt x="761564" y="1522894"/>
                </a:lnTo>
                <a:cubicBezTo>
                  <a:pt x="743269" y="1510151"/>
                  <a:pt x="722799" y="1505145"/>
                  <a:pt x="706676" y="1507985"/>
                </a:cubicBezTo>
                <a:close/>
                <a:moveTo>
                  <a:pt x="932399" y="1390843"/>
                </a:moveTo>
                <a:lnTo>
                  <a:pt x="922759" y="1399055"/>
                </a:lnTo>
                <a:cubicBezTo>
                  <a:pt x="920912" y="1402121"/>
                  <a:pt x="919497" y="1405880"/>
                  <a:pt x="918537" y="1410177"/>
                </a:cubicBezTo>
                <a:cubicBezTo>
                  <a:pt x="915656" y="1423065"/>
                  <a:pt x="916861" y="1440790"/>
                  <a:pt x="922742" y="1459176"/>
                </a:cubicBezTo>
                <a:lnTo>
                  <a:pt x="933640" y="1478794"/>
                </a:lnTo>
                <a:lnTo>
                  <a:pt x="934812" y="1483781"/>
                </a:lnTo>
                <a:cubicBezTo>
                  <a:pt x="936878" y="1488451"/>
                  <a:pt x="939178" y="1492829"/>
                  <a:pt x="943151" y="1495915"/>
                </a:cubicBezTo>
                <a:cubicBezTo>
                  <a:pt x="943461" y="1497241"/>
                  <a:pt x="944259" y="1498107"/>
                  <a:pt x="945159" y="1498837"/>
                </a:cubicBezTo>
                <a:cubicBezTo>
                  <a:pt x="954639" y="1516615"/>
                  <a:pt x="968241" y="1525992"/>
                  <a:pt x="977511" y="1521891"/>
                </a:cubicBezTo>
                <a:cubicBezTo>
                  <a:pt x="985685" y="1518276"/>
                  <a:pt x="988372" y="1505122"/>
                  <a:pt x="983766" y="1489038"/>
                </a:cubicBezTo>
                <a:cubicBezTo>
                  <a:pt x="986960" y="1476325"/>
                  <a:pt x="985690" y="1458925"/>
                  <a:pt x="979920" y="1440887"/>
                </a:cubicBezTo>
                <a:cubicBezTo>
                  <a:pt x="969465" y="1408198"/>
                  <a:pt x="948189" y="1385793"/>
                  <a:pt x="932399" y="1390843"/>
                </a:cubicBezTo>
                <a:close/>
                <a:moveTo>
                  <a:pt x="1017867" y="1365054"/>
                </a:moveTo>
                <a:cubicBezTo>
                  <a:pt x="1001564" y="1368057"/>
                  <a:pt x="993387" y="1397853"/>
                  <a:pt x="999604" y="1431605"/>
                </a:cubicBezTo>
                <a:cubicBezTo>
                  <a:pt x="1003013" y="1450114"/>
                  <a:pt x="1010042" y="1465969"/>
                  <a:pt x="1018773" y="1475697"/>
                </a:cubicBezTo>
                <a:cubicBezTo>
                  <a:pt x="1021632" y="1496569"/>
                  <a:pt x="1031600" y="1510831"/>
                  <a:pt x="1042024" y="1510044"/>
                </a:cubicBezTo>
                <a:cubicBezTo>
                  <a:pt x="1055039" y="1509063"/>
                  <a:pt x="1063835" y="1484995"/>
                  <a:pt x="1061670" y="1456289"/>
                </a:cubicBezTo>
                <a:lnTo>
                  <a:pt x="1058292" y="1443635"/>
                </a:lnTo>
                <a:lnTo>
                  <a:pt x="1058643" y="1420731"/>
                </a:lnTo>
                <a:cubicBezTo>
                  <a:pt x="1055146" y="1401746"/>
                  <a:pt x="1047840" y="1385552"/>
                  <a:pt x="1039215" y="1375552"/>
                </a:cubicBezTo>
                <a:cubicBezTo>
                  <a:pt x="1036340" y="1372217"/>
                  <a:pt x="1033318" y="1369572"/>
                  <a:pt x="1030242" y="1367741"/>
                </a:cubicBezTo>
                <a:close/>
                <a:moveTo>
                  <a:pt x="1179402" y="1288038"/>
                </a:moveTo>
                <a:cubicBezTo>
                  <a:pt x="1169103" y="1286430"/>
                  <a:pt x="1158811" y="1289586"/>
                  <a:pt x="1149632" y="1296310"/>
                </a:cubicBezTo>
                <a:cubicBezTo>
                  <a:pt x="1138159" y="1304714"/>
                  <a:pt x="1128427" y="1318692"/>
                  <a:pt x="1122600" y="1335909"/>
                </a:cubicBezTo>
                <a:cubicBezTo>
                  <a:pt x="1120658" y="1341646"/>
                  <a:pt x="1119150" y="1347745"/>
                  <a:pt x="1118155" y="1354118"/>
                </a:cubicBezTo>
                <a:cubicBezTo>
                  <a:pt x="1111791" y="1394897"/>
                  <a:pt x="1128897" y="1431429"/>
                  <a:pt x="1156359" y="1435716"/>
                </a:cubicBezTo>
                <a:cubicBezTo>
                  <a:pt x="1183822" y="1440000"/>
                  <a:pt x="1211244" y="1410415"/>
                  <a:pt x="1217606" y="1369635"/>
                </a:cubicBezTo>
                <a:cubicBezTo>
                  <a:pt x="1223969" y="1328855"/>
                  <a:pt x="1206864" y="1292322"/>
                  <a:pt x="1179402" y="1288038"/>
                </a:cubicBezTo>
                <a:close/>
                <a:moveTo>
                  <a:pt x="751590" y="1391051"/>
                </a:moveTo>
                <a:cubicBezTo>
                  <a:pt x="729404" y="1407794"/>
                  <a:pt x="731575" y="1448075"/>
                  <a:pt x="756438" y="1481019"/>
                </a:cubicBezTo>
                <a:cubicBezTo>
                  <a:pt x="781301" y="1513963"/>
                  <a:pt x="819442" y="1527095"/>
                  <a:pt x="841628" y="1510352"/>
                </a:cubicBezTo>
                <a:cubicBezTo>
                  <a:pt x="863813" y="1493607"/>
                  <a:pt x="861643" y="1453327"/>
                  <a:pt x="836779" y="1420384"/>
                </a:cubicBezTo>
                <a:cubicBezTo>
                  <a:pt x="832894" y="1415236"/>
                  <a:pt x="828685" y="1410572"/>
                  <a:pt x="824264" y="1406431"/>
                </a:cubicBezTo>
                <a:cubicBezTo>
                  <a:pt x="810999" y="1394005"/>
                  <a:pt x="795820" y="1386279"/>
                  <a:pt x="781738" y="1384287"/>
                </a:cubicBezTo>
                <a:cubicBezTo>
                  <a:pt x="770472" y="1382694"/>
                  <a:pt x="759909" y="1384771"/>
                  <a:pt x="751590" y="1391051"/>
                </a:cubicBezTo>
                <a:close/>
                <a:moveTo>
                  <a:pt x="1439227" y="1188336"/>
                </a:moveTo>
                <a:cubicBezTo>
                  <a:pt x="1420139" y="1196477"/>
                  <a:pt x="1400287" y="1209224"/>
                  <a:pt x="1382111" y="1225916"/>
                </a:cubicBezTo>
                <a:cubicBezTo>
                  <a:pt x="1357876" y="1248171"/>
                  <a:pt x="1341211" y="1273222"/>
                  <a:pt x="1333856" y="1295733"/>
                </a:cubicBezTo>
                <a:cubicBezTo>
                  <a:pt x="1326502" y="1318244"/>
                  <a:pt x="1328461" y="1338215"/>
                  <a:pt x="1341474" y="1350310"/>
                </a:cubicBezTo>
                <a:cubicBezTo>
                  <a:pt x="1367500" y="1374501"/>
                  <a:pt x="1427891" y="1358028"/>
                  <a:pt x="1476359" y="1313518"/>
                </a:cubicBezTo>
                <a:cubicBezTo>
                  <a:pt x="1524829" y="1269007"/>
                  <a:pt x="1543023" y="1213314"/>
                  <a:pt x="1516996" y="1189123"/>
                </a:cubicBezTo>
                <a:cubicBezTo>
                  <a:pt x="1500730" y="1174005"/>
                  <a:pt x="1471040" y="1174770"/>
                  <a:pt x="1439227" y="1188336"/>
                </a:cubicBezTo>
                <a:close/>
                <a:moveTo>
                  <a:pt x="475475" y="1425838"/>
                </a:moveTo>
                <a:cubicBezTo>
                  <a:pt x="441026" y="1428900"/>
                  <a:pt x="414493" y="1442244"/>
                  <a:pt x="407292" y="1463251"/>
                </a:cubicBezTo>
                <a:cubicBezTo>
                  <a:pt x="395771" y="1496864"/>
                  <a:pt x="438104" y="1537368"/>
                  <a:pt x="501847" y="1553720"/>
                </a:cubicBezTo>
                <a:cubicBezTo>
                  <a:pt x="565588" y="1570072"/>
                  <a:pt x="626601" y="1556080"/>
                  <a:pt x="638122" y="1522467"/>
                </a:cubicBezTo>
                <a:cubicBezTo>
                  <a:pt x="643883" y="1505661"/>
                  <a:pt x="636180" y="1487132"/>
                  <a:pt x="619069" y="1470760"/>
                </a:cubicBezTo>
                <a:cubicBezTo>
                  <a:pt x="601957" y="1454388"/>
                  <a:pt x="575438" y="1440174"/>
                  <a:pt x="543567" y="1431998"/>
                </a:cubicBezTo>
                <a:cubicBezTo>
                  <a:pt x="519664" y="1425866"/>
                  <a:pt x="496145" y="1424002"/>
                  <a:pt x="475475" y="1425838"/>
                </a:cubicBezTo>
                <a:close/>
                <a:moveTo>
                  <a:pt x="1723205" y="934308"/>
                </a:moveTo>
                <a:cubicBezTo>
                  <a:pt x="1694690" y="945101"/>
                  <a:pt x="1665492" y="962926"/>
                  <a:pt x="1639301" y="986979"/>
                </a:cubicBezTo>
                <a:cubicBezTo>
                  <a:pt x="1613107" y="1011033"/>
                  <a:pt x="1593638" y="1037900"/>
                  <a:pt x="1581784" y="1064179"/>
                </a:cubicBezTo>
                <a:cubicBezTo>
                  <a:pt x="1562026" y="1107977"/>
                  <a:pt x="1563420" y="1150144"/>
                  <a:pt x="1590088" y="1174932"/>
                </a:cubicBezTo>
                <a:cubicBezTo>
                  <a:pt x="1632759" y="1214592"/>
                  <a:pt x="1723972" y="1194744"/>
                  <a:pt x="1793819" y="1130601"/>
                </a:cubicBezTo>
                <a:cubicBezTo>
                  <a:pt x="1863668" y="1066458"/>
                  <a:pt x="1885700" y="982310"/>
                  <a:pt x="1843032" y="942649"/>
                </a:cubicBezTo>
                <a:cubicBezTo>
                  <a:pt x="1816362" y="917862"/>
                  <a:pt x="1770732" y="916319"/>
                  <a:pt x="1723205" y="934308"/>
                </a:cubicBezTo>
                <a:close/>
                <a:moveTo>
                  <a:pt x="105204" y="1335988"/>
                </a:moveTo>
                <a:cubicBezTo>
                  <a:pt x="54815" y="1342570"/>
                  <a:pt x="15319" y="1365474"/>
                  <a:pt x="3513" y="1399916"/>
                </a:cubicBezTo>
                <a:cubicBezTo>
                  <a:pt x="-15375" y="1455024"/>
                  <a:pt x="43778" y="1518800"/>
                  <a:pt x="135636" y="1542364"/>
                </a:cubicBezTo>
                <a:cubicBezTo>
                  <a:pt x="227493" y="1565929"/>
                  <a:pt x="317270" y="1540359"/>
                  <a:pt x="336159" y="1485251"/>
                </a:cubicBezTo>
                <a:cubicBezTo>
                  <a:pt x="347964" y="1450809"/>
                  <a:pt x="329284" y="1412980"/>
                  <a:pt x="291188" y="1383699"/>
                </a:cubicBezTo>
                <a:cubicBezTo>
                  <a:pt x="268331" y="1366131"/>
                  <a:pt x="238483" y="1351639"/>
                  <a:pt x="204036" y="1342803"/>
                </a:cubicBezTo>
                <a:cubicBezTo>
                  <a:pt x="169591" y="1333966"/>
                  <a:pt x="135436" y="1332039"/>
                  <a:pt x="105204" y="1335988"/>
                </a:cubicBezTo>
                <a:close/>
                <a:moveTo>
                  <a:pt x="929887" y="1117825"/>
                </a:moveTo>
                <a:cubicBezTo>
                  <a:pt x="920908" y="1119479"/>
                  <a:pt x="912963" y="1124268"/>
                  <a:pt x="906491" y="1131649"/>
                </a:cubicBezTo>
                <a:cubicBezTo>
                  <a:pt x="902025" y="1129403"/>
                  <a:pt x="897555" y="1129982"/>
                  <a:pt x="893226" y="1131367"/>
                </a:cubicBezTo>
                <a:cubicBezTo>
                  <a:pt x="880673" y="1135382"/>
                  <a:pt x="871087" y="1145606"/>
                  <a:pt x="864969" y="1159821"/>
                </a:cubicBezTo>
                <a:cubicBezTo>
                  <a:pt x="854774" y="1183512"/>
                  <a:pt x="854213" y="1218290"/>
                  <a:pt x="865599" y="1253891"/>
                </a:cubicBezTo>
                <a:lnTo>
                  <a:pt x="867279" y="1257576"/>
                </a:lnTo>
                <a:lnTo>
                  <a:pt x="863324" y="1253309"/>
                </a:lnTo>
                <a:lnTo>
                  <a:pt x="849262" y="1243952"/>
                </a:lnTo>
                <a:cubicBezTo>
                  <a:pt x="837986" y="1238230"/>
                  <a:pt x="826856" y="1236900"/>
                  <a:pt x="817366" y="1241098"/>
                </a:cubicBezTo>
                <a:cubicBezTo>
                  <a:pt x="792058" y="1252293"/>
                  <a:pt x="787993" y="1298559"/>
                  <a:pt x="808286" y="1344436"/>
                </a:cubicBezTo>
                <a:cubicBezTo>
                  <a:pt x="828580" y="1390313"/>
                  <a:pt x="865547" y="1418428"/>
                  <a:pt x="890855" y="1407233"/>
                </a:cubicBezTo>
                <a:cubicBezTo>
                  <a:pt x="913522" y="1397206"/>
                  <a:pt x="919148" y="1359048"/>
                  <a:pt x="904556" y="1318547"/>
                </a:cubicBezTo>
                <a:cubicBezTo>
                  <a:pt x="921793" y="1335617"/>
                  <a:pt x="941658" y="1343248"/>
                  <a:pt x="959206" y="1337636"/>
                </a:cubicBezTo>
                <a:lnTo>
                  <a:pt x="968494" y="1330714"/>
                </a:lnTo>
                <a:lnTo>
                  <a:pt x="969114" y="1330807"/>
                </a:lnTo>
                <a:cubicBezTo>
                  <a:pt x="987568" y="1327408"/>
                  <a:pt x="1001654" y="1310765"/>
                  <a:pt x="1008538" y="1286853"/>
                </a:cubicBezTo>
                <a:cubicBezTo>
                  <a:pt x="1013194" y="1334171"/>
                  <a:pt x="1037733" y="1370057"/>
                  <a:pt x="1064278" y="1368056"/>
                </a:cubicBezTo>
                <a:cubicBezTo>
                  <a:pt x="1091873" y="1365976"/>
                  <a:pt x="1111185" y="1323738"/>
                  <a:pt x="1107414" y="1273715"/>
                </a:cubicBezTo>
                <a:cubicBezTo>
                  <a:pt x="1103642" y="1223692"/>
                  <a:pt x="1078214" y="1184827"/>
                  <a:pt x="1050619" y="1186908"/>
                </a:cubicBezTo>
                <a:cubicBezTo>
                  <a:pt x="1040271" y="1187688"/>
                  <a:pt x="1031087" y="1194115"/>
                  <a:pt x="1023849" y="1204483"/>
                </a:cubicBezTo>
                <a:lnTo>
                  <a:pt x="1015871" y="1219371"/>
                </a:lnTo>
                <a:lnTo>
                  <a:pt x="1013174" y="1229689"/>
                </a:lnTo>
                <a:lnTo>
                  <a:pt x="1012090" y="1212788"/>
                </a:lnTo>
                <a:cubicBezTo>
                  <a:pt x="1005319" y="1176029"/>
                  <a:pt x="988404" y="1145637"/>
                  <a:pt x="968231" y="1129566"/>
                </a:cubicBezTo>
                <a:cubicBezTo>
                  <a:pt x="956126" y="1119924"/>
                  <a:pt x="942849" y="1115437"/>
                  <a:pt x="929887" y="1117825"/>
                </a:cubicBezTo>
                <a:close/>
                <a:moveTo>
                  <a:pt x="1311542" y="1009881"/>
                </a:moveTo>
                <a:cubicBezTo>
                  <a:pt x="1296739" y="1014702"/>
                  <a:pt x="1281088" y="1024164"/>
                  <a:pt x="1266004" y="1037337"/>
                </a:cubicBezTo>
                <a:cubicBezTo>
                  <a:pt x="1247907" y="1053144"/>
                  <a:pt x="1230627" y="1074297"/>
                  <a:pt x="1216617" y="1099182"/>
                </a:cubicBezTo>
                <a:lnTo>
                  <a:pt x="1204360" y="1124032"/>
                </a:lnTo>
                <a:cubicBezTo>
                  <a:pt x="1179848" y="1181701"/>
                  <a:pt x="1183965" y="1235491"/>
                  <a:pt x="1216691" y="1250595"/>
                </a:cubicBezTo>
                <a:cubicBezTo>
                  <a:pt x="1254093" y="1267854"/>
                  <a:pt x="1314700" y="1228051"/>
                  <a:pt x="1352062" y="1161690"/>
                </a:cubicBezTo>
                <a:cubicBezTo>
                  <a:pt x="1389422" y="1095328"/>
                  <a:pt x="1389388" y="1027538"/>
                  <a:pt x="1351986" y="1010276"/>
                </a:cubicBezTo>
                <a:cubicBezTo>
                  <a:pt x="1340298" y="1004882"/>
                  <a:pt x="1326345" y="1005061"/>
                  <a:pt x="1311542" y="1009881"/>
                </a:cubicBezTo>
                <a:close/>
                <a:moveTo>
                  <a:pt x="503775" y="1208241"/>
                </a:moveTo>
                <a:cubicBezTo>
                  <a:pt x="488450" y="1210980"/>
                  <a:pt x="476064" y="1217411"/>
                  <a:pt x="468308" y="1227684"/>
                </a:cubicBezTo>
                <a:cubicBezTo>
                  <a:pt x="443488" y="1260560"/>
                  <a:pt x="475465" y="1320334"/>
                  <a:pt x="539732" y="1361194"/>
                </a:cubicBezTo>
                <a:cubicBezTo>
                  <a:pt x="603999" y="1402053"/>
                  <a:pt x="676219" y="1408524"/>
                  <a:pt x="701040" y="1375650"/>
                </a:cubicBezTo>
                <a:cubicBezTo>
                  <a:pt x="722758" y="1346884"/>
                  <a:pt x="700990" y="1297524"/>
                  <a:pt x="652154" y="1258261"/>
                </a:cubicBezTo>
                <a:lnTo>
                  <a:pt x="629616" y="1242142"/>
                </a:lnTo>
                <a:cubicBezTo>
                  <a:pt x="605516" y="1226820"/>
                  <a:pt x="580297" y="1216332"/>
                  <a:pt x="556880" y="1210943"/>
                </a:cubicBezTo>
                <a:cubicBezTo>
                  <a:pt x="537365" y="1206452"/>
                  <a:pt x="519100" y="1205501"/>
                  <a:pt x="503775" y="1208241"/>
                </a:cubicBezTo>
                <a:close/>
                <a:moveTo>
                  <a:pt x="1130486" y="812677"/>
                </a:moveTo>
                <a:cubicBezTo>
                  <a:pt x="1110743" y="817901"/>
                  <a:pt x="1090409" y="837667"/>
                  <a:pt x="1073344" y="867001"/>
                </a:cubicBezTo>
                <a:lnTo>
                  <a:pt x="1054682" y="906477"/>
                </a:lnTo>
                <a:cubicBezTo>
                  <a:pt x="1049150" y="920954"/>
                  <a:pt x="1044387" y="936643"/>
                  <a:pt x="1040643" y="953227"/>
                </a:cubicBezTo>
                <a:cubicBezTo>
                  <a:pt x="1020669" y="1041674"/>
                  <a:pt x="1037197" y="1122061"/>
                  <a:pt x="1077560" y="1132776"/>
                </a:cubicBezTo>
                <a:cubicBezTo>
                  <a:pt x="1117922" y="1143493"/>
                  <a:pt x="1166835" y="1080480"/>
                  <a:pt x="1186808" y="992033"/>
                </a:cubicBezTo>
                <a:cubicBezTo>
                  <a:pt x="1206781" y="903587"/>
                  <a:pt x="1190251" y="823200"/>
                  <a:pt x="1149890" y="812484"/>
                </a:cubicBezTo>
                <a:cubicBezTo>
                  <a:pt x="1143583" y="810809"/>
                  <a:pt x="1137067" y="810935"/>
                  <a:pt x="1130486" y="812677"/>
                </a:cubicBezTo>
                <a:close/>
                <a:moveTo>
                  <a:pt x="570269" y="948915"/>
                </a:moveTo>
                <a:cubicBezTo>
                  <a:pt x="563645" y="950488"/>
                  <a:pt x="557842" y="953453"/>
                  <a:pt x="553073" y="957907"/>
                </a:cubicBezTo>
                <a:cubicBezTo>
                  <a:pt x="522553" y="986410"/>
                  <a:pt x="545937" y="1065077"/>
                  <a:pt x="605303" y="1133614"/>
                </a:cubicBezTo>
                <a:cubicBezTo>
                  <a:pt x="664670" y="1202151"/>
                  <a:pt x="737539" y="1234604"/>
                  <a:pt x="768059" y="1206100"/>
                </a:cubicBezTo>
                <a:cubicBezTo>
                  <a:pt x="798580" y="1177597"/>
                  <a:pt x="775195" y="1098931"/>
                  <a:pt x="715828" y="1030394"/>
                </a:cubicBezTo>
                <a:cubicBezTo>
                  <a:pt x="704697" y="1017543"/>
                  <a:pt x="693091" y="1005961"/>
                  <a:pt x="681379" y="995812"/>
                </a:cubicBezTo>
                <a:lnTo>
                  <a:pt x="646290" y="969824"/>
                </a:lnTo>
                <a:cubicBezTo>
                  <a:pt x="617397" y="952023"/>
                  <a:pt x="590139" y="944199"/>
                  <a:pt x="570269" y="948915"/>
                </a:cubicBezTo>
                <a:close/>
                <a:moveTo>
                  <a:pt x="1557696" y="618576"/>
                </a:moveTo>
                <a:cubicBezTo>
                  <a:pt x="1534460" y="624644"/>
                  <a:pt x="1510278" y="637530"/>
                  <a:pt x="1487337" y="655956"/>
                </a:cubicBezTo>
                <a:cubicBezTo>
                  <a:pt x="1459806" y="678068"/>
                  <a:pt x="1434059" y="708157"/>
                  <a:pt x="1413869" y="744020"/>
                </a:cubicBezTo>
                <a:lnTo>
                  <a:pt x="1396478" y="779958"/>
                </a:lnTo>
                <a:cubicBezTo>
                  <a:pt x="1362409" y="863642"/>
                  <a:pt x="1373758" y="943656"/>
                  <a:pt x="1427414" y="968419"/>
                </a:cubicBezTo>
                <a:cubicBezTo>
                  <a:pt x="1488733" y="996717"/>
                  <a:pt x="1582089" y="942133"/>
                  <a:pt x="1635928" y="846501"/>
                </a:cubicBezTo>
                <a:cubicBezTo>
                  <a:pt x="1689769" y="750867"/>
                  <a:pt x="1683705" y="650400"/>
                  <a:pt x="1622385" y="622102"/>
                </a:cubicBezTo>
                <a:cubicBezTo>
                  <a:pt x="1603222" y="613258"/>
                  <a:pt x="1580931" y="612509"/>
                  <a:pt x="1557696" y="618576"/>
                </a:cubicBezTo>
                <a:close/>
                <a:moveTo>
                  <a:pt x="102032" y="979519"/>
                </a:moveTo>
                <a:cubicBezTo>
                  <a:pt x="78684" y="985141"/>
                  <a:pt x="59388" y="996326"/>
                  <a:pt x="46671" y="1013170"/>
                </a:cubicBezTo>
                <a:cubicBezTo>
                  <a:pt x="5977" y="1067068"/>
                  <a:pt x="48067" y="1158494"/>
                  <a:pt x="140682" y="1217376"/>
                </a:cubicBezTo>
                <a:cubicBezTo>
                  <a:pt x="233295" y="1276258"/>
                  <a:pt x="341362" y="1280297"/>
                  <a:pt x="382055" y="1226399"/>
                </a:cubicBezTo>
                <a:cubicBezTo>
                  <a:pt x="417662" y="1179237"/>
                  <a:pt x="389888" y="1103344"/>
                  <a:pt x="320344" y="1045661"/>
                </a:cubicBezTo>
                <a:lnTo>
                  <a:pt x="288045" y="1022192"/>
                </a:lnTo>
                <a:cubicBezTo>
                  <a:pt x="253315" y="1000111"/>
                  <a:pt x="216412" y="985743"/>
                  <a:pt x="181703" y="979250"/>
                </a:cubicBezTo>
                <a:cubicBezTo>
                  <a:pt x="152779" y="973839"/>
                  <a:pt x="125379" y="973897"/>
                  <a:pt x="102032" y="979519"/>
                </a:cubicBezTo>
                <a:close/>
                <a:moveTo>
                  <a:pt x="692062" y="718091"/>
                </a:moveTo>
                <a:cubicBezTo>
                  <a:pt x="645756" y="743251"/>
                  <a:pt x="650296" y="841089"/>
                  <a:pt x="702201" y="936618"/>
                </a:cubicBezTo>
                <a:cubicBezTo>
                  <a:pt x="754106" y="1032147"/>
                  <a:pt x="833722" y="1089192"/>
                  <a:pt x="880028" y="1064033"/>
                </a:cubicBezTo>
                <a:cubicBezTo>
                  <a:pt x="884162" y="1061787"/>
                  <a:pt x="887891" y="1058961"/>
                  <a:pt x="890644" y="1055040"/>
                </a:cubicBezTo>
                <a:cubicBezTo>
                  <a:pt x="897330" y="1058617"/>
                  <a:pt x="904454" y="1060363"/>
                  <a:pt x="911780" y="1060407"/>
                </a:cubicBezTo>
                <a:cubicBezTo>
                  <a:pt x="964478" y="1060722"/>
                  <a:pt x="1007728" y="972845"/>
                  <a:pt x="1008379" y="864128"/>
                </a:cubicBezTo>
                <a:cubicBezTo>
                  <a:pt x="1009030" y="755410"/>
                  <a:pt x="966838" y="667021"/>
                  <a:pt x="914140" y="666705"/>
                </a:cubicBezTo>
                <a:cubicBezTo>
                  <a:pt x="881202" y="666508"/>
                  <a:pt x="851957" y="700761"/>
                  <a:pt x="834496" y="753020"/>
                </a:cubicBezTo>
                <a:lnTo>
                  <a:pt x="827149" y="783716"/>
                </a:lnTo>
                <a:lnTo>
                  <a:pt x="803023" y="756576"/>
                </a:lnTo>
                <a:cubicBezTo>
                  <a:pt x="762956" y="718753"/>
                  <a:pt x="721004" y="702366"/>
                  <a:pt x="692062" y="718091"/>
                </a:cubicBezTo>
                <a:close/>
                <a:moveTo>
                  <a:pt x="1285276" y="280918"/>
                </a:moveTo>
                <a:cubicBezTo>
                  <a:pt x="1253350" y="287525"/>
                  <a:pt x="1221075" y="315221"/>
                  <a:pt x="1194529" y="356975"/>
                </a:cubicBezTo>
                <a:lnTo>
                  <a:pt x="1165812" y="413378"/>
                </a:lnTo>
                <a:cubicBezTo>
                  <a:pt x="1157415" y="434128"/>
                  <a:pt x="1150324" y="456677"/>
                  <a:pt x="1144927" y="480576"/>
                </a:cubicBezTo>
                <a:cubicBezTo>
                  <a:pt x="1116145" y="608034"/>
                  <a:pt x="1146455" y="725601"/>
                  <a:pt x="1212629" y="743170"/>
                </a:cubicBezTo>
                <a:cubicBezTo>
                  <a:pt x="1278802" y="760739"/>
                  <a:pt x="1355780" y="671656"/>
                  <a:pt x="1384563" y="544198"/>
                </a:cubicBezTo>
                <a:cubicBezTo>
                  <a:pt x="1413346" y="416740"/>
                  <a:pt x="1383035" y="299171"/>
                  <a:pt x="1316862" y="281603"/>
                </a:cubicBezTo>
                <a:cubicBezTo>
                  <a:pt x="1306522" y="278857"/>
                  <a:pt x="1295919" y="278716"/>
                  <a:pt x="1285276" y="280918"/>
                </a:cubicBezTo>
                <a:close/>
                <a:moveTo>
                  <a:pt x="182749" y="553245"/>
                </a:moveTo>
                <a:cubicBezTo>
                  <a:pt x="172328" y="556328"/>
                  <a:pt x="163047" y="561459"/>
                  <a:pt x="155229" y="568761"/>
                </a:cubicBezTo>
                <a:cubicBezTo>
                  <a:pt x="105191" y="615492"/>
                  <a:pt x="133981" y="733442"/>
                  <a:pt x="219533" y="832209"/>
                </a:cubicBezTo>
                <a:cubicBezTo>
                  <a:pt x="305085" y="930976"/>
                  <a:pt x="415003" y="973159"/>
                  <a:pt x="465041" y="926428"/>
                </a:cubicBezTo>
                <a:cubicBezTo>
                  <a:pt x="515079" y="879697"/>
                  <a:pt x="486289" y="761748"/>
                  <a:pt x="400738" y="662981"/>
                </a:cubicBezTo>
                <a:cubicBezTo>
                  <a:pt x="384696" y="644462"/>
                  <a:pt x="367799" y="627932"/>
                  <a:pt x="350600" y="613605"/>
                </a:cubicBezTo>
                <a:lnTo>
                  <a:pt x="298655" y="577444"/>
                </a:lnTo>
                <a:cubicBezTo>
                  <a:pt x="255540" y="553171"/>
                  <a:pt x="214012" y="543994"/>
                  <a:pt x="182749" y="553245"/>
                </a:cubicBezTo>
                <a:close/>
                <a:moveTo>
                  <a:pt x="936987" y="8698"/>
                </a:moveTo>
                <a:cubicBezTo>
                  <a:pt x="899393" y="25965"/>
                  <a:pt x="867090" y="67828"/>
                  <a:pt x="845665" y="124296"/>
                </a:cubicBezTo>
                <a:cubicBezTo>
                  <a:pt x="828526" y="169469"/>
                  <a:pt x="818351" y="223990"/>
                  <a:pt x="817998" y="282741"/>
                </a:cubicBezTo>
                <a:cubicBezTo>
                  <a:pt x="817059" y="439412"/>
                  <a:pt x="886339" y="566839"/>
                  <a:pt x="972738" y="567356"/>
                </a:cubicBezTo>
                <a:cubicBezTo>
                  <a:pt x="1059136" y="567874"/>
                  <a:pt x="1129938" y="441287"/>
                  <a:pt x="1130877" y="284616"/>
                </a:cubicBezTo>
                <a:cubicBezTo>
                  <a:pt x="1131815" y="127946"/>
                  <a:pt x="1062536" y="519"/>
                  <a:pt x="976137" y="1"/>
                </a:cubicBezTo>
                <a:cubicBezTo>
                  <a:pt x="962637" y="-80"/>
                  <a:pt x="949518" y="2943"/>
                  <a:pt x="936987" y="8698"/>
                </a:cubicBezTo>
                <a:close/>
                <a:moveTo>
                  <a:pt x="361244" y="148833"/>
                </a:moveTo>
                <a:cubicBezTo>
                  <a:pt x="347480" y="149676"/>
                  <a:pt x="334488" y="153206"/>
                  <a:pt x="322626" y="159651"/>
                </a:cubicBezTo>
                <a:cubicBezTo>
                  <a:pt x="246709" y="200901"/>
                  <a:pt x="245802" y="345940"/>
                  <a:pt x="320601" y="483605"/>
                </a:cubicBezTo>
                <a:cubicBezTo>
                  <a:pt x="395401" y="621270"/>
                  <a:pt x="517582" y="699429"/>
                  <a:pt x="593499" y="658180"/>
                </a:cubicBezTo>
                <a:cubicBezTo>
                  <a:pt x="669417" y="616931"/>
                  <a:pt x="670324" y="471892"/>
                  <a:pt x="595524" y="334227"/>
                </a:cubicBezTo>
                <a:cubicBezTo>
                  <a:pt x="567474" y="282603"/>
                  <a:pt x="532762" y="239346"/>
                  <a:pt x="496325" y="207617"/>
                </a:cubicBezTo>
                <a:cubicBezTo>
                  <a:pt x="450778" y="167955"/>
                  <a:pt x="402536" y="146304"/>
                  <a:pt x="361244" y="148833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10000" cap="flat" cmpd="sng" algn="ctr">
            <a:solidFill>
              <a:srgbClr val="848058"/>
            </a:solidFill>
            <a:prstDash val="soli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Black"/>
              <a:ea typeface="+mj-ea"/>
              <a:cs typeface="+mj-cs"/>
            </a:endParaRPr>
          </a:p>
        </p:txBody>
      </p:sp>
      <p:sp>
        <p:nvSpPr>
          <p:cNvPr id="3" name="7 Elipse"/>
          <p:cNvSpPr/>
          <p:nvPr/>
        </p:nvSpPr>
        <p:spPr>
          <a:xfrm rot="888250" flipH="1" flipV="1">
            <a:off x="3537017" y="2578722"/>
            <a:ext cx="1864783" cy="1727689"/>
          </a:xfrm>
          <a:custGeom>
            <a:avLst/>
            <a:gdLst/>
            <a:ahLst/>
            <a:cxnLst/>
            <a:rect l="l" t="t" r="r" b="b"/>
            <a:pathLst>
              <a:path w="1864783" h="1727689">
                <a:moveTo>
                  <a:pt x="1136151" y="1665828"/>
                </a:moveTo>
                <a:cubicBezTo>
                  <a:pt x="1132778" y="1667042"/>
                  <a:pt x="1128467" y="1671713"/>
                  <a:pt x="1125236" y="1678067"/>
                </a:cubicBezTo>
                <a:lnTo>
                  <a:pt x="1122675" y="1684281"/>
                </a:lnTo>
                <a:lnTo>
                  <a:pt x="1123528" y="1696509"/>
                </a:lnTo>
                <a:cubicBezTo>
                  <a:pt x="1126896" y="1698223"/>
                  <a:pt x="1133121" y="1692744"/>
                  <a:pt x="1137432" y="1684272"/>
                </a:cubicBezTo>
                <a:cubicBezTo>
                  <a:pt x="1141742" y="1675801"/>
                  <a:pt x="1142507" y="1667543"/>
                  <a:pt x="1139138" y="1665829"/>
                </a:cubicBezTo>
                <a:cubicBezTo>
                  <a:pt x="1138296" y="1665401"/>
                  <a:pt x="1137277" y="1665422"/>
                  <a:pt x="1136151" y="1665828"/>
                </a:cubicBezTo>
                <a:close/>
                <a:moveTo>
                  <a:pt x="1107499" y="1670291"/>
                </a:moveTo>
                <a:cubicBezTo>
                  <a:pt x="1106417" y="1670122"/>
                  <a:pt x="1105300" y="1670512"/>
                  <a:pt x="1104206" y="1671362"/>
                </a:cubicBezTo>
                <a:lnTo>
                  <a:pt x="1099646" y="1677952"/>
                </a:lnTo>
                <a:cubicBezTo>
                  <a:pt x="1098311" y="1680960"/>
                  <a:pt x="1097227" y="1684668"/>
                  <a:pt x="1096591" y="1688743"/>
                </a:cubicBezTo>
                <a:cubicBezTo>
                  <a:pt x="1094896" y="1699610"/>
                  <a:pt x="1097030" y="1708966"/>
                  <a:pt x="1101359" y="1709640"/>
                </a:cubicBezTo>
                <a:cubicBezTo>
                  <a:pt x="1105689" y="1710317"/>
                  <a:pt x="1110573" y="1702056"/>
                  <a:pt x="1112268" y="1691189"/>
                </a:cubicBezTo>
                <a:cubicBezTo>
                  <a:pt x="1113964" y="1680324"/>
                  <a:pt x="1111829" y="1670966"/>
                  <a:pt x="1107499" y="1670291"/>
                </a:cubicBezTo>
                <a:close/>
                <a:moveTo>
                  <a:pt x="968089" y="1703659"/>
                </a:moveTo>
                <a:cubicBezTo>
                  <a:pt x="966906" y="1703833"/>
                  <a:pt x="965997" y="1704296"/>
                  <a:pt x="965457" y="1705071"/>
                </a:cubicBezTo>
                <a:cubicBezTo>
                  <a:pt x="963297" y="1708172"/>
                  <a:pt x="967870" y="1715090"/>
                  <a:pt x="975669" y="1720523"/>
                </a:cubicBezTo>
                <a:cubicBezTo>
                  <a:pt x="983469" y="1725955"/>
                  <a:pt x="991543" y="1727846"/>
                  <a:pt x="993703" y="1724745"/>
                </a:cubicBezTo>
                <a:lnTo>
                  <a:pt x="988681" y="1713563"/>
                </a:lnTo>
                <a:lnTo>
                  <a:pt x="983490" y="1709294"/>
                </a:lnTo>
                <a:cubicBezTo>
                  <a:pt x="977641" y="1705219"/>
                  <a:pt x="971636" y="1703137"/>
                  <a:pt x="968089" y="1703659"/>
                </a:cubicBezTo>
                <a:close/>
                <a:moveTo>
                  <a:pt x="995454" y="1694066"/>
                </a:moveTo>
                <a:cubicBezTo>
                  <a:pt x="991956" y="1696705"/>
                  <a:pt x="994492" y="1705962"/>
                  <a:pt x="1001117" y="1714739"/>
                </a:cubicBezTo>
                <a:cubicBezTo>
                  <a:pt x="1007742" y="1723518"/>
                  <a:pt x="1015948" y="1728494"/>
                  <a:pt x="1019445" y="1725854"/>
                </a:cubicBezTo>
                <a:cubicBezTo>
                  <a:pt x="1022943" y="1723215"/>
                  <a:pt x="1020407" y="1713960"/>
                  <a:pt x="1013782" y="1705181"/>
                </a:cubicBezTo>
                <a:cubicBezTo>
                  <a:pt x="1011297" y="1701889"/>
                  <a:pt x="1008591" y="1699132"/>
                  <a:pt x="1005994" y="1697111"/>
                </a:cubicBezTo>
                <a:lnTo>
                  <a:pt x="998862" y="1693455"/>
                </a:lnTo>
                <a:cubicBezTo>
                  <a:pt x="997497" y="1693222"/>
                  <a:pt x="996328" y="1693406"/>
                  <a:pt x="995454" y="1694066"/>
                </a:cubicBezTo>
                <a:close/>
                <a:moveTo>
                  <a:pt x="1046983" y="1669036"/>
                </a:moveTo>
                <a:cubicBezTo>
                  <a:pt x="1041533" y="1670039"/>
                  <a:pt x="1039456" y="1683557"/>
                  <a:pt x="1042343" y="1699228"/>
                </a:cubicBezTo>
                <a:cubicBezTo>
                  <a:pt x="1045229" y="1714899"/>
                  <a:pt x="1051986" y="1726790"/>
                  <a:pt x="1057435" y="1725786"/>
                </a:cubicBezTo>
                <a:cubicBezTo>
                  <a:pt x="1058758" y="1725542"/>
                  <a:pt x="1059881" y="1724562"/>
                  <a:pt x="1059454" y="1722228"/>
                </a:cubicBezTo>
                <a:cubicBezTo>
                  <a:pt x="1062263" y="1726338"/>
                  <a:pt x="1065371" y="1728307"/>
                  <a:pt x="1067838" y="1727518"/>
                </a:cubicBezTo>
                <a:cubicBezTo>
                  <a:pt x="1073116" y="1725830"/>
                  <a:pt x="1073458" y="1712157"/>
                  <a:pt x="1068603" y="1696980"/>
                </a:cubicBezTo>
                <a:cubicBezTo>
                  <a:pt x="1065059" y="1685899"/>
                  <a:pt x="1059724" y="1677079"/>
                  <a:pt x="1054172" y="1675026"/>
                </a:cubicBezTo>
                <a:lnTo>
                  <a:pt x="1051234" y="1670558"/>
                </a:lnTo>
                <a:close/>
                <a:moveTo>
                  <a:pt x="1074121" y="1658997"/>
                </a:moveTo>
                <a:lnTo>
                  <a:pt x="1071198" y="1661125"/>
                </a:lnTo>
                <a:cubicBezTo>
                  <a:pt x="1068647" y="1665002"/>
                  <a:pt x="1067310" y="1673729"/>
                  <a:pt x="1068064" y="1683725"/>
                </a:cubicBezTo>
                <a:cubicBezTo>
                  <a:pt x="1069069" y="1697054"/>
                  <a:pt x="1073409" y="1707594"/>
                  <a:pt x="1077760" y="1707266"/>
                </a:cubicBezTo>
                <a:cubicBezTo>
                  <a:pt x="1082110" y="1706937"/>
                  <a:pt x="1084821" y="1695866"/>
                  <a:pt x="1083816" y="1682537"/>
                </a:cubicBezTo>
                <a:cubicBezTo>
                  <a:pt x="1082811" y="1669209"/>
                  <a:pt x="1078471" y="1658669"/>
                  <a:pt x="1074121" y="1658997"/>
                </a:cubicBezTo>
                <a:close/>
                <a:moveTo>
                  <a:pt x="1019545" y="1668350"/>
                </a:moveTo>
                <a:cubicBezTo>
                  <a:pt x="1015556" y="1670115"/>
                  <a:pt x="1016706" y="1681455"/>
                  <a:pt x="1022113" y="1693679"/>
                </a:cubicBezTo>
                <a:cubicBezTo>
                  <a:pt x="1027520" y="1705903"/>
                  <a:pt x="1035137" y="1714382"/>
                  <a:pt x="1039127" y="1712618"/>
                </a:cubicBezTo>
                <a:cubicBezTo>
                  <a:pt x="1043117" y="1710853"/>
                  <a:pt x="1041967" y="1699513"/>
                  <a:pt x="1036560" y="1687288"/>
                </a:cubicBezTo>
                <a:cubicBezTo>
                  <a:pt x="1032505" y="1678121"/>
                  <a:pt x="1027205" y="1671059"/>
                  <a:pt x="1023127" y="1668846"/>
                </a:cubicBezTo>
                <a:close/>
                <a:moveTo>
                  <a:pt x="1165270" y="1590924"/>
                </a:moveTo>
                <a:lnTo>
                  <a:pt x="1150213" y="1606732"/>
                </a:lnTo>
                <a:cubicBezTo>
                  <a:pt x="1144527" y="1617906"/>
                  <a:pt x="1144003" y="1629042"/>
                  <a:pt x="1149039" y="1631606"/>
                </a:cubicBezTo>
                <a:cubicBezTo>
                  <a:pt x="1154077" y="1634170"/>
                  <a:pt x="1162772" y="1627190"/>
                  <a:pt x="1168457" y="1616015"/>
                </a:cubicBezTo>
                <a:cubicBezTo>
                  <a:pt x="1174144" y="1604842"/>
                  <a:pt x="1174669" y="1593704"/>
                  <a:pt x="1169630" y="1591141"/>
                </a:cubicBezTo>
                <a:cubicBezTo>
                  <a:pt x="1168371" y="1590500"/>
                  <a:pt x="1166883" y="1590456"/>
                  <a:pt x="1165270" y="1590924"/>
                </a:cubicBezTo>
                <a:close/>
                <a:moveTo>
                  <a:pt x="907055" y="1651379"/>
                </a:moveTo>
                <a:cubicBezTo>
                  <a:pt x="905412" y="1651727"/>
                  <a:pt x="904121" y="1652469"/>
                  <a:pt x="903314" y="1653628"/>
                </a:cubicBezTo>
                <a:cubicBezTo>
                  <a:pt x="900082" y="1658267"/>
                  <a:pt x="905804" y="1667837"/>
                  <a:pt x="916092" y="1675002"/>
                </a:cubicBezTo>
                <a:cubicBezTo>
                  <a:pt x="926380" y="1682168"/>
                  <a:pt x="937340" y="1684216"/>
                  <a:pt x="940570" y="1679577"/>
                </a:cubicBezTo>
                <a:cubicBezTo>
                  <a:pt x="943800" y="1674939"/>
                  <a:pt x="938080" y="1665370"/>
                  <a:pt x="927792" y="1658204"/>
                </a:cubicBezTo>
                <a:close/>
                <a:moveTo>
                  <a:pt x="1114168" y="1577193"/>
                </a:moveTo>
                <a:cubicBezTo>
                  <a:pt x="1112548" y="1576939"/>
                  <a:pt x="1110894" y="1577425"/>
                  <a:pt x="1109286" y="1578520"/>
                </a:cubicBezTo>
                <a:lnTo>
                  <a:pt x="1102660" y="1587117"/>
                </a:lnTo>
                <a:cubicBezTo>
                  <a:pt x="1100748" y="1591060"/>
                  <a:pt x="1099231" y="1595939"/>
                  <a:pt x="1098392" y="1601313"/>
                </a:cubicBezTo>
                <a:cubicBezTo>
                  <a:pt x="1096156" y="1615646"/>
                  <a:pt x="1099594" y="1628083"/>
                  <a:pt x="1106069" y="1629094"/>
                </a:cubicBezTo>
                <a:cubicBezTo>
                  <a:pt x="1112546" y="1630104"/>
                  <a:pt x="1119609" y="1619305"/>
                  <a:pt x="1121845" y="1604972"/>
                </a:cubicBezTo>
                <a:cubicBezTo>
                  <a:pt x="1124081" y="1590640"/>
                  <a:pt x="1120645" y="1578202"/>
                  <a:pt x="1114168" y="1577193"/>
                </a:cubicBezTo>
                <a:close/>
                <a:moveTo>
                  <a:pt x="945619" y="1615146"/>
                </a:moveTo>
                <a:cubicBezTo>
                  <a:pt x="940386" y="1619094"/>
                  <a:pt x="943229" y="1631681"/>
                  <a:pt x="951967" y="1643259"/>
                </a:cubicBezTo>
                <a:cubicBezTo>
                  <a:pt x="960706" y="1654838"/>
                  <a:pt x="972031" y="1661023"/>
                  <a:pt x="977263" y="1657074"/>
                </a:cubicBezTo>
                <a:cubicBezTo>
                  <a:pt x="982494" y="1653126"/>
                  <a:pt x="979652" y="1640539"/>
                  <a:pt x="970914" y="1628960"/>
                </a:cubicBezTo>
                <a:cubicBezTo>
                  <a:pt x="967637" y="1624619"/>
                  <a:pt x="963996" y="1621035"/>
                  <a:pt x="960449" y="1618461"/>
                </a:cubicBezTo>
                <a:lnTo>
                  <a:pt x="950549" y="1614011"/>
                </a:lnTo>
                <a:cubicBezTo>
                  <a:pt x="948615" y="1613805"/>
                  <a:pt x="946927" y="1614158"/>
                  <a:pt x="945619" y="1615146"/>
                </a:cubicBezTo>
                <a:close/>
                <a:moveTo>
                  <a:pt x="999846" y="1547182"/>
                </a:moveTo>
                <a:lnTo>
                  <a:pt x="995194" y="1551811"/>
                </a:lnTo>
                <a:cubicBezTo>
                  <a:pt x="993247" y="1555934"/>
                  <a:pt x="992598" y="1562352"/>
                  <a:pt x="993669" y="1569895"/>
                </a:cubicBezTo>
                <a:lnTo>
                  <a:pt x="990704" y="1565460"/>
                </a:lnTo>
                <a:lnTo>
                  <a:pt x="986102" y="1562268"/>
                </a:lnTo>
                <a:cubicBezTo>
                  <a:pt x="984156" y="1561363"/>
                  <a:pt x="982373" y="1561174"/>
                  <a:pt x="980881" y="1561835"/>
                </a:cubicBezTo>
                <a:cubicBezTo>
                  <a:pt x="974913" y="1564474"/>
                  <a:pt x="975856" y="1579685"/>
                  <a:pt x="982989" y="1595809"/>
                </a:cubicBezTo>
                <a:cubicBezTo>
                  <a:pt x="990121" y="1611932"/>
                  <a:pt x="1000741" y="1622863"/>
                  <a:pt x="1006709" y="1620222"/>
                </a:cubicBezTo>
                <a:cubicBezTo>
                  <a:pt x="1009042" y="1619190"/>
                  <a:pt x="1010319" y="1616237"/>
                  <a:pt x="1009374" y="1611983"/>
                </a:cubicBezTo>
                <a:cubicBezTo>
                  <a:pt x="1014068" y="1617934"/>
                  <a:pt x="1019027" y="1620957"/>
                  <a:pt x="1023035" y="1619675"/>
                </a:cubicBezTo>
                <a:cubicBezTo>
                  <a:pt x="1030930" y="1617151"/>
                  <a:pt x="1032138" y="1598875"/>
                  <a:pt x="1025735" y="1578856"/>
                </a:cubicBezTo>
                <a:cubicBezTo>
                  <a:pt x="1019331" y="1558838"/>
                  <a:pt x="1007740" y="1544657"/>
                  <a:pt x="999846" y="1547182"/>
                </a:cubicBezTo>
                <a:close/>
                <a:moveTo>
                  <a:pt x="1196953" y="1494895"/>
                </a:moveTo>
                <a:cubicBezTo>
                  <a:pt x="1194678" y="1495317"/>
                  <a:pt x="1192312" y="1496219"/>
                  <a:pt x="1189932" y="1497551"/>
                </a:cubicBezTo>
                <a:lnTo>
                  <a:pt x="1170320" y="1519668"/>
                </a:lnTo>
                <a:cubicBezTo>
                  <a:pt x="1161036" y="1537913"/>
                  <a:pt x="1161678" y="1556860"/>
                  <a:pt x="1171755" y="1561988"/>
                </a:cubicBezTo>
                <a:cubicBezTo>
                  <a:pt x="1181831" y="1567116"/>
                  <a:pt x="1197526" y="1556480"/>
                  <a:pt x="1206810" y="1538234"/>
                </a:cubicBezTo>
                <a:cubicBezTo>
                  <a:pt x="1216095" y="1519988"/>
                  <a:pt x="1215453" y="1501040"/>
                  <a:pt x="1205376" y="1495912"/>
                </a:cubicBezTo>
                <a:cubicBezTo>
                  <a:pt x="1202858" y="1494631"/>
                  <a:pt x="1199986" y="1494334"/>
                  <a:pt x="1196953" y="1494895"/>
                </a:cubicBezTo>
                <a:close/>
                <a:moveTo>
                  <a:pt x="1032226" y="1534714"/>
                </a:moveTo>
                <a:cubicBezTo>
                  <a:pt x="1024075" y="1536215"/>
                  <a:pt x="1020553" y="1554189"/>
                  <a:pt x="1024360" y="1574859"/>
                </a:cubicBezTo>
                <a:cubicBezTo>
                  <a:pt x="1028167" y="1595529"/>
                  <a:pt x="1037861" y="1611069"/>
                  <a:pt x="1046013" y="1609567"/>
                </a:cubicBezTo>
                <a:cubicBezTo>
                  <a:pt x="1049617" y="1608903"/>
                  <a:pt x="1052316" y="1605020"/>
                  <a:pt x="1052998" y="1598875"/>
                </a:cubicBezTo>
                <a:cubicBezTo>
                  <a:pt x="1055248" y="1606292"/>
                  <a:pt x="1058954" y="1610794"/>
                  <a:pt x="1062713" y="1610511"/>
                </a:cubicBezTo>
                <a:cubicBezTo>
                  <a:pt x="1069221" y="1610021"/>
                  <a:pt x="1073421" y="1595371"/>
                  <a:pt x="1072096" y="1577791"/>
                </a:cubicBezTo>
                <a:cubicBezTo>
                  <a:pt x="1070770" y="1560210"/>
                  <a:pt x="1064420" y="1546355"/>
                  <a:pt x="1057913" y="1546847"/>
                </a:cubicBezTo>
                <a:cubicBezTo>
                  <a:pt x="1056286" y="1546969"/>
                  <a:pt x="1054803" y="1547977"/>
                  <a:pt x="1053515" y="1549693"/>
                </a:cubicBezTo>
                <a:lnTo>
                  <a:pt x="1050965" y="1554680"/>
                </a:lnTo>
                <a:lnTo>
                  <a:pt x="1050564" y="1558781"/>
                </a:lnTo>
                <a:cubicBezTo>
                  <a:pt x="1047979" y="1548191"/>
                  <a:pt x="1043297" y="1540146"/>
                  <a:pt x="1038513" y="1536598"/>
                </a:cubicBezTo>
                <a:close/>
                <a:moveTo>
                  <a:pt x="833785" y="1581686"/>
                </a:moveTo>
                <a:cubicBezTo>
                  <a:pt x="830847" y="1582624"/>
                  <a:pt x="828456" y="1584241"/>
                  <a:pt x="826841" y="1586560"/>
                </a:cubicBezTo>
                <a:cubicBezTo>
                  <a:pt x="820379" y="1595838"/>
                  <a:pt x="828759" y="1612844"/>
                  <a:pt x="845559" y="1624544"/>
                </a:cubicBezTo>
                <a:cubicBezTo>
                  <a:pt x="862358" y="1636245"/>
                  <a:pt x="881215" y="1638210"/>
                  <a:pt x="887676" y="1628933"/>
                </a:cubicBezTo>
                <a:cubicBezTo>
                  <a:pt x="894138" y="1619655"/>
                  <a:pt x="885758" y="1602649"/>
                  <a:pt x="868959" y="1590949"/>
                </a:cubicBezTo>
                <a:lnTo>
                  <a:pt x="841229" y="1580713"/>
                </a:lnTo>
                <a:cubicBezTo>
                  <a:pt x="838502" y="1580662"/>
                  <a:pt x="835990" y="1580984"/>
                  <a:pt x="833785" y="1581686"/>
                </a:cubicBezTo>
                <a:close/>
                <a:moveTo>
                  <a:pt x="1109572" y="1461521"/>
                </a:moveTo>
                <a:cubicBezTo>
                  <a:pt x="1107217" y="1462800"/>
                  <a:pt x="1104934" y="1464644"/>
                  <a:pt x="1102793" y="1466963"/>
                </a:cubicBezTo>
                <a:lnTo>
                  <a:pt x="1094335" y="1480320"/>
                </a:lnTo>
                <a:cubicBezTo>
                  <a:pt x="1091987" y="1485646"/>
                  <a:pt x="1090184" y="1491748"/>
                  <a:pt x="1089156" y="1498330"/>
                </a:cubicBezTo>
                <a:cubicBezTo>
                  <a:pt x="1085505" y="1521733"/>
                  <a:pt x="1093045" y="1542342"/>
                  <a:pt x="1105997" y="1544364"/>
                </a:cubicBezTo>
                <a:cubicBezTo>
                  <a:pt x="1118950" y="1546385"/>
                  <a:pt x="1132410" y="1529052"/>
                  <a:pt x="1136062" y="1505649"/>
                </a:cubicBezTo>
                <a:cubicBezTo>
                  <a:pt x="1139712" y="1482246"/>
                  <a:pt x="1132173" y="1461636"/>
                  <a:pt x="1119221" y="1459614"/>
                </a:cubicBezTo>
                <a:cubicBezTo>
                  <a:pt x="1115983" y="1459110"/>
                  <a:pt x="1112713" y="1459813"/>
                  <a:pt x="1109572" y="1461521"/>
                </a:cubicBezTo>
                <a:close/>
                <a:moveTo>
                  <a:pt x="895056" y="1511009"/>
                </a:moveTo>
                <a:cubicBezTo>
                  <a:pt x="891481" y="1510987"/>
                  <a:pt x="888266" y="1511911"/>
                  <a:pt x="885650" y="1513884"/>
                </a:cubicBezTo>
                <a:cubicBezTo>
                  <a:pt x="875187" y="1521782"/>
                  <a:pt x="878272" y="1543510"/>
                  <a:pt x="892540" y="1562416"/>
                </a:cubicBezTo>
                <a:cubicBezTo>
                  <a:pt x="906809" y="1581322"/>
                  <a:pt x="926858" y="1590246"/>
                  <a:pt x="937322" y="1582349"/>
                </a:cubicBezTo>
                <a:cubicBezTo>
                  <a:pt x="947785" y="1574452"/>
                  <a:pt x="944701" y="1552724"/>
                  <a:pt x="930432" y="1533818"/>
                </a:cubicBezTo>
                <a:cubicBezTo>
                  <a:pt x="926419" y="1528501"/>
                  <a:pt x="921948" y="1523973"/>
                  <a:pt x="917363" y="1520387"/>
                </a:cubicBezTo>
                <a:lnTo>
                  <a:pt x="903601" y="1512606"/>
                </a:lnTo>
                <a:cubicBezTo>
                  <a:pt x="900619" y="1511573"/>
                  <a:pt x="897736" y="1511025"/>
                  <a:pt x="895056" y="1511009"/>
                </a:cubicBezTo>
                <a:close/>
                <a:moveTo>
                  <a:pt x="1274205" y="1369911"/>
                </a:moveTo>
                <a:cubicBezTo>
                  <a:pt x="1258651" y="1375020"/>
                  <a:pt x="1242970" y="1389098"/>
                  <a:pt x="1232859" y="1408969"/>
                </a:cubicBezTo>
                <a:lnTo>
                  <a:pt x="1227741" y="1420971"/>
                </a:lnTo>
                <a:cubicBezTo>
                  <a:pt x="1217999" y="1449040"/>
                  <a:pt x="1223556" y="1476709"/>
                  <a:pt x="1242250" y="1486222"/>
                </a:cubicBezTo>
                <a:cubicBezTo>
                  <a:pt x="1263615" y="1497094"/>
                  <a:pt x="1294050" y="1480132"/>
                  <a:pt x="1310227" y="1448337"/>
                </a:cubicBezTo>
                <a:cubicBezTo>
                  <a:pt x="1326406" y="1416544"/>
                  <a:pt x="1322201" y="1381956"/>
                  <a:pt x="1300836" y="1371086"/>
                </a:cubicBezTo>
                <a:cubicBezTo>
                  <a:pt x="1292825" y="1367008"/>
                  <a:pt x="1283538" y="1366845"/>
                  <a:pt x="1274205" y="1369911"/>
                </a:cubicBezTo>
                <a:close/>
                <a:moveTo>
                  <a:pt x="706676" y="1507985"/>
                </a:moveTo>
                <a:cubicBezTo>
                  <a:pt x="697001" y="1509689"/>
                  <a:pt x="688891" y="1514217"/>
                  <a:pt x="683754" y="1521594"/>
                </a:cubicBezTo>
                <a:cubicBezTo>
                  <a:pt x="670053" y="1541264"/>
                  <a:pt x="682677" y="1573739"/>
                  <a:pt x="711950" y="1594127"/>
                </a:cubicBezTo>
                <a:cubicBezTo>
                  <a:pt x="741223" y="1614516"/>
                  <a:pt x="776060" y="1615099"/>
                  <a:pt x="789761" y="1595428"/>
                </a:cubicBezTo>
                <a:cubicBezTo>
                  <a:pt x="801748" y="1578216"/>
                  <a:pt x="793582" y="1551201"/>
                  <a:pt x="771742" y="1531058"/>
                </a:cubicBezTo>
                <a:lnTo>
                  <a:pt x="761564" y="1522894"/>
                </a:lnTo>
                <a:cubicBezTo>
                  <a:pt x="743269" y="1510151"/>
                  <a:pt x="722799" y="1505145"/>
                  <a:pt x="706676" y="1507985"/>
                </a:cubicBezTo>
                <a:close/>
                <a:moveTo>
                  <a:pt x="932399" y="1390843"/>
                </a:moveTo>
                <a:lnTo>
                  <a:pt x="922759" y="1399055"/>
                </a:lnTo>
                <a:cubicBezTo>
                  <a:pt x="920912" y="1402121"/>
                  <a:pt x="919497" y="1405880"/>
                  <a:pt x="918537" y="1410177"/>
                </a:cubicBezTo>
                <a:cubicBezTo>
                  <a:pt x="915656" y="1423065"/>
                  <a:pt x="916861" y="1440790"/>
                  <a:pt x="922742" y="1459176"/>
                </a:cubicBezTo>
                <a:lnTo>
                  <a:pt x="933640" y="1478794"/>
                </a:lnTo>
                <a:lnTo>
                  <a:pt x="934812" y="1483781"/>
                </a:lnTo>
                <a:cubicBezTo>
                  <a:pt x="936878" y="1488451"/>
                  <a:pt x="939178" y="1492829"/>
                  <a:pt x="943151" y="1495915"/>
                </a:cubicBezTo>
                <a:cubicBezTo>
                  <a:pt x="943461" y="1497241"/>
                  <a:pt x="944259" y="1498107"/>
                  <a:pt x="945159" y="1498837"/>
                </a:cubicBezTo>
                <a:cubicBezTo>
                  <a:pt x="954639" y="1516615"/>
                  <a:pt x="968241" y="1525992"/>
                  <a:pt x="977511" y="1521891"/>
                </a:cubicBezTo>
                <a:cubicBezTo>
                  <a:pt x="985685" y="1518276"/>
                  <a:pt x="988372" y="1505122"/>
                  <a:pt x="983766" y="1489038"/>
                </a:cubicBezTo>
                <a:cubicBezTo>
                  <a:pt x="986960" y="1476325"/>
                  <a:pt x="985690" y="1458925"/>
                  <a:pt x="979920" y="1440887"/>
                </a:cubicBezTo>
                <a:cubicBezTo>
                  <a:pt x="969465" y="1408198"/>
                  <a:pt x="948189" y="1385793"/>
                  <a:pt x="932399" y="1390843"/>
                </a:cubicBezTo>
                <a:close/>
                <a:moveTo>
                  <a:pt x="1017867" y="1365054"/>
                </a:moveTo>
                <a:cubicBezTo>
                  <a:pt x="1001564" y="1368057"/>
                  <a:pt x="993387" y="1397853"/>
                  <a:pt x="999604" y="1431605"/>
                </a:cubicBezTo>
                <a:cubicBezTo>
                  <a:pt x="1003013" y="1450114"/>
                  <a:pt x="1010042" y="1465969"/>
                  <a:pt x="1018773" y="1475697"/>
                </a:cubicBezTo>
                <a:cubicBezTo>
                  <a:pt x="1021632" y="1496569"/>
                  <a:pt x="1031600" y="1510831"/>
                  <a:pt x="1042024" y="1510044"/>
                </a:cubicBezTo>
                <a:cubicBezTo>
                  <a:pt x="1055039" y="1509063"/>
                  <a:pt x="1063835" y="1484995"/>
                  <a:pt x="1061670" y="1456289"/>
                </a:cubicBezTo>
                <a:lnTo>
                  <a:pt x="1058292" y="1443635"/>
                </a:lnTo>
                <a:lnTo>
                  <a:pt x="1058643" y="1420731"/>
                </a:lnTo>
                <a:cubicBezTo>
                  <a:pt x="1055146" y="1401746"/>
                  <a:pt x="1047840" y="1385552"/>
                  <a:pt x="1039215" y="1375552"/>
                </a:cubicBezTo>
                <a:cubicBezTo>
                  <a:pt x="1036340" y="1372217"/>
                  <a:pt x="1033318" y="1369572"/>
                  <a:pt x="1030242" y="1367741"/>
                </a:cubicBezTo>
                <a:close/>
                <a:moveTo>
                  <a:pt x="1179402" y="1288038"/>
                </a:moveTo>
                <a:cubicBezTo>
                  <a:pt x="1169103" y="1286430"/>
                  <a:pt x="1158811" y="1289586"/>
                  <a:pt x="1149632" y="1296310"/>
                </a:cubicBezTo>
                <a:cubicBezTo>
                  <a:pt x="1138159" y="1304714"/>
                  <a:pt x="1128427" y="1318692"/>
                  <a:pt x="1122600" y="1335909"/>
                </a:cubicBezTo>
                <a:cubicBezTo>
                  <a:pt x="1120658" y="1341646"/>
                  <a:pt x="1119150" y="1347745"/>
                  <a:pt x="1118155" y="1354118"/>
                </a:cubicBezTo>
                <a:cubicBezTo>
                  <a:pt x="1111791" y="1394897"/>
                  <a:pt x="1128897" y="1431429"/>
                  <a:pt x="1156359" y="1435716"/>
                </a:cubicBezTo>
                <a:cubicBezTo>
                  <a:pt x="1183822" y="1440000"/>
                  <a:pt x="1211244" y="1410415"/>
                  <a:pt x="1217606" y="1369635"/>
                </a:cubicBezTo>
                <a:cubicBezTo>
                  <a:pt x="1223969" y="1328855"/>
                  <a:pt x="1206864" y="1292322"/>
                  <a:pt x="1179402" y="1288038"/>
                </a:cubicBezTo>
                <a:close/>
                <a:moveTo>
                  <a:pt x="751590" y="1391051"/>
                </a:moveTo>
                <a:cubicBezTo>
                  <a:pt x="729404" y="1407794"/>
                  <a:pt x="731575" y="1448075"/>
                  <a:pt x="756438" y="1481019"/>
                </a:cubicBezTo>
                <a:cubicBezTo>
                  <a:pt x="781301" y="1513963"/>
                  <a:pt x="819442" y="1527095"/>
                  <a:pt x="841628" y="1510352"/>
                </a:cubicBezTo>
                <a:cubicBezTo>
                  <a:pt x="863813" y="1493607"/>
                  <a:pt x="861643" y="1453327"/>
                  <a:pt x="836779" y="1420384"/>
                </a:cubicBezTo>
                <a:cubicBezTo>
                  <a:pt x="832894" y="1415236"/>
                  <a:pt x="828685" y="1410572"/>
                  <a:pt x="824264" y="1406431"/>
                </a:cubicBezTo>
                <a:cubicBezTo>
                  <a:pt x="810999" y="1394005"/>
                  <a:pt x="795820" y="1386279"/>
                  <a:pt x="781738" y="1384287"/>
                </a:cubicBezTo>
                <a:cubicBezTo>
                  <a:pt x="770472" y="1382694"/>
                  <a:pt x="759909" y="1384771"/>
                  <a:pt x="751590" y="1391051"/>
                </a:cubicBezTo>
                <a:close/>
                <a:moveTo>
                  <a:pt x="1439227" y="1188336"/>
                </a:moveTo>
                <a:cubicBezTo>
                  <a:pt x="1420139" y="1196477"/>
                  <a:pt x="1400287" y="1209224"/>
                  <a:pt x="1382111" y="1225916"/>
                </a:cubicBezTo>
                <a:cubicBezTo>
                  <a:pt x="1357876" y="1248171"/>
                  <a:pt x="1341211" y="1273222"/>
                  <a:pt x="1333856" y="1295733"/>
                </a:cubicBezTo>
                <a:cubicBezTo>
                  <a:pt x="1326502" y="1318244"/>
                  <a:pt x="1328461" y="1338215"/>
                  <a:pt x="1341474" y="1350310"/>
                </a:cubicBezTo>
                <a:cubicBezTo>
                  <a:pt x="1367500" y="1374501"/>
                  <a:pt x="1427891" y="1358028"/>
                  <a:pt x="1476359" y="1313518"/>
                </a:cubicBezTo>
                <a:cubicBezTo>
                  <a:pt x="1524829" y="1269007"/>
                  <a:pt x="1543023" y="1213314"/>
                  <a:pt x="1516996" y="1189123"/>
                </a:cubicBezTo>
                <a:cubicBezTo>
                  <a:pt x="1500730" y="1174005"/>
                  <a:pt x="1471040" y="1174770"/>
                  <a:pt x="1439227" y="1188336"/>
                </a:cubicBezTo>
                <a:close/>
                <a:moveTo>
                  <a:pt x="475475" y="1425838"/>
                </a:moveTo>
                <a:cubicBezTo>
                  <a:pt x="441026" y="1428900"/>
                  <a:pt x="414493" y="1442244"/>
                  <a:pt x="407292" y="1463251"/>
                </a:cubicBezTo>
                <a:cubicBezTo>
                  <a:pt x="395771" y="1496864"/>
                  <a:pt x="438104" y="1537368"/>
                  <a:pt x="501847" y="1553720"/>
                </a:cubicBezTo>
                <a:cubicBezTo>
                  <a:pt x="565588" y="1570072"/>
                  <a:pt x="626601" y="1556080"/>
                  <a:pt x="638122" y="1522467"/>
                </a:cubicBezTo>
                <a:cubicBezTo>
                  <a:pt x="643883" y="1505661"/>
                  <a:pt x="636180" y="1487132"/>
                  <a:pt x="619069" y="1470760"/>
                </a:cubicBezTo>
                <a:cubicBezTo>
                  <a:pt x="601957" y="1454388"/>
                  <a:pt x="575438" y="1440174"/>
                  <a:pt x="543567" y="1431998"/>
                </a:cubicBezTo>
                <a:cubicBezTo>
                  <a:pt x="519664" y="1425866"/>
                  <a:pt x="496145" y="1424002"/>
                  <a:pt x="475475" y="1425838"/>
                </a:cubicBezTo>
                <a:close/>
                <a:moveTo>
                  <a:pt x="1723205" y="934308"/>
                </a:moveTo>
                <a:cubicBezTo>
                  <a:pt x="1694690" y="945101"/>
                  <a:pt x="1665492" y="962926"/>
                  <a:pt x="1639301" y="986979"/>
                </a:cubicBezTo>
                <a:cubicBezTo>
                  <a:pt x="1613107" y="1011033"/>
                  <a:pt x="1593638" y="1037900"/>
                  <a:pt x="1581784" y="1064179"/>
                </a:cubicBezTo>
                <a:cubicBezTo>
                  <a:pt x="1562026" y="1107977"/>
                  <a:pt x="1563420" y="1150144"/>
                  <a:pt x="1590088" y="1174932"/>
                </a:cubicBezTo>
                <a:cubicBezTo>
                  <a:pt x="1632759" y="1214592"/>
                  <a:pt x="1723972" y="1194744"/>
                  <a:pt x="1793819" y="1130601"/>
                </a:cubicBezTo>
                <a:cubicBezTo>
                  <a:pt x="1863668" y="1066458"/>
                  <a:pt x="1885700" y="982310"/>
                  <a:pt x="1843032" y="942649"/>
                </a:cubicBezTo>
                <a:cubicBezTo>
                  <a:pt x="1816362" y="917862"/>
                  <a:pt x="1770732" y="916319"/>
                  <a:pt x="1723205" y="934308"/>
                </a:cubicBezTo>
                <a:close/>
                <a:moveTo>
                  <a:pt x="105204" y="1335988"/>
                </a:moveTo>
                <a:cubicBezTo>
                  <a:pt x="54815" y="1342570"/>
                  <a:pt x="15319" y="1365474"/>
                  <a:pt x="3513" y="1399916"/>
                </a:cubicBezTo>
                <a:cubicBezTo>
                  <a:pt x="-15375" y="1455024"/>
                  <a:pt x="43778" y="1518800"/>
                  <a:pt x="135636" y="1542364"/>
                </a:cubicBezTo>
                <a:cubicBezTo>
                  <a:pt x="227493" y="1565929"/>
                  <a:pt x="317270" y="1540359"/>
                  <a:pt x="336159" y="1485251"/>
                </a:cubicBezTo>
                <a:cubicBezTo>
                  <a:pt x="347964" y="1450809"/>
                  <a:pt x="329284" y="1412980"/>
                  <a:pt x="291188" y="1383699"/>
                </a:cubicBezTo>
                <a:cubicBezTo>
                  <a:pt x="268331" y="1366131"/>
                  <a:pt x="238483" y="1351639"/>
                  <a:pt x="204036" y="1342803"/>
                </a:cubicBezTo>
                <a:cubicBezTo>
                  <a:pt x="169591" y="1333966"/>
                  <a:pt x="135436" y="1332039"/>
                  <a:pt x="105204" y="1335988"/>
                </a:cubicBezTo>
                <a:close/>
                <a:moveTo>
                  <a:pt x="929887" y="1117825"/>
                </a:moveTo>
                <a:cubicBezTo>
                  <a:pt x="920908" y="1119479"/>
                  <a:pt x="912963" y="1124268"/>
                  <a:pt x="906491" y="1131649"/>
                </a:cubicBezTo>
                <a:cubicBezTo>
                  <a:pt x="902025" y="1129403"/>
                  <a:pt x="897555" y="1129982"/>
                  <a:pt x="893226" y="1131367"/>
                </a:cubicBezTo>
                <a:cubicBezTo>
                  <a:pt x="880673" y="1135382"/>
                  <a:pt x="871087" y="1145606"/>
                  <a:pt x="864969" y="1159821"/>
                </a:cubicBezTo>
                <a:cubicBezTo>
                  <a:pt x="854774" y="1183512"/>
                  <a:pt x="854213" y="1218290"/>
                  <a:pt x="865599" y="1253891"/>
                </a:cubicBezTo>
                <a:lnTo>
                  <a:pt x="867279" y="1257576"/>
                </a:lnTo>
                <a:lnTo>
                  <a:pt x="863324" y="1253309"/>
                </a:lnTo>
                <a:lnTo>
                  <a:pt x="849262" y="1243952"/>
                </a:lnTo>
                <a:cubicBezTo>
                  <a:pt x="837986" y="1238230"/>
                  <a:pt x="826856" y="1236900"/>
                  <a:pt x="817366" y="1241098"/>
                </a:cubicBezTo>
                <a:cubicBezTo>
                  <a:pt x="792058" y="1252293"/>
                  <a:pt x="787993" y="1298559"/>
                  <a:pt x="808286" y="1344436"/>
                </a:cubicBezTo>
                <a:cubicBezTo>
                  <a:pt x="828580" y="1390313"/>
                  <a:pt x="865547" y="1418428"/>
                  <a:pt x="890855" y="1407233"/>
                </a:cubicBezTo>
                <a:cubicBezTo>
                  <a:pt x="913522" y="1397206"/>
                  <a:pt x="919148" y="1359048"/>
                  <a:pt x="904556" y="1318547"/>
                </a:cubicBezTo>
                <a:cubicBezTo>
                  <a:pt x="921793" y="1335617"/>
                  <a:pt x="941658" y="1343248"/>
                  <a:pt x="959206" y="1337636"/>
                </a:cubicBezTo>
                <a:lnTo>
                  <a:pt x="968494" y="1330714"/>
                </a:lnTo>
                <a:lnTo>
                  <a:pt x="969114" y="1330807"/>
                </a:lnTo>
                <a:cubicBezTo>
                  <a:pt x="987568" y="1327408"/>
                  <a:pt x="1001654" y="1310765"/>
                  <a:pt x="1008538" y="1286853"/>
                </a:cubicBezTo>
                <a:cubicBezTo>
                  <a:pt x="1013194" y="1334171"/>
                  <a:pt x="1037733" y="1370057"/>
                  <a:pt x="1064278" y="1368056"/>
                </a:cubicBezTo>
                <a:cubicBezTo>
                  <a:pt x="1091873" y="1365976"/>
                  <a:pt x="1111185" y="1323738"/>
                  <a:pt x="1107414" y="1273715"/>
                </a:cubicBezTo>
                <a:cubicBezTo>
                  <a:pt x="1103642" y="1223692"/>
                  <a:pt x="1078214" y="1184827"/>
                  <a:pt x="1050619" y="1186908"/>
                </a:cubicBezTo>
                <a:cubicBezTo>
                  <a:pt x="1040271" y="1187688"/>
                  <a:pt x="1031087" y="1194115"/>
                  <a:pt x="1023849" y="1204483"/>
                </a:cubicBezTo>
                <a:lnTo>
                  <a:pt x="1015871" y="1219371"/>
                </a:lnTo>
                <a:lnTo>
                  <a:pt x="1013174" y="1229689"/>
                </a:lnTo>
                <a:lnTo>
                  <a:pt x="1012090" y="1212788"/>
                </a:lnTo>
                <a:cubicBezTo>
                  <a:pt x="1005319" y="1176029"/>
                  <a:pt x="988404" y="1145637"/>
                  <a:pt x="968231" y="1129566"/>
                </a:cubicBezTo>
                <a:cubicBezTo>
                  <a:pt x="956126" y="1119924"/>
                  <a:pt x="942849" y="1115437"/>
                  <a:pt x="929887" y="1117825"/>
                </a:cubicBezTo>
                <a:close/>
                <a:moveTo>
                  <a:pt x="1311542" y="1009881"/>
                </a:moveTo>
                <a:cubicBezTo>
                  <a:pt x="1296739" y="1014702"/>
                  <a:pt x="1281088" y="1024164"/>
                  <a:pt x="1266004" y="1037337"/>
                </a:cubicBezTo>
                <a:cubicBezTo>
                  <a:pt x="1247907" y="1053144"/>
                  <a:pt x="1230627" y="1074297"/>
                  <a:pt x="1216617" y="1099182"/>
                </a:cubicBezTo>
                <a:lnTo>
                  <a:pt x="1204360" y="1124032"/>
                </a:lnTo>
                <a:cubicBezTo>
                  <a:pt x="1179848" y="1181701"/>
                  <a:pt x="1183965" y="1235491"/>
                  <a:pt x="1216691" y="1250595"/>
                </a:cubicBezTo>
                <a:cubicBezTo>
                  <a:pt x="1254093" y="1267854"/>
                  <a:pt x="1314700" y="1228051"/>
                  <a:pt x="1352062" y="1161690"/>
                </a:cubicBezTo>
                <a:cubicBezTo>
                  <a:pt x="1389422" y="1095328"/>
                  <a:pt x="1389388" y="1027538"/>
                  <a:pt x="1351986" y="1010276"/>
                </a:cubicBezTo>
                <a:cubicBezTo>
                  <a:pt x="1340298" y="1004882"/>
                  <a:pt x="1326345" y="1005061"/>
                  <a:pt x="1311542" y="1009881"/>
                </a:cubicBezTo>
                <a:close/>
                <a:moveTo>
                  <a:pt x="503775" y="1208241"/>
                </a:moveTo>
                <a:cubicBezTo>
                  <a:pt x="488450" y="1210980"/>
                  <a:pt x="476064" y="1217411"/>
                  <a:pt x="468308" y="1227684"/>
                </a:cubicBezTo>
                <a:cubicBezTo>
                  <a:pt x="443488" y="1260560"/>
                  <a:pt x="475465" y="1320334"/>
                  <a:pt x="539732" y="1361194"/>
                </a:cubicBezTo>
                <a:cubicBezTo>
                  <a:pt x="603999" y="1402053"/>
                  <a:pt x="676219" y="1408524"/>
                  <a:pt x="701040" y="1375650"/>
                </a:cubicBezTo>
                <a:cubicBezTo>
                  <a:pt x="722758" y="1346884"/>
                  <a:pt x="700990" y="1297524"/>
                  <a:pt x="652154" y="1258261"/>
                </a:cubicBezTo>
                <a:lnTo>
                  <a:pt x="629616" y="1242142"/>
                </a:lnTo>
                <a:cubicBezTo>
                  <a:pt x="605516" y="1226820"/>
                  <a:pt x="580297" y="1216332"/>
                  <a:pt x="556880" y="1210943"/>
                </a:cubicBezTo>
                <a:cubicBezTo>
                  <a:pt x="537365" y="1206452"/>
                  <a:pt x="519100" y="1205501"/>
                  <a:pt x="503775" y="1208241"/>
                </a:cubicBezTo>
                <a:close/>
                <a:moveTo>
                  <a:pt x="1130486" y="812677"/>
                </a:moveTo>
                <a:cubicBezTo>
                  <a:pt x="1110743" y="817901"/>
                  <a:pt x="1090409" y="837667"/>
                  <a:pt x="1073344" y="867001"/>
                </a:cubicBezTo>
                <a:lnTo>
                  <a:pt x="1054682" y="906477"/>
                </a:lnTo>
                <a:cubicBezTo>
                  <a:pt x="1049150" y="920954"/>
                  <a:pt x="1044387" y="936643"/>
                  <a:pt x="1040643" y="953227"/>
                </a:cubicBezTo>
                <a:cubicBezTo>
                  <a:pt x="1020669" y="1041674"/>
                  <a:pt x="1037197" y="1122061"/>
                  <a:pt x="1077560" y="1132776"/>
                </a:cubicBezTo>
                <a:cubicBezTo>
                  <a:pt x="1117922" y="1143493"/>
                  <a:pt x="1166835" y="1080480"/>
                  <a:pt x="1186808" y="992033"/>
                </a:cubicBezTo>
                <a:cubicBezTo>
                  <a:pt x="1206781" y="903587"/>
                  <a:pt x="1190251" y="823200"/>
                  <a:pt x="1149890" y="812484"/>
                </a:cubicBezTo>
                <a:cubicBezTo>
                  <a:pt x="1143583" y="810809"/>
                  <a:pt x="1137067" y="810935"/>
                  <a:pt x="1130486" y="812677"/>
                </a:cubicBezTo>
                <a:close/>
                <a:moveTo>
                  <a:pt x="570269" y="948915"/>
                </a:moveTo>
                <a:cubicBezTo>
                  <a:pt x="563645" y="950488"/>
                  <a:pt x="557842" y="953453"/>
                  <a:pt x="553073" y="957907"/>
                </a:cubicBezTo>
                <a:cubicBezTo>
                  <a:pt x="522553" y="986410"/>
                  <a:pt x="545937" y="1065077"/>
                  <a:pt x="605303" y="1133614"/>
                </a:cubicBezTo>
                <a:cubicBezTo>
                  <a:pt x="664670" y="1202151"/>
                  <a:pt x="737539" y="1234604"/>
                  <a:pt x="768059" y="1206100"/>
                </a:cubicBezTo>
                <a:cubicBezTo>
                  <a:pt x="798580" y="1177597"/>
                  <a:pt x="775195" y="1098931"/>
                  <a:pt x="715828" y="1030394"/>
                </a:cubicBezTo>
                <a:cubicBezTo>
                  <a:pt x="704697" y="1017543"/>
                  <a:pt x="693091" y="1005961"/>
                  <a:pt x="681379" y="995812"/>
                </a:cubicBezTo>
                <a:lnTo>
                  <a:pt x="646290" y="969824"/>
                </a:lnTo>
                <a:cubicBezTo>
                  <a:pt x="617397" y="952023"/>
                  <a:pt x="590139" y="944199"/>
                  <a:pt x="570269" y="948915"/>
                </a:cubicBezTo>
                <a:close/>
                <a:moveTo>
                  <a:pt x="1557696" y="618576"/>
                </a:moveTo>
                <a:cubicBezTo>
                  <a:pt x="1534460" y="624644"/>
                  <a:pt x="1510278" y="637530"/>
                  <a:pt x="1487337" y="655956"/>
                </a:cubicBezTo>
                <a:cubicBezTo>
                  <a:pt x="1459806" y="678068"/>
                  <a:pt x="1434059" y="708157"/>
                  <a:pt x="1413869" y="744020"/>
                </a:cubicBezTo>
                <a:lnTo>
                  <a:pt x="1396478" y="779958"/>
                </a:lnTo>
                <a:cubicBezTo>
                  <a:pt x="1362409" y="863642"/>
                  <a:pt x="1373758" y="943656"/>
                  <a:pt x="1427414" y="968419"/>
                </a:cubicBezTo>
                <a:cubicBezTo>
                  <a:pt x="1488733" y="996717"/>
                  <a:pt x="1582089" y="942133"/>
                  <a:pt x="1635928" y="846501"/>
                </a:cubicBezTo>
                <a:cubicBezTo>
                  <a:pt x="1689769" y="750867"/>
                  <a:pt x="1683705" y="650400"/>
                  <a:pt x="1622385" y="622102"/>
                </a:cubicBezTo>
                <a:cubicBezTo>
                  <a:pt x="1603222" y="613258"/>
                  <a:pt x="1580931" y="612509"/>
                  <a:pt x="1557696" y="618576"/>
                </a:cubicBezTo>
                <a:close/>
                <a:moveTo>
                  <a:pt x="102032" y="979519"/>
                </a:moveTo>
                <a:cubicBezTo>
                  <a:pt x="78684" y="985141"/>
                  <a:pt x="59388" y="996326"/>
                  <a:pt x="46671" y="1013170"/>
                </a:cubicBezTo>
                <a:cubicBezTo>
                  <a:pt x="5977" y="1067068"/>
                  <a:pt x="48067" y="1158494"/>
                  <a:pt x="140682" y="1217376"/>
                </a:cubicBezTo>
                <a:cubicBezTo>
                  <a:pt x="233295" y="1276258"/>
                  <a:pt x="341362" y="1280297"/>
                  <a:pt x="382055" y="1226399"/>
                </a:cubicBezTo>
                <a:cubicBezTo>
                  <a:pt x="417662" y="1179237"/>
                  <a:pt x="389888" y="1103344"/>
                  <a:pt x="320344" y="1045661"/>
                </a:cubicBezTo>
                <a:lnTo>
                  <a:pt x="288045" y="1022192"/>
                </a:lnTo>
                <a:cubicBezTo>
                  <a:pt x="253315" y="1000111"/>
                  <a:pt x="216412" y="985743"/>
                  <a:pt x="181703" y="979250"/>
                </a:cubicBezTo>
                <a:cubicBezTo>
                  <a:pt x="152779" y="973839"/>
                  <a:pt x="125379" y="973897"/>
                  <a:pt x="102032" y="979519"/>
                </a:cubicBezTo>
                <a:close/>
                <a:moveTo>
                  <a:pt x="692062" y="718091"/>
                </a:moveTo>
                <a:cubicBezTo>
                  <a:pt x="645756" y="743251"/>
                  <a:pt x="650296" y="841089"/>
                  <a:pt x="702201" y="936618"/>
                </a:cubicBezTo>
                <a:cubicBezTo>
                  <a:pt x="754106" y="1032147"/>
                  <a:pt x="833722" y="1089192"/>
                  <a:pt x="880028" y="1064033"/>
                </a:cubicBezTo>
                <a:cubicBezTo>
                  <a:pt x="884162" y="1061787"/>
                  <a:pt x="887891" y="1058961"/>
                  <a:pt x="890644" y="1055040"/>
                </a:cubicBezTo>
                <a:cubicBezTo>
                  <a:pt x="897330" y="1058617"/>
                  <a:pt x="904454" y="1060363"/>
                  <a:pt x="911780" y="1060407"/>
                </a:cubicBezTo>
                <a:cubicBezTo>
                  <a:pt x="964478" y="1060722"/>
                  <a:pt x="1007728" y="972845"/>
                  <a:pt x="1008379" y="864128"/>
                </a:cubicBezTo>
                <a:cubicBezTo>
                  <a:pt x="1009030" y="755410"/>
                  <a:pt x="966838" y="667021"/>
                  <a:pt x="914140" y="666705"/>
                </a:cubicBezTo>
                <a:cubicBezTo>
                  <a:pt x="881202" y="666508"/>
                  <a:pt x="851957" y="700761"/>
                  <a:pt x="834496" y="753020"/>
                </a:cubicBezTo>
                <a:lnTo>
                  <a:pt x="827149" y="783716"/>
                </a:lnTo>
                <a:lnTo>
                  <a:pt x="803023" y="756576"/>
                </a:lnTo>
                <a:cubicBezTo>
                  <a:pt x="762956" y="718753"/>
                  <a:pt x="721004" y="702366"/>
                  <a:pt x="692062" y="718091"/>
                </a:cubicBezTo>
                <a:close/>
                <a:moveTo>
                  <a:pt x="1285276" y="280918"/>
                </a:moveTo>
                <a:cubicBezTo>
                  <a:pt x="1253350" y="287525"/>
                  <a:pt x="1221075" y="315221"/>
                  <a:pt x="1194529" y="356975"/>
                </a:cubicBezTo>
                <a:lnTo>
                  <a:pt x="1165812" y="413378"/>
                </a:lnTo>
                <a:cubicBezTo>
                  <a:pt x="1157415" y="434128"/>
                  <a:pt x="1150324" y="456677"/>
                  <a:pt x="1144927" y="480576"/>
                </a:cubicBezTo>
                <a:cubicBezTo>
                  <a:pt x="1116145" y="608034"/>
                  <a:pt x="1146455" y="725601"/>
                  <a:pt x="1212629" y="743170"/>
                </a:cubicBezTo>
                <a:cubicBezTo>
                  <a:pt x="1278802" y="760739"/>
                  <a:pt x="1355780" y="671656"/>
                  <a:pt x="1384563" y="544198"/>
                </a:cubicBezTo>
                <a:cubicBezTo>
                  <a:pt x="1413346" y="416740"/>
                  <a:pt x="1383035" y="299171"/>
                  <a:pt x="1316862" y="281603"/>
                </a:cubicBezTo>
                <a:cubicBezTo>
                  <a:pt x="1306522" y="278857"/>
                  <a:pt x="1295919" y="278716"/>
                  <a:pt x="1285276" y="280918"/>
                </a:cubicBezTo>
                <a:close/>
                <a:moveTo>
                  <a:pt x="182749" y="553245"/>
                </a:moveTo>
                <a:cubicBezTo>
                  <a:pt x="172328" y="556328"/>
                  <a:pt x="163047" y="561459"/>
                  <a:pt x="155229" y="568761"/>
                </a:cubicBezTo>
                <a:cubicBezTo>
                  <a:pt x="105191" y="615492"/>
                  <a:pt x="133981" y="733442"/>
                  <a:pt x="219533" y="832209"/>
                </a:cubicBezTo>
                <a:cubicBezTo>
                  <a:pt x="305085" y="930976"/>
                  <a:pt x="415003" y="973159"/>
                  <a:pt x="465041" y="926428"/>
                </a:cubicBezTo>
                <a:cubicBezTo>
                  <a:pt x="515079" y="879697"/>
                  <a:pt x="486289" y="761748"/>
                  <a:pt x="400738" y="662981"/>
                </a:cubicBezTo>
                <a:cubicBezTo>
                  <a:pt x="384696" y="644462"/>
                  <a:pt x="367799" y="627932"/>
                  <a:pt x="350600" y="613605"/>
                </a:cubicBezTo>
                <a:lnTo>
                  <a:pt x="298655" y="577444"/>
                </a:lnTo>
                <a:cubicBezTo>
                  <a:pt x="255540" y="553171"/>
                  <a:pt x="214012" y="543994"/>
                  <a:pt x="182749" y="553245"/>
                </a:cubicBezTo>
                <a:close/>
                <a:moveTo>
                  <a:pt x="936987" y="8698"/>
                </a:moveTo>
                <a:cubicBezTo>
                  <a:pt x="899393" y="25965"/>
                  <a:pt x="867090" y="67828"/>
                  <a:pt x="845665" y="124296"/>
                </a:cubicBezTo>
                <a:cubicBezTo>
                  <a:pt x="828526" y="169469"/>
                  <a:pt x="818351" y="223990"/>
                  <a:pt x="817998" y="282741"/>
                </a:cubicBezTo>
                <a:cubicBezTo>
                  <a:pt x="817059" y="439412"/>
                  <a:pt x="886339" y="566839"/>
                  <a:pt x="972738" y="567356"/>
                </a:cubicBezTo>
                <a:cubicBezTo>
                  <a:pt x="1059136" y="567874"/>
                  <a:pt x="1129938" y="441287"/>
                  <a:pt x="1130877" y="284616"/>
                </a:cubicBezTo>
                <a:cubicBezTo>
                  <a:pt x="1131815" y="127946"/>
                  <a:pt x="1062536" y="519"/>
                  <a:pt x="976137" y="1"/>
                </a:cubicBezTo>
                <a:cubicBezTo>
                  <a:pt x="962637" y="-80"/>
                  <a:pt x="949518" y="2943"/>
                  <a:pt x="936987" y="8698"/>
                </a:cubicBezTo>
                <a:close/>
                <a:moveTo>
                  <a:pt x="361244" y="148833"/>
                </a:moveTo>
                <a:cubicBezTo>
                  <a:pt x="347480" y="149676"/>
                  <a:pt x="334488" y="153206"/>
                  <a:pt x="322626" y="159651"/>
                </a:cubicBezTo>
                <a:cubicBezTo>
                  <a:pt x="246709" y="200901"/>
                  <a:pt x="245802" y="345940"/>
                  <a:pt x="320601" y="483605"/>
                </a:cubicBezTo>
                <a:cubicBezTo>
                  <a:pt x="395401" y="621270"/>
                  <a:pt x="517582" y="699429"/>
                  <a:pt x="593499" y="658180"/>
                </a:cubicBezTo>
                <a:cubicBezTo>
                  <a:pt x="669417" y="616931"/>
                  <a:pt x="670324" y="471892"/>
                  <a:pt x="595524" y="334227"/>
                </a:cubicBezTo>
                <a:cubicBezTo>
                  <a:pt x="567474" y="282603"/>
                  <a:pt x="532762" y="239346"/>
                  <a:pt x="496325" y="207617"/>
                </a:cubicBezTo>
                <a:cubicBezTo>
                  <a:pt x="450778" y="167955"/>
                  <a:pt x="402536" y="146304"/>
                  <a:pt x="361244" y="148833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10000" cap="flat" cmpd="sng" algn="ctr">
            <a:solidFill>
              <a:srgbClr val="848058"/>
            </a:solidFill>
            <a:prstDash val="soli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Black"/>
              <a:ea typeface="+mj-ea"/>
              <a:cs typeface="+mj-cs"/>
            </a:endParaRPr>
          </a:p>
        </p:txBody>
      </p:sp>
      <p:sp>
        <p:nvSpPr>
          <p:cNvPr id="4" name="7 Elipse"/>
          <p:cNvSpPr/>
          <p:nvPr/>
        </p:nvSpPr>
        <p:spPr>
          <a:xfrm rot="15311750" flipH="1">
            <a:off x="2696804" y="1851931"/>
            <a:ext cx="1864783" cy="1727689"/>
          </a:xfrm>
          <a:custGeom>
            <a:avLst/>
            <a:gdLst/>
            <a:ahLst/>
            <a:cxnLst/>
            <a:rect l="l" t="t" r="r" b="b"/>
            <a:pathLst>
              <a:path w="1864783" h="1727689">
                <a:moveTo>
                  <a:pt x="1136151" y="1665828"/>
                </a:moveTo>
                <a:cubicBezTo>
                  <a:pt x="1132778" y="1667042"/>
                  <a:pt x="1128467" y="1671713"/>
                  <a:pt x="1125236" y="1678067"/>
                </a:cubicBezTo>
                <a:lnTo>
                  <a:pt x="1122675" y="1684281"/>
                </a:lnTo>
                <a:lnTo>
                  <a:pt x="1123528" y="1696509"/>
                </a:lnTo>
                <a:cubicBezTo>
                  <a:pt x="1126896" y="1698223"/>
                  <a:pt x="1133121" y="1692744"/>
                  <a:pt x="1137432" y="1684272"/>
                </a:cubicBezTo>
                <a:cubicBezTo>
                  <a:pt x="1141742" y="1675801"/>
                  <a:pt x="1142507" y="1667543"/>
                  <a:pt x="1139138" y="1665829"/>
                </a:cubicBezTo>
                <a:cubicBezTo>
                  <a:pt x="1138296" y="1665401"/>
                  <a:pt x="1137277" y="1665422"/>
                  <a:pt x="1136151" y="1665828"/>
                </a:cubicBezTo>
                <a:close/>
                <a:moveTo>
                  <a:pt x="1107499" y="1670291"/>
                </a:moveTo>
                <a:cubicBezTo>
                  <a:pt x="1106417" y="1670122"/>
                  <a:pt x="1105300" y="1670512"/>
                  <a:pt x="1104206" y="1671362"/>
                </a:cubicBezTo>
                <a:lnTo>
                  <a:pt x="1099646" y="1677952"/>
                </a:lnTo>
                <a:cubicBezTo>
                  <a:pt x="1098311" y="1680960"/>
                  <a:pt x="1097227" y="1684668"/>
                  <a:pt x="1096591" y="1688743"/>
                </a:cubicBezTo>
                <a:cubicBezTo>
                  <a:pt x="1094896" y="1699610"/>
                  <a:pt x="1097030" y="1708966"/>
                  <a:pt x="1101359" y="1709640"/>
                </a:cubicBezTo>
                <a:cubicBezTo>
                  <a:pt x="1105689" y="1710317"/>
                  <a:pt x="1110573" y="1702056"/>
                  <a:pt x="1112268" y="1691189"/>
                </a:cubicBezTo>
                <a:cubicBezTo>
                  <a:pt x="1113964" y="1680324"/>
                  <a:pt x="1111829" y="1670966"/>
                  <a:pt x="1107499" y="1670291"/>
                </a:cubicBezTo>
                <a:close/>
                <a:moveTo>
                  <a:pt x="968089" y="1703659"/>
                </a:moveTo>
                <a:cubicBezTo>
                  <a:pt x="966906" y="1703833"/>
                  <a:pt x="965997" y="1704296"/>
                  <a:pt x="965457" y="1705071"/>
                </a:cubicBezTo>
                <a:cubicBezTo>
                  <a:pt x="963297" y="1708172"/>
                  <a:pt x="967870" y="1715090"/>
                  <a:pt x="975669" y="1720523"/>
                </a:cubicBezTo>
                <a:cubicBezTo>
                  <a:pt x="983469" y="1725955"/>
                  <a:pt x="991543" y="1727846"/>
                  <a:pt x="993703" y="1724745"/>
                </a:cubicBezTo>
                <a:lnTo>
                  <a:pt x="988681" y="1713563"/>
                </a:lnTo>
                <a:lnTo>
                  <a:pt x="983490" y="1709294"/>
                </a:lnTo>
                <a:cubicBezTo>
                  <a:pt x="977641" y="1705219"/>
                  <a:pt x="971636" y="1703137"/>
                  <a:pt x="968089" y="1703659"/>
                </a:cubicBezTo>
                <a:close/>
                <a:moveTo>
                  <a:pt x="995454" y="1694066"/>
                </a:moveTo>
                <a:cubicBezTo>
                  <a:pt x="991956" y="1696705"/>
                  <a:pt x="994492" y="1705962"/>
                  <a:pt x="1001117" y="1714739"/>
                </a:cubicBezTo>
                <a:cubicBezTo>
                  <a:pt x="1007742" y="1723518"/>
                  <a:pt x="1015948" y="1728494"/>
                  <a:pt x="1019445" y="1725854"/>
                </a:cubicBezTo>
                <a:cubicBezTo>
                  <a:pt x="1022943" y="1723215"/>
                  <a:pt x="1020407" y="1713960"/>
                  <a:pt x="1013782" y="1705181"/>
                </a:cubicBezTo>
                <a:cubicBezTo>
                  <a:pt x="1011297" y="1701889"/>
                  <a:pt x="1008591" y="1699132"/>
                  <a:pt x="1005994" y="1697111"/>
                </a:cubicBezTo>
                <a:lnTo>
                  <a:pt x="998862" y="1693455"/>
                </a:lnTo>
                <a:cubicBezTo>
                  <a:pt x="997497" y="1693222"/>
                  <a:pt x="996328" y="1693406"/>
                  <a:pt x="995454" y="1694066"/>
                </a:cubicBezTo>
                <a:close/>
                <a:moveTo>
                  <a:pt x="1046983" y="1669036"/>
                </a:moveTo>
                <a:cubicBezTo>
                  <a:pt x="1041533" y="1670039"/>
                  <a:pt x="1039456" y="1683557"/>
                  <a:pt x="1042343" y="1699228"/>
                </a:cubicBezTo>
                <a:cubicBezTo>
                  <a:pt x="1045229" y="1714899"/>
                  <a:pt x="1051986" y="1726790"/>
                  <a:pt x="1057435" y="1725786"/>
                </a:cubicBezTo>
                <a:cubicBezTo>
                  <a:pt x="1058758" y="1725542"/>
                  <a:pt x="1059881" y="1724562"/>
                  <a:pt x="1059454" y="1722228"/>
                </a:cubicBezTo>
                <a:cubicBezTo>
                  <a:pt x="1062263" y="1726338"/>
                  <a:pt x="1065371" y="1728307"/>
                  <a:pt x="1067838" y="1727518"/>
                </a:cubicBezTo>
                <a:cubicBezTo>
                  <a:pt x="1073116" y="1725830"/>
                  <a:pt x="1073458" y="1712157"/>
                  <a:pt x="1068603" y="1696980"/>
                </a:cubicBezTo>
                <a:cubicBezTo>
                  <a:pt x="1065059" y="1685899"/>
                  <a:pt x="1059724" y="1677079"/>
                  <a:pt x="1054172" y="1675026"/>
                </a:cubicBezTo>
                <a:lnTo>
                  <a:pt x="1051234" y="1670558"/>
                </a:lnTo>
                <a:close/>
                <a:moveTo>
                  <a:pt x="1074121" y="1658997"/>
                </a:moveTo>
                <a:lnTo>
                  <a:pt x="1071198" y="1661125"/>
                </a:lnTo>
                <a:cubicBezTo>
                  <a:pt x="1068647" y="1665002"/>
                  <a:pt x="1067310" y="1673729"/>
                  <a:pt x="1068064" y="1683725"/>
                </a:cubicBezTo>
                <a:cubicBezTo>
                  <a:pt x="1069069" y="1697054"/>
                  <a:pt x="1073409" y="1707594"/>
                  <a:pt x="1077760" y="1707266"/>
                </a:cubicBezTo>
                <a:cubicBezTo>
                  <a:pt x="1082110" y="1706937"/>
                  <a:pt x="1084821" y="1695866"/>
                  <a:pt x="1083816" y="1682537"/>
                </a:cubicBezTo>
                <a:cubicBezTo>
                  <a:pt x="1082811" y="1669209"/>
                  <a:pt x="1078471" y="1658669"/>
                  <a:pt x="1074121" y="1658997"/>
                </a:cubicBezTo>
                <a:close/>
                <a:moveTo>
                  <a:pt x="1019545" y="1668350"/>
                </a:moveTo>
                <a:cubicBezTo>
                  <a:pt x="1015556" y="1670115"/>
                  <a:pt x="1016706" y="1681455"/>
                  <a:pt x="1022113" y="1693679"/>
                </a:cubicBezTo>
                <a:cubicBezTo>
                  <a:pt x="1027520" y="1705903"/>
                  <a:pt x="1035137" y="1714382"/>
                  <a:pt x="1039127" y="1712618"/>
                </a:cubicBezTo>
                <a:cubicBezTo>
                  <a:pt x="1043117" y="1710853"/>
                  <a:pt x="1041967" y="1699513"/>
                  <a:pt x="1036560" y="1687288"/>
                </a:cubicBezTo>
                <a:cubicBezTo>
                  <a:pt x="1032505" y="1678121"/>
                  <a:pt x="1027205" y="1671059"/>
                  <a:pt x="1023127" y="1668846"/>
                </a:cubicBezTo>
                <a:close/>
                <a:moveTo>
                  <a:pt x="1165270" y="1590924"/>
                </a:moveTo>
                <a:lnTo>
                  <a:pt x="1150213" y="1606732"/>
                </a:lnTo>
                <a:cubicBezTo>
                  <a:pt x="1144527" y="1617906"/>
                  <a:pt x="1144003" y="1629042"/>
                  <a:pt x="1149039" y="1631606"/>
                </a:cubicBezTo>
                <a:cubicBezTo>
                  <a:pt x="1154077" y="1634170"/>
                  <a:pt x="1162772" y="1627190"/>
                  <a:pt x="1168457" y="1616015"/>
                </a:cubicBezTo>
                <a:cubicBezTo>
                  <a:pt x="1174144" y="1604842"/>
                  <a:pt x="1174669" y="1593704"/>
                  <a:pt x="1169630" y="1591141"/>
                </a:cubicBezTo>
                <a:cubicBezTo>
                  <a:pt x="1168371" y="1590500"/>
                  <a:pt x="1166883" y="1590456"/>
                  <a:pt x="1165270" y="1590924"/>
                </a:cubicBezTo>
                <a:close/>
                <a:moveTo>
                  <a:pt x="907055" y="1651379"/>
                </a:moveTo>
                <a:cubicBezTo>
                  <a:pt x="905412" y="1651727"/>
                  <a:pt x="904121" y="1652469"/>
                  <a:pt x="903314" y="1653628"/>
                </a:cubicBezTo>
                <a:cubicBezTo>
                  <a:pt x="900082" y="1658267"/>
                  <a:pt x="905804" y="1667837"/>
                  <a:pt x="916092" y="1675002"/>
                </a:cubicBezTo>
                <a:cubicBezTo>
                  <a:pt x="926380" y="1682168"/>
                  <a:pt x="937340" y="1684216"/>
                  <a:pt x="940570" y="1679577"/>
                </a:cubicBezTo>
                <a:cubicBezTo>
                  <a:pt x="943800" y="1674939"/>
                  <a:pt x="938080" y="1665370"/>
                  <a:pt x="927792" y="1658204"/>
                </a:cubicBezTo>
                <a:close/>
                <a:moveTo>
                  <a:pt x="1114168" y="1577193"/>
                </a:moveTo>
                <a:cubicBezTo>
                  <a:pt x="1112548" y="1576939"/>
                  <a:pt x="1110894" y="1577425"/>
                  <a:pt x="1109286" y="1578520"/>
                </a:cubicBezTo>
                <a:lnTo>
                  <a:pt x="1102660" y="1587117"/>
                </a:lnTo>
                <a:cubicBezTo>
                  <a:pt x="1100748" y="1591060"/>
                  <a:pt x="1099231" y="1595939"/>
                  <a:pt x="1098392" y="1601313"/>
                </a:cubicBezTo>
                <a:cubicBezTo>
                  <a:pt x="1096156" y="1615646"/>
                  <a:pt x="1099594" y="1628083"/>
                  <a:pt x="1106069" y="1629094"/>
                </a:cubicBezTo>
                <a:cubicBezTo>
                  <a:pt x="1112546" y="1630104"/>
                  <a:pt x="1119609" y="1619305"/>
                  <a:pt x="1121845" y="1604972"/>
                </a:cubicBezTo>
                <a:cubicBezTo>
                  <a:pt x="1124081" y="1590640"/>
                  <a:pt x="1120645" y="1578202"/>
                  <a:pt x="1114168" y="1577193"/>
                </a:cubicBezTo>
                <a:close/>
                <a:moveTo>
                  <a:pt x="945619" y="1615146"/>
                </a:moveTo>
                <a:cubicBezTo>
                  <a:pt x="940386" y="1619094"/>
                  <a:pt x="943229" y="1631681"/>
                  <a:pt x="951967" y="1643259"/>
                </a:cubicBezTo>
                <a:cubicBezTo>
                  <a:pt x="960706" y="1654838"/>
                  <a:pt x="972031" y="1661023"/>
                  <a:pt x="977263" y="1657074"/>
                </a:cubicBezTo>
                <a:cubicBezTo>
                  <a:pt x="982494" y="1653126"/>
                  <a:pt x="979652" y="1640539"/>
                  <a:pt x="970914" y="1628960"/>
                </a:cubicBezTo>
                <a:cubicBezTo>
                  <a:pt x="967637" y="1624619"/>
                  <a:pt x="963996" y="1621035"/>
                  <a:pt x="960449" y="1618461"/>
                </a:cubicBezTo>
                <a:lnTo>
                  <a:pt x="950549" y="1614011"/>
                </a:lnTo>
                <a:cubicBezTo>
                  <a:pt x="948615" y="1613805"/>
                  <a:pt x="946927" y="1614158"/>
                  <a:pt x="945619" y="1615146"/>
                </a:cubicBezTo>
                <a:close/>
                <a:moveTo>
                  <a:pt x="999846" y="1547182"/>
                </a:moveTo>
                <a:lnTo>
                  <a:pt x="995194" y="1551811"/>
                </a:lnTo>
                <a:cubicBezTo>
                  <a:pt x="993247" y="1555934"/>
                  <a:pt x="992598" y="1562352"/>
                  <a:pt x="993669" y="1569895"/>
                </a:cubicBezTo>
                <a:lnTo>
                  <a:pt x="990704" y="1565460"/>
                </a:lnTo>
                <a:lnTo>
                  <a:pt x="986102" y="1562268"/>
                </a:lnTo>
                <a:cubicBezTo>
                  <a:pt x="984156" y="1561363"/>
                  <a:pt x="982373" y="1561174"/>
                  <a:pt x="980881" y="1561835"/>
                </a:cubicBezTo>
                <a:cubicBezTo>
                  <a:pt x="974913" y="1564474"/>
                  <a:pt x="975856" y="1579685"/>
                  <a:pt x="982989" y="1595809"/>
                </a:cubicBezTo>
                <a:cubicBezTo>
                  <a:pt x="990121" y="1611932"/>
                  <a:pt x="1000741" y="1622863"/>
                  <a:pt x="1006709" y="1620222"/>
                </a:cubicBezTo>
                <a:cubicBezTo>
                  <a:pt x="1009042" y="1619190"/>
                  <a:pt x="1010319" y="1616237"/>
                  <a:pt x="1009374" y="1611983"/>
                </a:cubicBezTo>
                <a:cubicBezTo>
                  <a:pt x="1014068" y="1617934"/>
                  <a:pt x="1019027" y="1620957"/>
                  <a:pt x="1023035" y="1619675"/>
                </a:cubicBezTo>
                <a:cubicBezTo>
                  <a:pt x="1030930" y="1617151"/>
                  <a:pt x="1032138" y="1598875"/>
                  <a:pt x="1025735" y="1578856"/>
                </a:cubicBezTo>
                <a:cubicBezTo>
                  <a:pt x="1019331" y="1558838"/>
                  <a:pt x="1007740" y="1544657"/>
                  <a:pt x="999846" y="1547182"/>
                </a:cubicBezTo>
                <a:close/>
                <a:moveTo>
                  <a:pt x="1196953" y="1494895"/>
                </a:moveTo>
                <a:cubicBezTo>
                  <a:pt x="1194678" y="1495317"/>
                  <a:pt x="1192312" y="1496219"/>
                  <a:pt x="1189932" y="1497551"/>
                </a:cubicBezTo>
                <a:lnTo>
                  <a:pt x="1170320" y="1519668"/>
                </a:lnTo>
                <a:cubicBezTo>
                  <a:pt x="1161036" y="1537913"/>
                  <a:pt x="1161678" y="1556860"/>
                  <a:pt x="1171755" y="1561988"/>
                </a:cubicBezTo>
                <a:cubicBezTo>
                  <a:pt x="1181831" y="1567116"/>
                  <a:pt x="1197526" y="1556480"/>
                  <a:pt x="1206810" y="1538234"/>
                </a:cubicBezTo>
                <a:cubicBezTo>
                  <a:pt x="1216095" y="1519988"/>
                  <a:pt x="1215453" y="1501040"/>
                  <a:pt x="1205376" y="1495912"/>
                </a:cubicBezTo>
                <a:cubicBezTo>
                  <a:pt x="1202858" y="1494631"/>
                  <a:pt x="1199986" y="1494334"/>
                  <a:pt x="1196953" y="1494895"/>
                </a:cubicBezTo>
                <a:close/>
                <a:moveTo>
                  <a:pt x="1032226" y="1534714"/>
                </a:moveTo>
                <a:cubicBezTo>
                  <a:pt x="1024075" y="1536215"/>
                  <a:pt x="1020553" y="1554189"/>
                  <a:pt x="1024360" y="1574859"/>
                </a:cubicBezTo>
                <a:cubicBezTo>
                  <a:pt x="1028167" y="1595529"/>
                  <a:pt x="1037861" y="1611069"/>
                  <a:pt x="1046013" y="1609567"/>
                </a:cubicBezTo>
                <a:cubicBezTo>
                  <a:pt x="1049617" y="1608903"/>
                  <a:pt x="1052316" y="1605020"/>
                  <a:pt x="1052998" y="1598875"/>
                </a:cubicBezTo>
                <a:cubicBezTo>
                  <a:pt x="1055248" y="1606292"/>
                  <a:pt x="1058954" y="1610794"/>
                  <a:pt x="1062713" y="1610511"/>
                </a:cubicBezTo>
                <a:cubicBezTo>
                  <a:pt x="1069221" y="1610021"/>
                  <a:pt x="1073421" y="1595371"/>
                  <a:pt x="1072096" y="1577791"/>
                </a:cubicBezTo>
                <a:cubicBezTo>
                  <a:pt x="1070770" y="1560210"/>
                  <a:pt x="1064420" y="1546355"/>
                  <a:pt x="1057913" y="1546847"/>
                </a:cubicBezTo>
                <a:cubicBezTo>
                  <a:pt x="1056286" y="1546969"/>
                  <a:pt x="1054803" y="1547977"/>
                  <a:pt x="1053515" y="1549693"/>
                </a:cubicBezTo>
                <a:lnTo>
                  <a:pt x="1050965" y="1554680"/>
                </a:lnTo>
                <a:lnTo>
                  <a:pt x="1050564" y="1558781"/>
                </a:lnTo>
                <a:cubicBezTo>
                  <a:pt x="1047979" y="1548191"/>
                  <a:pt x="1043297" y="1540146"/>
                  <a:pt x="1038513" y="1536598"/>
                </a:cubicBezTo>
                <a:close/>
                <a:moveTo>
                  <a:pt x="833785" y="1581686"/>
                </a:moveTo>
                <a:cubicBezTo>
                  <a:pt x="830847" y="1582624"/>
                  <a:pt x="828456" y="1584241"/>
                  <a:pt x="826841" y="1586560"/>
                </a:cubicBezTo>
                <a:cubicBezTo>
                  <a:pt x="820379" y="1595838"/>
                  <a:pt x="828759" y="1612844"/>
                  <a:pt x="845559" y="1624544"/>
                </a:cubicBezTo>
                <a:cubicBezTo>
                  <a:pt x="862358" y="1636245"/>
                  <a:pt x="881215" y="1638210"/>
                  <a:pt x="887676" y="1628933"/>
                </a:cubicBezTo>
                <a:cubicBezTo>
                  <a:pt x="894138" y="1619655"/>
                  <a:pt x="885758" y="1602649"/>
                  <a:pt x="868959" y="1590949"/>
                </a:cubicBezTo>
                <a:lnTo>
                  <a:pt x="841229" y="1580713"/>
                </a:lnTo>
                <a:cubicBezTo>
                  <a:pt x="838502" y="1580662"/>
                  <a:pt x="835990" y="1580984"/>
                  <a:pt x="833785" y="1581686"/>
                </a:cubicBezTo>
                <a:close/>
                <a:moveTo>
                  <a:pt x="1109572" y="1461521"/>
                </a:moveTo>
                <a:cubicBezTo>
                  <a:pt x="1107217" y="1462800"/>
                  <a:pt x="1104934" y="1464644"/>
                  <a:pt x="1102793" y="1466963"/>
                </a:cubicBezTo>
                <a:lnTo>
                  <a:pt x="1094335" y="1480320"/>
                </a:lnTo>
                <a:cubicBezTo>
                  <a:pt x="1091987" y="1485646"/>
                  <a:pt x="1090184" y="1491748"/>
                  <a:pt x="1089156" y="1498330"/>
                </a:cubicBezTo>
                <a:cubicBezTo>
                  <a:pt x="1085505" y="1521733"/>
                  <a:pt x="1093045" y="1542342"/>
                  <a:pt x="1105997" y="1544364"/>
                </a:cubicBezTo>
                <a:cubicBezTo>
                  <a:pt x="1118950" y="1546385"/>
                  <a:pt x="1132410" y="1529052"/>
                  <a:pt x="1136062" y="1505649"/>
                </a:cubicBezTo>
                <a:cubicBezTo>
                  <a:pt x="1139712" y="1482246"/>
                  <a:pt x="1132173" y="1461636"/>
                  <a:pt x="1119221" y="1459614"/>
                </a:cubicBezTo>
                <a:cubicBezTo>
                  <a:pt x="1115983" y="1459110"/>
                  <a:pt x="1112713" y="1459813"/>
                  <a:pt x="1109572" y="1461521"/>
                </a:cubicBezTo>
                <a:close/>
                <a:moveTo>
                  <a:pt x="895056" y="1511009"/>
                </a:moveTo>
                <a:cubicBezTo>
                  <a:pt x="891481" y="1510987"/>
                  <a:pt x="888266" y="1511911"/>
                  <a:pt x="885650" y="1513884"/>
                </a:cubicBezTo>
                <a:cubicBezTo>
                  <a:pt x="875187" y="1521782"/>
                  <a:pt x="878272" y="1543510"/>
                  <a:pt x="892540" y="1562416"/>
                </a:cubicBezTo>
                <a:cubicBezTo>
                  <a:pt x="906809" y="1581322"/>
                  <a:pt x="926858" y="1590246"/>
                  <a:pt x="937322" y="1582349"/>
                </a:cubicBezTo>
                <a:cubicBezTo>
                  <a:pt x="947785" y="1574452"/>
                  <a:pt x="944701" y="1552724"/>
                  <a:pt x="930432" y="1533818"/>
                </a:cubicBezTo>
                <a:cubicBezTo>
                  <a:pt x="926419" y="1528501"/>
                  <a:pt x="921948" y="1523973"/>
                  <a:pt x="917363" y="1520387"/>
                </a:cubicBezTo>
                <a:lnTo>
                  <a:pt x="903601" y="1512606"/>
                </a:lnTo>
                <a:cubicBezTo>
                  <a:pt x="900619" y="1511573"/>
                  <a:pt x="897736" y="1511025"/>
                  <a:pt x="895056" y="1511009"/>
                </a:cubicBezTo>
                <a:close/>
                <a:moveTo>
                  <a:pt x="1274205" y="1369911"/>
                </a:moveTo>
                <a:cubicBezTo>
                  <a:pt x="1258651" y="1375020"/>
                  <a:pt x="1242970" y="1389098"/>
                  <a:pt x="1232859" y="1408969"/>
                </a:cubicBezTo>
                <a:lnTo>
                  <a:pt x="1227741" y="1420971"/>
                </a:lnTo>
                <a:cubicBezTo>
                  <a:pt x="1217999" y="1449040"/>
                  <a:pt x="1223556" y="1476709"/>
                  <a:pt x="1242250" y="1486222"/>
                </a:cubicBezTo>
                <a:cubicBezTo>
                  <a:pt x="1263615" y="1497094"/>
                  <a:pt x="1294050" y="1480132"/>
                  <a:pt x="1310227" y="1448337"/>
                </a:cubicBezTo>
                <a:cubicBezTo>
                  <a:pt x="1326406" y="1416544"/>
                  <a:pt x="1322201" y="1381956"/>
                  <a:pt x="1300836" y="1371086"/>
                </a:cubicBezTo>
                <a:cubicBezTo>
                  <a:pt x="1292825" y="1367008"/>
                  <a:pt x="1283538" y="1366845"/>
                  <a:pt x="1274205" y="1369911"/>
                </a:cubicBezTo>
                <a:close/>
                <a:moveTo>
                  <a:pt x="706676" y="1507985"/>
                </a:moveTo>
                <a:cubicBezTo>
                  <a:pt x="697001" y="1509689"/>
                  <a:pt x="688891" y="1514217"/>
                  <a:pt x="683754" y="1521594"/>
                </a:cubicBezTo>
                <a:cubicBezTo>
                  <a:pt x="670053" y="1541264"/>
                  <a:pt x="682677" y="1573739"/>
                  <a:pt x="711950" y="1594127"/>
                </a:cubicBezTo>
                <a:cubicBezTo>
                  <a:pt x="741223" y="1614516"/>
                  <a:pt x="776060" y="1615099"/>
                  <a:pt x="789761" y="1595428"/>
                </a:cubicBezTo>
                <a:cubicBezTo>
                  <a:pt x="801748" y="1578216"/>
                  <a:pt x="793582" y="1551201"/>
                  <a:pt x="771742" y="1531058"/>
                </a:cubicBezTo>
                <a:lnTo>
                  <a:pt x="761564" y="1522894"/>
                </a:lnTo>
                <a:cubicBezTo>
                  <a:pt x="743269" y="1510151"/>
                  <a:pt x="722799" y="1505145"/>
                  <a:pt x="706676" y="1507985"/>
                </a:cubicBezTo>
                <a:close/>
                <a:moveTo>
                  <a:pt x="932399" y="1390843"/>
                </a:moveTo>
                <a:lnTo>
                  <a:pt x="922759" y="1399055"/>
                </a:lnTo>
                <a:cubicBezTo>
                  <a:pt x="920912" y="1402121"/>
                  <a:pt x="919497" y="1405880"/>
                  <a:pt x="918537" y="1410177"/>
                </a:cubicBezTo>
                <a:cubicBezTo>
                  <a:pt x="915656" y="1423065"/>
                  <a:pt x="916861" y="1440790"/>
                  <a:pt x="922742" y="1459176"/>
                </a:cubicBezTo>
                <a:lnTo>
                  <a:pt x="933640" y="1478794"/>
                </a:lnTo>
                <a:lnTo>
                  <a:pt x="934812" y="1483781"/>
                </a:lnTo>
                <a:cubicBezTo>
                  <a:pt x="936878" y="1488451"/>
                  <a:pt x="939178" y="1492829"/>
                  <a:pt x="943151" y="1495915"/>
                </a:cubicBezTo>
                <a:cubicBezTo>
                  <a:pt x="943461" y="1497241"/>
                  <a:pt x="944259" y="1498107"/>
                  <a:pt x="945159" y="1498837"/>
                </a:cubicBezTo>
                <a:cubicBezTo>
                  <a:pt x="954639" y="1516615"/>
                  <a:pt x="968241" y="1525992"/>
                  <a:pt x="977511" y="1521891"/>
                </a:cubicBezTo>
                <a:cubicBezTo>
                  <a:pt x="985685" y="1518276"/>
                  <a:pt x="988372" y="1505122"/>
                  <a:pt x="983766" y="1489038"/>
                </a:cubicBezTo>
                <a:cubicBezTo>
                  <a:pt x="986960" y="1476325"/>
                  <a:pt x="985690" y="1458925"/>
                  <a:pt x="979920" y="1440887"/>
                </a:cubicBezTo>
                <a:cubicBezTo>
                  <a:pt x="969465" y="1408198"/>
                  <a:pt x="948189" y="1385793"/>
                  <a:pt x="932399" y="1390843"/>
                </a:cubicBezTo>
                <a:close/>
                <a:moveTo>
                  <a:pt x="1017867" y="1365054"/>
                </a:moveTo>
                <a:cubicBezTo>
                  <a:pt x="1001564" y="1368057"/>
                  <a:pt x="993387" y="1397853"/>
                  <a:pt x="999604" y="1431605"/>
                </a:cubicBezTo>
                <a:cubicBezTo>
                  <a:pt x="1003013" y="1450114"/>
                  <a:pt x="1010042" y="1465969"/>
                  <a:pt x="1018773" y="1475697"/>
                </a:cubicBezTo>
                <a:cubicBezTo>
                  <a:pt x="1021632" y="1496569"/>
                  <a:pt x="1031600" y="1510831"/>
                  <a:pt x="1042024" y="1510044"/>
                </a:cubicBezTo>
                <a:cubicBezTo>
                  <a:pt x="1055039" y="1509063"/>
                  <a:pt x="1063835" y="1484995"/>
                  <a:pt x="1061670" y="1456289"/>
                </a:cubicBezTo>
                <a:lnTo>
                  <a:pt x="1058292" y="1443635"/>
                </a:lnTo>
                <a:lnTo>
                  <a:pt x="1058643" y="1420731"/>
                </a:lnTo>
                <a:cubicBezTo>
                  <a:pt x="1055146" y="1401746"/>
                  <a:pt x="1047840" y="1385552"/>
                  <a:pt x="1039215" y="1375552"/>
                </a:cubicBezTo>
                <a:cubicBezTo>
                  <a:pt x="1036340" y="1372217"/>
                  <a:pt x="1033318" y="1369572"/>
                  <a:pt x="1030242" y="1367741"/>
                </a:cubicBezTo>
                <a:close/>
                <a:moveTo>
                  <a:pt x="1179402" y="1288038"/>
                </a:moveTo>
                <a:cubicBezTo>
                  <a:pt x="1169103" y="1286430"/>
                  <a:pt x="1158811" y="1289586"/>
                  <a:pt x="1149632" y="1296310"/>
                </a:cubicBezTo>
                <a:cubicBezTo>
                  <a:pt x="1138159" y="1304714"/>
                  <a:pt x="1128427" y="1318692"/>
                  <a:pt x="1122600" y="1335909"/>
                </a:cubicBezTo>
                <a:cubicBezTo>
                  <a:pt x="1120658" y="1341646"/>
                  <a:pt x="1119150" y="1347745"/>
                  <a:pt x="1118155" y="1354118"/>
                </a:cubicBezTo>
                <a:cubicBezTo>
                  <a:pt x="1111791" y="1394897"/>
                  <a:pt x="1128897" y="1431429"/>
                  <a:pt x="1156359" y="1435716"/>
                </a:cubicBezTo>
                <a:cubicBezTo>
                  <a:pt x="1183822" y="1440000"/>
                  <a:pt x="1211244" y="1410415"/>
                  <a:pt x="1217606" y="1369635"/>
                </a:cubicBezTo>
                <a:cubicBezTo>
                  <a:pt x="1223969" y="1328855"/>
                  <a:pt x="1206864" y="1292322"/>
                  <a:pt x="1179402" y="1288038"/>
                </a:cubicBezTo>
                <a:close/>
                <a:moveTo>
                  <a:pt x="751590" y="1391051"/>
                </a:moveTo>
                <a:cubicBezTo>
                  <a:pt x="729404" y="1407794"/>
                  <a:pt x="731575" y="1448075"/>
                  <a:pt x="756438" y="1481019"/>
                </a:cubicBezTo>
                <a:cubicBezTo>
                  <a:pt x="781301" y="1513963"/>
                  <a:pt x="819442" y="1527095"/>
                  <a:pt x="841628" y="1510352"/>
                </a:cubicBezTo>
                <a:cubicBezTo>
                  <a:pt x="863813" y="1493607"/>
                  <a:pt x="861643" y="1453327"/>
                  <a:pt x="836779" y="1420384"/>
                </a:cubicBezTo>
                <a:cubicBezTo>
                  <a:pt x="832894" y="1415236"/>
                  <a:pt x="828685" y="1410572"/>
                  <a:pt x="824264" y="1406431"/>
                </a:cubicBezTo>
                <a:cubicBezTo>
                  <a:pt x="810999" y="1394005"/>
                  <a:pt x="795820" y="1386279"/>
                  <a:pt x="781738" y="1384287"/>
                </a:cubicBezTo>
                <a:cubicBezTo>
                  <a:pt x="770472" y="1382694"/>
                  <a:pt x="759909" y="1384771"/>
                  <a:pt x="751590" y="1391051"/>
                </a:cubicBezTo>
                <a:close/>
                <a:moveTo>
                  <a:pt x="1439227" y="1188336"/>
                </a:moveTo>
                <a:cubicBezTo>
                  <a:pt x="1420139" y="1196477"/>
                  <a:pt x="1400287" y="1209224"/>
                  <a:pt x="1382111" y="1225916"/>
                </a:cubicBezTo>
                <a:cubicBezTo>
                  <a:pt x="1357876" y="1248171"/>
                  <a:pt x="1341211" y="1273222"/>
                  <a:pt x="1333856" y="1295733"/>
                </a:cubicBezTo>
                <a:cubicBezTo>
                  <a:pt x="1326502" y="1318244"/>
                  <a:pt x="1328461" y="1338215"/>
                  <a:pt x="1341474" y="1350310"/>
                </a:cubicBezTo>
                <a:cubicBezTo>
                  <a:pt x="1367500" y="1374501"/>
                  <a:pt x="1427891" y="1358028"/>
                  <a:pt x="1476359" y="1313518"/>
                </a:cubicBezTo>
                <a:cubicBezTo>
                  <a:pt x="1524829" y="1269007"/>
                  <a:pt x="1543023" y="1213314"/>
                  <a:pt x="1516996" y="1189123"/>
                </a:cubicBezTo>
                <a:cubicBezTo>
                  <a:pt x="1500730" y="1174005"/>
                  <a:pt x="1471040" y="1174770"/>
                  <a:pt x="1439227" y="1188336"/>
                </a:cubicBezTo>
                <a:close/>
                <a:moveTo>
                  <a:pt x="475475" y="1425838"/>
                </a:moveTo>
                <a:cubicBezTo>
                  <a:pt x="441026" y="1428900"/>
                  <a:pt x="414493" y="1442244"/>
                  <a:pt x="407292" y="1463251"/>
                </a:cubicBezTo>
                <a:cubicBezTo>
                  <a:pt x="395771" y="1496864"/>
                  <a:pt x="438104" y="1537368"/>
                  <a:pt x="501847" y="1553720"/>
                </a:cubicBezTo>
                <a:cubicBezTo>
                  <a:pt x="565588" y="1570072"/>
                  <a:pt x="626601" y="1556080"/>
                  <a:pt x="638122" y="1522467"/>
                </a:cubicBezTo>
                <a:cubicBezTo>
                  <a:pt x="643883" y="1505661"/>
                  <a:pt x="636180" y="1487132"/>
                  <a:pt x="619069" y="1470760"/>
                </a:cubicBezTo>
                <a:cubicBezTo>
                  <a:pt x="601957" y="1454388"/>
                  <a:pt x="575438" y="1440174"/>
                  <a:pt x="543567" y="1431998"/>
                </a:cubicBezTo>
                <a:cubicBezTo>
                  <a:pt x="519664" y="1425866"/>
                  <a:pt x="496145" y="1424002"/>
                  <a:pt x="475475" y="1425838"/>
                </a:cubicBezTo>
                <a:close/>
                <a:moveTo>
                  <a:pt x="1723205" y="934308"/>
                </a:moveTo>
                <a:cubicBezTo>
                  <a:pt x="1694690" y="945101"/>
                  <a:pt x="1665492" y="962926"/>
                  <a:pt x="1639301" y="986979"/>
                </a:cubicBezTo>
                <a:cubicBezTo>
                  <a:pt x="1613107" y="1011033"/>
                  <a:pt x="1593638" y="1037900"/>
                  <a:pt x="1581784" y="1064179"/>
                </a:cubicBezTo>
                <a:cubicBezTo>
                  <a:pt x="1562026" y="1107977"/>
                  <a:pt x="1563420" y="1150144"/>
                  <a:pt x="1590088" y="1174932"/>
                </a:cubicBezTo>
                <a:cubicBezTo>
                  <a:pt x="1632759" y="1214592"/>
                  <a:pt x="1723972" y="1194744"/>
                  <a:pt x="1793819" y="1130601"/>
                </a:cubicBezTo>
                <a:cubicBezTo>
                  <a:pt x="1863668" y="1066458"/>
                  <a:pt x="1885700" y="982310"/>
                  <a:pt x="1843032" y="942649"/>
                </a:cubicBezTo>
                <a:cubicBezTo>
                  <a:pt x="1816362" y="917862"/>
                  <a:pt x="1770732" y="916319"/>
                  <a:pt x="1723205" y="934308"/>
                </a:cubicBezTo>
                <a:close/>
                <a:moveTo>
                  <a:pt x="105204" y="1335988"/>
                </a:moveTo>
                <a:cubicBezTo>
                  <a:pt x="54815" y="1342570"/>
                  <a:pt x="15319" y="1365474"/>
                  <a:pt x="3513" y="1399916"/>
                </a:cubicBezTo>
                <a:cubicBezTo>
                  <a:pt x="-15375" y="1455024"/>
                  <a:pt x="43778" y="1518800"/>
                  <a:pt x="135636" y="1542364"/>
                </a:cubicBezTo>
                <a:cubicBezTo>
                  <a:pt x="227493" y="1565929"/>
                  <a:pt x="317270" y="1540359"/>
                  <a:pt x="336159" y="1485251"/>
                </a:cubicBezTo>
                <a:cubicBezTo>
                  <a:pt x="347964" y="1450809"/>
                  <a:pt x="329284" y="1412980"/>
                  <a:pt x="291188" y="1383699"/>
                </a:cubicBezTo>
                <a:cubicBezTo>
                  <a:pt x="268331" y="1366131"/>
                  <a:pt x="238483" y="1351639"/>
                  <a:pt x="204036" y="1342803"/>
                </a:cubicBezTo>
                <a:cubicBezTo>
                  <a:pt x="169591" y="1333966"/>
                  <a:pt x="135436" y="1332039"/>
                  <a:pt x="105204" y="1335988"/>
                </a:cubicBezTo>
                <a:close/>
                <a:moveTo>
                  <a:pt x="929887" y="1117825"/>
                </a:moveTo>
                <a:cubicBezTo>
                  <a:pt x="920908" y="1119479"/>
                  <a:pt x="912963" y="1124268"/>
                  <a:pt x="906491" y="1131649"/>
                </a:cubicBezTo>
                <a:cubicBezTo>
                  <a:pt x="902025" y="1129403"/>
                  <a:pt x="897555" y="1129982"/>
                  <a:pt x="893226" y="1131367"/>
                </a:cubicBezTo>
                <a:cubicBezTo>
                  <a:pt x="880673" y="1135382"/>
                  <a:pt x="871087" y="1145606"/>
                  <a:pt x="864969" y="1159821"/>
                </a:cubicBezTo>
                <a:cubicBezTo>
                  <a:pt x="854774" y="1183512"/>
                  <a:pt x="854213" y="1218290"/>
                  <a:pt x="865599" y="1253891"/>
                </a:cubicBezTo>
                <a:lnTo>
                  <a:pt x="867279" y="1257576"/>
                </a:lnTo>
                <a:lnTo>
                  <a:pt x="863324" y="1253309"/>
                </a:lnTo>
                <a:lnTo>
                  <a:pt x="849262" y="1243952"/>
                </a:lnTo>
                <a:cubicBezTo>
                  <a:pt x="837986" y="1238230"/>
                  <a:pt x="826856" y="1236900"/>
                  <a:pt x="817366" y="1241098"/>
                </a:cubicBezTo>
                <a:cubicBezTo>
                  <a:pt x="792058" y="1252293"/>
                  <a:pt x="787993" y="1298559"/>
                  <a:pt x="808286" y="1344436"/>
                </a:cubicBezTo>
                <a:cubicBezTo>
                  <a:pt x="828580" y="1390313"/>
                  <a:pt x="865547" y="1418428"/>
                  <a:pt x="890855" y="1407233"/>
                </a:cubicBezTo>
                <a:cubicBezTo>
                  <a:pt x="913522" y="1397206"/>
                  <a:pt x="919148" y="1359048"/>
                  <a:pt x="904556" y="1318547"/>
                </a:cubicBezTo>
                <a:cubicBezTo>
                  <a:pt x="921793" y="1335617"/>
                  <a:pt x="941658" y="1343248"/>
                  <a:pt x="959206" y="1337636"/>
                </a:cubicBezTo>
                <a:lnTo>
                  <a:pt x="968494" y="1330714"/>
                </a:lnTo>
                <a:lnTo>
                  <a:pt x="969114" y="1330807"/>
                </a:lnTo>
                <a:cubicBezTo>
                  <a:pt x="987568" y="1327408"/>
                  <a:pt x="1001654" y="1310765"/>
                  <a:pt x="1008538" y="1286853"/>
                </a:cubicBezTo>
                <a:cubicBezTo>
                  <a:pt x="1013194" y="1334171"/>
                  <a:pt x="1037733" y="1370057"/>
                  <a:pt x="1064278" y="1368056"/>
                </a:cubicBezTo>
                <a:cubicBezTo>
                  <a:pt x="1091873" y="1365976"/>
                  <a:pt x="1111185" y="1323738"/>
                  <a:pt x="1107414" y="1273715"/>
                </a:cubicBezTo>
                <a:cubicBezTo>
                  <a:pt x="1103642" y="1223692"/>
                  <a:pt x="1078214" y="1184827"/>
                  <a:pt x="1050619" y="1186908"/>
                </a:cubicBezTo>
                <a:cubicBezTo>
                  <a:pt x="1040271" y="1187688"/>
                  <a:pt x="1031087" y="1194115"/>
                  <a:pt x="1023849" y="1204483"/>
                </a:cubicBezTo>
                <a:lnTo>
                  <a:pt x="1015871" y="1219371"/>
                </a:lnTo>
                <a:lnTo>
                  <a:pt x="1013174" y="1229689"/>
                </a:lnTo>
                <a:lnTo>
                  <a:pt x="1012090" y="1212788"/>
                </a:lnTo>
                <a:cubicBezTo>
                  <a:pt x="1005319" y="1176029"/>
                  <a:pt x="988404" y="1145637"/>
                  <a:pt x="968231" y="1129566"/>
                </a:cubicBezTo>
                <a:cubicBezTo>
                  <a:pt x="956126" y="1119924"/>
                  <a:pt x="942849" y="1115437"/>
                  <a:pt x="929887" y="1117825"/>
                </a:cubicBezTo>
                <a:close/>
                <a:moveTo>
                  <a:pt x="1311542" y="1009881"/>
                </a:moveTo>
                <a:cubicBezTo>
                  <a:pt x="1296739" y="1014702"/>
                  <a:pt x="1281088" y="1024164"/>
                  <a:pt x="1266004" y="1037337"/>
                </a:cubicBezTo>
                <a:cubicBezTo>
                  <a:pt x="1247907" y="1053144"/>
                  <a:pt x="1230627" y="1074297"/>
                  <a:pt x="1216617" y="1099182"/>
                </a:cubicBezTo>
                <a:lnTo>
                  <a:pt x="1204360" y="1124032"/>
                </a:lnTo>
                <a:cubicBezTo>
                  <a:pt x="1179848" y="1181701"/>
                  <a:pt x="1183965" y="1235491"/>
                  <a:pt x="1216691" y="1250595"/>
                </a:cubicBezTo>
                <a:cubicBezTo>
                  <a:pt x="1254093" y="1267854"/>
                  <a:pt x="1314700" y="1228051"/>
                  <a:pt x="1352062" y="1161690"/>
                </a:cubicBezTo>
                <a:cubicBezTo>
                  <a:pt x="1389422" y="1095328"/>
                  <a:pt x="1389388" y="1027538"/>
                  <a:pt x="1351986" y="1010276"/>
                </a:cubicBezTo>
                <a:cubicBezTo>
                  <a:pt x="1340298" y="1004882"/>
                  <a:pt x="1326345" y="1005061"/>
                  <a:pt x="1311542" y="1009881"/>
                </a:cubicBezTo>
                <a:close/>
                <a:moveTo>
                  <a:pt x="503775" y="1208241"/>
                </a:moveTo>
                <a:cubicBezTo>
                  <a:pt x="488450" y="1210980"/>
                  <a:pt x="476064" y="1217411"/>
                  <a:pt x="468308" y="1227684"/>
                </a:cubicBezTo>
                <a:cubicBezTo>
                  <a:pt x="443488" y="1260560"/>
                  <a:pt x="475465" y="1320334"/>
                  <a:pt x="539732" y="1361194"/>
                </a:cubicBezTo>
                <a:cubicBezTo>
                  <a:pt x="603999" y="1402053"/>
                  <a:pt x="676219" y="1408524"/>
                  <a:pt x="701040" y="1375650"/>
                </a:cubicBezTo>
                <a:cubicBezTo>
                  <a:pt x="722758" y="1346884"/>
                  <a:pt x="700990" y="1297524"/>
                  <a:pt x="652154" y="1258261"/>
                </a:cubicBezTo>
                <a:lnTo>
                  <a:pt x="629616" y="1242142"/>
                </a:lnTo>
                <a:cubicBezTo>
                  <a:pt x="605516" y="1226820"/>
                  <a:pt x="580297" y="1216332"/>
                  <a:pt x="556880" y="1210943"/>
                </a:cubicBezTo>
                <a:cubicBezTo>
                  <a:pt x="537365" y="1206452"/>
                  <a:pt x="519100" y="1205501"/>
                  <a:pt x="503775" y="1208241"/>
                </a:cubicBezTo>
                <a:close/>
                <a:moveTo>
                  <a:pt x="1130486" y="812677"/>
                </a:moveTo>
                <a:cubicBezTo>
                  <a:pt x="1110743" y="817901"/>
                  <a:pt x="1090409" y="837667"/>
                  <a:pt x="1073344" y="867001"/>
                </a:cubicBezTo>
                <a:lnTo>
                  <a:pt x="1054682" y="906477"/>
                </a:lnTo>
                <a:cubicBezTo>
                  <a:pt x="1049150" y="920954"/>
                  <a:pt x="1044387" y="936643"/>
                  <a:pt x="1040643" y="953227"/>
                </a:cubicBezTo>
                <a:cubicBezTo>
                  <a:pt x="1020669" y="1041674"/>
                  <a:pt x="1037197" y="1122061"/>
                  <a:pt x="1077560" y="1132776"/>
                </a:cubicBezTo>
                <a:cubicBezTo>
                  <a:pt x="1117922" y="1143493"/>
                  <a:pt x="1166835" y="1080480"/>
                  <a:pt x="1186808" y="992033"/>
                </a:cubicBezTo>
                <a:cubicBezTo>
                  <a:pt x="1206781" y="903587"/>
                  <a:pt x="1190251" y="823200"/>
                  <a:pt x="1149890" y="812484"/>
                </a:cubicBezTo>
                <a:cubicBezTo>
                  <a:pt x="1143583" y="810809"/>
                  <a:pt x="1137067" y="810935"/>
                  <a:pt x="1130486" y="812677"/>
                </a:cubicBezTo>
                <a:close/>
                <a:moveTo>
                  <a:pt x="570269" y="948915"/>
                </a:moveTo>
                <a:cubicBezTo>
                  <a:pt x="563645" y="950488"/>
                  <a:pt x="557842" y="953453"/>
                  <a:pt x="553073" y="957907"/>
                </a:cubicBezTo>
                <a:cubicBezTo>
                  <a:pt x="522553" y="986410"/>
                  <a:pt x="545937" y="1065077"/>
                  <a:pt x="605303" y="1133614"/>
                </a:cubicBezTo>
                <a:cubicBezTo>
                  <a:pt x="664670" y="1202151"/>
                  <a:pt x="737539" y="1234604"/>
                  <a:pt x="768059" y="1206100"/>
                </a:cubicBezTo>
                <a:cubicBezTo>
                  <a:pt x="798580" y="1177597"/>
                  <a:pt x="775195" y="1098931"/>
                  <a:pt x="715828" y="1030394"/>
                </a:cubicBezTo>
                <a:cubicBezTo>
                  <a:pt x="704697" y="1017543"/>
                  <a:pt x="693091" y="1005961"/>
                  <a:pt x="681379" y="995812"/>
                </a:cubicBezTo>
                <a:lnTo>
                  <a:pt x="646290" y="969824"/>
                </a:lnTo>
                <a:cubicBezTo>
                  <a:pt x="617397" y="952023"/>
                  <a:pt x="590139" y="944199"/>
                  <a:pt x="570269" y="948915"/>
                </a:cubicBezTo>
                <a:close/>
                <a:moveTo>
                  <a:pt x="1557696" y="618576"/>
                </a:moveTo>
                <a:cubicBezTo>
                  <a:pt x="1534460" y="624644"/>
                  <a:pt x="1510278" y="637530"/>
                  <a:pt x="1487337" y="655956"/>
                </a:cubicBezTo>
                <a:cubicBezTo>
                  <a:pt x="1459806" y="678068"/>
                  <a:pt x="1434059" y="708157"/>
                  <a:pt x="1413869" y="744020"/>
                </a:cubicBezTo>
                <a:lnTo>
                  <a:pt x="1396478" y="779958"/>
                </a:lnTo>
                <a:cubicBezTo>
                  <a:pt x="1362409" y="863642"/>
                  <a:pt x="1373758" y="943656"/>
                  <a:pt x="1427414" y="968419"/>
                </a:cubicBezTo>
                <a:cubicBezTo>
                  <a:pt x="1488733" y="996717"/>
                  <a:pt x="1582089" y="942133"/>
                  <a:pt x="1635928" y="846501"/>
                </a:cubicBezTo>
                <a:cubicBezTo>
                  <a:pt x="1689769" y="750867"/>
                  <a:pt x="1683705" y="650400"/>
                  <a:pt x="1622385" y="622102"/>
                </a:cubicBezTo>
                <a:cubicBezTo>
                  <a:pt x="1603222" y="613258"/>
                  <a:pt x="1580931" y="612509"/>
                  <a:pt x="1557696" y="618576"/>
                </a:cubicBezTo>
                <a:close/>
                <a:moveTo>
                  <a:pt x="102032" y="979519"/>
                </a:moveTo>
                <a:cubicBezTo>
                  <a:pt x="78684" y="985141"/>
                  <a:pt x="59388" y="996326"/>
                  <a:pt x="46671" y="1013170"/>
                </a:cubicBezTo>
                <a:cubicBezTo>
                  <a:pt x="5977" y="1067068"/>
                  <a:pt x="48067" y="1158494"/>
                  <a:pt x="140682" y="1217376"/>
                </a:cubicBezTo>
                <a:cubicBezTo>
                  <a:pt x="233295" y="1276258"/>
                  <a:pt x="341362" y="1280297"/>
                  <a:pt x="382055" y="1226399"/>
                </a:cubicBezTo>
                <a:cubicBezTo>
                  <a:pt x="417662" y="1179237"/>
                  <a:pt x="389888" y="1103344"/>
                  <a:pt x="320344" y="1045661"/>
                </a:cubicBezTo>
                <a:lnTo>
                  <a:pt x="288045" y="1022192"/>
                </a:lnTo>
                <a:cubicBezTo>
                  <a:pt x="253315" y="1000111"/>
                  <a:pt x="216412" y="985743"/>
                  <a:pt x="181703" y="979250"/>
                </a:cubicBezTo>
                <a:cubicBezTo>
                  <a:pt x="152779" y="973839"/>
                  <a:pt x="125379" y="973897"/>
                  <a:pt x="102032" y="979519"/>
                </a:cubicBezTo>
                <a:close/>
                <a:moveTo>
                  <a:pt x="692062" y="718091"/>
                </a:moveTo>
                <a:cubicBezTo>
                  <a:pt x="645756" y="743251"/>
                  <a:pt x="650296" y="841089"/>
                  <a:pt x="702201" y="936618"/>
                </a:cubicBezTo>
                <a:cubicBezTo>
                  <a:pt x="754106" y="1032147"/>
                  <a:pt x="833722" y="1089192"/>
                  <a:pt x="880028" y="1064033"/>
                </a:cubicBezTo>
                <a:cubicBezTo>
                  <a:pt x="884162" y="1061787"/>
                  <a:pt x="887891" y="1058961"/>
                  <a:pt x="890644" y="1055040"/>
                </a:cubicBezTo>
                <a:cubicBezTo>
                  <a:pt x="897330" y="1058617"/>
                  <a:pt x="904454" y="1060363"/>
                  <a:pt x="911780" y="1060407"/>
                </a:cubicBezTo>
                <a:cubicBezTo>
                  <a:pt x="964478" y="1060722"/>
                  <a:pt x="1007728" y="972845"/>
                  <a:pt x="1008379" y="864128"/>
                </a:cubicBezTo>
                <a:cubicBezTo>
                  <a:pt x="1009030" y="755410"/>
                  <a:pt x="966838" y="667021"/>
                  <a:pt x="914140" y="666705"/>
                </a:cubicBezTo>
                <a:cubicBezTo>
                  <a:pt x="881202" y="666508"/>
                  <a:pt x="851957" y="700761"/>
                  <a:pt x="834496" y="753020"/>
                </a:cubicBezTo>
                <a:lnTo>
                  <a:pt x="827149" y="783716"/>
                </a:lnTo>
                <a:lnTo>
                  <a:pt x="803023" y="756576"/>
                </a:lnTo>
                <a:cubicBezTo>
                  <a:pt x="762956" y="718753"/>
                  <a:pt x="721004" y="702366"/>
                  <a:pt x="692062" y="718091"/>
                </a:cubicBezTo>
                <a:close/>
                <a:moveTo>
                  <a:pt x="1285276" y="280918"/>
                </a:moveTo>
                <a:cubicBezTo>
                  <a:pt x="1253350" y="287525"/>
                  <a:pt x="1221075" y="315221"/>
                  <a:pt x="1194529" y="356975"/>
                </a:cubicBezTo>
                <a:lnTo>
                  <a:pt x="1165812" y="413378"/>
                </a:lnTo>
                <a:cubicBezTo>
                  <a:pt x="1157415" y="434128"/>
                  <a:pt x="1150324" y="456677"/>
                  <a:pt x="1144927" y="480576"/>
                </a:cubicBezTo>
                <a:cubicBezTo>
                  <a:pt x="1116145" y="608034"/>
                  <a:pt x="1146455" y="725601"/>
                  <a:pt x="1212629" y="743170"/>
                </a:cubicBezTo>
                <a:cubicBezTo>
                  <a:pt x="1278802" y="760739"/>
                  <a:pt x="1355780" y="671656"/>
                  <a:pt x="1384563" y="544198"/>
                </a:cubicBezTo>
                <a:cubicBezTo>
                  <a:pt x="1413346" y="416740"/>
                  <a:pt x="1383035" y="299171"/>
                  <a:pt x="1316862" y="281603"/>
                </a:cubicBezTo>
                <a:cubicBezTo>
                  <a:pt x="1306522" y="278857"/>
                  <a:pt x="1295919" y="278716"/>
                  <a:pt x="1285276" y="280918"/>
                </a:cubicBezTo>
                <a:close/>
                <a:moveTo>
                  <a:pt x="182749" y="553245"/>
                </a:moveTo>
                <a:cubicBezTo>
                  <a:pt x="172328" y="556328"/>
                  <a:pt x="163047" y="561459"/>
                  <a:pt x="155229" y="568761"/>
                </a:cubicBezTo>
                <a:cubicBezTo>
                  <a:pt x="105191" y="615492"/>
                  <a:pt x="133981" y="733442"/>
                  <a:pt x="219533" y="832209"/>
                </a:cubicBezTo>
                <a:cubicBezTo>
                  <a:pt x="305085" y="930976"/>
                  <a:pt x="415003" y="973159"/>
                  <a:pt x="465041" y="926428"/>
                </a:cubicBezTo>
                <a:cubicBezTo>
                  <a:pt x="515079" y="879697"/>
                  <a:pt x="486289" y="761748"/>
                  <a:pt x="400738" y="662981"/>
                </a:cubicBezTo>
                <a:cubicBezTo>
                  <a:pt x="384696" y="644462"/>
                  <a:pt x="367799" y="627932"/>
                  <a:pt x="350600" y="613605"/>
                </a:cubicBezTo>
                <a:lnTo>
                  <a:pt x="298655" y="577444"/>
                </a:lnTo>
                <a:cubicBezTo>
                  <a:pt x="255540" y="553171"/>
                  <a:pt x="214012" y="543994"/>
                  <a:pt x="182749" y="553245"/>
                </a:cubicBezTo>
                <a:close/>
                <a:moveTo>
                  <a:pt x="936987" y="8698"/>
                </a:moveTo>
                <a:cubicBezTo>
                  <a:pt x="899393" y="25965"/>
                  <a:pt x="867090" y="67828"/>
                  <a:pt x="845665" y="124296"/>
                </a:cubicBezTo>
                <a:cubicBezTo>
                  <a:pt x="828526" y="169469"/>
                  <a:pt x="818351" y="223990"/>
                  <a:pt x="817998" y="282741"/>
                </a:cubicBezTo>
                <a:cubicBezTo>
                  <a:pt x="817059" y="439412"/>
                  <a:pt x="886339" y="566839"/>
                  <a:pt x="972738" y="567356"/>
                </a:cubicBezTo>
                <a:cubicBezTo>
                  <a:pt x="1059136" y="567874"/>
                  <a:pt x="1129938" y="441287"/>
                  <a:pt x="1130877" y="284616"/>
                </a:cubicBezTo>
                <a:cubicBezTo>
                  <a:pt x="1131815" y="127946"/>
                  <a:pt x="1062536" y="519"/>
                  <a:pt x="976137" y="1"/>
                </a:cubicBezTo>
                <a:cubicBezTo>
                  <a:pt x="962637" y="-80"/>
                  <a:pt x="949518" y="2943"/>
                  <a:pt x="936987" y="8698"/>
                </a:cubicBezTo>
                <a:close/>
                <a:moveTo>
                  <a:pt x="361244" y="148833"/>
                </a:moveTo>
                <a:cubicBezTo>
                  <a:pt x="347480" y="149676"/>
                  <a:pt x="334488" y="153206"/>
                  <a:pt x="322626" y="159651"/>
                </a:cubicBezTo>
                <a:cubicBezTo>
                  <a:pt x="246709" y="200901"/>
                  <a:pt x="245802" y="345940"/>
                  <a:pt x="320601" y="483605"/>
                </a:cubicBezTo>
                <a:cubicBezTo>
                  <a:pt x="395401" y="621270"/>
                  <a:pt x="517582" y="699429"/>
                  <a:pt x="593499" y="658180"/>
                </a:cubicBezTo>
                <a:cubicBezTo>
                  <a:pt x="669417" y="616931"/>
                  <a:pt x="670324" y="471892"/>
                  <a:pt x="595524" y="334227"/>
                </a:cubicBezTo>
                <a:cubicBezTo>
                  <a:pt x="567474" y="282603"/>
                  <a:pt x="532762" y="239346"/>
                  <a:pt x="496325" y="207617"/>
                </a:cubicBezTo>
                <a:cubicBezTo>
                  <a:pt x="450778" y="167955"/>
                  <a:pt x="402536" y="146304"/>
                  <a:pt x="361244" y="148833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10000" cap="flat" cmpd="sng" algn="ctr">
            <a:solidFill>
              <a:srgbClr val="848058"/>
            </a:solidFill>
            <a:prstDash val="soli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Black"/>
              <a:ea typeface="+mj-ea"/>
              <a:cs typeface="+mj-cs"/>
            </a:endParaRPr>
          </a:p>
        </p:txBody>
      </p:sp>
      <p:sp>
        <p:nvSpPr>
          <p:cNvPr id="5" name="7 Elipse"/>
          <p:cNvSpPr/>
          <p:nvPr/>
        </p:nvSpPr>
        <p:spPr>
          <a:xfrm rot="4511750" flipH="1">
            <a:off x="4508427" y="1619366"/>
            <a:ext cx="1864783" cy="1727689"/>
          </a:xfrm>
          <a:custGeom>
            <a:avLst/>
            <a:gdLst/>
            <a:ahLst/>
            <a:cxnLst/>
            <a:rect l="l" t="t" r="r" b="b"/>
            <a:pathLst>
              <a:path w="1864783" h="1727689">
                <a:moveTo>
                  <a:pt x="1136151" y="1665828"/>
                </a:moveTo>
                <a:cubicBezTo>
                  <a:pt x="1132778" y="1667042"/>
                  <a:pt x="1128467" y="1671713"/>
                  <a:pt x="1125236" y="1678067"/>
                </a:cubicBezTo>
                <a:lnTo>
                  <a:pt x="1122675" y="1684281"/>
                </a:lnTo>
                <a:lnTo>
                  <a:pt x="1123528" y="1696509"/>
                </a:lnTo>
                <a:cubicBezTo>
                  <a:pt x="1126896" y="1698223"/>
                  <a:pt x="1133121" y="1692744"/>
                  <a:pt x="1137432" y="1684272"/>
                </a:cubicBezTo>
                <a:cubicBezTo>
                  <a:pt x="1141742" y="1675801"/>
                  <a:pt x="1142507" y="1667543"/>
                  <a:pt x="1139138" y="1665829"/>
                </a:cubicBezTo>
                <a:cubicBezTo>
                  <a:pt x="1138296" y="1665401"/>
                  <a:pt x="1137277" y="1665422"/>
                  <a:pt x="1136151" y="1665828"/>
                </a:cubicBezTo>
                <a:close/>
                <a:moveTo>
                  <a:pt x="1107499" y="1670291"/>
                </a:moveTo>
                <a:cubicBezTo>
                  <a:pt x="1106417" y="1670122"/>
                  <a:pt x="1105300" y="1670512"/>
                  <a:pt x="1104206" y="1671362"/>
                </a:cubicBezTo>
                <a:lnTo>
                  <a:pt x="1099646" y="1677952"/>
                </a:lnTo>
                <a:cubicBezTo>
                  <a:pt x="1098311" y="1680960"/>
                  <a:pt x="1097227" y="1684668"/>
                  <a:pt x="1096591" y="1688743"/>
                </a:cubicBezTo>
                <a:cubicBezTo>
                  <a:pt x="1094896" y="1699610"/>
                  <a:pt x="1097030" y="1708966"/>
                  <a:pt x="1101359" y="1709640"/>
                </a:cubicBezTo>
                <a:cubicBezTo>
                  <a:pt x="1105689" y="1710317"/>
                  <a:pt x="1110573" y="1702056"/>
                  <a:pt x="1112268" y="1691189"/>
                </a:cubicBezTo>
                <a:cubicBezTo>
                  <a:pt x="1113964" y="1680324"/>
                  <a:pt x="1111829" y="1670966"/>
                  <a:pt x="1107499" y="1670291"/>
                </a:cubicBezTo>
                <a:close/>
                <a:moveTo>
                  <a:pt x="968089" y="1703659"/>
                </a:moveTo>
                <a:cubicBezTo>
                  <a:pt x="966906" y="1703833"/>
                  <a:pt x="965997" y="1704296"/>
                  <a:pt x="965457" y="1705071"/>
                </a:cubicBezTo>
                <a:cubicBezTo>
                  <a:pt x="963297" y="1708172"/>
                  <a:pt x="967870" y="1715090"/>
                  <a:pt x="975669" y="1720523"/>
                </a:cubicBezTo>
                <a:cubicBezTo>
                  <a:pt x="983469" y="1725955"/>
                  <a:pt x="991543" y="1727846"/>
                  <a:pt x="993703" y="1724745"/>
                </a:cubicBezTo>
                <a:lnTo>
                  <a:pt x="988681" y="1713563"/>
                </a:lnTo>
                <a:lnTo>
                  <a:pt x="983490" y="1709294"/>
                </a:lnTo>
                <a:cubicBezTo>
                  <a:pt x="977641" y="1705219"/>
                  <a:pt x="971636" y="1703137"/>
                  <a:pt x="968089" y="1703659"/>
                </a:cubicBezTo>
                <a:close/>
                <a:moveTo>
                  <a:pt x="995454" y="1694066"/>
                </a:moveTo>
                <a:cubicBezTo>
                  <a:pt x="991956" y="1696705"/>
                  <a:pt x="994492" y="1705962"/>
                  <a:pt x="1001117" y="1714739"/>
                </a:cubicBezTo>
                <a:cubicBezTo>
                  <a:pt x="1007742" y="1723518"/>
                  <a:pt x="1015948" y="1728494"/>
                  <a:pt x="1019445" y="1725854"/>
                </a:cubicBezTo>
                <a:cubicBezTo>
                  <a:pt x="1022943" y="1723215"/>
                  <a:pt x="1020407" y="1713960"/>
                  <a:pt x="1013782" y="1705181"/>
                </a:cubicBezTo>
                <a:cubicBezTo>
                  <a:pt x="1011297" y="1701889"/>
                  <a:pt x="1008591" y="1699132"/>
                  <a:pt x="1005994" y="1697111"/>
                </a:cubicBezTo>
                <a:lnTo>
                  <a:pt x="998862" y="1693455"/>
                </a:lnTo>
                <a:cubicBezTo>
                  <a:pt x="997497" y="1693222"/>
                  <a:pt x="996328" y="1693406"/>
                  <a:pt x="995454" y="1694066"/>
                </a:cubicBezTo>
                <a:close/>
                <a:moveTo>
                  <a:pt x="1046983" y="1669036"/>
                </a:moveTo>
                <a:cubicBezTo>
                  <a:pt x="1041533" y="1670039"/>
                  <a:pt x="1039456" y="1683557"/>
                  <a:pt x="1042343" y="1699228"/>
                </a:cubicBezTo>
                <a:cubicBezTo>
                  <a:pt x="1045229" y="1714899"/>
                  <a:pt x="1051986" y="1726790"/>
                  <a:pt x="1057435" y="1725786"/>
                </a:cubicBezTo>
                <a:cubicBezTo>
                  <a:pt x="1058758" y="1725542"/>
                  <a:pt x="1059881" y="1724562"/>
                  <a:pt x="1059454" y="1722228"/>
                </a:cubicBezTo>
                <a:cubicBezTo>
                  <a:pt x="1062263" y="1726338"/>
                  <a:pt x="1065371" y="1728307"/>
                  <a:pt x="1067838" y="1727518"/>
                </a:cubicBezTo>
                <a:cubicBezTo>
                  <a:pt x="1073116" y="1725830"/>
                  <a:pt x="1073458" y="1712157"/>
                  <a:pt x="1068603" y="1696980"/>
                </a:cubicBezTo>
                <a:cubicBezTo>
                  <a:pt x="1065059" y="1685899"/>
                  <a:pt x="1059724" y="1677079"/>
                  <a:pt x="1054172" y="1675026"/>
                </a:cubicBezTo>
                <a:lnTo>
                  <a:pt x="1051234" y="1670558"/>
                </a:lnTo>
                <a:close/>
                <a:moveTo>
                  <a:pt x="1074121" y="1658997"/>
                </a:moveTo>
                <a:lnTo>
                  <a:pt x="1071198" y="1661125"/>
                </a:lnTo>
                <a:cubicBezTo>
                  <a:pt x="1068647" y="1665002"/>
                  <a:pt x="1067310" y="1673729"/>
                  <a:pt x="1068064" y="1683725"/>
                </a:cubicBezTo>
                <a:cubicBezTo>
                  <a:pt x="1069069" y="1697054"/>
                  <a:pt x="1073409" y="1707594"/>
                  <a:pt x="1077760" y="1707266"/>
                </a:cubicBezTo>
                <a:cubicBezTo>
                  <a:pt x="1082110" y="1706937"/>
                  <a:pt x="1084821" y="1695866"/>
                  <a:pt x="1083816" y="1682537"/>
                </a:cubicBezTo>
                <a:cubicBezTo>
                  <a:pt x="1082811" y="1669209"/>
                  <a:pt x="1078471" y="1658669"/>
                  <a:pt x="1074121" y="1658997"/>
                </a:cubicBezTo>
                <a:close/>
                <a:moveTo>
                  <a:pt x="1019545" y="1668350"/>
                </a:moveTo>
                <a:cubicBezTo>
                  <a:pt x="1015556" y="1670115"/>
                  <a:pt x="1016706" y="1681455"/>
                  <a:pt x="1022113" y="1693679"/>
                </a:cubicBezTo>
                <a:cubicBezTo>
                  <a:pt x="1027520" y="1705903"/>
                  <a:pt x="1035137" y="1714382"/>
                  <a:pt x="1039127" y="1712618"/>
                </a:cubicBezTo>
                <a:cubicBezTo>
                  <a:pt x="1043117" y="1710853"/>
                  <a:pt x="1041967" y="1699513"/>
                  <a:pt x="1036560" y="1687288"/>
                </a:cubicBezTo>
                <a:cubicBezTo>
                  <a:pt x="1032505" y="1678121"/>
                  <a:pt x="1027205" y="1671059"/>
                  <a:pt x="1023127" y="1668846"/>
                </a:cubicBezTo>
                <a:close/>
                <a:moveTo>
                  <a:pt x="1165270" y="1590924"/>
                </a:moveTo>
                <a:lnTo>
                  <a:pt x="1150213" y="1606732"/>
                </a:lnTo>
                <a:cubicBezTo>
                  <a:pt x="1144527" y="1617906"/>
                  <a:pt x="1144003" y="1629042"/>
                  <a:pt x="1149039" y="1631606"/>
                </a:cubicBezTo>
                <a:cubicBezTo>
                  <a:pt x="1154077" y="1634170"/>
                  <a:pt x="1162772" y="1627190"/>
                  <a:pt x="1168457" y="1616015"/>
                </a:cubicBezTo>
                <a:cubicBezTo>
                  <a:pt x="1174144" y="1604842"/>
                  <a:pt x="1174669" y="1593704"/>
                  <a:pt x="1169630" y="1591141"/>
                </a:cubicBezTo>
                <a:cubicBezTo>
                  <a:pt x="1168371" y="1590500"/>
                  <a:pt x="1166883" y="1590456"/>
                  <a:pt x="1165270" y="1590924"/>
                </a:cubicBezTo>
                <a:close/>
                <a:moveTo>
                  <a:pt x="907055" y="1651379"/>
                </a:moveTo>
                <a:cubicBezTo>
                  <a:pt x="905412" y="1651727"/>
                  <a:pt x="904121" y="1652469"/>
                  <a:pt x="903314" y="1653628"/>
                </a:cubicBezTo>
                <a:cubicBezTo>
                  <a:pt x="900082" y="1658267"/>
                  <a:pt x="905804" y="1667837"/>
                  <a:pt x="916092" y="1675002"/>
                </a:cubicBezTo>
                <a:cubicBezTo>
                  <a:pt x="926380" y="1682168"/>
                  <a:pt x="937340" y="1684216"/>
                  <a:pt x="940570" y="1679577"/>
                </a:cubicBezTo>
                <a:cubicBezTo>
                  <a:pt x="943800" y="1674939"/>
                  <a:pt x="938080" y="1665370"/>
                  <a:pt x="927792" y="1658204"/>
                </a:cubicBezTo>
                <a:close/>
                <a:moveTo>
                  <a:pt x="1114168" y="1577193"/>
                </a:moveTo>
                <a:cubicBezTo>
                  <a:pt x="1112548" y="1576939"/>
                  <a:pt x="1110894" y="1577425"/>
                  <a:pt x="1109286" y="1578520"/>
                </a:cubicBezTo>
                <a:lnTo>
                  <a:pt x="1102660" y="1587117"/>
                </a:lnTo>
                <a:cubicBezTo>
                  <a:pt x="1100748" y="1591060"/>
                  <a:pt x="1099231" y="1595939"/>
                  <a:pt x="1098392" y="1601313"/>
                </a:cubicBezTo>
                <a:cubicBezTo>
                  <a:pt x="1096156" y="1615646"/>
                  <a:pt x="1099594" y="1628083"/>
                  <a:pt x="1106069" y="1629094"/>
                </a:cubicBezTo>
                <a:cubicBezTo>
                  <a:pt x="1112546" y="1630104"/>
                  <a:pt x="1119609" y="1619305"/>
                  <a:pt x="1121845" y="1604972"/>
                </a:cubicBezTo>
                <a:cubicBezTo>
                  <a:pt x="1124081" y="1590640"/>
                  <a:pt x="1120645" y="1578202"/>
                  <a:pt x="1114168" y="1577193"/>
                </a:cubicBezTo>
                <a:close/>
                <a:moveTo>
                  <a:pt x="945619" y="1615146"/>
                </a:moveTo>
                <a:cubicBezTo>
                  <a:pt x="940386" y="1619094"/>
                  <a:pt x="943229" y="1631681"/>
                  <a:pt x="951967" y="1643259"/>
                </a:cubicBezTo>
                <a:cubicBezTo>
                  <a:pt x="960706" y="1654838"/>
                  <a:pt x="972031" y="1661023"/>
                  <a:pt x="977263" y="1657074"/>
                </a:cubicBezTo>
                <a:cubicBezTo>
                  <a:pt x="982494" y="1653126"/>
                  <a:pt x="979652" y="1640539"/>
                  <a:pt x="970914" y="1628960"/>
                </a:cubicBezTo>
                <a:cubicBezTo>
                  <a:pt x="967637" y="1624619"/>
                  <a:pt x="963996" y="1621035"/>
                  <a:pt x="960449" y="1618461"/>
                </a:cubicBezTo>
                <a:lnTo>
                  <a:pt x="950549" y="1614011"/>
                </a:lnTo>
                <a:cubicBezTo>
                  <a:pt x="948615" y="1613805"/>
                  <a:pt x="946927" y="1614158"/>
                  <a:pt x="945619" y="1615146"/>
                </a:cubicBezTo>
                <a:close/>
                <a:moveTo>
                  <a:pt x="999846" y="1547182"/>
                </a:moveTo>
                <a:lnTo>
                  <a:pt x="995194" y="1551811"/>
                </a:lnTo>
                <a:cubicBezTo>
                  <a:pt x="993247" y="1555934"/>
                  <a:pt x="992598" y="1562352"/>
                  <a:pt x="993669" y="1569895"/>
                </a:cubicBezTo>
                <a:lnTo>
                  <a:pt x="990704" y="1565460"/>
                </a:lnTo>
                <a:lnTo>
                  <a:pt x="986102" y="1562268"/>
                </a:lnTo>
                <a:cubicBezTo>
                  <a:pt x="984156" y="1561363"/>
                  <a:pt x="982373" y="1561174"/>
                  <a:pt x="980881" y="1561835"/>
                </a:cubicBezTo>
                <a:cubicBezTo>
                  <a:pt x="974913" y="1564474"/>
                  <a:pt x="975856" y="1579685"/>
                  <a:pt x="982989" y="1595809"/>
                </a:cubicBezTo>
                <a:cubicBezTo>
                  <a:pt x="990121" y="1611932"/>
                  <a:pt x="1000741" y="1622863"/>
                  <a:pt x="1006709" y="1620222"/>
                </a:cubicBezTo>
                <a:cubicBezTo>
                  <a:pt x="1009042" y="1619190"/>
                  <a:pt x="1010319" y="1616237"/>
                  <a:pt x="1009374" y="1611983"/>
                </a:cubicBezTo>
                <a:cubicBezTo>
                  <a:pt x="1014068" y="1617934"/>
                  <a:pt x="1019027" y="1620957"/>
                  <a:pt x="1023035" y="1619675"/>
                </a:cubicBezTo>
                <a:cubicBezTo>
                  <a:pt x="1030930" y="1617151"/>
                  <a:pt x="1032138" y="1598875"/>
                  <a:pt x="1025735" y="1578856"/>
                </a:cubicBezTo>
                <a:cubicBezTo>
                  <a:pt x="1019331" y="1558838"/>
                  <a:pt x="1007740" y="1544657"/>
                  <a:pt x="999846" y="1547182"/>
                </a:cubicBezTo>
                <a:close/>
                <a:moveTo>
                  <a:pt x="1196953" y="1494895"/>
                </a:moveTo>
                <a:cubicBezTo>
                  <a:pt x="1194678" y="1495317"/>
                  <a:pt x="1192312" y="1496219"/>
                  <a:pt x="1189932" y="1497551"/>
                </a:cubicBezTo>
                <a:lnTo>
                  <a:pt x="1170320" y="1519668"/>
                </a:lnTo>
                <a:cubicBezTo>
                  <a:pt x="1161036" y="1537913"/>
                  <a:pt x="1161678" y="1556860"/>
                  <a:pt x="1171755" y="1561988"/>
                </a:cubicBezTo>
                <a:cubicBezTo>
                  <a:pt x="1181831" y="1567116"/>
                  <a:pt x="1197526" y="1556480"/>
                  <a:pt x="1206810" y="1538234"/>
                </a:cubicBezTo>
                <a:cubicBezTo>
                  <a:pt x="1216095" y="1519988"/>
                  <a:pt x="1215453" y="1501040"/>
                  <a:pt x="1205376" y="1495912"/>
                </a:cubicBezTo>
                <a:cubicBezTo>
                  <a:pt x="1202858" y="1494631"/>
                  <a:pt x="1199986" y="1494334"/>
                  <a:pt x="1196953" y="1494895"/>
                </a:cubicBezTo>
                <a:close/>
                <a:moveTo>
                  <a:pt x="1032226" y="1534714"/>
                </a:moveTo>
                <a:cubicBezTo>
                  <a:pt x="1024075" y="1536215"/>
                  <a:pt x="1020553" y="1554189"/>
                  <a:pt x="1024360" y="1574859"/>
                </a:cubicBezTo>
                <a:cubicBezTo>
                  <a:pt x="1028167" y="1595529"/>
                  <a:pt x="1037861" y="1611069"/>
                  <a:pt x="1046013" y="1609567"/>
                </a:cubicBezTo>
                <a:cubicBezTo>
                  <a:pt x="1049617" y="1608903"/>
                  <a:pt x="1052316" y="1605020"/>
                  <a:pt x="1052998" y="1598875"/>
                </a:cubicBezTo>
                <a:cubicBezTo>
                  <a:pt x="1055248" y="1606292"/>
                  <a:pt x="1058954" y="1610794"/>
                  <a:pt x="1062713" y="1610511"/>
                </a:cubicBezTo>
                <a:cubicBezTo>
                  <a:pt x="1069221" y="1610021"/>
                  <a:pt x="1073421" y="1595371"/>
                  <a:pt x="1072096" y="1577791"/>
                </a:cubicBezTo>
                <a:cubicBezTo>
                  <a:pt x="1070770" y="1560210"/>
                  <a:pt x="1064420" y="1546355"/>
                  <a:pt x="1057913" y="1546847"/>
                </a:cubicBezTo>
                <a:cubicBezTo>
                  <a:pt x="1056286" y="1546969"/>
                  <a:pt x="1054803" y="1547977"/>
                  <a:pt x="1053515" y="1549693"/>
                </a:cubicBezTo>
                <a:lnTo>
                  <a:pt x="1050965" y="1554680"/>
                </a:lnTo>
                <a:lnTo>
                  <a:pt x="1050564" y="1558781"/>
                </a:lnTo>
                <a:cubicBezTo>
                  <a:pt x="1047979" y="1548191"/>
                  <a:pt x="1043297" y="1540146"/>
                  <a:pt x="1038513" y="1536598"/>
                </a:cubicBezTo>
                <a:close/>
                <a:moveTo>
                  <a:pt x="833785" y="1581686"/>
                </a:moveTo>
                <a:cubicBezTo>
                  <a:pt x="830847" y="1582624"/>
                  <a:pt x="828456" y="1584241"/>
                  <a:pt x="826841" y="1586560"/>
                </a:cubicBezTo>
                <a:cubicBezTo>
                  <a:pt x="820379" y="1595838"/>
                  <a:pt x="828759" y="1612844"/>
                  <a:pt x="845559" y="1624544"/>
                </a:cubicBezTo>
                <a:cubicBezTo>
                  <a:pt x="862358" y="1636245"/>
                  <a:pt x="881215" y="1638210"/>
                  <a:pt x="887676" y="1628933"/>
                </a:cubicBezTo>
                <a:cubicBezTo>
                  <a:pt x="894138" y="1619655"/>
                  <a:pt x="885758" y="1602649"/>
                  <a:pt x="868959" y="1590949"/>
                </a:cubicBezTo>
                <a:lnTo>
                  <a:pt x="841229" y="1580713"/>
                </a:lnTo>
                <a:cubicBezTo>
                  <a:pt x="838502" y="1580662"/>
                  <a:pt x="835990" y="1580984"/>
                  <a:pt x="833785" y="1581686"/>
                </a:cubicBezTo>
                <a:close/>
                <a:moveTo>
                  <a:pt x="1109572" y="1461521"/>
                </a:moveTo>
                <a:cubicBezTo>
                  <a:pt x="1107217" y="1462800"/>
                  <a:pt x="1104934" y="1464644"/>
                  <a:pt x="1102793" y="1466963"/>
                </a:cubicBezTo>
                <a:lnTo>
                  <a:pt x="1094335" y="1480320"/>
                </a:lnTo>
                <a:cubicBezTo>
                  <a:pt x="1091987" y="1485646"/>
                  <a:pt x="1090184" y="1491748"/>
                  <a:pt x="1089156" y="1498330"/>
                </a:cubicBezTo>
                <a:cubicBezTo>
                  <a:pt x="1085505" y="1521733"/>
                  <a:pt x="1093045" y="1542342"/>
                  <a:pt x="1105997" y="1544364"/>
                </a:cubicBezTo>
                <a:cubicBezTo>
                  <a:pt x="1118950" y="1546385"/>
                  <a:pt x="1132410" y="1529052"/>
                  <a:pt x="1136062" y="1505649"/>
                </a:cubicBezTo>
                <a:cubicBezTo>
                  <a:pt x="1139712" y="1482246"/>
                  <a:pt x="1132173" y="1461636"/>
                  <a:pt x="1119221" y="1459614"/>
                </a:cubicBezTo>
                <a:cubicBezTo>
                  <a:pt x="1115983" y="1459110"/>
                  <a:pt x="1112713" y="1459813"/>
                  <a:pt x="1109572" y="1461521"/>
                </a:cubicBezTo>
                <a:close/>
                <a:moveTo>
                  <a:pt x="895056" y="1511009"/>
                </a:moveTo>
                <a:cubicBezTo>
                  <a:pt x="891481" y="1510987"/>
                  <a:pt x="888266" y="1511911"/>
                  <a:pt x="885650" y="1513884"/>
                </a:cubicBezTo>
                <a:cubicBezTo>
                  <a:pt x="875187" y="1521782"/>
                  <a:pt x="878272" y="1543510"/>
                  <a:pt x="892540" y="1562416"/>
                </a:cubicBezTo>
                <a:cubicBezTo>
                  <a:pt x="906809" y="1581322"/>
                  <a:pt x="926858" y="1590246"/>
                  <a:pt x="937322" y="1582349"/>
                </a:cubicBezTo>
                <a:cubicBezTo>
                  <a:pt x="947785" y="1574452"/>
                  <a:pt x="944701" y="1552724"/>
                  <a:pt x="930432" y="1533818"/>
                </a:cubicBezTo>
                <a:cubicBezTo>
                  <a:pt x="926419" y="1528501"/>
                  <a:pt x="921948" y="1523973"/>
                  <a:pt x="917363" y="1520387"/>
                </a:cubicBezTo>
                <a:lnTo>
                  <a:pt x="903601" y="1512606"/>
                </a:lnTo>
                <a:cubicBezTo>
                  <a:pt x="900619" y="1511573"/>
                  <a:pt x="897736" y="1511025"/>
                  <a:pt x="895056" y="1511009"/>
                </a:cubicBezTo>
                <a:close/>
                <a:moveTo>
                  <a:pt x="1274205" y="1369911"/>
                </a:moveTo>
                <a:cubicBezTo>
                  <a:pt x="1258651" y="1375020"/>
                  <a:pt x="1242970" y="1389098"/>
                  <a:pt x="1232859" y="1408969"/>
                </a:cubicBezTo>
                <a:lnTo>
                  <a:pt x="1227741" y="1420971"/>
                </a:lnTo>
                <a:cubicBezTo>
                  <a:pt x="1217999" y="1449040"/>
                  <a:pt x="1223556" y="1476709"/>
                  <a:pt x="1242250" y="1486222"/>
                </a:cubicBezTo>
                <a:cubicBezTo>
                  <a:pt x="1263615" y="1497094"/>
                  <a:pt x="1294050" y="1480132"/>
                  <a:pt x="1310227" y="1448337"/>
                </a:cubicBezTo>
                <a:cubicBezTo>
                  <a:pt x="1326406" y="1416544"/>
                  <a:pt x="1322201" y="1381956"/>
                  <a:pt x="1300836" y="1371086"/>
                </a:cubicBezTo>
                <a:cubicBezTo>
                  <a:pt x="1292825" y="1367008"/>
                  <a:pt x="1283538" y="1366845"/>
                  <a:pt x="1274205" y="1369911"/>
                </a:cubicBezTo>
                <a:close/>
                <a:moveTo>
                  <a:pt x="706676" y="1507985"/>
                </a:moveTo>
                <a:cubicBezTo>
                  <a:pt x="697001" y="1509689"/>
                  <a:pt x="688891" y="1514217"/>
                  <a:pt x="683754" y="1521594"/>
                </a:cubicBezTo>
                <a:cubicBezTo>
                  <a:pt x="670053" y="1541264"/>
                  <a:pt x="682677" y="1573739"/>
                  <a:pt x="711950" y="1594127"/>
                </a:cubicBezTo>
                <a:cubicBezTo>
                  <a:pt x="741223" y="1614516"/>
                  <a:pt x="776060" y="1615099"/>
                  <a:pt x="789761" y="1595428"/>
                </a:cubicBezTo>
                <a:cubicBezTo>
                  <a:pt x="801748" y="1578216"/>
                  <a:pt x="793582" y="1551201"/>
                  <a:pt x="771742" y="1531058"/>
                </a:cubicBezTo>
                <a:lnTo>
                  <a:pt x="761564" y="1522894"/>
                </a:lnTo>
                <a:cubicBezTo>
                  <a:pt x="743269" y="1510151"/>
                  <a:pt x="722799" y="1505145"/>
                  <a:pt x="706676" y="1507985"/>
                </a:cubicBezTo>
                <a:close/>
                <a:moveTo>
                  <a:pt x="932399" y="1390843"/>
                </a:moveTo>
                <a:lnTo>
                  <a:pt x="922759" y="1399055"/>
                </a:lnTo>
                <a:cubicBezTo>
                  <a:pt x="920912" y="1402121"/>
                  <a:pt x="919497" y="1405880"/>
                  <a:pt x="918537" y="1410177"/>
                </a:cubicBezTo>
                <a:cubicBezTo>
                  <a:pt x="915656" y="1423065"/>
                  <a:pt x="916861" y="1440790"/>
                  <a:pt x="922742" y="1459176"/>
                </a:cubicBezTo>
                <a:lnTo>
                  <a:pt x="933640" y="1478794"/>
                </a:lnTo>
                <a:lnTo>
                  <a:pt x="934812" y="1483781"/>
                </a:lnTo>
                <a:cubicBezTo>
                  <a:pt x="936878" y="1488451"/>
                  <a:pt x="939178" y="1492829"/>
                  <a:pt x="943151" y="1495915"/>
                </a:cubicBezTo>
                <a:cubicBezTo>
                  <a:pt x="943461" y="1497241"/>
                  <a:pt x="944259" y="1498107"/>
                  <a:pt x="945159" y="1498837"/>
                </a:cubicBezTo>
                <a:cubicBezTo>
                  <a:pt x="954639" y="1516615"/>
                  <a:pt x="968241" y="1525992"/>
                  <a:pt x="977511" y="1521891"/>
                </a:cubicBezTo>
                <a:cubicBezTo>
                  <a:pt x="985685" y="1518276"/>
                  <a:pt x="988372" y="1505122"/>
                  <a:pt x="983766" y="1489038"/>
                </a:cubicBezTo>
                <a:cubicBezTo>
                  <a:pt x="986960" y="1476325"/>
                  <a:pt x="985690" y="1458925"/>
                  <a:pt x="979920" y="1440887"/>
                </a:cubicBezTo>
                <a:cubicBezTo>
                  <a:pt x="969465" y="1408198"/>
                  <a:pt x="948189" y="1385793"/>
                  <a:pt x="932399" y="1390843"/>
                </a:cubicBezTo>
                <a:close/>
                <a:moveTo>
                  <a:pt x="1017867" y="1365054"/>
                </a:moveTo>
                <a:cubicBezTo>
                  <a:pt x="1001564" y="1368057"/>
                  <a:pt x="993387" y="1397853"/>
                  <a:pt x="999604" y="1431605"/>
                </a:cubicBezTo>
                <a:cubicBezTo>
                  <a:pt x="1003013" y="1450114"/>
                  <a:pt x="1010042" y="1465969"/>
                  <a:pt x="1018773" y="1475697"/>
                </a:cubicBezTo>
                <a:cubicBezTo>
                  <a:pt x="1021632" y="1496569"/>
                  <a:pt x="1031600" y="1510831"/>
                  <a:pt x="1042024" y="1510044"/>
                </a:cubicBezTo>
                <a:cubicBezTo>
                  <a:pt x="1055039" y="1509063"/>
                  <a:pt x="1063835" y="1484995"/>
                  <a:pt x="1061670" y="1456289"/>
                </a:cubicBezTo>
                <a:lnTo>
                  <a:pt x="1058292" y="1443635"/>
                </a:lnTo>
                <a:lnTo>
                  <a:pt x="1058643" y="1420731"/>
                </a:lnTo>
                <a:cubicBezTo>
                  <a:pt x="1055146" y="1401746"/>
                  <a:pt x="1047840" y="1385552"/>
                  <a:pt x="1039215" y="1375552"/>
                </a:cubicBezTo>
                <a:cubicBezTo>
                  <a:pt x="1036340" y="1372217"/>
                  <a:pt x="1033318" y="1369572"/>
                  <a:pt x="1030242" y="1367741"/>
                </a:cubicBezTo>
                <a:close/>
                <a:moveTo>
                  <a:pt x="1179402" y="1288038"/>
                </a:moveTo>
                <a:cubicBezTo>
                  <a:pt x="1169103" y="1286430"/>
                  <a:pt x="1158811" y="1289586"/>
                  <a:pt x="1149632" y="1296310"/>
                </a:cubicBezTo>
                <a:cubicBezTo>
                  <a:pt x="1138159" y="1304714"/>
                  <a:pt x="1128427" y="1318692"/>
                  <a:pt x="1122600" y="1335909"/>
                </a:cubicBezTo>
                <a:cubicBezTo>
                  <a:pt x="1120658" y="1341646"/>
                  <a:pt x="1119150" y="1347745"/>
                  <a:pt x="1118155" y="1354118"/>
                </a:cubicBezTo>
                <a:cubicBezTo>
                  <a:pt x="1111791" y="1394897"/>
                  <a:pt x="1128897" y="1431429"/>
                  <a:pt x="1156359" y="1435716"/>
                </a:cubicBezTo>
                <a:cubicBezTo>
                  <a:pt x="1183822" y="1440000"/>
                  <a:pt x="1211244" y="1410415"/>
                  <a:pt x="1217606" y="1369635"/>
                </a:cubicBezTo>
                <a:cubicBezTo>
                  <a:pt x="1223969" y="1328855"/>
                  <a:pt x="1206864" y="1292322"/>
                  <a:pt x="1179402" y="1288038"/>
                </a:cubicBezTo>
                <a:close/>
                <a:moveTo>
                  <a:pt x="751590" y="1391051"/>
                </a:moveTo>
                <a:cubicBezTo>
                  <a:pt x="729404" y="1407794"/>
                  <a:pt x="731575" y="1448075"/>
                  <a:pt x="756438" y="1481019"/>
                </a:cubicBezTo>
                <a:cubicBezTo>
                  <a:pt x="781301" y="1513963"/>
                  <a:pt x="819442" y="1527095"/>
                  <a:pt x="841628" y="1510352"/>
                </a:cubicBezTo>
                <a:cubicBezTo>
                  <a:pt x="863813" y="1493607"/>
                  <a:pt x="861643" y="1453327"/>
                  <a:pt x="836779" y="1420384"/>
                </a:cubicBezTo>
                <a:cubicBezTo>
                  <a:pt x="832894" y="1415236"/>
                  <a:pt x="828685" y="1410572"/>
                  <a:pt x="824264" y="1406431"/>
                </a:cubicBezTo>
                <a:cubicBezTo>
                  <a:pt x="810999" y="1394005"/>
                  <a:pt x="795820" y="1386279"/>
                  <a:pt x="781738" y="1384287"/>
                </a:cubicBezTo>
                <a:cubicBezTo>
                  <a:pt x="770472" y="1382694"/>
                  <a:pt x="759909" y="1384771"/>
                  <a:pt x="751590" y="1391051"/>
                </a:cubicBezTo>
                <a:close/>
                <a:moveTo>
                  <a:pt x="1439227" y="1188336"/>
                </a:moveTo>
                <a:cubicBezTo>
                  <a:pt x="1420139" y="1196477"/>
                  <a:pt x="1400287" y="1209224"/>
                  <a:pt x="1382111" y="1225916"/>
                </a:cubicBezTo>
                <a:cubicBezTo>
                  <a:pt x="1357876" y="1248171"/>
                  <a:pt x="1341211" y="1273222"/>
                  <a:pt x="1333856" y="1295733"/>
                </a:cubicBezTo>
                <a:cubicBezTo>
                  <a:pt x="1326502" y="1318244"/>
                  <a:pt x="1328461" y="1338215"/>
                  <a:pt x="1341474" y="1350310"/>
                </a:cubicBezTo>
                <a:cubicBezTo>
                  <a:pt x="1367500" y="1374501"/>
                  <a:pt x="1427891" y="1358028"/>
                  <a:pt x="1476359" y="1313518"/>
                </a:cubicBezTo>
                <a:cubicBezTo>
                  <a:pt x="1524829" y="1269007"/>
                  <a:pt x="1543023" y="1213314"/>
                  <a:pt x="1516996" y="1189123"/>
                </a:cubicBezTo>
                <a:cubicBezTo>
                  <a:pt x="1500730" y="1174005"/>
                  <a:pt x="1471040" y="1174770"/>
                  <a:pt x="1439227" y="1188336"/>
                </a:cubicBezTo>
                <a:close/>
                <a:moveTo>
                  <a:pt x="475475" y="1425838"/>
                </a:moveTo>
                <a:cubicBezTo>
                  <a:pt x="441026" y="1428900"/>
                  <a:pt x="414493" y="1442244"/>
                  <a:pt x="407292" y="1463251"/>
                </a:cubicBezTo>
                <a:cubicBezTo>
                  <a:pt x="395771" y="1496864"/>
                  <a:pt x="438104" y="1537368"/>
                  <a:pt x="501847" y="1553720"/>
                </a:cubicBezTo>
                <a:cubicBezTo>
                  <a:pt x="565588" y="1570072"/>
                  <a:pt x="626601" y="1556080"/>
                  <a:pt x="638122" y="1522467"/>
                </a:cubicBezTo>
                <a:cubicBezTo>
                  <a:pt x="643883" y="1505661"/>
                  <a:pt x="636180" y="1487132"/>
                  <a:pt x="619069" y="1470760"/>
                </a:cubicBezTo>
                <a:cubicBezTo>
                  <a:pt x="601957" y="1454388"/>
                  <a:pt x="575438" y="1440174"/>
                  <a:pt x="543567" y="1431998"/>
                </a:cubicBezTo>
                <a:cubicBezTo>
                  <a:pt x="519664" y="1425866"/>
                  <a:pt x="496145" y="1424002"/>
                  <a:pt x="475475" y="1425838"/>
                </a:cubicBezTo>
                <a:close/>
                <a:moveTo>
                  <a:pt x="1723205" y="934308"/>
                </a:moveTo>
                <a:cubicBezTo>
                  <a:pt x="1694690" y="945101"/>
                  <a:pt x="1665492" y="962926"/>
                  <a:pt x="1639301" y="986979"/>
                </a:cubicBezTo>
                <a:cubicBezTo>
                  <a:pt x="1613107" y="1011033"/>
                  <a:pt x="1593638" y="1037900"/>
                  <a:pt x="1581784" y="1064179"/>
                </a:cubicBezTo>
                <a:cubicBezTo>
                  <a:pt x="1562026" y="1107977"/>
                  <a:pt x="1563420" y="1150144"/>
                  <a:pt x="1590088" y="1174932"/>
                </a:cubicBezTo>
                <a:cubicBezTo>
                  <a:pt x="1632759" y="1214592"/>
                  <a:pt x="1723972" y="1194744"/>
                  <a:pt x="1793819" y="1130601"/>
                </a:cubicBezTo>
                <a:cubicBezTo>
                  <a:pt x="1863668" y="1066458"/>
                  <a:pt x="1885700" y="982310"/>
                  <a:pt x="1843032" y="942649"/>
                </a:cubicBezTo>
                <a:cubicBezTo>
                  <a:pt x="1816362" y="917862"/>
                  <a:pt x="1770732" y="916319"/>
                  <a:pt x="1723205" y="934308"/>
                </a:cubicBezTo>
                <a:close/>
                <a:moveTo>
                  <a:pt x="105204" y="1335988"/>
                </a:moveTo>
                <a:cubicBezTo>
                  <a:pt x="54815" y="1342570"/>
                  <a:pt x="15319" y="1365474"/>
                  <a:pt x="3513" y="1399916"/>
                </a:cubicBezTo>
                <a:cubicBezTo>
                  <a:pt x="-15375" y="1455024"/>
                  <a:pt x="43778" y="1518800"/>
                  <a:pt x="135636" y="1542364"/>
                </a:cubicBezTo>
                <a:cubicBezTo>
                  <a:pt x="227493" y="1565929"/>
                  <a:pt x="317270" y="1540359"/>
                  <a:pt x="336159" y="1485251"/>
                </a:cubicBezTo>
                <a:cubicBezTo>
                  <a:pt x="347964" y="1450809"/>
                  <a:pt x="329284" y="1412980"/>
                  <a:pt x="291188" y="1383699"/>
                </a:cubicBezTo>
                <a:cubicBezTo>
                  <a:pt x="268331" y="1366131"/>
                  <a:pt x="238483" y="1351639"/>
                  <a:pt x="204036" y="1342803"/>
                </a:cubicBezTo>
                <a:cubicBezTo>
                  <a:pt x="169591" y="1333966"/>
                  <a:pt x="135436" y="1332039"/>
                  <a:pt x="105204" y="1335988"/>
                </a:cubicBezTo>
                <a:close/>
                <a:moveTo>
                  <a:pt x="929887" y="1117825"/>
                </a:moveTo>
                <a:cubicBezTo>
                  <a:pt x="920908" y="1119479"/>
                  <a:pt x="912963" y="1124268"/>
                  <a:pt x="906491" y="1131649"/>
                </a:cubicBezTo>
                <a:cubicBezTo>
                  <a:pt x="902025" y="1129403"/>
                  <a:pt x="897555" y="1129982"/>
                  <a:pt x="893226" y="1131367"/>
                </a:cubicBezTo>
                <a:cubicBezTo>
                  <a:pt x="880673" y="1135382"/>
                  <a:pt x="871087" y="1145606"/>
                  <a:pt x="864969" y="1159821"/>
                </a:cubicBezTo>
                <a:cubicBezTo>
                  <a:pt x="854774" y="1183512"/>
                  <a:pt x="854213" y="1218290"/>
                  <a:pt x="865599" y="1253891"/>
                </a:cubicBezTo>
                <a:lnTo>
                  <a:pt x="867279" y="1257576"/>
                </a:lnTo>
                <a:lnTo>
                  <a:pt x="863324" y="1253309"/>
                </a:lnTo>
                <a:lnTo>
                  <a:pt x="849262" y="1243952"/>
                </a:lnTo>
                <a:cubicBezTo>
                  <a:pt x="837986" y="1238230"/>
                  <a:pt x="826856" y="1236900"/>
                  <a:pt x="817366" y="1241098"/>
                </a:cubicBezTo>
                <a:cubicBezTo>
                  <a:pt x="792058" y="1252293"/>
                  <a:pt x="787993" y="1298559"/>
                  <a:pt x="808286" y="1344436"/>
                </a:cubicBezTo>
                <a:cubicBezTo>
                  <a:pt x="828580" y="1390313"/>
                  <a:pt x="865547" y="1418428"/>
                  <a:pt x="890855" y="1407233"/>
                </a:cubicBezTo>
                <a:cubicBezTo>
                  <a:pt x="913522" y="1397206"/>
                  <a:pt x="919148" y="1359048"/>
                  <a:pt x="904556" y="1318547"/>
                </a:cubicBezTo>
                <a:cubicBezTo>
                  <a:pt x="921793" y="1335617"/>
                  <a:pt x="941658" y="1343248"/>
                  <a:pt x="959206" y="1337636"/>
                </a:cubicBezTo>
                <a:lnTo>
                  <a:pt x="968494" y="1330714"/>
                </a:lnTo>
                <a:lnTo>
                  <a:pt x="969114" y="1330807"/>
                </a:lnTo>
                <a:cubicBezTo>
                  <a:pt x="987568" y="1327408"/>
                  <a:pt x="1001654" y="1310765"/>
                  <a:pt x="1008538" y="1286853"/>
                </a:cubicBezTo>
                <a:cubicBezTo>
                  <a:pt x="1013194" y="1334171"/>
                  <a:pt x="1037733" y="1370057"/>
                  <a:pt x="1064278" y="1368056"/>
                </a:cubicBezTo>
                <a:cubicBezTo>
                  <a:pt x="1091873" y="1365976"/>
                  <a:pt x="1111185" y="1323738"/>
                  <a:pt x="1107414" y="1273715"/>
                </a:cubicBezTo>
                <a:cubicBezTo>
                  <a:pt x="1103642" y="1223692"/>
                  <a:pt x="1078214" y="1184827"/>
                  <a:pt x="1050619" y="1186908"/>
                </a:cubicBezTo>
                <a:cubicBezTo>
                  <a:pt x="1040271" y="1187688"/>
                  <a:pt x="1031087" y="1194115"/>
                  <a:pt x="1023849" y="1204483"/>
                </a:cubicBezTo>
                <a:lnTo>
                  <a:pt x="1015871" y="1219371"/>
                </a:lnTo>
                <a:lnTo>
                  <a:pt x="1013174" y="1229689"/>
                </a:lnTo>
                <a:lnTo>
                  <a:pt x="1012090" y="1212788"/>
                </a:lnTo>
                <a:cubicBezTo>
                  <a:pt x="1005319" y="1176029"/>
                  <a:pt x="988404" y="1145637"/>
                  <a:pt x="968231" y="1129566"/>
                </a:cubicBezTo>
                <a:cubicBezTo>
                  <a:pt x="956126" y="1119924"/>
                  <a:pt x="942849" y="1115437"/>
                  <a:pt x="929887" y="1117825"/>
                </a:cubicBezTo>
                <a:close/>
                <a:moveTo>
                  <a:pt x="1311542" y="1009881"/>
                </a:moveTo>
                <a:cubicBezTo>
                  <a:pt x="1296739" y="1014702"/>
                  <a:pt x="1281088" y="1024164"/>
                  <a:pt x="1266004" y="1037337"/>
                </a:cubicBezTo>
                <a:cubicBezTo>
                  <a:pt x="1247907" y="1053144"/>
                  <a:pt x="1230627" y="1074297"/>
                  <a:pt x="1216617" y="1099182"/>
                </a:cubicBezTo>
                <a:lnTo>
                  <a:pt x="1204360" y="1124032"/>
                </a:lnTo>
                <a:cubicBezTo>
                  <a:pt x="1179848" y="1181701"/>
                  <a:pt x="1183965" y="1235491"/>
                  <a:pt x="1216691" y="1250595"/>
                </a:cubicBezTo>
                <a:cubicBezTo>
                  <a:pt x="1254093" y="1267854"/>
                  <a:pt x="1314700" y="1228051"/>
                  <a:pt x="1352062" y="1161690"/>
                </a:cubicBezTo>
                <a:cubicBezTo>
                  <a:pt x="1389422" y="1095328"/>
                  <a:pt x="1389388" y="1027538"/>
                  <a:pt x="1351986" y="1010276"/>
                </a:cubicBezTo>
                <a:cubicBezTo>
                  <a:pt x="1340298" y="1004882"/>
                  <a:pt x="1326345" y="1005061"/>
                  <a:pt x="1311542" y="1009881"/>
                </a:cubicBezTo>
                <a:close/>
                <a:moveTo>
                  <a:pt x="503775" y="1208241"/>
                </a:moveTo>
                <a:cubicBezTo>
                  <a:pt x="488450" y="1210980"/>
                  <a:pt x="476064" y="1217411"/>
                  <a:pt x="468308" y="1227684"/>
                </a:cubicBezTo>
                <a:cubicBezTo>
                  <a:pt x="443488" y="1260560"/>
                  <a:pt x="475465" y="1320334"/>
                  <a:pt x="539732" y="1361194"/>
                </a:cubicBezTo>
                <a:cubicBezTo>
                  <a:pt x="603999" y="1402053"/>
                  <a:pt x="676219" y="1408524"/>
                  <a:pt x="701040" y="1375650"/>
                </a:cubicBezTo>
                <a:cubicBezTo>
                  <a:pt x="722758" y="1346884"/>
                  <a:pt x="700990" y="1297524"/>
                  <a:pt x="652154" y="1258261"/>
                </a:cubicBezTo>
                <a:lnTo>
                  <a:pt x="629616" y="1242142"/>
                </a:lnTo>
                <a:cubicBezTo>
                  <a:pt x="605516" y="1226820"/>
                  <a:pt x="580297" y="1216332"/>
                  <a:pt x="556880" y="1210943"/>
                </a:cubicBezTo>
                <a:cubicBezTo>
                  <a:pt x="537365" y="1206452"/>
                  <a:pt x="519100" y="1205501"/>
                  <a:pt x="503775" y="1208241"/>
                </a:cubicBezTo>
                <a:close/>
                <a:moveTo>
                  <a:pt x="1130486" y="812677"/>
                </a:moveTo>
                <a:cubicBezTo>
                  <a:pt x="1110743" y="817901"/>
                  <a:pt x="1090409" y="837667"/>
                  <a:pt x="1073344" y="867001"/>
                </a:cubicBezTo>
                <a:lnTo>
                  <a:pt x="1054682" y="906477"/>
                </a:lnTo>
                <a:cubicBezTo>
                  <a:pt x="1049150" y="920954"/>
                  <a:pt x="1044387" y="936643"/>
                  <a:pt x="1040643" y="953227"/>
                </a:cubicBezTo>
                <a:cubicBezTo>
                  <a:pt x="1020669" y="1041674"/>
                  <a:pt x="1037197" y="1122061"/>
                  <a:pt x="1077560" y="1132776"/>
                </a:cubicBezTo>
                <a:cubicBezTo>
                  <a:pt x="1117922" y="1143493"/>
                  <a:pt x="1166835" y="1080480"/>
                  <a:pt x="1186808" y="992033"/>
                </a:cubicBezTo>
                <a:cubicBezTo>
                  <a:pt x="1206781" y="903587"/>
                  <a:pt x="1190251" y="823200"/>
                  <a:pt x="1149890" y="812484"/>
                </a:cubicBezTo>
                <a:cubicBezTo>
                  <a:pt x="1143583" y="810809"/>
                  <a:pt x="1137067" y="810935"/>
                  <a:pt x="1130486" y="812677"/>
                </a:cubicBezTo>
                <a:close/>
                <a:moveTo>
                  <a:pt x="570269" y="948915"/>
                </a:moveTo>
                <a:cubicBezTo>
                  <a:pt x="563645" y="950488"/>
                  <a:pt x="557842" y="953453"/>
                  <a:pt x="553073" y="957907"/>
                </a:cubicBezTo>
                <a:cubicBezTo>
                  <a:pt x="522553" y="986410"/>
                  <a:pt x="545937" y="1065077"/>
                  <a:pt x="605303" y="1133614"/>
                </a:cubicBezTo>
                <a:cubicBezTo>
                  <a:pt x="664670" y="1202151"/>
                  <a:pt x="737539" y="1234604"/>
                  <a:pt x="768059" y="1206100"/>
                </a:cubicBezTo>
                <a:cubicBezTo>
                  <a:pt x="798580" y="1177597"/>
                  <a:pt x="775195" y="1098931"/>
                  <a:pt x="715828" y="1030394"/>
                </a:cubicBezTo>
                <a:cubicBezTo>
                  <a:pt x="704697" y="1017543"/>
                  <a:pt x="693091" y="1005961"/>
                  <a:pt x="681379" y="995812"/>
                </a:cubicBezTo>
                <a:lnTo>
                  <a:pt x="646290" y="969824"/>
                </a:lnTo>
                <a:cubicBezTo>
                  <a:pt x="617397" y="952023"/>
                  <a:pt x="590139" y="944199"/>
                  <a:pt x="570269" y="948915"/>
                </a:cubicBezTo>
                <a:close/>
                <a:moveTo>
                  <a:pt x="1557696" y="618576"/>
                </a:moveTo>
                <a:cubicBezTo>
                  <a:pt x="1534460" y="624644"/>
                  <a:pt x="1510278" y="637530"/>
                  <a:pt x="1487337" y="655956"/>
                </a:cubicBezTo>
                <a:cubicBezTo>
                  <a:pt x="1459806" y="678068"/>
                  <a:pt x="1434059" y="708157"/>
                  <a:pt x="1413869" y="744020"/>
                </a:cubicBezTo>
                <a:lnTo>
                  <a:pt x="1396478" y="779958"/>
                </a:lnTo>
                <a:cubicBezTo>
                  <a:pt x="1362409" y="863642"/>
                  <a:pt x="1373758" y="943656"/>
                  <a:pt x="1427414" y="968419"/>
                </a:cubicBezTo>
                <a:cubicBezTo>
                  <a:pt x="1488733" y="996717"/>
                  <a:pt x="1582089" y="942133"/>
                  <a:pt x="1635928" y="846501"/>
                </a:cubicBezTo>
                <a:cubicBezTo>
                  <a:pt x="1689769" y="750867"/>
                  <a:pt x="1683705" y="650400"/>
                  <a:pt x="1622385" y="622102"/>
                </a:cubicBezTo>
                <a:cubicBezTo>
                  <a:pt x="1603222" y="613258"/>
                  <a:pt x="1580931" y="612509"/>
                  <a:pt x="1557696" y="618576"/>
                </a:cubicBezTo>
                <a:close/>
                <a:moveTo>
                  <a:pt x="102032" y="979519"/>
                </a:moveTo>
                <a:cubicBezTo>
                  <a:pt x="78684" y="985141"/>
                  <a:pt x="59388" y="996326"/>
                  <a:pt x="46671" y="1013170"/>
                </a:cubicBezTo>
                <a:cubicBezTo>
                  <a:pt x="5977" y="1067068"/>
                  <a:pt x="48067" y="1158494"/>
                  <a:pt x="140682" y="1217376"/>
                </a:cubicBezTo>
                <a:cubicBezTo>
                  <a:pt x="233295" y="1276258"/>
                  <a:pt x="341362" y="1280297"/>
                  <a:pt x="382055" y="1226399"/>
                </a:cubicBezTo>
                <a:cubicBezTo>
                  <a:pt x="417662" y="1179237"/>
                  <a:pt x="389888" y="1103344"/>
                  <a:pt x="320344" y="1045661"/>
                </a:cubicBezTo>
                <a:lnTo>
                  <a:pt x="288045" y="1022192"/>
                </a:lnTo>
                <a:cubicBezTo>
                  <a:pt x="253315" y="1000111"/>
                  <a:pt x="216412" y="985743"/>
                  <a:pt x="181703" y="979250"/>
                </a:cubicBezTo>
                <a:cubicBezTo>
                  <a:pt x="152779" y="973839"/>
                  <a:pt x="125379" y="973897"/>
                  <a:pt x="102032" y="979519"/>
                </a:cubicBezTo>
                <a:close/>
                <a:moveTo>
                  <a:pt x="692062" y="718091"/>
                </a:moveTo>
                <a:cubicBezTo>
                  <a:pt x="645756" y="743251"/>
                  <a:pt x="650296" y="841089"/>
                  <a:pt x="702201" y="936618"/>
                </a:cubicBezTo>
                <a:cubicBezTo>
                  <a:pt x="754106" y="1032147"/>
                  <a:pt x="833722" y="1089192"/>
                  <a:pt x="880028" y="1064033"/>
                </a:cubicBezTo>
                <a:cubicBezTo>
                  <a:pt x="884162" y="1061787"/>
                  <a:pt x="887891" y="1058961"/>
                  <a:pt x="890644" y="1055040"/>
                </a:cubicBezTo>
                <a:cubicBezTo>
                  <a:pt x="897330" y="1058617"/>
                  <a:pt x="904454" y="1060363"/>
                  <a:pt x="911780" y="1060407"/>
                </a:cubicBezTo>
                <a:cubicBezTo>
                  <a:pt x="964478" y="1060722"/>
                  <a:pt x="1007728" y="972845"/>
                  <a:pt x="1008379" y="864128"/>
                </a:cubicBezTo>
                <a:cubicBezTo>
                  <a:pt x="1009030" y="755410"/>
                  <a:pt x="966838" y="667021"/>
                  <a:pt x="914140" y="666705"/>
                </a:cubicBezTo>
                <a:cubicBezTo>
                  <a:pt x="881202" y="666508"/>
                  <a:pt x="851957" y="700761"/>
                  <a:pt x="834496" y="753020"/>
                </a:cubicBezTo>
                <a:lnTo>
                  <a:pt x="827149" y="783716"/>
                </a:lnTo>
                <a:lnTo>
                  <a:pt x="803023" y="756576"/>
                </a:lnTo>
                <a:cubicBezTo>
                  <a:pt x="762956" y="718753"/>
                  <a:pt x="721004" y="702366"/>
                  <a:pt x="692062" y="718091"/>
                </a:cubicBezTo>
                <a:close/>
                <a:moveTo>
                  <a:pt x="1285276" y="280918"/>
                </a:moveTo>
                <a:cubicBezTo>
                  <a:pt x="1253350" y="287525"/>
                  <a:pt x="1221075" y="315221"/>
                  <a:pt x="1194529" y="356975"/>
                </a:cubicBezTo>
                <a:lnTo>
                  <a:pt x="1165812" y="413378"/>
                </a:lnTo>
                <a:cubicBezTo>
                  <a:pt x="1157415" y="434128"/>
                  <a:pt x="1150324" y="456677"/>
                  <a:pt x="1144927" y="480576"/>
                </a:cubicBezTo>
                <a:cubicBezTo>
                  <a:pt x="1116145" y="608034"/>
                  <a:pt x="1146455" y="725601"/>
                  <a:pt x="1212629" y="743170"/>
                </a:cubicBezTo>
                <a:cubicBezTo>
                  <a:pt x="1278802" y="760739"/>
                  <a:pt x="1355780" y="671656"/>
                  <a:pt x="1384563" y="544198"/>
                </a:cubicBezTo>
                <a:cubicBezTo>
                  <a:pt x="1413346" y="416740"/>
                  <a:pt x="1383035" y="299171"/>
                  <a:pt x="1316862" y="281603"/>
                </a:cubicBezTo>
                <a:cubicBezTo>
                  <a:pt x="1306522" y="278857"/>
                  <a:pt x="1295919" y="278716"/>
                  <a:pt x="1285276" y="280918"/>
                </a:cubicBezTo>
                <a:close/>
                <a:moveTo>
                  <a:pt x="182749" y="553245"/>
                </a:moveTo>
                <a:cubicBezTo>
                  <a:pt x="172328" y="556328"/>
                  <a:pt x="163047" y="561459"/>
                  <a:pt x="155229" y="568761"/>
                </a:cubicBezTo>
                <a:cubicBezTo>
                  <a:pt x="105191" y="615492"/>
                  <a:pt x="133981" y="733442"/>
                  <a:pt x="219533" y="832209"/>
                </a:cubicBezTo>
                <a:cubicBezTo>
                  <a:pt x="305085" y="930976"/>
                  <a:pt x="415003" y="973159"/>
                  <a:pt x="465041" y="926428"/>
                </a:cubicBezTo>
                <a:cubicBezTo>
                  <a:pt x="515079" y="879697"/>
                  <a:pt x="486289" y="761748"/>
                  <a:pt x="400738" y="662981"/>
                </a:cubicBezTo>
                <a:cubicBezTo>
                  <a:pt x="384696" y="644462"/>
                  <a:pt x="367799" y="627932"/>
                  <a:pt x="350600" y="613605"/>
                </a:cubicBezTo>
                <a:lnTo>
                  <a:pt x="298655" y="577444"/>
                </a:lnTo>
                <a:cubicBezTo>
                  <a:pt x="255540" y="553171"/>
                  <a:pt x="214012" y="543994"/>
                  <a:pt x="182749" y="553245"/>
                </a:cubicBezTo>
                <a:close/>
                <a:moveTo>
                  <a:pt x="936987" y="8698"/>
                </a:moveTo>
                <a:cubicBezTo>
                  <a:pt x="899393" y="25965"/>
                  <a:pt x="867090" y="67828"/>
                  <a:pt x="845665" y="124296"/>
                </a:cubicBezTo>
                <a:cubicBezTo>
                  <a:pt x="828526" y="169469"/>
                  <a:pt x="818351" y="223990"/>
                  <a:pt x="817998" y="282741"/>
                </a:cubicBezTo>
                <a:cubicBezTo>
                  <a:pt x="817059" y="439412"/>
                  <a:pt x="886339" y="566839"/>
                  <a:pt x="972738" y="567356"/>
                </a:cubicBezTo>
                <a:cubicBezTo>
                  <a:pt x="1059136" y="567874"/>
                  <a:pt x="1129938" y="441287"/>
                  <a:pt x="1130877" y="284616"/>
                </a:cubicBezTo>
                <a:cubicBezTo>
                  <a:pt x="1131815" y="127946"/>
                  <a:pt x="1062536" y="519"/>
                  <a:pt x="976137" y="1"/>
                </a:cubicBezTo>
                <a:cubicBezTo>
                  <a:pt x="962637" y="-80"/>
                  <a:pt x="949518" y="2943"/>
                  <a:pt x="936987" y="8698"/>
                </a:cubicBezTo>
                <a:close/>
                <a:moveTo>
                  <a:pt x="361244" y="148833"/>
                </a:moveTo>
                <a:cubicBezTo>
                  <a:pt x="347480" y="149676"/>
                  <a:pt x="334488" y="153206"/>
                  <a:pt x="322626" y="159651"/>
                </a:cubicBezTo>
                <a:cubicBezTo>
                  <a:pt x="246709" y="200901"/>
                  <a:pt x="245802" y="345940"/>
                  <a:pt x="320601" y="483605"/>
                </a:cubicBezTo>
                <a:cubicBezTo>
                  <a:pt x="395401" y="621270"/>
                  <a:pt x="517582" y="699429"/>
                  <a:pt x="593499" y="658180"/>
                </a:cubicBezTo>
                <a:cubicBezTo>
                  <a:pt x="669417" y="616931"/>
                  <a:pt x="670324" y="471892"/>
                  <a:pt x="595524" y="334227"/>
                </a:cubicBezTo>
                <a:cubicBezTo>
                  <a:pt x="567474" y="282603"/>
                  <a:pt x="532762" y="239346"/>
                  <a:pt x="496325" y="207617"/>
                </a:cubicBezTo>
                <a:cubicBezTo>
                  <a:pt x="450778" y="167955"/>
                  <a:pt x="402536" y="146304"/>
                  <a:pt x="361244" y="148833"/>
                </a:cubicBezTo>
                <a:close/>
              </a:path>
            </a:pathLst>
          </a:custGeom>
          <a:gradFill rotWithShape="1">
            <a:gsLst>
              <a:gs pos="0">
                <a:srgbClr val="212745">
                  <a:tint val="80000"/>
                  <a:satMod val="300000"/>
                </a:srgbClr>
              </a:gs>
              <a:gs pos="100000">
                <a:srgbClr val="212745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 w="10000" cap="flat" cmpd="sng" algn="ctr">
            <a:solidFill>
              <a:srgbClr val="848058"/>
            </a:solidFill>
            <a:prstDash val="solid"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flat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Black"/>
              <a:ea typeface="+mj-ea"/>
              <a:cs typeface="+mj-cs"/>
            </a:endParaRPr>
          </a:p>
        </p:txBody>
      </p:sp>
      <p:pic>
        <p:nvPicPr>
          <p:cNvPr id="6" name="5 Imagen" descr="AAgCpIJ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62108997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1465669" y="-812626"/>
            <a:ext cx="3034345" cy="3305712"/>
            <a:chOff x="1187624" y="0"/>
            <a:chExt cx="3034345" cy="3305712"/>
          </a:xfrm>
        </p:grpSpPr>
        <p:sp>
          <p:nvSpPr>
            <p:cNvPr id="3" name="2 Forma libre"/>
            <p:cNvSpPr/>
            <p:nvPr/>
          </p:nvSpPr>
          <p:spPr bwMode="auto">
            <a:xfrm flipH="1">
              <a:off x="1187624" y="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4" name="3 Forma libre"/>
            <p:cNvSpPr/>
            <p:nvPr/>
          </p:nvSpPr>
          <p:spPr bwMode="auto">
            <a:xfrm flipH="1">
              <a:off x="1340024" y="152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5" name="4 Forma libre"/>
            <p:cNvSpPr/>
            <p:nvPr/>
          </p:nvSpPr>
          <p:spPr bwMode="auto">
            <a:xfrm flipH="1">
              <a:off x="1492424" y="304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6" name="5 Forma libre"/>
            <p:cNvSpPr/>
            <p:nvPr/>
          </p:nvSpPr>
          <p:spPr bwMode="auto">
            <a:xfrm flipH="1">
              <a:off x="1644824" y="457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7" name="6 Forma libre"/>
            <p:cNvSpPr/>
            <p:nvPr/>
          </p:nvSpPr>
          <p:spPr bwMode="auto">
            <a:xfrm flipH="1">
              <a:off x="1797224" y="6096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8" name="7 Forma libre"/>
            <p:cNvSpPr/>
            <p:nvPr/>
          </p:nvSpPr>
          <p:spPr bwMode="auto">
            <a:xfrm flipH="1">
              <a:off x="1949624" y="7620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9" name="8 Forma libre"/>
            <p:cNvSpPr/>
            <p:nvPr/>
          </p:nvSpPr>
          <p:spPr bwMode="auto">
            <a:xfrm flipH="1">
              <a:off x="2102024" y="914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0" name="9 Forma libre"/>
            <p:cNvSpPr/>
            <p:nvPr/>
          </p:nvSpPr>
          <p:spPr bwMode="auto">
            <a:xfrm flipH="1">
              <a:off x="2254424" y="1066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1" name="10 Forma libre"/>
            <p:cNvSpPr/>
            <p:nvPr/>
          </p:nvSpPr>
          <p:spPr bwMode="auto">
            <a:xfrm flipH="1">
              <a:off x="2406824" y="1219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flipH="1">
            <a:off x="4674493" y="-798070"/>
            <a:ext cx="2883086" cy="3297261"/>
            <a:chOff x="1187624" y="0"/>
            <a:chExt cx="2883086" cy="3297261"/>
          </a:xfrm>
        </p:grpSpPr>
        <p:sp>
          <p:nvSpPr>
            <p:cNvPr id="13" name="12 Forma libre"/>
            <p:cNvSpPr/>
            <p:nvPr/>
          </p:nvSpPr>
          <p:spPr bwMode="auto">
            <a:xfrm flipH="1">
              <a:off x="1187624" y="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4" name="13 Forma libre"/>
            <p:cNvSpPr/>
            <p:nvPr/>
          </p:nvSpPr>
          <p:spPr bwMode="auto">
            <a:xfrm flipH="1">
              <a:off x="1340024" y="152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5" name="14 Forma libre"/>
            <p:cNvSpPr/>
            <p:nvPr/>
          </p:nvSpPr>
          <p:spPr bwMode="auto">
            <a:xfrm flipH="1">
              <a:off x="1492424" y="304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6" name="15 Forma libre"/>
            <p:cNvSpPr/>
            <p:nvPr/>
          </p:nvSpPr>
          <p:spPr bwMode="auto">
            <a:xfrm flipH="1">
              <a:off x="1644824" y="457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7" name="16 Forma libre"/>
            <p:cNvSpPr/>
            <p:nvPr/>
          </p:nvSpPr>
          <p:spPr bwMode="auto">
            <a:xfrm flipH="1">
              <a:off x="1797224" y="6096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8" name="17 Forma libre"/>
            <p:cNvSpPr/>
            <p:nvPr/>
          </p:nvSpPr>
          <p:spPr bwMode="auto">
            <a:xfrm flipH="1">
              <a:off x="1949624" y="7620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19" name="18 Forma libre"/>
            <p:cNvSpPr/>
            <p:nvPr/>
          </p:nvSpPr>
          <p:spPr bwMode="auto">
            <a:xfrm flipH="1">
              <a:off x="2102024" y="914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0" name="19 Forma libre"/>
            <p:cNvSpPr/>
            <p:nvPr/>
          </p:nvSpPr>
          <p:spPr bwMode="auto">
            <a:xfrm flipH="1">
              <a:off x="2254424" y="1066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1" name="20 Forma libre"/>
            <p:cNvSpPr/>
            <p:nvPr/>
          </p:nvSpPr>
          <p:spPr bwMode="auto">
            <a:xfrm flipH="1">
              <a:off x="2255565" y="1210749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 flipV="1">
            <a:off x="1465669" y="2645252"/>
            <a:ext cx="3034345" cy="3305712"/>
            <a:chOff x="1187624" y="0"/>
            <a:chExt cx="3034345" cy="3305712"/>
          </a:xfrm>
        </p:grpSpPr>
        <p:sp>
          <p:nvSpPr>
            <p:cNvPr id="23" name="22 Forma libre"/>
            <p:cNvSpPr/>
            <p:nvPr/>
          </p:nvSpPr>
          <p:spPr bwMode="auto">
            <a:xfrm flipH="1">
              <a:off x="1187624" y="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4" name="23 Forma libre"/>
            <p:cNvSpPr/>
            <p:nvPr/>
          </p:nvSpPr>
          <p:spPr bwMode="auto">
            <a:xfrm flipH="1">
              <a:off x="1340024" y="152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5" name="24 Forma libre"/>
            <p:cNvSpPr/>
            <p:nvPr/>
          </p:nvSpPr>
          <p:spPr bwMode="auto">
            <a:xfrm flipH="1">
              <a:off x="1492424" y="304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6" name="25 Forma libre"/>
            <p:cNvSpPr/>
            <p:nvPr/>
          </p:nvSpPr>
          <p:spPr bwMode="auto">
            <a:xfrm flipH="1">
              <a:off x="1644824" y="457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7" name="26 Forma libre"/>
            <p:cNvSpPr/>
            <p:nvPr/>
          </p:nvSpPr>
          <p:spPr bwMode="auto">
            <a:xfrm flipH="1">
              <a:off x="1797224" y="6096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8" name="27 Forma libre"/>
            <p:cNvSpPr/>
            <p:nvPr/>
          </p:nvSpPr>
          <p:spPr bwMode="auto">
            <a:xfrm flipH="1">
              <a:off x="1949624" y="7620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29" name="28 Forma libre"/>
            <p:cNvSpPr/>
            <p:nvPr/>
          </p:nvSpPr>
          <p:spPr bwMode="auto">
            <a:xfrm flipH="1">
              <a:off x="2102024" y="914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0" name="29 Forma libre"/>
            <p:cNvSpPr/>
            <p:nvPr/>
          </p:nvSpPr>
          <p:spPr bwMode="auto">
            <a:xfrm flipH="1">
              <a:off x="2254424" y="1066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1" name="30 Forma libre"/>
            <p:cNvSpPr/>
            <p:nvPr/>
          </p:nvSpPr>
          <p:spPr bwMode="auto">
            <a:xfrm flipH="1">
              <a:off x="2406824" y="1219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</p:grpSp>
      <p:grpSp>
        <p:nvGrpSpPr>
          <p:cNvPr id="32" name="31 Grupo"/>
          <p:cNvGrpSpPr/>
          <p:nvPr/>
        </p:nvGrpSpPr>
        <p:grpSpPr>
          <a:xfrm flipH="1" flipV="1">
            <a:off x="4674493" y="2659808"/>
            <a:ext cx="2883086" cy="3297261"/>
            <a:chOff x="1187624" y="0"/>
            <a:chExt cx="2883086" cy="3297261"/>
          </a:xfrm>
        </p:grpSpPr>
        <p:sp>
          <p:nvSpPr>
            <p:cNvPr id="33" name="32 Forma libre"/>
            <p:cNvSpPr/>
            <p:nvPr/>
          </p:nvSpPr>
          <p:spPr bwMode="auto">
            <a:xfrm flipH="1">
              <a:off x="1187624" y="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4" name="33 Forma libre"/>
            <p:cNvSpPr/>
            <p:nvPr/>
          </p:nvSpPr>
          <p:spPr bwMode="auto">
            <a:xfrm flipH="1">
              <a:off x="1340024" y="152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5" name="34 Forma libre"/>
            <p:cNvSpPr/>
            <p:nvPr/>
          </p:nvSpPr>
          <p:spPr bwMode="auto">
            <a:xfrm flipH="1">
              <a:off x="1492424" y="304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6" name="35 Forma libre"/>
            <p:cNvSpPr/>
            <p:nvPr/>
          </p:nvSpPr>
          <p:spPr bwMode="auto">
            <a:xfrm flipH="1">
              <a:off x="1644824" y="4572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7" name="36 Forma libre"/>
            <p:cNvSpPr/>
            <p:nvPr/>
          </p:nvSpPr>
          <p:spPr bwMode="auto">
            <a:xfrm flipH="1">
              <a:off x="1797224" y="6096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8" name="37 Forma libre"/>
            <p:cNvSpPr/>
            <p:nvPr/>
          </p:nvSpPr>
          <p:spPr bwMode="auto">
            <a:xfrm flipH="1">
              <a:off x="1949624" y="7620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39" name="38 Forma libre"/>
            <p:cNvSpPr/>
            <p:nvPr/>
          </p:nvSpPr>
          <p:spPr bwMode="auto">
            <a:xfrm flipH="1">
              <a:off x="2102024" y="9144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40" name="39 Forma libre"/>
            <p:cNvSpPr/>
            <p:nvPr/>
          </p:nvSpPr>
          <p:spPr bwMode="auto">
            <a:xfrm flipH="1">
              <a:off x="2254424" y="1066800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  <p:sp>
          <p:nvSpPr>
            <p:cNvPr id="41" name="40 Forma libre"/>
            <p:cNvSpPr/>
            <p:nvPr/>
          </p:nvSpPr>
          <p:spPr bwMode="auto">
            <a:xfrm flipH="1">
              <a:off x="2255565" y="1210749"/>
              <a:ext cx="1815145" cy="2086512"/>
            </a:xfrm>
            <a:custGeom>
              <a:avLst/>
              <a:gdLst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492597 w 10464482"/>
                <a:gd name="connsiteY19" fmla="*/ 11072723 h 12028942"/>
                <a:gd name="connsiteX20" fmla="*/ 2560633 w 10464482"/>
                <a:gd name="connsiteY20" fmla="*/ 10896738 h 12028942"/>
                <a:gd name="connsiteX21" fmla="*/ 2171468 w 10464482"/>
                <a:gd name="connsiteY21" fmla="*/ 10870430 h 12028942"/>
                <a:gd name="connsiteX22" fmla="*/ 1644419 w 10464482"/>
                <a:gd name="connsiteY22" fmla="*/ 10592844 h 12028942"/>
                <a:gd name="connsiteX23" fmla="*/ 1235297 w 10464482"/>
                <a:gd name="connsiteY23" fmla="*/ 10082123 h 12028942"/>
                <a:gd name="connsiteX24" fmla="*/ 1131576 w 10464482"/>
                <a:gd name="connsiteY24" fmla="*/ 9739768 h 12028942"/>
                <a:gd name="connsiteX25" fmla="*/ 1121739 w 10464482"/>
                <a:gd name="connsiteY25" fmla="*/ 9742192 h 12028942"/>
                <a:gd name="connsiteX26" fmla="*/ 1584877 w 10464482"/>
                <a:gd name="connsiteY26" fmla="*/ 8287465 h 12028942"/>
                <a:gd name="connsiteX27" fmla="*/ 1596131 w 10464482"/>
                <a:gd name="connsiteY27" fmla="*/ 8299161 h 12028942"/>
                <a:gd name="connsiteX28" fmla="*/ 3680444 w 10464482"/>
                <a:gd name="connsiteY28" fmla="*/ 7631702 h 12028942"/>
                <a:gd name="connsiteX29" fmla="*/ 8087442 w 10464482"/>
                <a:gd name="connsiteY29" fmla="*/ 7380892 h 12028942"/>
                <a:gd name="connsiteX30" fmla="*/ 10194487 w 10464482"/>
                <a:gd name="connsiteY30" fmla="*/ 5419574 h 12028942"/>
                <a:gd name="connsiteX31" fmla="*/ 8478190 w 10464482"/>
                <a:gd name="connsiteY31" fmla="*/ 8167970 h 12028942"/>
                <a:gd name="connsiteX32" fmla="*/ 8478503 w 10464482"/>
                <a:gd name="connsiteY32" fmla="*/ 8168711 h 12028942"/>
                <a:gd name="connsiteX33" fmla="*/ 8475059 w 10464482"/>
                <a:gd name="connsiteY33" fmla="*/ 8170581 h 12028942"/>
                <a:gd name="connsiteX34" fmla="*/ 8448815 w 10464482"/>
                <a:gd name="connsiteY34" fmla="*/ 8192462 h 12028942"/>
                <a:gd name="connsiteX35" fmla="*/ 8446026 w 10464482"/>
                <a:gd name="connsiteY35" fmla="*/ 8186344 h 12028942"/>
                <a:gd name="connsiteX36" fmla="*/ 3740248 w 10464482"/>
                <a:gd name="connsiteY36" fmla="*/ 8085584 h 12028942"/>
                <a:gd name="connsiteX37" fmla="*/ 3739001 w 10464482"/>
                <a:gd name="connsiteY37" fmla="*/ 8078812 h 12028942"/>
                <a:gd name="connsiteX38" fmla="*/ 1865961 w 10464482"/>
                <a:gd name="connsiteY38" fmla="*/ 8628728 h 12028942"/>
                <a:gd name="connsiteX39" fmla="*/ 1532391 w 10464482"/>
                <a:gd name="connsiteY39" fmla="*/ 9622313 h 12028942"/>
                <a:gd name="connsiteX40" fmla="*/ 1634110 w 10464482"/>
                <a:gd name="connsiteY40" fmla="*/ 9969060 h 12028942"/>
                <a:gd name="connsiteX41" fmla="*/ 1968268 w 10464482"/>
                <a:gd name="connsiteY41" fmla="*/ 10426837 h 12028942"/>
                <a:gd name="connsiteX42" fmla="*/ 2511647 w 10464482"/>
                <a:gd name="connsiteY42" fmla="*/ 10634573 h 12028942"/>
                <a:gd name="connsiteX43" fmla="*/ 2164211 w 10464482"/>
                <a:gd name="connsiteY43" fmla="*/ 10346102 h 12028942"/>
                <a:gd name="connsiteX44" fmla="*/ 1970083 w 10464482"/>
                <a:gd name="connsiteY44" fmla="*/ 9911580 h 12028942"/>
                <a:gd name="connsiteX45" fmla="*/ 1961918 w 10464482"/>
                <a:gd name="connsiteY45" fmla="*/ 9339173 h 12028942"/>
                <a:gd name="connsiteX46" fmla="*/ 2126112 w 10464482"/>
                <a:gd name="connsiteY46" fmla="*/ 9002623 h 12028942"/>
                <a:gd name="connsiteX47" fmla="*/ 2425469 w 10464482"/>
                <a:gd name="connsiteY47" fmla="*/ 8711430 h 12028942"/>
                <a:gd name="connsiteX48" fmla="*/ 2829065 w 10464482"/>
                <a:gd name="connsiteY48" fmla="*/ 8526321 h 12028942"/>
                <a:gd name="connsiteX49" fmla="*/ 2825848 w 10464482"/>
                <a:gd name="connsiteY49" fmla="*/ 8513097 h 12028942"/>
                <a:gd name="connsiteX50" fmla="*/ 4613732 w 10464482"/>
                <a:gd name="connsiteY50" fmla="*/ 9027620 h 12028942"/>
                <a:gd name="connsiteX51" fmla="*/ 7136591 w 10464482"/>
                <a:gd name="connsiteY51" fmla="*/ 9207803 h 12028942"/>
                <a:gd name="connsiteX52" fmla="*/ 4573642 w 10464482"/>
                <a:gd name="connsiteY52" fmla="*/ 9505431 h 12028942"/>
                <a:gd name="connsiteX53" fmla="*/ 4571521 w 10464482"/>
                <a:gd name="connsiteY53" fmla="*/ 9510624 h 12028942"/>
                <a:gd name="connsiteX54" fmla="*/ 4460515 w 10464482"/>
                <a:gd name="connsiteY54" fmla="*/ 9468817 h 12028942"/>
                <a:gd name="connsiteX55" fmla="*/ 4440892 w 10464482"/>
                <a:gd name="connsiteY55" fmla="*/ 9463123 h 12028942"/>
                <a:gd name="connsiteX56" fmla="*/ 4441377 w 10464482"/>
                <a:gd name="connsiteY56" fmla="*/ 9461609 h 12028942"/>
                <a:gd name="connsiteX57" fmla="*/ 3093123 w 10464482"/>
                <a:gd name="connsiteY57" fmla="*/ 8948826 h 12028942"/>
                <a:gd name="connsiteX58" fmla="*/ 2942806 w 10464482"/>
                <a:gd name="connsiteY58" fmla="*/ 8951049 h 12028942"/>
                <a:gd name="connsiteX59" fmla="*/ 2932726 w 10464482"/>
                <a:gd name="connsiteY59" fmla="*/ 8952484 h 12028942"/>
                <a:gd name="connsiteX60" fmla="*/ 2932353 w 10464482"/>
                <a:gd name="connsiteY60" fmla="*/ 8950951 h 12028942"/>
                <a:gd name="connsiteX61" fmla="*/ 2785604 w 10464482"/>
                <a:gd name="connsiteY61" fmla="*/ 8964523 h 12028942"/>
                <a:gd name="connsiteX62" fmla="*/ 2351083 w 10464482"/>
                <a:gd name="connsiteY62" fmla="*/ 9274766 h 12028942"/>
                <a:gd name="connsiteX63" fmla="*/ 2283047 w 10464482"/>
                <a:gd name="connsiteY63" fmla="*/ 9663023 h 12028942"/>
                <a:gd name="connsiteX64" fmla="*/ 2454497 w 10464482"/>
                <a:gd name="connsiteY64" fmla="*/ 9986873 h 12028942"/>
                <a:gd name="connsiteX65" fmla="*/ 2683097 w 10464482"/>
                <a:gd name="connsiteY65" fmla="*/ 10044023 h 12028942"/>
                <a:gd name="connsiteX66" fmla="*/ 2511647 w 10464482"/>
                <a:gd name="connsiteY66" fmla="*/ 9720173 h 12028942"/>
                <a:gd name="connsiteX67" fmla="*/ 2567890 w 10464482"/>
                <a:gd name="connsiteY67" fmla="*/ 9526951 h 12028942"/>
                <a:gd name="connsiteX68" fmla="*/ 2727547 w 10464482"/>
                <a:gd name="connsiteY68" fmla="*/ 9408116 h 12028942"/>
                <a:gd name="connsiteX69" fmla="*/ 3064097 w 10464482"/>
                <a:gd name="connsiteY69" fmla="*/ 9434423 h 12028942"/>
                <a:gd name="connsiteX70" fmla="*/ 3426047 w 10464482"/>
                <a:gd name="connsiteY70" fmla="*/ 9796373 h 12028942"/>
                <a:gd name="connsiteX71" fmla="*/ 3559397 w 10464482"/>
                <a:gd name="connsiteY71" fmla="*/ 10444073 h 12028942"/>
                <a:gd name="connsiteX72" fmla="*/ 3540347 w 10464482"/>
                <a:gd name="connsiteY72" fmla="*/ 10936650 h 12028942"/>
                <a:gd name="connsiteX73" fmla="*/ 3330797 w 10464482"/>
                <a:gd name="connsiteY73" fmla="*/ 11548973 h 12028942"/>
                <a:gd name="connsiteX74" fmla="*/ 2606897 w 10464482"/>
                <a:gd name="connsiteY74" fmla="*/ 11968073 h 12028942"/>
                <a:gd name="connsiteX75" fmla="*/ 1572125 w 10464482"/>
                <a:gd name="connsiteY75" fmla="*/ 11977449 h 12028942"/>
                <a:gd name="connsiteX76" fmla="*/ 1570032 w 10464482"/>
                <a:gd name="connsiteY76" fmla="*/ 11988936 h 12028942"/>
                <a:gd name="connsiteX77" fmla="*/ 8505 w 10464482"/>
                <a:gd name="connsiteY77" fmla="*/ 9684713 h 12028942"/>
                <a:gd name="connsiteX78" fmla="*/ 2488 w 10464482"/>
                <a:gd name="connsiteY78" fmla="*/ 9684794 h 12028942"/>
                <a:gd name="connsiteX79" fmla="*/ 784765 w 10464482"/>
                <a:gd name="connsiteY79" fmla="*/ 7562376 h 12028942"/>
                <a:gd name="connsiteX80" fmla="*/ 779003 w 10464482"/>
                <a:gd name="connsiteY80" fmla="*/ 7558452 h 12028942"/>
                <a:gd name="connsiteX81" fmla="*/ 2776645 w 10464482"/>
                <a:gd name="connsiteY81" fmla="*/ 6167650 h 12028942"/>
                <a:gd name="connsiteX82" fmla="*/ 2774717 w 10464482"/>
                <a:gd name="connsiteY82" fmla="*/ 6165080 h 12028942"/>
                <a:gd name="connsiteX83" fmla="*/ 2818028 w 10464482"/>
                <a:gd name="connsiteY83" fmla="*/ 6150111 h 12028942"/>
                <a:gd name="connsiteX84" fmla="*/ 2825517 w 10464482"/>
                <a:gd name="connsiteY84" fmla="*/ 6146937 h 12028942"/>
                <a:gd name="connsiteX85" fmla="*/ 2825884 w 10464482"/>
                <a:gd name="connsiteY85" fmla="*/ 6147396 h 12028942"/>
                <a:gd name="connsiteX86" fmla="*/ 5946526 w 10464482"/>
                <a:gd name="connsiteY86" fmla="*/ 5341214 h 12028942"/>
                <a:gd name="connsiteX87" fmla="*/ 8713242 w 10464482"/>
                <a:gd name="connsiteY87" fmla="*/ 4101568 h 12028942"/>
                <a:gd name="connsiteX88" fmla="*/ 9906520 w 10464482"/>
                <a:gd name="connsiteY88" fmla="*/ 2200425 h 12028942"/>
                <a:gd name="connsiteX89" fmla="*/ 9869259 w 10464482"/>
                <a:gd name="connsiteY89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044468 w 10464482"/>
                <a:gd name="connsiteY18" fmla="*/ 11136222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164964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  <a:gd name="connsiteX0" fmla="*/ 9869259 w 10464482"/>
                <a:gd name="connsiteY0" fmla="*/ 0 h 12028942"/>
                <a:gd name="connsiteX1" fmla="*/ 10459918 w 10464482"/>
                <a:gd name="connsiteY1" fmla="*/ 2353703 h 12028942"/>
                <a:gd name="connsiteX2" fmla="*/ 10464482 w 10464482"/>
                <a:gd name="connsiteY2" fmla="*/ 2355012 h 12028942"/>
                <a:gd name="connsiteX3" fmla="*/ 10460144 w 10464482"/>
                <a:gd name="connsiteY3" fmla="*/ 2413050 h 12028942"/>
                <a:gd name="connsiteX4" fmla="*/ 10460169 w 10464482"/>
                <a:gd name="connsiteY4" fmla="*/ 2419710 h 12028942"/>
                <a:gd name="connsiteX5" fmla="*/ 10459655 w 10464482"/>
                <a:gd name="connsiteY5" fmla="*/ 2419586 h 12028942"/>
                <a:gd name="connsiteX6" fmla="*/ 9624928 w 10464482"/>
                <a:gd name="connsiteY6" fmla="*/ 4688820 h 12028942"/>
                <a:gd name="connsiteX7" fmla="*/ 9629089 w 10464482"/>
                <a:gd name="connsiteY7" fmla="*/ 4691880 h 12028942"/>
                <a:gd name="connsiteX8" fmla="*/ 6504567 w 10464482"/>
                <a:gd name="connsiteY8" fmla="*/ 6610537 h 12028942"/>
                <a:gd name="connsiteX9" fmla="*/ 6504889 w 10464482"/>
                <a:gd name="connsiteY9" fmla="*/ 6611394 h 12028942"/>
                <a:gd name="connsiteX10" fmla="*/ 6489580 w 10464482"/>
                <a:gd name="connsiteY10" fmla="*/ 6614290 h 12028942"/>
                <a:gd name="connsiteX11" fmla="*/ 6428689 w 10464482"/>
                <a:gd name="connsiteY11" fmla="*/ 6629537 h 12028942"/>
                <a:gd name="connsiteX12" fmla="*/ 6427304 w 10464482"/>
                <a:gd name="connsiteY12" fmla="*/ 6626069 h 12028942"/>
                <a:gd name="connsiteX13" fmla="*/ 3421809 w 10464482"/>
                <a:gd name="connsiteY13" fmla="*/ 7005127 h 12028942"/>
                <a:gd name="connsiteX14" fmla="*/ 1295522 w 10464482"/>
                <a:gd name="connsiteY14" fmla="*/ 7886208 h 12028942"/>
                <a:gd name="connsiteX15" fmla="*/ 805337 w 10464482"/>
                <a:gd name="connsiteY15" fmla="*/ 9648818 h 12028942"/>
                <a:gd name="connsiteX16" fmla="*/ 1740575 w 10464482"/>
                <a:gd name="connsiteY16" fmla="*/ 11052765 h 12028942"/>
                <a:gd name="connsiteX17" fmla="*/ 1738513 w 10464482"/>
                <a:gd name="connsiteY17" fmla="*/ 11064087 h 12028942"/>
                <a:gd name="connsiteX18" fmla="*/ 2245295 w 10464482"/>
                <a:gd name="connsiteY18" fmla="*/ 11166348 h 12028942"/>
                <a:gd name="connsiteX19" fmla="*/ 2560633 w 10464482"/>
                <a:gd name="connsiteY19" fmla="*/ 10896738 h 12028942"/>
                <a:gd name="connsiteX20" fmla="*/ 2171468 w 10464482"/>
                <a:gd name="connsiteY20" fmla="*/ 10870430 h 12028942"/>
                <a:gd name="connsiteX21" fmla="*/ 1644419 w 10464482"/>
                <a:gd name="connsiteY21" fmla="*/ 10592844 h 12028942"/>
                <a:gd name="connsiteX22" fmla="*/ 1235297 w 10464482"/>
                <a:gd name="connsiteY22" fmla="*/ 10082123 h 12028942"/>
                <a:gd name="connsiteX23" fmla="*/ 1131576 w 10464482"/>
                <a:gd name="connsiteY23" fmla="*/ 9739768 h 12028942"/>
                <a:gd name="connsiteX24" fmla="*/ 1121739 w 10464482"/>
                <a:gd name="connsiteY24" fmla="*/ 9742192 h 12028942"/>
                <a:gd name="connsiteX25" fmla="*/ 1584877 w 10464482"/>
                <a:gd name="connsiteY25" fmla="*/ 8287465 h 12028942"/>
                <a:gd name="connsiteX26" fmla="*/ 1596131 w 10464482"/>
                <a:gd name="connsiteY26" fmla="*/ 8299161 h 12028942"/>
                <a:gd name="connsiteX27" fmla="*/ 3680444 w 10464482"/>
                <a:gd name="connsiteY27" fmla="*/ 7631702 h 12028942"/>
                <a:gd name="connsiteX28" fmla="*/ 8087442 w 10464482"/>
                <a:gd name="connsiteY28" fmla="*/ 7380892 h 12028942"/>
                <a:gd name="connsiteX29" fmla="*/ 10194487 w 10464482"/>
                <a:gd name="connsiteY29" fmla="*/ 5419574 h 12028942"/>
                <a:gd name="connsiteX30" fmla="*/ 8478190 w 10464482"/>
                <a:gd name="connsiteY30" fmla="*/ 8167970 h 12028942"/>
                <a:gd name="connsiteX31" fmla="*/ 8478503 w 10464482"/>
                <a:gd name="connsiteY31" fmla="*/ 8168711 h 12028942"/>
                <a:gd name="connsiteX32" fmla="*/ 8475059 w 10464482"/>
                <a:gd name="connsiteY32" fmla="*/ 8170581 h 12028942"/>
                <a:gd name="connsiteX33" fmla="*/ 8448815 w 10464482"/>
                <a:gd name="connsiteY33" fmla="*/ 8192462 h 12028942"/>
                <a:gd name="connsiteX34" fmla="*/ 8446026 w 10464482"/>
                <a:gd name="connsiteY34" fmla="*/ 8186344 h 12028942"/>
                <a:gd name="connsiteX35" fmla="*/ 3740248 w 10464482"/>
                <a:gd name="connsiteY35" fmla="*/ 8085584 h 12028942"/>
                <a:gd name="connsiteX36" fmla="*/ 3739001 w 10464482"/>
                <a:gd name="connsiteY36" fmla="*/ 8078812 h 12028942"/>
                <a:gd name="connsiteX37" fmla="*/ 1865961 w 10464482"/>
                <a:gd name="connsiteY37" fmla="*/ 8628728 h 12028942"/>
                <a:gd name="connsiteX38" fmla="*/ 1532391 w 10464482"/>
                <a:gd name="connsiteY38" fmla="*/ 9622313 h 12028942"/>
                <a:gd name="connsiteX39" fmla="*/ 1634110 w 10464482"/>
                <a:gd name="connsiteY39" fmla="*/ 9969060 h 12028942"/>
                <a:gd name="connsiteX40" fmla="*/ 1968268 w 10464482"/>
                <a:gd name="connsiteY40" fmla="*/ 10426837 h 12028942"/>
                <a:gd name="connsiteX41" fmla="*/ 2511647 w 10464482"/>
                <a:gd name="connsiteY41" fmla="*/ 10634573 h 12028942"/>
                <a:gd name="connsiteX42" fmla="*/ 2164211 w 10464482"/>
                <a:gd name="connsiteY42" fmla="*/ 10346102 h 12028942"/>
                <a:gd name="connsiteX43" fmla="*/ 1970083 w 10464482"/>
                <a:gd name="connsiteY43" fmla="*/ 9911580 h 12028942"/>
                <a:gd name="connsiteX44" fmla="*/ 1961918 w 10464482"/>
                <a:gd name="connsiteY44" fmla="*/ 9339173 h 12028942"/>
                <a:gd name="connsiteX45" fmla="*/ 2126112 w 10464482"/>
                <a:gd name="connsiteY45" fmla="*/ 9002623 h 12028942"/>
                <a:gd name="connsiteX46" fmla="*/ 2425469 w 10464482"/>
                <a:gd name="connsiteY46" fmla="*/ 8711430 h 12028942"/>
                <a:gd name="connsiteX47" fmla="*/ 2829065 w 10464482"/>
                <a:gd name="connsiteY47" fmla="*/ 8526321 h 12028942"/>
                <a:gd name="connsiteX48" fmla="*/ 2825848 w 10464482"/>
                <a:gd name="connsiteY48" fmla="*/ 8513097 h 12028942"/>
                <a:gd name="connsiteX49" fmla="*/ 4613732 w 10464482"/>
                <a:gd name="connsiteY49" fmla="*/ 9027620 h 12028942"/>
                <a:gd name="connsiteX50" fmla="*/ 7136591 w 10464482"/>
                <a:gd name="connsiteY50" fmla="*/ 9207803 h 12028942"/>
                <a:gd name="connsiteX51" fmla="*/ 4573642 w 10464482"/>
                <a:gd name="connsiteY51" fmla="*/ 9505431 h 12028942"/>
                <a:gd name="connsiteX52" fmla="*/ 4571521 w 10464482"/>
                <a:gd name="connsiteY52" fmla="*/ 9510624 h 12028942"/>
                <a:gd name="connsiteX53" fmla="*/ 4460515 w 10464482"/>
                <a:gd name="connsiteY53" fmla="*/ 9468817 h 12028942"/>
                <a:gd name="connsiteX54" fmla="*/ 4440892 w 10464482"/>
                <a:gd name="connsiteY54" fmla="*/ 9463123 h 12028942"/>
                <a:gd name="connsiteX55" fmla="*/ 4441377 w 10464482"/>
                <a:gd name="connsiteY55" fmla="*/ 9461609 h 12028942"/>
                <a:gd name="connsiteX56" fmla="*/ 3093123 w 10464482"/>
                <a:gd name="connsiteY56" fmla="*/ 8948826 h 12028942"/>
                <a:gd name="connsiteX57" fmla="*/ 2942806 w 10464482"/>
                <a:gd name="connsiteY57" fmla="*/ 8951049 h 12028942"/>
                <a:gd name="connsiteX58" fmla="*/ 2932726 w 10464482"/>
                <a:gd name="connsiteY58" fmla="*/ 8952484 h 12028942"/>
                <a:gd name="connsiteX59" fmla="*/ 2932353 w 10464482"/>
                <a:gd name="connsiteY59" fmla="*/ 8950951 h 12028942"/>
                <a:gd name="connsiteX60" fmla="*/ 2785604 w 10464482"/>
                <a:gd name="connsiteY60" fmla="*/ 8964523 h 12028942"/>
                <a:gd name="connsiteX61" fmla="*/ 2351083 w 10464482"/>
                <a:gd name="connsiteY61" fmla="*/ 9274766 h 12028942"/>
                <a:gd name="connsiteX62" fmla="*/ 2283047 w 10464482"/>
                <a:gd name="connsiteY62" fmla="*/ 9663023 h 12028942"/>
                <a:gd name="connsiteX63" fmla="*/ 2454497 w 10464482"/>
                <a:gd name="connsiteY63" fmla="*/ 9986873 h 12028942"/>
                <a:gd name="connsiteX64" fmla="*/ 2683097 w 10464482"/>
                <a:gd name="connsiteY64" fmla="*/ 10044023 h 12028942"/>
                <a:gd name="connsiteX65" fmla="*/ 2511647 w 10464482"/>
                <a:gd name="connsiteY65" fmla="*/ 9720173 h 12028942"/>
                <a:gd name="connsiteX66" fmla="*/ 2567890 w 10464482"/>
                <a:gd name="connsiteY66" fmla="*/ 9526951 h 12028942"/>
                <a:gd name="connsiteX67" fmla="*/ 2727547 w 10464482"/>
                <a:gd name="connsiteY67" fmla="*/ 9408116 h 12028942"/>
                <a:gd name="connsiteX68" fmla="*/ 3064097 w 10464482"/>
                <a:gd name="connsiteY68" fmla="*/ 9434423 h 12028942"/>
                <a:gd name="connsiteX69" fmla="*/ 3426047 w 10464482"/>
                <a:gd name="connsiteY69" fmla="*/ 9796373 h 12028942"/>
                <a:gd name="connsiteX70" fmla="*/ 3559397 w 10464482"/>
                <a:gd name="connsiteY70" fmla="*/ 10444073 h 12028942"/>
                <a:gd name="connsiteX71" fmla="*/ 3540347 w 10464482"/>
                <a:gd name="connsiteY71" fmla="*/ 10936650 h 12028942"/>
                <a:gd name="connsiteX72" fmla="*/ 3330797 w 10464482"/>
                <a:gd name="connsiteY72" fmla="*/ 11548973 h 12028942"/>
                <a:gd name="connsiteX73" fmla="*/ 2606897 w 10464482"/>
                <a:gd name="connsiteY73" fmla="*/ 11968073 h 12028942"/>
                <a:gd name="connsiteX74" fmla="*/ 1572125 w 10464482"/>
                <a:gd name="connsiteY74" fmla="*/ 11977449 h 12028942"/>
                <a:gd name="connsiteX75" fmla="*/ 1570032 w 10464482"/>
                <a:gd name="connsiteY75" fmla="*/ 11988936 h 12028942"/>
                <a:gd name="connsiteX76" fmla="*/ 8505 w 10464482"/>
                <a:gd name="connsiteY76" fmla="*/ 9684713 h 12028942"/>
                <a:gd name="connsiteX77" fmla="*/ 2488 w 10464482"/>
                <a:gd name="connsiteY77" fmla="*/ 9684794 h 12028942"/>
                <a:gd name="connsiteX78" fmla="*/ 784765 w 10464482"/>
                <a:gd name="connsiteY78" fmla="*/ 7562376 h 12028942"/>
                <a:gd name="connsiteX79" fmla="*/ 779003 w 10464482"/>
                <a:gd name="connsiteY79" fmla="*/ 7558452 h 12028942"/>
                <a:gd name="connsiteX80" fmla="*/ 2776645 w 10464482"/>
                <a:gd name="connsiteY80" fmla="*/ 6167650 h 12028942"/>
                <a:gd name="connsiteX81" fmla="*/ 2774717 w 10464482"/>
                <a:gd name="connsiteY81" fmla="*/ 6165080 h 12028942"/>
                <a:gd name="connsiteX82" fmla="*/ 2818028 w 10464482"/>
                <a:gd name="connsiteY82" fmla="*/ 6150111 h 12028942"/>
                <a:gd name="connsiteX83" fmla="*/ 2825517 w 10464482"/>
                <a:gd name="connsiteY83" fmla="*/ 6146937 h 12028942"/>
                <a:gd name="connsiteX84" fmla="*/ 2825884 w 10464482"/>
                <a:gd name="connsiteY84" fmla="*/ 6147396 h 12028942"/>
                <a:gd name="connsiteX85" fmla="*/ 5946526 w 10464482"/>
                <a:gd name="connsiteY85" fmla="*/ 5341214 h 12028942"/>
                <a:gd name="connsiteX86" fmla="*/ 8713242 w 10464482"/>
                <a:gd name="connsiteY86" fmla="*/ 4101568 h 12028942"/>
                <a:gd name="connsiteX87" fmla="*/ 9906520 w 10464482"/>
                <a:gd name="connsiteY87" fmla="*/ 2200425 h 12028942"/>
                <a:gd name="connsiteX88" fmla="*/ 9869259 w 10464482"/>
                <a:gd name="connsiteY88" fmla="*/ 0 h 1202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464482" h="12028942">
                  <a:moveTo>
                    <a:pt x="9869259" y="0"/>
                  </a:moveTo>
                  <a:cubicBezTo>
                    <a:pt x="9914490" y="80566"/>
                    <a:pt x="10472470" y="1078250"/>
                    <a:pt x="10459918" y="2353703"/>
                  </a:cubicBezTo>
                  <a:lnTo>
                    <a:pt x="10464482" y="2355012"/>
                  </a:lnTo>
                  <a:lnTo>
                    <a:pt x="10460144" y="2413050"/>
                  </a:lnTo>
                  <a:cubicBezTo>
                    <a:pt x="10460275" y="2415272"/>
                    <a:pt x="10460223" y="2417490"/>
                    <a:pt x="10460169" y="2419710"/>
                  </a:cubicBezTo>
                  <a:lnTo>
                    <a:pt x="10459655" y="2419586"/>
                  </a:lnTo>
                  <a:cubicBezTo>
                    <a:pt x="10371413" y="3781621"/>
                    <a:pt x="9948283" y="4216725"/>
                    <a:pt x="9624928" y="4688820"/>
                  </a:cubicBezTo>
                  <a:lnTo>
                    <a:pt x="9629089" y="4691880"/>
                  </a:lnTo>
                  <a:cubicBezTo>
                    <a:pt x="8706135" y="5916569"/>
                    <a:pt x="7647744" y="6342517"/>
                    <a:pt x="6504567" y="6610537"/>
                  </a:cubicBezTo>
                  <a:cubicBezTo>
                    <a:pt x="6504674" y="6610823"/>
                    <a:pt x="6504782" y="6611108"/>
                    <a:pt x="6504889" y="6611394"/>
                  </a:cubicBezTo>
                  <a:lnTo>
                    <a:pt x="6489580" y="6614290"/>
                  </a:lnTo>
                  <a:cubicBezTo>
                    <a:pt x="6469478" y="6620141"/>
                    <a:pt x="6449097" y="6624861"/>
                    <a:pt x="6428689" y="6629537"/>
                  </a:cubicBezTo>
                  <a:lnTo>
                    <a:pt x="6427304" y="6626069"/>
                  </a:lnTo>
                  <a:cubicBezTo>
                    <a:pt x="5474260" y="6817972"/>
                    <a:pt x="4422874" y="6877918"/>
                    <a:pt x="3421809" y="7005127"/>
                  </a:cubicBezTo>
                  <a:cubicBezTo>
                    <a:pt x="2018399" y="7222604"/>
                    <a:pt x="1607091" y="7624443"/>
                    <a:pt x="1295522" y="7886208"/>
                  </a:cubicBezTo>
                  <a:cubicBezTo>
                    <a:pt x="674952" y="8703394"/>
                    <a:pt x="752729" y="9159042"/>
                    <a:pt x="805337" y="9648818"/>
                  </a:cubicBezTo>
                  <a:cubicBezTo>
                    <a:pt x="969595" y="10195736"/>
                    <a:pt x="1088908" y="10817835"/>
                    <a:pt x="1740575" y="11052765"/>
                  </a:cubicBezTo>
                  <a:lnTo>
                    <a:pt x="1738513" y="11064087"/>
                  </a:lnTo>
                  <a:cubicBezTo>
                    <a:pt x="1797242" y="11074583"/>
                    <a:pt x="2108275" y="11194240"/>
                    <a:pt x="2245295" y="11166348"/>
                  </a:cubicBezTo>
                  <a:cubicBezTo>
                    <a:pt x="2382315" y="11138456"/>
                    <a:pt x="2572937" y="10946057"/>
                    <a:pt x="2560633" y="10896738"/>
                  </a:cubicBezTo>
                  <a:cubicBezTo>
                    <a:pt x="2548329" y="10847419"/>
                    <a:pt x="2324170" y="10921079"/>
                    <a:pt x="2171468" y="10870430"/>
                  </a:cubicBezTo>
                  <a:cubicBezTo>
                    <a:pt x="2018766" y="10819781"/>
                    <a:pt x="1800447" y="10724228"/>
                    <a:pt x="1644419" y="10592844"/>
                  </a:cubicBezTo>
                  <a:cubicBezTo>
                    <a:pt x="1488391" y="10461460"/>
                    <a:pt x="1321022" y="10241326"/>
                    <a:pt x="1235297" y="10082123"/>
                  </a:cubicBezTo>
                  <a:cubicBezTo>
                    <a:pt x="1175548" y="9971161"/>
                    <a:pt x="1141800" y="9837504"/>
                    <a:pt x="1131576" y="9739768"/>
                  </a:cubicBezTo>
                  <a:lnTo>
                    <a:pt x="1121739" y="9742192"/>
                  </a:lnTo>
                  <a:cubicBezTo>
                    <a:pt x="1097988" y="9399787"/>
                    <a:pt x="1139552" y="8837688"/>
                    <a:pt x="1584877" y="8287465"/>
                  </a:cubicBezTo>
                  <a:lnTo>
                    <a:pt x="1596131" y="8299161"/>
                  </a:lnTo>
                  <a:cubicBezTo>
                    <a:pt x="1748737" y="8156233"/>
                    <a:pt x="2271171" y="7736872"/>
                    <a:pt x="3680444" y="7631702"/>
                  </a:cubicBezTo>
                  <a:cubicBezTo>
                    <a:pt x="4424116" y="7523224"/>
                    <a:pt x="6359574" y="7871284"/>
                    <a:pt x="8087442" y="7380892"/>
                  </a:cubicBezTo>
                  <a:cubicBezTo>
                    <a:pt x="8414671" y="7158864"/>
                    <a:pt x="9122934" y="7267754"/>
                    <a:pt x="10194487" y="5419574"/>
                  </a:cubicBezTo>
                  <a:cubicBezTo>
                    <a:pt x="9939969" y="7408579"/>
                    <a:pt x="8721075" y="7980651"/>
                    <a:pt x="8478190" y="8167970"/>
                  </a:cubicBezTo>
                  <a:lnTo>
                    <a:pt x="8478503" y="8168711"/>
                  </a:lnTo>
                  <a:lnTo>
                    <a:pt x="8475059" y="8170581"/>
                  </a:lnTo>
                  <a:lnTo>
                    <a:pt x="8448815" y="8192462"/>
                  </a:lnTo>
                  <a:lnTo>
                    <a:pt x="8446026" y="8186344"/>
                  </a:lnTo>
                  <a:cubicBezTo>
                    <a:pt x="6993027" y="9006575"/>
                    <a:pt x="5308125" y="8113091"/>
                    <a:pt x="3740248" y="8085584"/>
                  </a:cubicBezTo>
                  <a:lnTo>
                    <a:pt x="3739001" y="8078812"/>
                  </a:lnTo>
                  <a:cubicBezTo>
                    <a:pt x="2511765" y="8067182"/>
                    <a:pt x="2075443" y="8494878"/>
                    <a:pt x="1865961" y="8628728"/>
                  </a:cubicBezTo>
                  <a:cubicBezTo>
                    <a:pt x="1489599" y="9078989"/>
                    <a:pt x="1551602" y="9352689"/>
                    <a:pt x="1532391" y="9622313"/>
                  </a:cubicBezTo>
                  <a:cubicBezTo>
                    <a:pt x="1566631" y="9699614"/>
                    <a:pt x="1568675" y="9848769"/>
                    <a:pt x="1634110" y="9969060"/>
                  </a:cubicBezTo>
                  <a:cubicBezTo>
                    <a:pt x="1709856" y="10108306"/>
                    <a:pt x="1822012" y="10315918"/>
                    <a:pt x="1968268" y="10426837"/>
                  </a:cubicBezTo>
                  <a:cubicBezTo>
                    <a:pt x="2114524" y="10537756"/>
                    <a:pt x="2478990" y="10648029"/>
                    <a:pt x="2511647" y="10634573"/>
                  </a:cubicBezTo>
                  <a:cubicBezTo>
                    <a:pt x="2544304" y="10621117"/>
                    <a:pt x="2254472" y="10466601"/>
                    <a:pt x="2164211" y="10346102"/>
                  </a:cubicBezTo>
                  <a:cubicBezTo>
                    <a:pt x="2073950" y="10225603"/>
                    <a:pt x="2003799" y="10079402"/>
                    <a:pt x="1970083" y="9911580"/>
                  </a:cubicBezTo>
                  <a:cubicBezTo>
                    <a:pt x="1936368" y="9743759"/>
                    <a:pt x="1935913" y="9490666"/>
                    <a:pt x="1961918" y="9339173"/>
                  </a:cubicBezTo>
                  <a:cubicBezTo>
                    <a:pt x="1987923" y="9187680"/>
                    <a:pt x="2048854" y="9107247"/>
                    <a:pt x="2126112" y="9002623"/>
                  </a:cubicBezTo>
                  <a:cubicBezTo>
                    <a:pt x="2203370" y="8897999"/>
                    <a:pt x="2304063" y="8791863"/>
                    <a:pt x="2425469" y="8711430"/>
                  </a:cubicBezTo>
                  <a:cubicBezTo>
                    <a:pt x="2536344" y="8637974"/>
                    <a:pt x="2729685" y="8552413"/>
                    <a:pt x="2829065" y="8526321"/>
                  </a:cubicBezTo>
                  <a:lnTo>
                    <a:pt x="2825848" y="8513097"/>
                  </a:lnTo>
                  <a:cubicBezTo>
                    <a:pt x="3576040" y="8410402"/>
                    <a:pt x="4252758" y="8840399"/>
                    <a:pt x="4613732" y="9027620"/>
                  </a:cubicBezTo>
                  <a:cubicBezTo>
                    <a:pt x="4850598" y="9111592"/>
                    <a:pt x="5593432" y="9595009"/>
                    <a:pt x="7136591" y="9207803"/>
                  </a:cubicBezTo>
                  <a:cubicBezTo>
                    <a:pt x="6403550" y="10093416"/>
                    <a:pt x="5041198" y="9659806"/>
                    <a:pt x="4573642" y="9505431"/>
                  </a:cubicBezTo>
                  <a:lnTo>
                    <a:pt x="4571521" y="9510624"/>
                  </a:lnTo>
                  <a:cubicBezTo>
                    <a:pt x="4535282" y="9498282"/>
                    <a:pt x="4498025" y="9484764"/>
                    <a:pt x="4460515" y="9468817"/>
                  </a:cubicBezTo>
                  <a:cubicBezTo>
                    <a:pt x="4453209" y="9466525"/>
                    <a:pt x="4446649" y="9464646"/>
                    <a:pt x="4440892" y="9463123"/>
                  </a:cubicBezTo>
                  <a:lnTo>
                    <a:pt x="4441377" y="9461609"/>
                  </a:lnTo>
                  <a:cubicBezTo>
                    <a:pt x="3989879" y="9289300"/>
                    <a:pt x="3430662" y="8990698"/>
                    <a:pt x="3093123" y="8948826"/>
                  </a:cubicBezTo>
                  <a:cubicBezTo>
                    <a:pt x="3055510" y="8954580"/>
                    <a:pt x="3001275" y="8950921"/>
                    <a:pt x="2942806" y="8951049"/>
                  </a:cubicBezTo>
                  <a:lnTo>
                    <a:pt x="2932726" y="8952484"/>
                  </a:lnTo>
                  <a:cubicBezTo>
                    <a:pt x="2932602" y="8951973"/>
                    <a:pt x="2932477" y="8951462"/>
                    <a:pt x="2932353" y="8950951"/>
                  </a:cubicBezTo>
                  <a:cubicBezTo>
                    <a:pt x="2883486" y="8950054"/>
                    <a:pt x="2832215" y="8952475"/>
                    <a:pt x="2785604" y="8964523"/>
                  </a:cubicBezTo>
                  <a:cubicBezTo>
                    <a:pt x="2642880" y="9001413"/>
                    <a:pt x="2434843" y="9158349"/>
                    <a:pt x="2351083" y="9274766"/>
                  </a:cubicBezTo>
                  <a:cubicBezTo>
                    <a:pt x="2267324" y="9391183"/>
                    <a:pt x="2263997" y="9545548"/>
                    <a:pt x="2283047" y="9663023"/>
                  </a:cubicBezTo>
                  <a:cubicBezTo>
                    <a:pt x="2302097" y="9780498"/>
                    <a:pt x="2381472" y="9920198"/>
                    <a:pt x="2454497" y="9986873"/>
                  </a:cubicBezTo>
                  <a:cubicBezTo>
                    <a:pt x="2527522" y="10053548"/>
                    <a:pt x="2673572" y="10088473"/>
                    <a:pt x="2683097" y="10044023"/>
                  </a:cubicBezTo>
                  <a:cubicBezTo>
                    <a:pt x="2692622" y="9999573"/>
                    <a:pt x="2530848" y="9806352"/>
                    <a:pt x="2511647" y="9720173"/>
                  </a:cubicBezTo>
                  <a:cubicBezTo>
                    <a:pt x="2492446" y="9633994"/>
                    <a:pt x="2531907" y="9578960"/>
                    <a:pt x="2567890" y="9526951"/>
                  </a:cubicBezTo>
                  <a:cubicBezTo>
                    <a:pt x="2603873" y="9474942"/>
                    <a:pt x="2644846" y="9423537"/>
                    <a:pt x="2727547" y="9408116"/>
                  </a:cubicBezTo>
                  <a:cubicBezTo>
                    <a:pt x="2810248" y="9392695"/>
                    <a:pt x="2947680" y="9369714"/>
                    <a:pt x="3064097" y="9434423"/>
                  </a:cubicBezTo>
                  <a:cubicBezTo>
                    <a:pt x="3180514" y="9499132"/>
                    <a:pt x="3343497" y="9628098"/>
                    <a:pt x="3426047" y="9796373"/>
                  </a:cubicBezTo>
                  <a:cubicBezTo>
                    <a:pt x="3508597" y="9964648"/>
                    <a:pt x="3540347" y="10254027"/>
                    <a:pt x="3559397" y="10444073"/>
                  </a:cubicBezTo>
                  <a:cubicBezTo>
                    <a:pt x="3578447" y="10634119"/>
                    <a:pt x="3545790" y="10756129"/>
                    <a:pt x="3540347" y="10936650"/>
                  </a:cubicBezTo>
                  <a:cubicBezTo>
                    <a:pt x="3502247" y="11120800"/>
                    <a:pt x="3486372" y="11377069"/>
                    <a:pt x="3330797" y="11548973"/>
                  </a:cubicBezTo>
                  <a:cubicBezTo>
                    <a:pt x="3175222" y="11720877"/>
                    <a:pt x="2905347" y="11898223"/>
                    <a:pt x="2606897" y="11968073"/>
                  </a:cubicBezTo>
                  <a:cubicBezTo>
                    <a:pt x="2321176" y="12034944"/>
                    <a:pt x="1818456" y="12058581"/>
                    <a:pt x="1572125" y="11977449"/>
                  </a:cubicBezTo>
                  <a:lnTo>
                    <a:pt x="1570032" y="11988936"/>
                  </a:lnTo>
                  <a:cubicBezTo>
                    <a:pt x="-54415" y="11499770"/>
                    <a:pt x="17048" y="10030815"/>
                    <a:pt x="8505" y="9684713"/>
                  </a:cubicBezTo>
                  <a:lnTo>
                    <a:pt x="2488" y="9684794"/>
                  </a:lnTo>
                  <a:cubicBezTo>
                    <a:pt x="-18931" y="9338536"/>
                    <a:pt x="86074" y="8433910"/>
                    <a:pt x="784765" y="7562376"/>
                  </a:cubicBezTo>
                  <a:lnTo>
                    <a:pt x="779003" y="7558452"/>
                  </a:lnTo>
                  <a:cubicBezTo>
                    <a:pt x="1198687" y="7154312"/>
                    <a:pt x="1377244" y="6746625"/>
                    <a:pt x="2776645" y="6167650"/>
                  </a:cubicBezTo>
                  <a:lnTo>
                    <a:pt x="2774717" y="6165080"/>
                  </a:lnTo>
                  <a:lnTo>
                    <a:pt x="2818028" y="6150111"/>
                  </a:lnTo>
                  <a:cubicBezTo>
                    <a:pt x="2820495" y="6148990"/>
                    <a:pt x="2823004" y="6147964"/>
                    <a:pt x="2825517" y="6146937"/>
                  </a:cubicBezTo>
                  <a:lnTo>
                    <a:pt x="2825884" y="6147396"/>
                  </a:lnTo>
                  <a:cubicBezTo>
                    <a:pt x="3625894" y="5870367"/>
                    <a:pt x="4188847" y="5670227"/>
                    <a:pt x="5946526" y="5341214"/>
                  </a:cubicBezTo>
                  <a:cubicBezTo>
                    <a:pt x="7130296" y="5044075"/>
                    <a:pt x="7869351" y="4834442"/>
                    <a:pt x="8713242" y="4101568"/>
                  </a:cubicBezTo>
                  <a:cubicBezTo>
                    <a:pt x="9017499" y="3799218"/>
                    <a:pt x="9595628" y="3280932"/>
                    <a:pt x="9906520" y="2200425"/>
                  </a:cubicBezTo>
                  <a:cubicBezTo>
                    <a:pt x="10238261" y="888026"/>
                    <a:pt x="9979175" y="589037"/>
                    <a:pt x="986925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F271C">
                    <a:tint val="80000"/>
                    <a:satMod val="300000"/>
                  </a:srgbClr>
                </a:gs>
                <a:gs pos="100000">
                  <a:srgbClr val="4F271C">
                    <a:shade val="30000"/>
                    <a:satMod val="200000"/>
                  </a:srgbClr>
                </a:gs>
              </a:gsLst>
              <a:path path="circle">
                <a:fillToRect l="50000" t="50000" r="50000" b="50000"/>
              </a:path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j-ea"/>
                <a:cs typeface="+mj-cs"/>
              </a:endParaRPr>
            </a:p>
          </p:txBody>
        </p:sp>
      </p:grpSp>
      <p:pic>
        <p:nvPicPr>
          <p:cNvPr id="42" name="41 Imagen" descr="AAgCpIq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4"/>
            <a:ext cx="9144000" cy="5184572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42 Rectángulo"/>
          <p:cNvSpPr/>
          <p:nvPr/>
        </p:nvSpPr>
        <p:spPr>
          <a:xfrm>
            <a:off x="-1204564" y="-877913"/>
            <a:ext cx="11872564" cy="737371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7807968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204853" y="225875"/>
            <a:ext cx="2566004" cy="2043227"/>
            <a:chOff x="943839" y="1126168"/>
            <a:chExt cx="2566004" cy="2043227"/>
          </a:xfrm>
          <a:scene3d>
            <a:camera prst="orthographicFront"/>
            <a:lightRig rig="glow" dir="t"/>
          </a:scene3d>
        </p:grpSpPr>
        <p:grpSp>
          <p:nvGrpSpPr>
            <p:cNvPr id="3" name="2 Grupo"/>
            <p:cNvGrpSpPr/>
            <p:nvPr/>
          </p:nvGrpSpPr>
          <p:grpSpPr>
            <a:xfrm rot="2592703">
              <a:off x="943839" y="1126168"/>
              <a:ext cx="1804004" cy="1281227"/>
              <a:chOff x="943839" y="1126168"/>
              <a:chExt cx="1804004" cy="1281227"/>
            </a:xfrm>
          </p:grpSpPr>
          <p:sp>
            <p:nvSpPr>
              <p:cNvPr id="44" name="43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5" name="44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6" name="45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7" name="46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8" name="47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9" name="48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50" name="49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4" name="3 Grupo"/>
            <p:cNvGrpSpPr/>
            <p:nvPr/>
          </p:nvGrpSpPr>
          <p:grpSpPr>
            <a:xfrm rot="1695794">
              <a:off x="1096239" y="1278568"/>
              <a:ext cx="1804004" cy="1281227"/>
              <a:chOff x="943839" y="1126168"/>
              <a:chExt cx="1804004" cy="1281227"/>
            </a:xfrm>
          </p:grpSpPr>
          <p:sp>
            <p:nvSpPr>
              <p:cNvPr id="37" name="36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8" name="37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9" name="38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0" name="39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1" name="40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2" name="41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3" name="42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5" name="4 Grupo"/>
            <p:cNvGrpSpPr/>
            <p:nvPr/>
          </p:nvGrpSpPr>
          <p:grpSpPr>
            <a:xfrm rot="3360142">
              <a:off x="1248639" y="1430968"/>
              <a:ext cx="1804004" cy="1281227"/>
              <a:chOff x="943839" y="1126168"/>
              <a:chExt cx="1804004" cy="1281227"/>
            </a:xfrm>
          </p:grpSpPr>
          <p:sp>
            <p:nvSpPr>
              <p:cNvPr id="30" name="29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1" name="30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2" name="31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3" name="32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4" name="33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5" name="34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6" name="35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6" name="5 Grupo"/>
            <p:cNvGrpSpPr/>
            <p:nvPr/>
          </p:nvGrpSpPr>
          <p:grpSpPr>
            <a:xfrm>
              <a:off x="1401039" y="1583368"/>
              <a:ext cx="1804004" cy="1281227"/>
              <a:chOff x="943839" y="1126168"/>
              <a:chExt cx="1804004" cy="1281227"/>
            </a:xfrm>
          </p:grpSpPr>
          <p:sp>
            <p:nvSpPr>
              <p:cNvPr id="23" name="22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4" name="23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5" name="24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6" name="25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7" name="26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8" name="27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9" name="28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7" name="6 Grupo"/>
            <p:cNvGrpSpPr/>
            <p:nvPr/>
          </p:nvGrpSpPr>
          <p:grpSpPr>
            <a:xfrm>
              <a:off x="1553439" y="1735768"/>
              <a:ext cx="1804004" cy="1281227"/>
              <a:chOff x="943839" y="1126168"/>
              <a:chExt cx="1804004" cy="1281227"/>
            </a:xfrm>
          </p:grpSpPr>
          <p:sp>
            <p:nvSpPr>
              <p:cNvPr id="16" name="15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" name="16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" name="17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9" name="18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0" name="19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1" name="20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2" name="21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8" name="7 Grupo"/>
            <p:cNvGrpSpPr/>
            <p:nvPr/>
          </p:nvGrpSpPr>
          <p:grpSpPr>
            <a:xfrm rot="2014757">
              <a:off x="1705839" y="1888168"/>
              <a:ext cx="1804004" cy="1281227"/>
              <a:chOff x="943839" y="1126168"/>
              <a:chExt cx="1804004" cy="1281227"/>
            </a:xfrm>
          </p:grpSpPr>
          <p:sp>
            <p:nvSpPr>
              <p:cNvPr id="9" name="8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" name="9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" name="10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" name="11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" name="12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" name="13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5" name="14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51" name="50 Grupo"/>
          <p:cNvGrpSpPr/>
          <p:nvPr/>
        </p:nvGrpSpPr>
        <p:grpSpPr>
          <a:xfrm flipH="1">
            <a:off x="6857033" y="195497"/>
            <a:ext cx="2566004" cy="2043227"/>
            <a:chOff x="943839" y="1126168"/>
            <a:chExt cx="2566004" cy="2043227"/>
          </a:xfrm>
          <a:scene3d>
            <a:camera prst="orthographicFront"/>
            <a:lightRig rig="glow" dir="t"/>
          </a:scene3d>
        </p:grpSpPr>
        <p:grpSp>
          <p:nvGrpSpPr>
            <p:cNvPr id="52" name="51 Grupo"/>
            <p:cNvGrpSpPr/>
            <p:nvPr/>
          </p:nvGrpSpPr>
          <p:grpSpPr>
            <a:xfrm rot="2592703">
              <a:off x="943839" y="1126168"/>
              <a:ext cx="1804004" cy="1281227"/>
              <a:chOff x="943839" y="1126168"/>
              <a:chExt cx="1804004" cy="1281227"/>
            </a:xfrm>
          </p:grpSpPr>
          <p:sp>
            <p:nvSpPr>
              <p:cNvPr id="93" name="92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4" name="93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5" name="94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6" name="95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7" name="96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8" name="97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9" name="98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53" name="52 Grupo"/>
            <p:cNvGrpSpPr/>
            <p:nvPr/>
          </p:nvGrpSpPr>
          <p:grpSpPr>
            <a:xfrm rot="1695794">
              <a:off x="1096239" y="1278568"/>
              <a:ext cx="1804004" cy="1281227"/>
              <a:chOff x="943839" y="1126168"/>
              <a:chExt cx="1804004" cy="1281227"/>
            </a:xfrm>
          </p:grpSpPr>
          <p:sp>
            <p:nvSpPr>
              <p:cNvPr id="86" name="85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7" name="86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8" name="87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9" name="88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0" name="89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1" name="90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2" name="91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54" name="53 Grupo"/>
            <p:cNvGrpSpPr/>
            <p:nvPr/>
          </p:nvGrpSpPr>
          <p:grpSpPr>
            <a:xfrm rot="3360142">
              <a:off x="1248639" y="1430968"/>
              <a:ext cx="1804004" cy="1281227"/>
              <a:chOff x="943839" y="1126168"/>
              <a:chExt cx="1804004" cy="1281227"/>
            </a:xfrm>
          </p:grpSpPr>
          <p:sp>
            <p:nvSpPr>
              <p:cNvPr id="79" name="78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0" name="79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1" name="80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2" name="81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3" name="82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4" name="83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5" name="84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55" name="54 Grupo"/>
            <p:cNvGrpSpPr/>
            <p:nvPr/>
          </p:nvGrpSpPr>
          <p:grpSpPr>
            <a:xfrm>
              <a:off x="1401039" y="1583368"/>
              <a:ext cx="1804004" cy="1281227"/>
              <a:chOff x="943839" y="1126168"/>
              <a:chExt cx="1804004" cy="1281227"/>
            </a:xfrm>
          </p:grpSpPr>
          <p:sp>
            <p:nvSpPr>
              <p:cNvPr id="72" name="71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73" name="72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74" name="73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75" name="74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76" name="75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77" name="76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78" name="77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56" name="55 Grupo"/>
            <p:cNvGrpSpPr/>
            <p:nvPr/>
          </p:nvGrpSpPr>
          <p:grpSpPr>
            <a:xfrm>
              <a:off x="1553439" y="1735768"/>
              <a:ext cx="1804004" cy="1281227"/>
              <a:chOff x="943839" y="1126168"/>
              <a:chExt cx="1804004" cy="1281227"/>
            </a:xfrm>
          </p:grpSpPr>
          <p:sp>
            <p:nvSpPr>
              <p:cNvPr id="65" name="64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6" name="65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7" name="66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8" name="67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9" name="68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70" name="69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71" name="70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57" name="56 Grupo"/>
            <p:cNvGrpSpPr/>
            <p:nvPr/>
          </p:nvGrpSpPr>
          <p:grpSpPr>
            <a:xfrm rot="2014757">
              <a:off x="1705839" y="1888168"/>
              <a:ext cx="1804004" cy="1281227"/>
              <a:chOff x="943839" y="1126168"/>
              <a:chExt cx="1804004" cy="1281227"/>
            </a:xfrm>
          </p:grpSpPr>
          <p:sp>
            <p:nvSpPr>
              <p:cNvPr id="58" name="57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59" name="58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0" name="59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1" name="60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2" name="61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3" name="62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64" name="63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100" name="99 Grupo"/>
          <p:cNvGrpSpPr/>
          <p:nvPr/>
        </p:nvGrpSpPr>
        <p:grpSpPr>
          <a:xfrm flipV="1">
            <a:off x="-165307" y="2890171"/>
            <a:ext cx="2566004" cy="2043227"/>
            <a:chOff x="943839" y="1126168"/>
            <a:chExt cx="2566004" cy="2043227"/>
          </a:xfrm>
          <a:scene3d>
            <a:camera prst="orthographicFront"/>
            <a:lightRig rig="glow" dir="t"/>
          </a:scene3d>
        </p:grpSpPr>
        <p:grpSp>
          <p:nvGrpSpPr>
            <p:cNvPr id="101" name="100 Grupo"/>
            <p:cNvGrpSpPr/>
            <p:nvPr/>
          </p:nvGrpSpPr>
          <p:grpSpPr>
            <a:xfrm rot="2592703">
              <a:off x="943839" y="1126168"/>
              <a:ext cx="1804004" cy="1281227"/>
              <a:chOff x="943839" y="1126168"/>
              <a:chExt cx="1804004" cy="1281227"/>
            </a:xfrm>
          </p:grpSpPr>
          <p:sp>
            <p:nvSpPr>
              <p:cNvPr id="142" name="141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3" name="142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4" name="143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5" name="144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6" name="145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7" name="146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8" name="147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2" name="101 Grupo"/>
            <p:cNvGrpSpPr/>
            <p:nvPr/>
          </p:nvGrpSpPr>
          <p:grpSpPr>
            <a:xfrm rot="1695794">
              <a:off x="1096239" y="1278568"/>
              <a:ext cx="1804004" cy="1281227"/>
              <a:chOff x="943839" y="1126168"/>
              <a:chExt cx="1804004" cy="1281227"/>
            </a:xfrm>
          </p:grpSpPr>
          <p:sp>
            <p:nvSpPr>
              <p:cNvPr id="135" name="134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6" name="135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7" name="136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8" name="137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9" name="138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0" name="139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1" name="140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3" name="102 Grupo"/>
            <p:cNvGrpSpPr/>
            <p:nvPr/>
          </p:nvGrpSpPr>
          <p:grpSpPr>
            <a:xfrm rot="3360142">
              <a:off x="1248639" y="1430968"/>
              <a:ext cx="1804004" cy="1281227"/>
              <a:chOff x="943839" y="1126168"/>
              <a:chExt cx="1804004" cy="1281227"/>
            </a:xfrm>
          </p:grpSpPr>
          <p:sp>
            <p:nvSpPr>
              <p:cNvPr id="128" name="127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9" name="128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0" name="129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1" name="130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2" name="131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3" name="132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34" name="133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4" name="103 Grupo"/>
            <p:cNvGrpSpPr/>
            <p:nvPr/>
          </p:nvGrpSpPr>
          <p:grpSpPr>
            <a:xfrm>
              <a:off x="1401039" y="1583368"/>
              <a:ext cx="1804004" cy="1281227"/>
              <a:chOff x="943839" y="1126168"/>
              <a:chExt cx="1804004" cy="1281227"/>
            </a:xfrm>
          </p:grpSpPr>
          <p:sp>
            <p:nvSpPr>
              <p:cNvPr id="121" name="120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2" name="121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3" name="122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4" name="123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5" name="124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6" name="125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7" name="126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5" name="104 Grupo"/>
            <p:cNvGrpSpPr/>
            <p:nvPr/>
          </p:nvGrpSpPr>
          <p:grpSpPr>
            <a:xfrm>
              <a:off x="1553439" y="1735768"/>
              <a:ext cx="1804004" cy="1281227"/>
              <a:chOff x="943839" y="1126168"/>
              <a:chExt cx="1804004" cy="1281227"/>
            </a:xfrm>
          </p:grpSpPr>
          <p:sp>
            <p:nvSpPr>
              <p:cNvPr id="114" name="113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5" name="114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6" name="115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7" name="116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8" name="117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9" name="118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20" name="119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6" name="105 Grupo"/>
            <p:cNvGrpSpPr/>
            <p:nvPr/>
          </p:nvGrpSpPr>
          <p:grpSpPr>
            <a:xfrm rot="2014757">
              <a:off x="1705839" y="1888168"/>
              <a:ext cx="1804004" cy="1281227"/>
              <a:chOff x="943839" y="1126168"/>
              <a:chExt cx="1804004" cy="1281227"/>
            </a:xfrm>
          </p:grpSpPr>
          <p:sp>
            <p:nvSpPr>
              <p:cNvPr id="107" name="106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8" name="107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9" name="108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0" name="109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1" name="110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2" name="111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13" name="112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149" name="148 Grupo"/>
          <p:cNvGrpSpPr/>
          <p:nvPr/>
        </p:nvGrpSpPr>
        <p:grpSpPr>
          <a:xfrm flipH="1" flipV="1">
            <a:off x="6896579" y="2859793"/>
            <a:ext cx="2566004" cy="2043227"/>
            <a:chOff x="943839" y="1126168"/>
            <a:chExt cx="2566004" cy="2043227"/>
          </a:xfrm>
          <a:scene3d>
            <a:camera prst="orthographicFront"/>
            <a:lightRig rig="glow" dir="t"/>
          </a:scene3d>
        </p:grpSpPr>
        <p:grpSp>
          <p:nvGrpSpPr>
            <p:cNvPr id="150" name="149 Grupo"/>
            <p:cNvGrpSpPr/>
            <p:nvPr/>
          </p:nvGrpSpPr>
          <p:grpSpPr>
            <a:xfrm rot="2592703">
              <a:off x="943839" y="1126168"/>
              <a:ext cx="1804004" cy="1281227"/>
              <a:chOff x="943839" y="1126168"/>
              <a:chExt cx="1804004" cy="1281227"/>
            </a:xfrm>
          </p:grpSpPr>
          <p:sp>
            <p:nvSpPr>
              <p:cNvPr id="191" name="190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92" name="191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93" name="192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94" name="193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95" name="194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96" name="195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97" name="196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51" name="150 Grupo"/>
            <p:cNvGrpSpPr/>
            <p:nvPr/>
          </p:nvGrpSpPr>
          <p:grpSpPr>
            <a:xfrm rot="1695794">
              <a:off x="1096239" y="1278568"/>
              <a:ext cx="1804004" cy="1281227"/>
              <a:chOff x="943839" y="1126168"/>
              <a:chExt cx="1804004" cy="1281227"/>
            </a:xfrm>
          </p:grpSpPr>
          <p:sp>
            <p:nvSpPr>
              <p:cNvPr id="184" name="183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5" name="184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6" name="185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7" name="186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8" name="187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9" name="188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90" name="189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52" name="151 Grupo"/>
            <p:cNvGrpSpPr/>
            <p:nvPr/>
          </p:nvGrpSpPr>
          <p:grpSpPr>
            <a:xfrm rot="3360142">
              <a:off x="1248639" y="1430968"/>
              <a:ext cx="1804004" cy="1281227"/>
              <a:chOff x="943839" y="1126168"/>
              <a:chExt cx="1804004" cy="1281227"/>
            </a:xfrm>
          </p:grpSpPr>
          <p:sp>
            <p:nvSpPr>
              <p:cNvPr id="177" name="176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8" name="177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9" name="178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0" name="179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1" name="180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2" name="181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83" name="182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53" name="152 Grupo"/>
            <p:cNvGrpSpPr/>
            <p:nvPr/>
          </p:nvGrpSpPr>
          <p:grpSpPr>
            <a:xfrm>
              <a:off x="1401039" y="1583368"/>
              <a:ext cx="1804004" cy="1281227"/>
              <a:chOff x="943839" y="1126168"/>
              <a:chExt cx="1804004" cy="1281227"/>
            </a:xfrm>
          </p:grpSpPr>
          <p:sp>
            <p:nvSpPr>
              <p:cNvPr id="170" name="169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1" name="170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2" name="171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3" name="172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4" name="173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5" name="174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76" name="175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54" name="153 Grupo"/>
            <p:cNvGrpSpPr/>
            <p:nvPr/>
          </p:nvGrpSpPr>
          <p:grpSpPr>
            <a:xfrm>
              <a:off x="1553439" y="1735768"/>
              <a:ext cx="1804004" cy="1281227"/>
              <a:chOff x="943839" y="1126168"/>
              <a:chExt cx="1804004" cy="1281227"/>
            </a:xfrm>
          </p:grpSpPr>
          <p:sp>
            <p:nvSpPr>
              <p:cNvPr id="163" name="162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4" name="163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5" name="164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6" name="165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7" name="166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8" name="167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9" name="168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55" name="154 Grupo"/>
            <p:cNvGrpSpPr/>
            <p:nvPr/>
          </p:nvGrpSpPr>
          <p:grpSpPr>
            <a:xfrm rot="2014757">
              <a:off x="1705839" y="1888168"/>
              <a:ext cx="1804004" cy="1281227"/>
              <a:chOff x="943839" y="1126168"/>
              <a:chExt cx="1804004" cy="1281227"/>
            </a:xfrm>
          </p:grpSpPr>
          <p:sp>
            <p:nvSpPr>
              <p:cNvPr id="156" name="155 Elipse"/>
              <p:cNvSpPr/>
              <p:nvPr/>
            </p:nvSpPr>
            <p:spPr bwMode="auto">
              <a:xfrm rot="2669504">
                <a:off x="1495752" y="1804112"/>
                <a:ext cx="328974" cy="260833"/>
              </a:xfrm>
              <a:prstGeom prst="ellipse">
                <a:avLst/>
              </a:prstGeom>
              <a:solidFill>
                <a:srgbClr val="FFFF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57" name="156 Elipse"/>
              <p:cNvSpPr/>
              <p:nvPr/>
            </p:nvSpPr>
            <p:spPr bwMode="auto">
              <a:xfrm rot="2669504">
                <a:off x="1287017" y="114206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58" name="157 Elipse"/>
              <p:cNvSpPr/>
              <p:nvPr/>
            </p:nvSpPr>
            <p:spPr bwMode="auto">
              <a:xfrm rot="2669504">
                <a:off x="943839" y="1126168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59" name="158 Elipse"/>
              <p:cNvSpPr/>
              <p:nvPr/>
            </p:nvSpPr>
            <p:spPr bwMode="auto">
              <a:xfrm rot="2669504">
                <a:off x="1495750" y="1465390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0" name="159 Elipse"/>
              <p:cNvSpPr/>
              <p:nvPr/>
            </p:nvSpPr>
            <p:spPr bwMode="auto">
              <a:xfrm rot="2669504">
                <a:off x="1807936" y="20124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1" name="160 Elipse"/>
              <p:cNvSpPr/>
              <p:nvPr/>
            </p:nvSpPr>
            <p:spPr bwMode="auto">
              <a:xfrm rot="2669504">
                <a:off x="2095968" y="2137752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62" name="161 Elipse"/>
              <p:cNvSpPr/>
              <p:nvPr/>
            </p:nvSpPr>
            <p:spPr bwMode="auto">
              <a:xfrm rot="2669504">
                <a:off x="2418869" y="21465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pic>
        <p:nvPicPr>
          <p:cNvPr id="198" name="197 Imagen" descr="AAgCpIw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314"/>
            <a:ext cx="9144000" cy="5178132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198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99069238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6852704" flipV="1">
            <a:off x="-109777" y="188973"/>
            <a:ext cx="3825909" cy="2252085"/>
          </a:xfrm>
          <a:custGeom>
            <a:avLst/>
            <a:gdLst/>
            <a:ahLst/>
            <a:cxnLst/>
            <a:rect l="l" t="t" r="r" b="b"/>
            <a:pathLst>
              <a:path w="2853865" h="2523405">
                <a:moveTo>
                  <a:pt x="652752" y="1237486"/>
                </a:moveTo>
                <a:lnTo>
                  <a:pt x="486771" y="1435298"/>
                </a:lnTo>
                <a:cubicBezTo>
                  <a:pt x="542995" y="1377050"/>
                  <a:pt x="597894" y="1314805"/>
                  <a:pt x="652752" y="1237486"/>
                </a:cubicBezTo>
                <a:close/>
                <a:moveTo>
                  <a:pt x="1706747" y="792233"/>
                </a:moveTo>
                <a:cubicBezTo>
                  <a:pt x="1634621" y="977212"/>
                  <a:pt x="1451292" y="1389096"/>
                  <a:pt x="1140544" y="1779286"/>
                </a:cubicBezTo>
                <a:cubicBezTo>
                  <a:pt x="1200734" y="1622336"/>
                  <a:pt x="1384184" y="1198241"/>
                  <a:pt x="1706747" y="792233"/>
                </a:cubicBezTo>
                <a:close/>
                <a:moveTo>
                  <a:pt x="2377981" y="1092912"/>
                </a:moveTo>
                <a:cubicBezTo>
                  <a:pt x="2322342" y="1151719"/>
                  <a:pt x="2268066" y="1214508"/>
                  <a:pt x="2213983" y="1292371"/>
                </a:cubicBezTo>
                <a:close/>
                <a:moveTo>
                  <a:pt x="2853865" y="0"/>
                </a:moveTo>
                <a:cubicBezTo>
                  <a:pt x="2800199" y="155516"/>
                  <a:pt x="2671680" y="294679"/>
                  <a:pt x="2632366" y="313270"/>
                </a:cubicBezTo>
                <a:cubicBezTo>
                  <a:pt x="2604122" y="532745"/>
                  <a:pt x="2471858" y="798176"/>
                  <a:pt x="2367672" y="948384"/>
                </a:cubicBezTo>
                <a:lnTo>
                  <a:pt x="2365366" y="946951"/>
                </a:lnTo>
                <a:cubicBezTo>
                  <a:pt x="2167035" y="1299209"/>
                  <a:pt x="1684502" y="1580414"/>
                  <a:pt x="1340365" y="1681097"/>
                </a:cubicBezTo>
                <a:cubicBezTo>
                  <a:pt x="1543432" y="1431250"/>
                  <a:pt x="1707359" y="1141987"/>
                  <a:pt x="1849755" y="844367"/>
                </a:cubicBezTo>
                <a:cubicBezTo>
                  <a:pt x="2047554" y="838239"/>
                  <a:pt x="2174192" y="791229"/>
                  <a:pt x="2311175" y="754003"/>
                </a:cubicBezTo>
                <a:cubicBezTo>
                  <a:pt x="2252509" y="941617"/>
                  <a:pt x="2054170" y="1085992"/>
                  <a:pt x="1998497" y="1101119"/>
                </a:cubicBezTo>
                <a:lnTo>
                  <a:pt x="1992936" y="1102977"/>
                </a:lnTo>
                <a:lnTo>
                  <a:pt x="2099288" y="867317"/>
                </a:lnTo>
                <a:lnTo>
                  <a:pt x="1957778" y="1085347"/>
                </a:lnTo>
                <a:lnTo>
                  <a:pt x="2046814" y="877999"/>
                </a:lnTo>
                <a:lnTo>
                  <a:pt x="1927782" y="1080412"/>
                </a:lnTo>
                <a:lnTo>
                  <a:pt x="2007086" y="873510"/>
                </a:lnTo>
                <a:lnTo>
                  <a:pt x="1885140" y="1091432"/>
                </a:lnTo>
                <a:lnTo>
                  <a:pt x="1958003" y="887743"/>
                </a:lnTo>
                <a:lnTo>
                  <a:pt x="1839471" y="1094076"/>
                </a:lnTo>
                <a:lnTo>
                  <a:pt x="1908381" y="890094"/>
                </a:lnTo>
                <a:lnTo>
                  <a:pt x="1761789" y="1175338"/>
                </a:lnTo>
                <a:lnTo>
                  <a:pt x="1757575" y="1181604"/>
                </a:lnTo>
                <a:lnTo>
                  <a:pt x="1756426" y="1181988"/>
                </a:lnTo>
                <a:lnTo>
                  <a:pt x="1756980" y="1182489"/>
                </a:lnTo>
                <a:cubicBezTo>
                  <a:pt x="1672074" y="1305513"/>
                  <a:pt x="1613666" y="1438828"/>
                  <a:pt x="1497271" y="1549640"/>
                </a:cubicBezTo>
                <a:cubicBezTo>
                  <a:pt x="1547764" y="1541336"/>
                  <a:pt x="1677363" y="1508592"/>
                  <a:pt x="1797167" y="1422130"/>
                </a:cubicBezTo>
                <a:cubicBezTo>
                  <a:pt x="1784344" y="1400928"/>
                  <a:pt x="1782719" y="1383078"/>
                  <a:pt x="1788498" y="1361892"/>
                </a:cubicBezTo>
                <a:cubicBezTo>
                  <a:pt x="1801257" y="1328927"/>
                  <a:pt x="1822058" y="1305292"/>
                  <a:pt x="1863549" y="1275034"/>
                </a:cubicBezTo>
                <a:cubicBezTo>
                  <a:pt x="1900163" y="1252567"/>
                  <a:pt x="1945681" y="1238524"/>
                  <a:pt x="1986860" y="1244155"/>
                </a:cubicBezTo>
                <a:cubicBezTo>
                  <a:pt x="1976390" y="1251600"/>
                  <a:pt x="1998769" y="1255648"/>
                  <a:pt x="1955451" y="1266489"/>
                </a:cubicBezTo>
                <a:cubicBezTo>
                  <a:pt x="1920806" y="1263476"/>
                  <a:pt x="1868999" y="1279384"/>
                  <a:pt x="1831027" y="1326986"/>
                </a:cubicBezTo>
                <a:cubicBezTo>
                  <a:pt x="1818481" y="1343724"/>
                  <a:pt x="1797341" y="1377493"/>
                  <a:pt x="1818119" y="1409895"/>
                </a:cubicBezTo>
                <a:cubicBezTo>
                  <a:pt x="1907767" y="1353040"/>
                  <a:pt x="1997918" y="1300105"/>
                  <a:pt x="2068717" y="1210602"/>
                </a:cubicBezTo>
                <a:cubicBezTo>
                  <a:pt x="2049812" y="1200535"/>
                  <a:pt x="1992306" y="1179462"/>
                  <a:pt x="1860472" y="1235593"/>
                </a:cubicBezTo>
                <a:cubicBezTo>
                  <a:pt x="1804451" y="1256819"/>
                  <a:pt x="1731054" y="1333640"/>
                  <a:pt x="1729933" y="1409203"/>
                </a:cubicBezTo>
                <a:cubicBezTo>
                  <a:pt x="1717290" y="1412409"/>
                  <a:pt x="1700508" y="1436859"/>
                  <a:pt x="1692005" y="1418824"/>
                </a:cubicBezTo>
                <a:cubicBezTo>
                  <a:pt x="1725591" y="1317729"/>
                  <a:pt x="1776104" y="1275238"/>
                  <a:pt x="1828234" y="1236649"/>
                </a:cubicBezTo>
                <a:cubicBezTo>
                  <a:pt x="2042362" y="1126546"/>
                  <a:pt x="2069436" y="1184614"/>
                  <a:pt x="2104322" y="1181991"/>
                </a:cubicBezTo>
                <a:cubicBezTo>
                  <a:pt x="2278797" y="1040662"/>
                  <a:pt x="2412157" y="773189"/>
                  <a:pt x="2475113" y="577624"/>
                </a:cubicBezTo>
                <a:cubicBezTo>
                  <a:pt x="2291077" y="638130"/>
                  <a:pt x="2118926" y="702670"/>
                  <a:pt x="1738730" y="704940"/>
                </a:cubicBezTo>
                <a:lnTo>
                  <a:pt x="1737496" y="708549"/>
                </a:lnTo>
                <a:cubicBezTo>
                  <a:pt x="1500386" y="714826"/>
                  <a:pt x="1282494" y="835409"/>
                  <a:pt x="1102465" y="928103"/>
                </a:cubicBezTo>
                <a:cubicBezTo>
                  <a:pt x="700513" y="1160176"/>
                  <a:pt x="573332" y="1334080"/>
                  <a:pt x="416934" y="1529902"/>
                </a:cubicBezTo>
                <a:lnTo>
                  <a:pt x="420509" y="1532173"/>
                </a:lnTo>
                <a:cubicBezTo>
                  <a:pt x="117961" y="1913454"/>
                  <a:pt x="21524" y="2339069"/>
                  <a:pt x="0" y="2523405"/>
                </a:cubicBezTo>
                <a:cubicBezTo>
                  <a:pt x="55216" y="2368432"/>
                  <a:pt x="185118" y="2230559"/>
                  <a:pt x="224615" y="2212362"/>
                </a:cubicBezTo>
                <a:cubicBezTo>
                  <a:pt x="255049" y="1993180"/>
                  <a:pt x="389956" y="1729082"/>
                  <a:pt x="495637" y="1579922"/>
                </a:cubicBezTo>
                <a:lnTo>
                  <a:pt x="497928" y="1581378"/>
                </a:lnTo>
                <a:cubicBezTo>
                  <a:pt x="699766" y="1231117"/>
                  <a:pt x="1185082" y="954744"/>
                  <a:pt x="1530207" y="857501"/>
                </a:cubicBezTo>
                <a:cubicBezTo>
                  <a:pt x="1324656" y="1105308"/>
                  <a:pt x="1157849" y="1392921"/>
                  <a:pt x="1012489" y="1689104"/>
                </a:cubicBezTo>
                <a:cubicBezTo>
                  <a:pt x="814639" y="1693257"/>
                  <a:pt x="687538" y="1739000"/>
                  <a:pt x="550190" y="1774857"/>
                </a:cubicBezTo>
                <a:cubicBezTo>
                  <a:pt x="610726" y="1587838"/>
                  <a:pt x="810497" y="1445450"/>
                  <a:pt x="866318" y="1430880"/>
                </a:cubicBezTo>
                <a:lnTo>
                  <a:pt x="871897" y="1429078"/>
                </a:lnTo>
                <a:lnTo>
                  <a:pt x="763198" y="1663664"/>
                </a:lnTo>
                <a:lnTo>
                  <a:pt x="906878" y="1447058"/>
                </a:lnTo>
                <a:lnTo>
                  <a:pt x="815776" y="1653507"/>
                </a:lnTo>
                <a:lnTo>
                  <a:pt x="936823" y="1452292"/>
                </a:lnTo>
                <a:lnTo>
                  <a:pt x="855457" y="1658392"/>
                </a:lnTo>
                <a:lnTo>
                  <a:pt x="979573" y="1441698"/>
                </a:lnTo>
                <a:lnTo>
                  <a:pt x="904680" y="1644650"/>
                </a:lnTo>
                <a:lnTo>
                  <a:pt x="1025266" y="1439510"/>
                </a:lnTo>
                <a:lnTo>
                  <a:pt x="954323" y="1642794"/>
                </a:lnTo>
                <a:lnTo>
                  <a:pt x="1103755" y="1359028"/>
                </a:lnTo>
                <a:lnTo>
                  <a:pt x="1108032" y="1352804"/>
                </a:lnTo>
                <a:lnTo>
                  <a:pt x="1109184" y="1352432"/>
                </a:lnTo>
                <a:lnTo>
                  <a:pt x="1108636" y="1351925"/>
                </a:lnTo>
                <a:cubicBezTo>
                  <a:pt x="1194765" y="1229755"/>
                  <a:pt x="1254501" y="1097030"/>
                  <a:pt x="1371997" y="987385"/>
                </a:cubicBezTo>
                <a:cubicBezTo>
                  <a:pt x="1321423" y="995185"/>
                  <a:pt x="1191504" y="1026633"/>
                  <a:pt x="1070843" y="1111895"/>
                </a:cubicBezTo>
                <a:cubicBezTo>
                  <a:pt x="1083453" y="1133224"/>
                  <a:pt x="1084900" y="1151089"/>
                  <a:pt x="1078910" y="1172216"/>
                </a:cubicBezTo>
                <a:cubicBezTo>
                  <a:pt x="1065822" y="1205052"/>
                  <a:pt x="1044786" y="1228478"/>
                  <a:pt x="1002995" y="1258321"/>
                </a:cubicBezTo>
                <a:cubicBezTo>
                  <a:pt x="966159" y="1280421"/>
                  <a:pt x="920503" y="1294009"/>
                  <a:pt x="879382" y="1287967"/>
                </a:cubicBezTo>
                <a:cubicBezTo>
                  <a:pt x="889926" y="1280627"/>
                  <a:pt x="867589" y="1276356"/>
                  <a:pt x="911013" y="1265948"/>
                </a:cubicBezTo>
                <a:cubicBezTo>
                  <a:pt x="945626" y="1269307"/>
                  <a:pt x="997589" y="1253917"/>
                  <a:pt x="1036034" y="1206696"/>
                </a:cubicBezTo>
                <a:cubicBezTo>
                  <a:pt x="1048747" y="1190084"/>
                  <a:pt x="1070223" y="1156528"/>
                  <a:pt x="1049770" y="1123920"/>
                </a:cubicBezTo>
                <a:cubicBezTo>
                  <a:pt x="959558" y="1179877"/>
                  <a:pt x="868883" y="1231910"/>
                  <a:pt x="797194" y="1320701"/>
                </a:cubicBezTo>
                <a:cubicBezTo>
                  <a:pt x="815998" y="1330957"/>
                  <a:pt x="873291" y="1352603"/>
                  <a:pt x="1005678" y="1297791"/>
                </a:cubicBezTo>
                <a:cubicBezTo>
                  <a:pt x="1061909" y="1277125"/>
                  <a:pt x="1136069" y="1201040"/>
                  <a:pt x="1137944" y="1125493"/>
                </a:cubicBezTo>
                <a:cubicBezTo>
                  <a:pt x="1150619" y="1122413"/>
                  <a:pt x="1167644" y="1098132"/>
                  <a:pt x="1175966" y="1116251"/>
                </a:cubicBezTo>
                <a:cubicBezTo>
                  <a:pt x="1141373" y="1217006"/>
                  <a:pt x="1090438" y="1258990"/>
                  <a:pt x="1037926" y="1297057"/>
                </a:cubicBezTo>
                <a:cubicBezTo>
                  <a:pt x="822709" y="1405016"/>
                  <a:pt x="796216" y="1346681"/>
                  <a:pt x="761306" y="1348956"/>
                </a:cubicBezTo>
                <a:cubicBezTo>
                  <a:pt x="585429" y="1488536"/>
                  <a:pt x="449405" y="1754664"/>
                  <a:pt x="384500" y="1949591"/>
                </a:cubicBezTo>
                <a:cubicBezTo>
                  <a:pt x="565774" y="1891992"/>
                  <a:pt x="735631" y="1830389"/>
                  <a:pt x="1101588" y="1829989"/>
                </a:cubicBezTo>
                <a:cubicBezTo>
                  <a:pt x="1100623" y="1831444"/>
                  <a:pt x="1099518" y="1832784"/>
                  <a:pt x="1098411" y="1834124"/>
                </a:cubicBezTo>
                <a:cubicBezTo>
                  <a:pt x="1349528" y="1835995"/>
                  <a:pt x="1579201" y="1705509"/>
                  <a:pt x="1767381" y="1606228"/>
                </a:cubicBezTo>
                <a:cubicBezTo>
                  <a:pt x="2166996" y="1370154"/>
                  <a:pt x="2292435" y="1194989"/>
                  <a:pt x="2446870" y="997616"/>
                </a:cubicBezTo>
                <a:lnTo>
                  <a:pt x="2443273" y="995381"/>
                </a:lnTo>
                <a:cubicBezTo>
                  <a:pt x="2741999" y="611098"/>
                  <a:pt x="2834182" y="184542"/>
                  <a:pt x="2853865" y="0"/>
                </a:cubicBezTo>
                <a:close/>
              </a:path>
            </a:pathLst>
          </a:custGeom>
          <a:gradFill rotWithShape="1">
            <a:gsLst>
              <a:gs pos="0">
                <a:srgbClr val="726056">
                  <a:shade val="51000"/>
                  <a:satMod val="130000"/>
                </a:srgbClr>
              </a:gs>
              <a:gs pos="80000">
                <a:srgbClr val="726056">
                  <a:shade val="93000"/>
                  <a:satMod val="130000"/>
                </a:srgbClr>
              </a:gs>
              <a:gs pos="100000">
                <a:srgbClr val="72605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2 Forma libre"/>
          <p:cNvSpPr/>
          <p:nvPr/>
        </p:nvSpPr>
        <p:spPr bwMode="auto">
          <a:xfrm rot="14747296" flipH="1" flipV="1">
            <a:off x="5413388" y="191647"/>
            <a:ext cx="3825909" cy="2252085"/>
          </a:xfrm>
          <a:custGeom>
            <a:avLst/>
            <a:gdLst/>
            <a:ahLst/>
            <a:cxnLst/>
            <a:rect l="l" t="t" r="r" b="b"/>
            <a:pathLst>
              <a:path w="2853865" h="2523405">
                <a:moveTo>
                  <a:pt x="652752" y="1237486"/>
                </a:moveTo>
                <a:lnTo>
                  <a:pt x="486771" y="1435298"/>
                </a:lnTo>
                <a:cubicBezTo>
                  <a:pt x="542995" y="1377050"/>
                  <a:pt x="597894" y="1314805"/>
                  <a:pt x="652752" y="1237486"/>
                </a:cubicBezTo>
                <a:close/>
                <a:moveTo>
                  <a:pt x="1706747" y="792233"/>
                </a:moveTo>
                <a:cubicBezTo>
                  <a:pt x="1634621" y="977212"/>
                  <a:pt x="1451292" y="1389096"/>
                  <a:pt x="1140544" y="1779286"/>
                </a:cubicBezTo>
                <a:cubicBezTo>
                  <a:pt x="1200734" y="1622336"/>
                  <a:pt x="1384184" y="1198241"/>
                  <a:pt x="1706747" y="792233"/>
                </a:cubicBezTo>
                <a:close/>
                <a:moveTo>
                  <a:pt x="2377981" y="1092912"/>
                </a:moveTo>
                <a:cubicBezTo>
                  <a:pt x="2322342" y="1151719"/>
                  <a:pt x="2268066" y="1214508"/>
                  <a:pt x="2213983" y="1292371"/>
                </a:cubicBezTo>
                <a:close/>
                <a:moveTo>
                  <a:pt x="2853865" y="0"/>
                </a:moveTo>
                <a:cubicBezTo>
                  <a:pt x="2800199" y="155516"/>
                  <a:pt x="2671680" y="294679"/>
                  <a:pt x="2632366" y="313270"/>
                </a:cubicBezTo>
                <a:cubicBezTo>
                  <a:pt x="2604122" y="532745"/>
                  <a:pt x="2471858" y="798176"/>
                  <a:pt x="2367672" y="948384"/>
                </a:cubicBezTo>
                <a:lnTo>
                  <a:pt x="2365366" y="946951"/>
                </a:lnTo>
                <a:cubicBezTo>
                  <a:pt x="2167035" y="1299209"/>
                  <a:pt x="1684502" y="1580414"/>
                  <a:pt x="1340365" y="1681097"/>
                </a:cubicBezTo>
                <a:cubicBezTo>
                  <a:pt x="1543432" y="1431250"/>
                  <a:pt x="1707359" y="1141987"/>
                  <a:pt x="1849755" y="844367"/>
                </a:cubicBezTo>
                <a:cubicBezTo>
                  <a:pt x="2047554" y="838239"/>
                  <a:pt x="2174192" y="791229"/>
                  <a:pt x="2311175" y="754003"/>
                </a:cubicBezTo>
                <a:cubicBezTo>
                  <a:pt x="2252509" y="941617"/>
                  <a:pt x="2054170" y="1085992"/>
                  <a:pt x="1998497" y="1101119"/>
                </a:cubicBezTo>
                <a:lnTo>
                  <a:pt x="1992936" y="1102977"/>
                </a:lnTo>
                <a:lnTo>
                  <a:pt x="2099288" y="867317"/>
                </a:lnTo>
                <a:lnTo>
                  <a:pt x="1957778" y="1085347"/>
                </a:lnTo>
                <a:lnTo>
                  <a:pt x="2046814" y="877999"/>
                </a:lnTo>
                <a:lnTo>
                  <a:pt x="1927782" y="1080412"/>
                </a:lnTo>
                <a:lnTo>
                  <a:pt x="2007086" y="873510"/>
                </a:lnTo>
                <a:lnTo>
                  <a:pt x="1885140" y="1091432"/>
                </a:lnTo>
                <a:lnTo>
                  <a:pt x="1958003" y="887743"/>
                </a:lnTo>
                <a:lnTo>
                  <a:pt x="1839471" y="1094076"/>
                </a:lnTo>
                <a:lnTo>
                  <a:pt x="1908381" y="890094"/>
                </a:lnTo>
                <a:lnTo>
                  <a:pt x="1761789" y="1175338"/>
                </a:lnTo>
                <a:lnTo>
                  <a:pt x="1757575" y="1181604"/>
                </a:lnTo>
                <a:lnTo>
                  <a:pt x="1756426" y="1181988"/>
                </a:lnTo>
                <a:lnTo>
                  <a:pt x="1756980" y="1182489"/>
                </a:lnTo>
                <a:cubicBezTo>
                  <a:pt x="1672074" y="1305513"/>
                  <a:pt x="1613666" y="1438828"/>
                  <a:pt x="1497271" y="1549640"/>
                </a:cubicBezTo>
                <a:cubicBezTo>
                  <a:pt x="1547764" y="1541336"/>
                  <a:pt x="1677363" y="1508592"/>
                  <a:pt x="1797167" y="1422130"/>
                </a:cubicBezTo>
                <a:cubicBezTo>
                  <a:pt x="1784344" y="1400928"/>
                  <a:pt x="1782719" y="1383078"/>
                  <a:pt x="1788498" y="1361892"/>
                </a:cubicBezTo>
                <a:cubicBezTo>
                  <a:pt x="1801257" y="1328927"/>
                  <a:pt x="1822058" y="1305292"/>
                  <a:pt x="1863549" y="1275034"/>
                </a:cubicBezTo>
                <a:cubicBezTo>
                  <a:pt x="1900163" y="1252567"/>
                  <a:pt x="1945681" y="1238524"/>
                  <a:pt x="1986860" y="1244155"/>
                </a:cubicBezTo>
                <a:cubicBezTo>
                  <a:pt x="1976390" y="1251600"/>
                  <a:pt x="1998769" y="1255648"/>
                  <a:pt x="1955451" y="1266489"/>
                </a:cubicBezTo>
                <a:cubicBezTo>
                  <a:pt x="1920806" y="1263476"/>
                  <a:pt x="1868999" y="1279384"/>
                  <a:pt x="1831027" y="1326986"/>
                </a:cubicBezTo>
                <a:cubicBezTo>
                  <a:pt x="1818481" y="1343724"/>
                  <a:pt x="1797341" y="1377493"/>
                  <a:pt x="1818119" y="1409895"/>
                </a:cubicBezTo>
                <a:cubicBezTo>
                  <a:pt x="1907767" y="1353040"/>
                  <a:pt x="1997918" y="1300105"/>
                  <a:pt x="2068717" y="1210602"/>
                </a:cubicBezTo>
                <a:cubicBezTo>
                  <a:pt x="2049812" y="1200535"/>
                  <a:pt x="1992306" y="1179462"/>
                  <a:pt x="1860472" y="1235593"/>
                </a:cubicBezTo>
                <a:cubicBezTo>
                  <a:pt x="1804451" y="1256819"/>
                  <a:pt x="1731054" y="1333640"/>
                  <a:pt x="1729933" y="1409203"/>
                </a:cubicBezTo>
                <a:cubicBezTo>
                  <a:pt x="1717290" y="1412409"/>
                  <a:pt x="1700508" y="1436859"/>
                  <a:pt x="1692005" y="1418824"/>
                </a:cubicBezTo>
                <a:cubicBezTo>
                  <a:pt x="1725591" y="1317729"/>
                  <a:pt x="1776104" y="1275238"/>
                  <a:pt x="1828234" y="1236649"/>
                </a:cubicBezTo>
                <a:cubicBezTo>
                  <a:pt x="2042362" y="1126546"/>
                  <a:pt x="2069436" y="1184614"/>
                  <a:pt x="2104322" y="1181991"/>
                </a:cubicBezTo>
                <a:cubicBezTo>
                  <a:pt x="2278797" y="1040662"/>
                  <a:pt x="2412157" y="773189"/>
                  <a:pt x="2475113" y="577624"/>
                </a:cubicBezTo>
                <a:cubicBezTo>
                  <a:pt x="2291077" y="638130"/>
                  <a:pt x="2118926" y="702670"/>
                  <a:pt x="1738730" y="704940"/>
                </a:cubicBezTo>
                <a:lnTo>
                  <a:pt x="1737496" y="708549"/>
                </a:lnTo>
                <a:cubicBezTo>
                  <a:pt x="1500386" y="714826"/>
                  <a:pt x="1282494" y="835409"/>
                  <a:pt x="1102465" y="928103"/>
                </a:cubicBezTo>
                <a:cubicBezTo>
                  <a:pt x="700513" y="1160176"/>
                  <a:pt x="573332" y="1334080"/>
                  <a:pt x="416934" y="1529902"/>
                </a:cubicBezTo>
                <a:lnTo>
                  <a:pt x="420509" y="1532173"/>
                </a:lnTo>
                <a:cubicBezTo>
                  <a:pt x="117961" y="1913454"/>
                  <a:pt x="21524" y="2339069"/>
                  <a:pt x="0" y="2523405"/>
                </a:cubicBezTo>
                <a:cubicBezTo>
                  <a:pt x="55216" y="2368432"/>
                  <a:pt x="185118" y="2230559"/>
                  <a:pt x="224615" y="2212362"/>
                </a:cubicBezTo>
                <a:cubicBezTo>
                  <a:pt x="255049" y="1993180"/>
                  <a:pt x="389956" y="1729082"/>
                  <a:pt x="495637" y="1579922"/>
                </a:cubicBezTo>
                <a:lnTo>
                  <a:pt x="497928" y="1581378"/>
                </a:lnTo>
                <a:cubicBezTo>
                  <a:pt x="699766" y="1231117"/>
                  <a:pt x="1185082" y="954744"/>
                  <a:pt x="1530207" y="857501"/>
                </a:cubicBezTo>
                <a:cubicBezTo>
                  <a:pt x="1324656" y="1105308"/>
                  <a:pt x="1157849" y="1392921"/>
                  <a:pt x="1012489" y="1689104"/>
                </a:cubicBezTo>
                <a:cubicBezTo>
                  <a:pt x="814639" y="1693257"/>
                  <a:pt x="687538" y="1739000"/>
                  <a:pt x="550190" y="1774857"/>
                </a:cubicBezTo>
                <a:cubicBezTo>
                  <a:pt x="610726" y="1587838"/>
                  <a:pt x="810497" y="1445450"/>
                  <a:pt x="866318" y="1430880"/>
                </a:cubicBezTo>
                <a:lnTo>
                  <a:pt x="871897" y="1429078"/>
                </a:lnTo>
                <a:lnTo>
                  <a:pt x="763198" y="1663664"/>
                </a:lnTo>
                <a:lnTo>
                  <a:pt x="906878" y="1447058"/>
                </a:lnTo>
                <a:lnTo>
                  <a:pt x="815776" y="1653507"/>
                </a:lnTo>
                <a:lnTo>
                  <a:pt x="936823" y="1452292"/>
                </a:lnTo>
                <a:lnTo>
                  <a:pt x="855457" y="1658392"/>
                </a:lnTo>
                <a:lnTo>
                  <a:pt x="979573" y="1441698"/>
                </a:lnTo>
                <a:lnTo>
                  <a:pt x="904680" y="1644650"/>
                </a:lnTo>
                <a:lnTo>
                  <a:pt x="1025266" y="1439510"/>
                </a:lnTo>
                <a:lnTo>
                  <a:pt x="954323" y="1642794"/>
                </a:lnTo>
                <a:lnTo>
                  <a:pt x="1103755" y="1359028"/>
                </a:lnTo>
                <a:lnTo>
                  <a:pt x="1108032" y="1352804"/>
                </a:lnTo>
                <a:lnTo>
                  <a:pt x="1109184" y="1352432"/>
                </a:lnTo>
                <a:lnTo>
                  <a:pt x="1108636" y="1351925"/>
                </a:lnTo>
                <a:cubicBezTo>
                  <a:pt x="1194765" y="1229755"/>
                  <a:pt x="1254501" y="1097030"/>
                  <a:pt x="1371997" y="987385"/>
                </a:cubicBezTo>
                <a:cubicBezTo>
                  <a:pt x="1321423" y="995185"/>
                  <a:pt x="1191504" y="1026633"/>
                  <a:pt x="1070843" y="1111895"/>
                </a:cubicBezTo>
                <a:cubicBezTo>
                  <a:pt x="1083453" y="1133224"/>
                  <a:pt x="1084900" y="1151089"/>
                  <a:pt x="1078910" y="1172216"/>
                </a:cubicBezTo>
                <a:cubicBezTo>
                  <a:pt x="1065822" y="1205052"/>
                  <a:pt x="1044786" y="1228478"/>
                  <a:pt x="1002995" y="1258321"/>
                </a:cubicBezTo>
                <a:cubicBezTo>
                  <a:pt x="966159" y="1280421"/>
                  <a:pt x="920503" y="1294009"/>
                  <a:pt x="879382" y="1287967"/>
                </a:cubicBezTo>
                <a:cubicBezTo>
                  <a:pt x="889926" y="1280627"/>
                  <a:pt x="867589" y="1276356"/>
                  <a:pt x="911013" y="1265948"/>
                </a:cubicBezTo>
                <a:cubicBezTo>
                  <a:pt x="945626" y="1269307"/>
                  <a:pt x="997589" y="1253917"/>
                  <a:pt x="1036034" y="1206696"/>
                </a:cubicBezTo>
                <a:cubicBezTo>
                  <a:pt x="1048747" y="1190084"/>
                  <a:pt x="1070223" y="1156528"/>
                  <a:pt x="1049770" y="1123920"/>
                </a:cubicBezTo>
                <a:cubicBezTo>
                  <a:pt x="959558" y="1179877"/>
                  <a:pt x="868883" y="1231910"/>
                  <a:pt x="797194" y="1320701"/>
                </a:cubicBezTo>
                <a:cubicBezTo>
                  <a:pt x="815998" y="1330957"/>
                  <a:pt x="873291" y="1352603"/>
                  <a:pt x="1005678" y="1297791"/>
                </a:cubicBezTo>
                <a:cubicBezTo>
                  <a:pt x="1061909" y="1277125"/>
                  <a:pt x="1136069" y="1201040"/>
                  <a:pt x="1137944" y="1125493"/>
                </a:cubicBezTo>
                <a:cubicBezTo>
                  <a:pt x="1150619" y="1122413"/>
                  <a:pt x="1167644" y="1098132"/>
                  <a:pt x="1175966" y="1116251"/>
                </a:cubicBezTo>
                <a:cubicBezTo>
                  <a:pt x="1141373" y="1217006"/>
                  <a:pt x="1090438" y="1258990"/>
                  <a:pt x="1037926" y="1297057"/>
                </a:cubicBezTo>
                <a:cubicBezTo>
                  <a:pt x="822709" y="1405016"/>
                  <a:pt x="796216" y="1346681"/>
                  <a:pt x="761306" y="1348956"/>
                </a:cubicBezTo>
                <a:cubicBezTo>
                  <a:pt x="585429" y="1488536"/>
                  <a:pt x="449405" y="1754664"/>
                  <a:pt x="384500" y="1949591"/>
                </a:cubicBezTo>
                <a:cubicBezTo>
                  <a:pt x="565774" y="1891992"/>
                  <a:pt x="735631" y="1830389"/>
                  <a:pt x="1101588" y="1829989"/>
                </a:cubicBezTo>
                <a:cubicBezTo>
                  <a:pt x="1100623" y="1831444"/>
                  <a:pt x="1099518" y="1832784"/>
                  <a:pt x="1098411" y="1834124"/>
                </a:cubicBezTo>
                <a:cubicBezTo>
                  <a:pt x="1349528" y="1835995"/>
                  <a:pt x="1579201" y="1705509"/>
                  <a:pt x="1767381" y="1606228"/>
                </a:cubicBezTo>
                <a:cubicBezTo>
                  <a:pt x="2166996" y="1370154"/>
                  <a:pt x="2292435" y="1194989"/>
                  <a:pt x="2446870" y="997616"/>
                </a:cubicBezTo>
                <a:lnTo>
                  <a:pt x="2443273" y="995381"/>
                </a:lnTo>
                <a:cubicBezTo>
                  <a:pt x="2741999" y="611098"/>
                  <a:pt x="2834182" y="184542"/>
                  <a:pt x="2853865" y="0"/>
                </a:cubicBezTo>
                <a:close/>
              </a:path>
            </a:pathLst>
          </a:custGeom>
          <a:gradFill rotWithShape="1">
            <a:gsLst>
              <a:gs pos="0">
                <a:srgbClr val="726056">
                  <a:shade val="51000"/>
                  <a:satMod val="130000"/>
                </a:srgbClr>
              </a:gs>
              <a:gs pos="80000">
                <a:srgbClr val="726056">
                  <a:shade val="93000"/>
                  <a:satMod val="130000"/>
                </a:srgbClr>
              </a:gs>
              <a:gs pos="100000">
                <a:srgbClr val="72605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4747296" flipH="1" flipV="1">
            <a:off x="-103624" y="2716100"/>
            <a:ext cx="3825909" cy="2252085"/>
          </a:xfrm>
          <a:custGeom>
            <a:avLst/>
            <a:gdLst/>
            <a:ahLst/>
            <a:cxnLst/>
            <a:rect l="l" t="t" r="r" b="b"/>
            <a:pathLst>
              <a:path w="2853865" h="2523405">
                <a:moveTo>
                  <a:pt x="652752" y="1237486"/>
                </a:moveTo>
                <a:lnTo>
                  <a:pt x="486771" y="1435298"/>
                </a:lnTo>
                <a:cubicBezTo>
                  <a:pt x="542995" y="1377050"/>
                  <a:pt x="597894" y="1314805"/>
                  <a:pt x="652752" y="1237486"/>
                </a:cubicBezTo>
                <a:close/>
                <a:moveTo>
                  <a:pt x="1706747" y="792233"/>
                </a:moveTo>
                <a:cubicBezTo>
                  <a:pt x="1634621" y="977212"/>
                  <a:pt x="1451292" y="1389096"/>
                  <a:pt x="1140544" y="1779286"/>
                </a:cubicBezTo>
                <a:cubicBezTo>
                  <a:pt x="1200734" y="1622336"/>
                  <a:pt x="1384184" y="1198241"/>
                  <a:pt x="1706747" y="792233"/>
                </a:cubicBezTo>
                <a:close/>
                <a:moveTo>
                  <a:pt x="2377981" y="1092912"/>
                </a:moveTo>
                <a:cubicBezTo>
                  <a:pt x="2322342" y="1151719"/>
                  <a:pt x="2268066" y="1214508"/>
                  <a:pt x="2213983" y="1292371"/>
                </a:cubicBezTo>
                <a:close/>
                <a:moveTo>
                  <a:pt x="2853865" y="0"/>
                </a:moveTo>
                <a:cubicBezTo>
                  <a:pt x="2800199" y="155516"/>
                  <a:pt x="2671680" y="294679"/>
                  <a:pt x="2632366" y="313270"/>
                </a:cubicBezTo>
                <a:cubicBezTo>
                  <a:pt x="2604122" y="532745"/>
                  <a:pt x="2471858" y="798176"/>
                  <a:pt x="2367672" y="948384"/>
                </a:cubicBezTo>
                <a:lnTo>
                  <a:pt x="2365366" y="946951"/>
                </a:lnTo>
                <a:cubicBezTo>
                  <a:pt x="2167035" y="1299209"/>
                  <a:pt x="1684502" y="1580414"/>
                  <a:pt x="1340365" y="1681097"/>
                </a:cubicBezTo>
                <a:cubicBezTo>
                  <a:pt x="1543432" y="1431250"/>
                  <a:pt x="1707359" y="1141987"/>
                  <a:pt x="1849755" y="844367"/>
                </a:cubicBezTo>
                <a:cubicBezTo>
                  <a:pt x="2047554" y="838239"/>
                  <a:pt x="2174192" y="791229"/>
                  <a:pt x="2311175" y="754003"/>
                </a:cubicBezTo>
                <a:cubicBezTo>
                  <a:pt x="2252509" y="941617"/>
                  <a:pt x="2054170" y="1085992"/>
                  <a:pt x="1998497" y="1101119"/>
                </a:cubicBezTo>
                <a:lnTo>
                  <a:pt x="1992936" y="1102977"/>
                </a:lnTo>
                <a:lnTo>
                  <a:pt x="2099288" y="867317"/>
                </a:lnTo>
                <a:lnTo>
                  <a:pt x="1957778" y="1085347"/>
                </a:lnTo>
                <a:lnTo>
                  <a:pt x="2046814" y="877999"/>
                </a:lnTo>
                <a:lnTo>
                  <a:pt x="1927782" y="1080412"/>
                </a:lnTo>
                <a:lnTo>
                  <a:pt x="2007086" y="873510"/>
                </a:lnTo>
                <a:lnTo>
                  <a:pt x="1885140" y="1091432"/>
                </a:lnTo>
                <a:lnTo>
                  <a:pt x="1958003" y="887743"/>
                </a:lnTo>
                <a:lnTo>
                  <a:pt x="1839471" y="1094076"/>
                </a:lnTo>
                <a:lnTo>
                  <a:pt x="1908381" y="890094"/>
                </a:lnTo>
                <a:lnTo>
                  <a:pt x="1761789" y="1175338"/>
                </a:lnTo>
                <a:lnTo>
                  <a:pt x="1757575" y="1181604"/>
                </a:lnTo>
                <a:lnTo>
                  <a:pt x="1756426" y="1181988"/>
                </a:lnTo>
                <a:lnTo>
                  <a:pt x="1756980" y="1182489"/>
                </a:lnTo>
                <a:cubicBezTo>
                  <a:pt x="1672074" y="1305513"/>
                  <a:pt x="1613666" y="1438828"/>
                  <a:pt x="1497271" y="1549640"/>
                </a:cubicBezTo>
                <a:cubicBezTo>
                  <a:pt x="1547764" y="1541336"/>
                  <a:pt x="1677363" y="1508592"/>
                  <a:pt x="1797167" y="1422130"/>
                </a:cubicBezTo>
                <a:cubicBezTo>
                  <a:pt x="1784344" y="1400928"/>
                  <a:pt x="1782719" y="1383078"/>
                  <a:pt x="1788498" y="1361892"/>
                </a:cubicBezTo>
                <a:cubicBezTo>
                  <a:pt x="1801257" y="1328927"/>
                  <a:pt x="1822058" y="1305292"/>
                  <a:pt x="1863549" y="1275034"/>
                </a:cubicBezTo>
                <a:cubicBezTo>
                  <a:pt x="1900163" y="1252567"/>
                  <a:pt x="1945681" y="1238524"/>
                  <a:pt x="1986860" y="1244155"/>
                </a:cubicBezTo>
                <a:cubicBezTo>
                  <a:pt x="1976390" y="1251600"/>
                  <a:pt x="1998769" y="1255648"/>
                  <a:pt x="1955451" y="1266489"/>
                </a:cubicBezTo>
                <a:cubicBezTo>
                  <a:pt x="1920806" y="1263476"/>
                  <a:pt x="1868999" y="1279384"/>
                  <a:pt x="1831027" y="1326986"/>
                </a:cubicBezTo>
                <a:cubicBezTo>
                  <a:pt x="1818481" y="1343724"/>
                  <a:pt x="1797341" y="1377493"/>
                  <a:pt x="1818119" y="1409895"/>
                </a:cubicBezTo>
                <a:cubicBezTo>
                  <a:pt x="1907767" y="1353040"/>
                  <a:pt x="1997918" y="1300105"/>
                  <a:pt x="2068717" y="1210602"/>
                </a:cubicBezTo>
                <a:cubicBezTo>
                  <a:pt x="2049812" y="1200535"/>
                  <a:pt x="1992306" y="1179462"/>
                  <a:pt x="1860472" y="1235593"/>
                </a:cubicBezTo>
                <a:cubicBezTo>
                  <a:pt x="1804451" y="1256819"/>
                  <a:pt x="1731054" y="1333640"/>
                  <a:pt x="1729933" y="1409203"/>
                </a:cubicBezTo>
                <a:cubicBezTo>
                  <a:pt x="1717290" y="1412409"/>
                  <a:pt x="1700508" y="1436859"/>
                  <a:pt x="1692005" y="1418824"/>
                </a:cubicBezTo>
                <a:cubicBezTo>
                  <a:pt x="1725591" y="1317729"/>
                  <a:pt x="1776104" y="1275238"/>
                  <a:pt x="1828234" y="1236649"/>
                </a:cubicBezTo>
                <a:cubicBezTo>
                  <a:pt x="2042362" y="1126546"/>
                  <a:pt x="2069436" y="1184614"/>
                  <a:pt x="2104322" y="1181991"/>
                </a:cubicBezTo>
                <a:cubicBezTo>
                  <a:pt x="2278797" y="1040662"/>
                  <a:pt x="2412157" y="773189"/>
                  <a:pt x="2475113" y="577624"/>
                </a:cubicBezTo>
                <a:cubicBezTo>
                  <a:pt x="2291077" y="638130"/>
                  <a:pt x="2118926" y="702670"/>
                  <a:pt x="1738730" y="704940"/>
                </a:cubicBezTo>
                <a:lnTo>
                  <a:pt x="1737496" y="708549"/>
                </a:lnTo>
                <a:cubicBezTo>
                  <a:pt x="1500386" y="714826"/>
                  <a:pt x="1282494" y="835409"/>
                  <a:pt x="1102465" y="928103"/>
                </a:cubicBezTo>
                <a:cubicBezTo>
                  <a:pt x="700513" y="1160176"/>
                  <a:pt x="573332" y="1334080"/>
                  <a:pt x="416934" y="1529902"/>
                </a:cubicBezTo>
                <a:lnTo>
                  <a:pt x="420509" y="1532173"/>
                </a:lnTo>
                <a:cubicBezTo>
                  <a:pt x="117961" y="1913454"/>
                  <a:pt x="21524" y="2339069"/>
                  <a:pt x="0" y="2523405"/>
                </a:cubicBezTo>
                <a:cubicBezTo>
                  <a:pt x="55216" y="2368432"/>
                  <a:pt x="185118" y="2230559"/>
                  <a:pt x="224615" y="2212362"/>
                </a:cubicBezTo>
                <a:cubicBezTo>
                  <a:pt x="255049" y="1993180"/>
                  <a:pt x="389956" y="1729082"/>
                  <a:pt x="495637" y="1579922"/>
                </a:cubicBezTo>
                <a:lnTo>
                  <a:pt x="497928" y="1581378"/>
                </a:lnTo>
                <a:cubicBezTo>
                  <a:pt x="699766" y="1231117"/>
                  <a:pt x="1185082" y="954744"/>
                  <a:pt x="1530207" y="857501"/>
                </a:cubicBezTo>
                <a:cubicBezTo>
                  <a:pt x="1324656" y="1105308"/>
                  <a:pt x="1157849" y="1392921"/>
                  <a:pt x="1012489" y="1689104"/>
                </a:cubicBezTo>
                <a:cubicBezTo>
                  <a:pt x="814639" y="1693257"/>
                  <a:pt x="687538" y="1739000"/>
                  <a:pt x="550190" y="1774857"/>
                </a:cubicBezTo>
                <a:cubicBezTo>
                  <a:pt x="610726" y="1587838"/>
                  <a:pt x="810497" y="1445450"/>
                  <a:pt x="866318" y="1430880"/>
                </a:cubicBezTo>
                <a:lnTo>
                  <a:pt x="871897" y="1429078"/>
                </a:lnTo>
                <a:lnTo>
                  <a:pt x="763198" y="1663664"/>
                </a:lnTo>
                <a:lnTo>
                  <a:pt x="906878" y="1447058"/>
                </a:lnTo>
                <a:lnTo>
                  <a:pt x="815776" y="1653507"/>
                </a:lnTo>
                <a:lnTo>
                  <a:pt x="936823" y="1452292"/>
                </a:lnTo>
                <a:lnTo>
                  <a:pt x="855457" y="1658392"/>
                </a:lnTo>
                <a:lnTo>
                  <a:pt x="979573" y="1441698"/>
                </a:lnTo>
                <a:lnTo>
                  <a:pt x="904680" y="1644650"/>
                </a:lnTo>
                <a:lnTo>
                  <a:pt x="1025266" y="1439510"/>
                </a:lnTo>
                <a:lnTo>
                  <a:pt x="954323" y="1642794"/>
                </a:lnTo>
                <a:lnTo>
                  <a:pt x="1103755" y="1359028"/>
                </a:lnTo>
                <a:lnTo>
                  <a:pt x="1108032" y="1352804"/>
                </a:lnTo>
                <a:lnTo>
                  <a:pt x="1109184" y="1352432"/>
                </a:lnTo>
                <a:lnTo>
                  <a:pt x="1108636" y="1351925"/>
                </a:lnTo>
                <a:cubicBezTo>
                  <a:pt x="1194765" y="1229755"/>
                  <a:pt x="1254501" y="1097030"/>
                  <a:pt x="1371997" y="987385"/>
                </a:cubicBezTo>
                <a:cubicBezTo>
                  <a:pt x="1321423" y="995185"/>
                  <a:pt x="1191504" y="1026633"/>
                  <a:pt x="1070843" y="1111895"/>
                </a:cubicBezTo>
                <a:cubicBezTo>
                  <a:pt x="1083453" y="1133224"/>
                  <a:pt x="1084900" y="1151089"/>
                  <a:pt x="1078910" y="1172216"/>
                </a:cubicBezTo>
                <a:cubicBezTo>
                  <a:pt x="1065822" y="1205052"/>
                  <a:pt x="1044786" y="1228478"/>
                  <a:pt x="1002995" y="1258321"/>
                </a:cubicBezTo>
                <a:cubicBezTo>
                  <a:pt x="966159" y="1280421"/>
                  <a:pt x="920503" y="1294009"/>
                  <a:pt x="879382" y="1287967"/>
                </a:cubicBezTo>
                <a:cubicBezTo>
                  <a:pt x="889926" y="1280627"/>
                  <a:pt x="867589" y="1276356"/>
                  <a:pt x="911013" y="1265948"/>
                </a:cubicBezTo>
                <a:cubicBezTo>
                  <a:pt x="945626" y="1269307"/>
                  <a:pt x="997589" y="1253917"/>
                  <a:pt x="1036034" y="1206696"/>
                </a:cubicBezTo>
                <a:cubicBezTo>
                  <a:pt x="1048747" y="1190084"/>
                  <a:pt x="1070223" y="1156528"/>
                  <a:pt x="1049770" y="1123920"/>
                </a:cubicBezTo>
                <a:cubicBezTo>
                  <a:pt x="959558" y="1179877"/>
                  <a:pt x="868883" y="1231910"/>
                  <a:pt x="797194" y="1320701"/>
                </a:cubicBezTo>
                <a:cubicBezTo>
                  <a:pt x="815998" y="1330957"/>
                  <a:pt x="873291" y="1352603"/>
                  <a:pt x="1005678" y="1297791"/>
                </a:cubicBezTo>
                <a:cubicBezTo>
                  <a:pt x="1061909" y="1277125"/>
                  <a:pt x="1136069" y="1201040"/>
                  <a:pt x="1137944" y="1125493"/>
                </a:cubicBezTo>
                <a:cubicBezTo>
                  <a:pt x="1150619" y="1122413"/>
                  <a:pt x="1167644" y="1098132"/>
                  <a:pt x="1175966" y="1116251"/>
                </a:cubicBezTo>
                <a:cubicBezTo>
                  <a:pt x="1141373" y="1217006"/>
                  <a:pt x="1090438" y="1258990"/>
                  <a:pt x="1037926" y="1297057"/>
                </a:cubicBezTo>
                <a:cubicBezTo>
                  <a:pt x="822709" y="1405016"/>
                  <a:pt x="796216" y="1346681"/>
                  <a:pt x="761306" y="1348956"/>
                </a:cubicBezTo>
                <a:cubicBezTo>
                  <a:pt x="585429" y="1488536"/>
                  <a:pt x="449405" y="1754664"/>
                  <a:pt x="384500" y="1949591"/>
                </a:cubicBezTo>
                <a:cubicBezTo>
                  <a:pt x="565774" y="1891992"/>
                  <a:pt x="735631" y="1830389"/>
                  <a:pt x="1101588" y="1829989"/>
                </a:cubicBezTo>
                <a:cubicBezTo>
                  <a:pt x="1100623" y="1831444"/>
                  <a:pt x="1099518" y="1832784"/>
                  <a:pt x="1098411" y="1834124"/>
                </a:cubicBezTo>
                <a:cubicBezTo>
                  <a:pt x="1349528" y="1835995"/>
                  <a:pt x="1579201" y="1705509"/>
                  <a:pt x="1767381" y="1606228"/>
                </a:cubicBezTo>
                <a:cubicBezTo>
                  <a:pt x="2166996" y="1370154"/>
                  <a:pt x="2292435" y="1194989"/>
                  <a:pt x="2446870" y="997616"/>
                </a:cubicBezTo>
                <a:lnTo>
                  <a:pt x="2443273" y="995381"/>
                </a:lnTo>
                <a:cubicBezTo>
                  <a:pt x="2741999" y="611098"/>
                  <a:pt x="2834182" y="184542"/>
                  <a:pt x="2853865" y="0"/>
                </a:cubicBezTo>
                <a:close/>
              </a:path>
            </a:pathLst>
          </a:custGeom>
          <a:gradFill rotWithShape="1">
            <a:gsLst>
              <a:gs pos="0">
                <a:srgbClr val="726056">
                  <a:shade val="51000"/>
                  <a:satMod val="130000"/>
                </a:srgbClr>
              </a:gs>
              <a:gs pos="80000">
                <a:srgbClr val="726056">
                  <a:shade val="93000"/>
                  <a:satMod val="130000"/>
                </a:srgbClr>
              </a:gs>
              <a:gs pos="100000">
                <a:srgbClr val="72605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4 Forma libre"/>
          <p:cNvSpPr/>
          <p:nvPr/>
        </p:nvSpPr>
        <p:spPr bwMode="auto">
          <a:xfrm rot="6852704" flipV="1">
            <a:off x="5419544" y="2718780"/>
            <a:ext cx="3825909" cy="2252085"/>
          </a:xfrm>
          <a:custGeom>
            <a:avLst/>
            <a:gdLst/>
            <a:ahLst/>
            <a:cxnLst/>
            <a:rect l="l" t="t" r="r" b="b"/>
            <a:pathLst>
              <a:path w="2853865" h="2523405">
                <a:moveTo>
                  <a:pt x="652752" y="1237486"/>
                </a:moveTo>
                <a:lnTo>
                  <a:pt x="486771" y="1435298"/>
                </a:lnTo>
                <a:cubicBezTo>
                  <a:pt x="542995" y="1377050"/>
                  <a:pt x="597894" y="1314805"/>
                  <a:pt x="652752" y="1237486"/>
                </a:cubicBezTo>
                <a:close/>
                <a:moveTo>
                  <a:pt x="1706747" y="792233"/>
                </a:moveTo>
                <a:cubicBezTo>
                  <a:pt x="1634621" y="977212"/>
                  <a:pt x="1451292" y="1389096"/>
                  <a:pt x="1140544" y="1779286"/>
                </a:cubicBezTo>
                <a:cubicBezTo>
                  <a:pt x="1200734" y="1622336"/>
                  <a:pt x="1384184" y="1198241"/>
                  <a:pt x="1706747" y="792233"/>
                </a:cubicBezTo>
                <a:close/>
                <a:moveTo>
                  <a:pt x="2377981" y="1092912"/>
                </a:moveTo>
                <a:cubicBezTo>
                  <a:pt x="2322342" y="1151719"/>
                  <a:pt x="2268066" y="1214508"/>
                  <a:pt x="2213983" y="1292371"/>
                </a:cubicBezTo>
                <a:close/>
                <a:moveTo>
                  <a:pt x="2853865" y="0"/>
                </a:moveTo>
                <a:cubicBezTo>
                  <a:pt x="2800199" y="155516"/>
                  <a:pt x="2671680" y="294679"/>
                  <a:pt x="2632366" y="313270"/>
                </a:cubicBezTo>
                <a:cubicBezTo>
                  <a:pt x="2604122" y="532745"/>
                  <a:pt x="2471858" y="798176"/>
                  <a:pt x="2367672" y="948384"/>
                </a:cubicBezTo>
                <a:lnTo>
                  <a:pt x="2365366" y="946951"/>
                </a:lnTo>
                <a:cubicBezTo>
                  <a:pt x="2167035" y="1299209"/>
                  <a:pt x="1684502" y="1580414"/>
                  <a:pt x="1340365" y="1681097"/>
                </a:cubicBezTo>
                <a:cubicBezTo>
                  <a:pt x="1543432" y="1431250"/>
                  <a:pt x="1707359" y="1141987"/>
                  <a:pt x="1849755" y="844367"/>
                </a:cubicBezTo>
                <a:cubicBezTo>
                  <a:pt x="2047554" y="838239"/>
                  <a:pt x="2174192" y="791229"/>
                  <a:pt x="2311175" y="754003"/>
                </a:cubicBezTo>
                <a:cubicBezTo>
                  <a:pt x="2252509" y="941617"/>
                  <a:pt x="2054170" y="1085992"/>
                  <a:pt x="1998497" y="1101119"/>
                </a:cubicBezTo>
                <a:lnTo>
                  <a:pt x="1992936" y="1102977"/>
                </a:lnTo>
                <a:lnTo>
                  <a:pt x="2099288" y="867317"/>
                </a:lnTo>
                <a:lnTo>
                  <a:pt x="1957778" y="1085347"/>
                </a:lnTo>
                <a:lnTo>
                  <a:pt x="2046814" y="877999"/>
                </a:lnTo>
                <a:lnTo>
                  <a:pt x="1927782" y="1080412"/>
                </a:lnTo>
                <a:lnTo>
                  <a:pt x="2007086" y="873510"/>
                </a:lnTo>
                <a:lnTo>
                  <a:pt x="1885140" y="1091432"/>
                </a:lnTo>
                <a:lnTo>
                  <a:pt x="1958003" y="887743"/>
                </a:lnTo>
                <a:lnTo>
                  <a:pt x="1839471" y="1094076"/>
                </a:lnTo>
                <a:lnTo>
                  <a:pt x="1908381" y="890094"/>
                </a:lnTo>
                <a:lnTo>
                  <a:pt x="1761789" y="1175338"/>
                </a:lnTo>
                <a:lnTo>
                  <a:pt x="1757575" y="1181604"/>
                </a:lnTo>
                <a:lnTo>
                  <a:pt x="1756426" y="1181988"/>
                </a:lnTo>
                <a:lnTo>
                  <a:pt x="1756980" y="1182489"/>
                </a:lnTo>
                <a:cubicBezTo>
                  <a:pt x="1672074" y="1305513"/>
                  <a:pt x="1613666" y="1438828"/>
                  <a:pt x="1497271" y="1549640"/>
                </a:cubicBezTo>
                <a:cubicBezTo>
                  <a:pt x="1547764" y="1541336"/>
                  <a:pt x="1677363" y="1508592"/>
                  <a:pt x="1797167" y="1422130"/>
                </a:cubicBezTo>
                <a:cubicBezTo>
                  <a:pt x="1784344" y="1400928"/>
                  <a:pt x="1782719" y="1383078"/>
                  <a:pt x="1788498" y="1361892"/>
                </a:cubicBezTo>
                <a:cubicBezTo>
                  <a:pt x="1801257" y="1328927"/>
                  <a:pt x="1822058" y="1305292"/>
                  <a:pt x="1863549" y="1275034"/>
                </a:cubicBezTo>
                <a:cubicBezTo>
                  <a:pt x="1900163" y="1252567"/>
                  <a:pt x="1945681" y="1238524"/>
                  <a:pt x="1986860" y="1244155"/>
                </a:cubicBezTo>
                <a:cubicBezTo>
                  <a:pt x="1976390" y="1251600"/>
                  <a:pt x="1998769" y="1255648"/>
                  <a:pt x="1955451" y="1266489"/>
                </a:cubicBezTo>
                <a:cubicBezTo>
                  <a:pt x="1920806" y="1263476"/>
                  <a:pt x="1868999" y="1279384"/>
                  <a:pt x="1831027" y="1326986"/>
                </a:cubicBezTo>
                <a:cubicBezTo>
                  <a:pt x="1818481" y="1343724"/>
                  <a:pt x="1797341" y="1377493"/>
                  <a:pt x="1818119" y="1409895"/>
                </a:cubicBezTo>
                <a:cubicBezTo>
                  <a:pt x="1907767" y="1353040"/>
                  <a:pt x="1997918" y="1300105"/>
                  <a:pt x="2068717" y="1210602"/>
                </a:cubicBezTo>
                <a:cubicBezTo>
                  <a:pt x="2049812" y="1200535"/>
                  <a:pt x="1992306" y="1179462"/>
                  <a:pt x="1860472" y="1235593"/>
                </a:cubicBezTo>
                <a:cubicBezTo>
                  <a:pt x="1804451" y="1256819"/>
                  <a:pt x="1731054" y="1333640"/>
                  <a:pt x="1729933" y="1409203"/>
                </a:cubicBezTo>
                <a:cubicBezTo>
                  <a:pt x="1717290" y="1412409"/>
                  <a:pt x="1700508" y="1436859"/>
                  <a:pt x="1692005" y="1418824"/>
                </a:cubicBezTo>
                <a:cubicBezTo>
                  <a:pt x="1725591" y="1317729"/>
                  <a:pt x="1776104" y="1275238"/>
                  <a:pt x="1828234" y="1236649"/>
                </a:cubicBezTo>
                <a:cubicBezTo>
                  <a:pt x="2042362" y="1126546"/>
                  <a:pt x="2069436" y="1184614"/>
                  <a:pt x="2104322" y="1181991"/>
                </a:cubicBezTo>
                <a:cubicBezTo>
                  <a:pt x="2278797" y="1040662"/>
                  <a:pt x="2412157" y="773189"/>
                  <a:pt x="2475113" y="577624"/>
                </a:cubicBezTo>
                <a:cubicBezTo>
                  <a:pt x="2291077" y="638130"/>
                  <a:pt x="2118926" y="702670"/>
                  <a:pt x="1738730" y="704940"/>
                </a:cubicBezTo>
                <a:lnTo>
                  <a:pt x="1737496" y="708549"/>
                </a:lnTo>
                <a:cubicBezTo>
                  <a:pt x="1500386" y="714826"/>
                  <a:pt x="1282494" y="835409"/>
                  <a:pt x="1102465" y="928103"/>
                </a:cubicBezTo>
                <a:cubicBezTo>
                  <a:pt x="700513" y="1160176"/>
                  <a:pt x="573332" y="1334080"/>
                  <a:pt x="416934" y="1529902"/>
                </a:cubicBezTo>
                <a:lnTo>
                  <a:pt x="420509" y="1532173"/>
                </a:lnTo>
                <a:cubicBezTo>
                  <a:pt x="117961" y="1913454"/>
                  <a:pt x="21524" y="2339069"/>
                  <a:pt x="0" y="2523405"/>
                </a:cubicBezTo>
                <a:cubicBezTo>
                  <a:pt x="55216" y="2368432"/>
                  <a:pt x="185118" y="2230559"/>
                  <a:pt x="224615" y="2212362"/>
                </a:cubicBezTo>
                <a:cubicBezTo>
                  <a:pt x="255049" y="1993180"/>
                  <a:pt x="389956" y="1729082"/>
                  <a:pt x="495637" y="1579922"/>
                </a:cubicBezTo>
                <a:lnTo>
                  <a:pt x="497928" y="1581378"/>
                </a:lnTo>
                <a:cubicBezTo>
                  <a:pt x="699766" y="1231117"/>
                  <a:pt x="1185082" y="954744"/>
                  <a:pt x="1530207" y="857501"/>
                </a:cubicBezTo>
                <a:cubicBezTo>
                  <a:pt x="1324656" y="1105308"/>
                  <a:pt x="1157849" y="1392921"/>
                  <a:pt x="1012489" y="1689104"/>
                </a:cubicBezTo>
                <a:cubicBezTo>
                  <a:pt x="814639" y="1693257"/>
                  <a:pt x="687538" y="1739000"/>
                  <a:pt x="550190" y="1774857"/>
                </a:cubicBezTo>
                <a:cubicBezTo>
                  <a:pt x="610726" y="1587838"/>
                  <a:pt x="810497" y="1445450"/>
                  <a:pt x="866318" y="1430880"/>
                </a:cubicBezTo>
                <a:lnTo>
                  <a:pt x="871897" y="1429078"/>
                </a:lnTo>
                <a:lnTo>
                  <a:pt x="763198" y="1663664"/>
                </a:lnTo>
                <a:lnTo>
                  <a:pt x="906878" y="1447058"/>
                </a:lnTo>
                <a:lnTo>
                  <a:pt x="815776" y="1653507"/>
                </a:lnTo>
                <a:lnTo>
                  <a:pt x="936823" y="1452292"/>
                </a:lnTo>
                <a:lnTo>
                  <a:pt x="855457" y="1658392"/>
                </a:lnTo>
                <a:lnTo>
                  <a:pt x="979573" y="1441698"/>
                </a:lnTo>
                <a:lnTo>
                  <a:pt x="904680" y="1644650"/>
                </a:lnTo>
                <a:lnTo>
                  <a:pt x="1025266" y="1439510"/>
                </a:lnTo>
                <a:lnTo>
                  <a:pt x="954323" y="1642794"/>
                </a:lnTo>
                <a:lnTo>
                  <a:pt x="1103755" y="1359028"/>
                </a:lnTo>
                <a:lnTo>
                  <a:pt x="1108032" y="1352804"/>
                </a:lnTo>
                <a:lnTo>
                  <a:pt x="1109184" y="1352432"/>
                </a:lnTo>
                <a:lnTo>
                  <a:pt x="1108636" y="1351925"/>
                </a:lnTo>
                <a:cubicBezTo>
                  <a:pt x="1194765" y="1229755"/>
                  <a:pt x="1254501" y="1097030"/>
                  <a:pt x="1371997" y="987385"/>
                </a:cubicBezTo>
                <a:cubicBezTo>
                  <a:pt x="1321423" y="995185"/>
                  <a:pt x="1191504" y="1026633"/>
                  <a:pt x="1070843" y="1111895"/>
                </a:cubicBezTo>
                <a:cubicBezTo>
                  <a:pt x="1083453" y="1133224"/>
                  <a:pt x="1084900" y="1151089"/>
                  <a:pt x="1078910" y="1172216"/>
                </a:cubicBezTo>
                <a:cubicBezTo>
                  <a:pt x="1065822" y="1205052"/>
                  <a:pt x="1044786" y="1228478"/>
                  <a:pt x="1002995" y="1258321"/>
                </a:cubicBezTo>
                <a:cubicBezTo>
                  <a:pt x="966159" y="1280421"/>
                  <a:pt x="920503" y="1294009"/>
                  <a:pt x="879382" y="1287967"/>
                </a:cubicBezTo>
                <a:cubicBezTo>
                  <a:pt x="889926" y="1280627"/>
                  <a:pt x="867589" y="1276356"/>
                  <a:pt x="911013" y="1265948"/>
                </a:cubicBezTo>
                <a:cubicBezTo>
                  <a:pt x="945626" y="1269307"/>
                  <a:pt x="997589" y="1253917"/>
                  <a:pt x="1036034" y="1206696"/>
                </a:cubicBezTo>
                <a:cubicBezTo>
                  <a:pt x="1048747" y="1190084"/>
                  <a:pt x="1070223" y="1156528"/>
                  <a:pt x="1049770" y="1123920"/>
                </a:cubicBezTo>
                <a:cubicBezTo>
                  <a:pt x="959558" y="1179877"/>
                  <a:pt x="868883" y="1231910"/>
                  <a:pt x="797194" y="1320701"/>
                </a:cubicBezTo>
                <a:cubicBezTo>
                  <a:pt x="815998" y="1330957"/>
                  <a:pt x="873291" y="1352603"/>
                  <a:pt x="1005678" y="1297791"/>
                </a:cubicBezTo>
                <a:cubicBezTo>
                  <a:pt x="1061909" y="1277125"/>
                  <a:pt x="1136069" y="1201040"/>
                  <a:pt x="1137944" y="1125493"/>
                </a:cubicBezTo>
                <a:cubicBezTo>
                  <a:pt x="1150619" y="1122413"/>
                  <a:pt x="1167644" y="1098132"/>
                  <a:pt x="1175966" y="1116251"/>
                </a:cubicBezTo>
                <a:cubicBezTo>
                  <a:pt x="1141373" y="1217006"/>
                  <a:pt x="1090438" y="1258990"/>
                  <a:pt x="1037926" y="1297057"/>
                </a:cubicBezTo>
                <a:cubicBezTo>
                  <a:pt x="822709" y="1405016"/>
                  <a:pt x="796216" y="1346681"/>
                  <a:pt x="761306" y="1348956"/>
                </a:cubicBezTo>
                <a:cubicBezTo>
                  <a:pt x="585429" y="1488536"/>
                  <a:pt x="449405" y="1754664"/>
                  <a:pt x="384500" y="1949591"/>
                </a:cubicBezTo>
                <a:cubicBezTo>
                  <a:pt x="565774" y="1891992"/>
                  <a:pt x="735631" y="1830389"/>
                  <a:pt x="1101588" y="1829989"/>
                </a:cubicBezTo>
                <a:cubicBezTo>
                  <a:pt x="1100623" y="1831444"/>
                  <a:pt x="1099518" y="1832784"/>
                  <a:pt x="1098411" y="1834124"/>
                </a:cubicBezTo>
                <a:cubicBezTo>
                  <a:pt x="1349528" y="1835995"/>
                  <a:pt x="1579201" y="1705509"/>
                  <a:pt x="1767381" y="1606228"/>
                </a:cubicBezTo>
                <a:cubicBezTo>
                  <a:pt x="2166996" y="1370154"/>
                  <a:pt x="2292435" y="1194989"/>
                  <a:pt x="2446870" y="997616"/>
                </a:cubicBezTo>
                <a:lnTo>
                  <a:pt x="2443273" y="995381"/>
                </a:lnTo>
                <a:cubicBezTo>
                  <a:pt x="2741999" y="611098"/>
                  <a:pt x="2834182" y="184542"/>
                  <a:pt x="2853865" y="0"/>
                </a:cubicBezTo>
                <a:close/>
              </a:path>
            </a:pathLst>
          </a:custGeom>
          <a:gradFill rotWithShape="1">
            <a:gsLst>
              <a:gs pos="0">
                <a:srgbClr val="726056">
                  <a:shade val="51000"/>
                  <a:satMod val="130000"/>
                </a:srgbClr>
              </a:gs>
              <a:gs pos="80000">
                <a:srgbClr val="726056">
                  <a:shade val="93000"/>
                  <a:satMod val="130000"/>
                </a:srgbClr>
              </a:gs>
              <a:gs pos="100000">
                <a:srgbClr val="72605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5 Imagen" descr="AAgCuOw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03635259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6200000">
            <a:off x="-209714" y="1816926"/>
            <a:ext cx="5129917" cy="1509141"/>
          </a:xfrm>
          <a:custGeom>
            <a:avLst/>
            <a:gdLst/>
            <a:ahLst/>
            <a:cxnLst/>
            <a:rect l="l" t="t" r="r" b="b"/>
            <a:pathLst>
              <a:path w="6129412" h="1509141">
                <a:moveTo>
                  <a:pt x="1568008" y="819786"/>
                </a:moveTo>
                <a:cubicBezTo>
                  <a:pt x="1308721" y="904580"/>
                  <a:pt x="1162960" y="1060852"/>
                  <a:pt x="960437" y="1181384"/>
                </a:cubicBezTo>
                <a:cubicBezTo>
                  <a:pt x="764922" y="1279143"/>
                  <a:pt x="604882" y="1302399"/>
                  <a:pt x="498945" y="1304370"/>
                </a:cubicBezTo>
                <a:cubicBezTo>
                  <a:pt x="463632" y="1305027"/>
                  <a:pt x="434331" y="1303319"/>
                  <a:pt x="411731" y="1301217"/>
                </a:cubicBezTo>
                <a:cubicBezTo>
                  <a:pt x="79565" y="1221329"/>
                  <a:pt x="48030" y="1040529"/>
                  <a:pt x="14393" y="1004790"/>
                </a:cubicBezTo>
                <a:cubicBezTo>
                  <a:pt x="6247" y="972029"/>
                  <a:pt x="1845" y="943670"/>
                  <a:pt x="474" y="919108"/>
                </a:cubicBezTo>
                <a:cubicBezTo>
                  <a:pt x="-9126" y="747179"/>
                  <a:pt x="129758" y="761359"/>
                  <a:pt x="172067" y="754614"/>
                </a:cubicBezTo>
                <a:cubicBezTo>
                  <a:pt x="298907" y="751811"/>
                  <a:pt x="495123" y="881454"/>
                  <a:pt x="647191" y="910186"/>
                </a:cubicBezTo>
                <a:cubicBezTo>
                  <a:pt x="711663" y="927004"/>
                  <a:pt x="776134" y="956436"/>
                  <a:pt x="1036121" y="828195"/>
                </a:cubicBezTo>
                <a:cubicBezTo>
                  <a:pt x="1010192" y="931209"/>
                  <a:pt x="601641" y="1193998"/>
                  <a:pt x="378095" y="1093087"/>
                </a:cubicBezTo>
                <a:cubicBezTo>
                  <a:pt x="460786" y="1024411"/>
                  <a:pt x="413133" y="898973"/>
                  <a:pt x="272979" y="937515"/>
                </a:cubicBezTo>
                <a:cubicBezTo>
                  <a:pt x="271577" y="943822"/>
                  <a:pt x="102081" y="982322"/>
                  <a:pt x="294001" y="1133032"/>
                </a:cubicBezTo>
                <a:cubicBezTo>
                  <a:pt x="337417" y="1167124"/>
                  <a:pt x="549083" y="1305421"/>
                  <a:pt x="1048735" y="1038427"/>
                </a:cubicBezTo>
                <a:cubicBezTo>
                  <a:pt x="1133528" y="965546"/>
                  <a:pt x="1235140" y="930508"/>
                  <a:pt x="1328343" y="876549"/>
                </a:cubicBezTo>
                <a:cubicBezTo>
                  <a:pt x="1408231" y="857628"/>
                  <a:pt x="1490222" y="784046"/>
                  <a:pt x="1568008" y="819786"/>
                </a:cubicBezTo>
                <a:close/>
                <a:moveTo>
                  <a:pt x="1568009" y="689352"/>
                </a:moveTo>
                <a:cubicBezTo>
                  <a:pt x="1490223" y="725092"/>
                  <a:pt x="1408232" y="651511"/>
                  <a:pt x="1328344" y="632590"/>
                </a:cubicBezTo>
                <a:cubicBezTo>
                  <a:pt x="1235141" y="578630"/>
                  <a:pt x="1133529" y="543592"/>
                  <a:pt x="1048736" y="470712"/>
                </a:cubicBezTo>
                <a:cubicBezTo>
                  <a:pt x="549084" y="203717"/>
                  <a:pt x="337418" y="342015"/>
                  <a:pt x="294002" y="376107"/>
                </a:cubicBezTo>
                <a:cubicBezTo>
                  <a:pt x="102082" y="526816"/>
                  <a:pt x="271578" y="565316"/>
                  <a:pt x="272980" y="571623"/>
                </a:cubicBezTo>
                <a:cubicBezTo>
                  <a:pt x="413134" y="610165"/>
                  <a:pt x="460787" y="484727"/>
                  <a:pt x="378096" y="416051"/>
                </a:cubicBezTo>
                <a:cubicBezTo>
                  <a:pt x="601642" y="315140"/>
                  <a:pt x="1010193" y="577930"/>
                  <a:pt x="1036122" y="680944"/>
                </a:cubicBezTo>
                <a:cubicBezTo>
                  <a:pt x="776135" y="552702"/>
                  <a:pt x="711664" y="582135"/>
                  <a:pt x="647192" y="598953"/>
                </a:cubicBezTo>
                <a:cubicBezTo>
                  <a:pt x="495124" y="627685"/>
                  <a:pt x="298908" y="757328"/>
                  <a:pt x="172068" y="754525"/>
                </a:cubicBezTo>
                <a:cubicBezTo>
                  <a:pt x="129759" y="747780"/>
                  <a:pt x="-9125" y="761959"/>
                  <a:pt x="475" y="590030"/>
                </a:cubicBezTo>
                <a:lnTo>
                  <a:pt x="14394" y="504348"/>
                </a:lnTo>
                <a:cubicBezTo>
                  <a:pt x="48031" y="468610"/>
                  <a:pt x="79566" y="287809"/>
                  <a:pt x="411732" y="207922"/>
                </a:cubicBezTo>
                <a:cubicBezTo>
                  <a:pt x="434332" y="205819"/>
                  <a:pt x="463633" y="204111"/>
                  <a:pt x="498946" y="204768"/>
                </a:cubicBezTo>
                <a:cubicBezTo>
                  <a:pt x="604883" y="206739"/>
                  <a:pt x="764923" y="229996"/>
                  <a:pt x="960438" y="327754"/>
                </a:cubicBezTo>
                <a:cubicBezTo>
                  <a:pt x="1162961" y="448287"/>
                  <a:pt x="1308722" y="604559"/>
                  <a:pt x="1568009" y="689352"/>
                </a:cubicBezTo>
                <a:close/>
                <a:moveTo>
                  <a:pt x="2396322" y="756717"/>
                </a:moveTo>
                <a:cubicBezTo>
                  <a:pt x="2374598" y="854825"/>
                  <a:pt x="2172074" y="1047537"/>
                  <a:pt x="2072564" y="1133032"/>
                </a:cubicBezTo>
                <a:cubicBezTo>
                  <a:pt x="2032621" y="1170874"/>
                  <a:pt x="1744603" y="1410538"/>
                  <a:pt x="1517552" y="1473608"/>
                </a:cubicBezTo>
                <a:cubicBezTo>
                  <a:pt x="1485492" y="1486222"/>
                  <a:pt x="1449884" y="1505931"/>
                  <a:pt x="1416050" y="1508789"/>
                </a:cubicBezTo>
                <a:cubicBezTo>
                  <a:pt x="1404771" y="1509741"/>
                  <a:pt x="1393691" y="1508822"/>
                  <a:pt x="1383004" y="1505142"/>
                </a:cubicBezTo>
                <a:cubicBezTo>
                  <a:pt x="1461490" y="1444176"/>
                  <a:pt x="1598842" y="1423152"/>
                  <a:pt x="1561701" y="1259171"/>
                </a:cubicBezTo>
                <a:cubicBezTo>
                  <a:pt x="1536472" y="1254266"/>
                  <a:pt x="1504938" y="1070663"/>
                  <a:pt x="1107600" y="1301217"/>
                </a:cubicBezTo>
                <a:cubicBezTo>
                  <a:pt x="1020003" y="1339760"/>
                  <a:pt x="921895" y="1384609"/>
                  <a:pt x="825889" y="1397925"/>
                </a:cubicBezTo>
                <a:cubicBezTo>
                  <a:pt x="698349" y="1418246"/>
                  <a:pt x="646491" y="1419648"/>
                  <a:pt x="613554" y="1395822"/>
                </a:cubicBezTo>
                <a:cubicBezTo>
                  <a:pt x="860227" y="1367791"/>
                  <a:pt x="970248" y="1373398"/>
                  <a:pt x="1296808" y="1109906"/>
                </a:cubicBezTo>
                <a:cubicBezTo>
                  <a:pt x="1387909" y="1048939"/>
                  <a:pt x="1474805" y="927005"/>
                  <a:pt x="1721477" y="914391"/>
                </a:cubicBezTo>
                <a:cubicBezTo>
                  <a:pt x="1767028" y="908084"/>
                  <a:pt x="1823090" y="931210"/>
                  <a:pt x="1851821" y="1002688"/>
                </a:cubicBezTo>
                <a:cubicBezTo>
                  <a:pt x="1858829" y="1025113"/>
                  <a:pt x="1870042" y="1051742"/>
                  <a:pt x="1828696" y="1088883"/>
                </a:cubicBezTo>
                <a:cubicBezTo>
                  <a:pt x="1803467" y="1044734"/>
                  <a:pt x="1820286" y="979562"/>
                  <a:pt x="1715170" y="1013200"/>
                </a:cubicBezTo>
                <a:cubicBezTo>
                  <a:pt x="1702557" y="1028617"/>
                  <a:pt x="1582724" y="1081875"/>
                  <a:pt x="1689943" y="1160362"/>
                </a:cubicBezTo>
                <a:cubicBezTo>
                  <a:pt x="1746004" y="1167370"/>
                  <a:pt x="1844112" y="1237447"/>
                  <a:pt x="2255467" y="897572"/>
                </a:cubicBezTo>
                <a:cubicBezTo>
                  <a:pt x="2302419" y="850620"/>
                  <a:pt x="2336756" y="828896"/>
                  <a:pt x="2396322" y="756717"/>
                </a:cubicBezTo>
                <a:close/>
                <a:moveTo>
                  <a:pt x="2396323" y="752422"/>
                </a:moveTo>
                <a:cubicBezTo>
                  <a:pt x="2336757" y="680242"/>
                  <a:pt x="2302420" y="658519"/>
                  <a:pt x="2255468" y="611567"/>
                </a:cubicBezTo>
                <a:cubicBezTo>
                  <a:pt x="1844113" y="271691"/>
                  <a:pt x="1746005" y="341769"/>
                  <a:pt x="1689944" y="348777"/>
                </a:cubicBezTo>
                <a:cubicBezTo>
                  <a:pt x="1582725" y="427263"/>
                  <a:pt x="1702558" y="480522"/>
                  <a:pt x="1715171" y="495939"/>
                </a:cubicBezTo>
                <a:cubicBezTo>
                  <a:pt x="1820287" y="529577"/>
                  <a:pt x="1803468" y="464404"/>
                  <a:pt x="1828697" y="420256"/>
                </a:cubicBezTo>
                <a:cubicBezTo>
                  <a:pt x="1870043" y="457396"/>
                  <a:pt x="1858830" y="484026"/>
                  <a:pt x="1851822" y="506450"/>
                </a:cubicBezTo>
                <a:cubicBezTo>
                  <a:pt x="1823091" y="577929"/>
                  <a:pt x="1767029" y="601055"/>
                  <a:pt x="1721478" y="594748"/>
                </a:cubicBezTo>
                <a:cubicBezTo>
                  <a:pt x="1474806" y="582134"/>
                  <a:pt x="1387910" y="460199"/>
                  <a:pt x="1296809" y="399232"/>
                </a:cubicBezTo>
                <a:cubicBezTo>
                  <a:pt x="970249" y="135741"/>
                  <a:pt x="860228" y="141347"/>
                  <a:pt x="613555" y="113316"/>
                </a:cubicBezTo>
                <a:cubicBezTo>
                  <a:pt x="646492" y="89490"/>
                  <a:pt x="698350" y="90892"/>
                  <a:pt x="825890" y="111214"/>
                </a:cubicBezTo>
                <a:cubicBezTo>
                  <a:pt x="921896" y="124529"/>
                  <a:pt x="1020004" y="169378"/>
                  <a:pt x="1107601" y="207921"/>
                </a:cubicBezTo>
                <a:cubicBezTo>
                  <a:pt x="1504939" y="438476"/>
                  <a:pt x="1536473" y="254872"/>
                  <a:pt x="1561702" y="249967"/>
                </a:cubicBezTo>
                <a:cubicBezTo>
                  <a:pt x="1598843" y="85986"/>
                  <a:pt x="1461491" y="64963"/>
                  <a:pt x="1383005" y="3996"/>
                </a:cubicBezTo>
                <a:cubicBezTo>
                  <a:pt x="1393692" y="317"/>
                  <a:pt x="1404772" y="-603"/>
                  <a:pt x="1416051" y="350"/>
                </a:cubicBezTo>
                <a:cubicBezTo>
                  <a:pt x="1449885" y="3208"/>
                  <a:pt x="1485493" y="22917"/>
                  <a:pt x="1517553" y="35531"/>
                </a:cubicBezTo>
                <a:cubicBezTo>
                  <a:pt x="1744604" y="98600"/>
                  <a:pt x="2032622" y="338265"/>
                  <a:pt x="2072565" y="376106"/>
                </a:cubicBezTo>
                <a:cubicBezTo>
                  <a:pt x="2172075" y="461601"/>
                  <a:pt x="2374599" y="654314"/>
                  <a:pt x="2396323" y="752422"/>
                </a:cubicBezTo>
                <a:close/>
                <a:moveTo>
                  <a:pt x="3551177" y="867887"/>
                </a:moveTo>
                <a:cubicBezTo>
                  <a:pt x="3304504" y="895918"/>
                  <a:pt x="3194483" y="890312"/>
                  <a:pt x="2867923" y="1153803"/>
                </a:cubicBezTo>
                <a:cubicBezTo>
                  <a:pt x="2776822" y="1214770"/>
                  <a:pt x="2689926" y="1336705"/>
                  <a:pt x="2443254" y="1349319"/>
                </a:cubicBezTo>
                <a:cubicBezTo>
                  <a:pt x="2397703" y="1355626"/>
                  <a:pt x="2341641" y="1332500"/>
                  <a:pt x="2312910" y="1261021"/>
                </a:cubicBezTo>
                <a:cubicBezTo>
                  <a:pt x="2305902" y="1238597"/>
                  <a:pt x="2294689" y="1211967"/>
                  <a:pt x="2336035" y="1174827"/>
                </a:cubicBezTo>
                <a:cubicBezTo>
                  <a:pt x="2361264" y="1218975"/>
                  <a:pt x="2344445" y="1284148"/>
                  <a:pt x="2449561" y="1250510"/>
                </a:cubicBezTo>
                <a:cubicBezTo>
                  <a:pt x="2462174" y="1235093"/>
                  <a:pt x="2582007" y="1181834"/>
                  <a:pt x="2474788" y="1103348"/>
                </a:cubicBezTo>
                <a:cubicBezTo>
                  <a:pt x="2418727" y="1096340"/>
                  <a:pt x="2320619" y="1026262"/>
                  <a:pt x="1909264" y="1366138"/>
                </a:cubicBezTo>
                <a:cubicBezTo>
                  <a:pt x="1862312" y="1413090"/>
                  <a:pt x="1827975" y="1434813"/>
                  <a:pt x="1768409" y="1506993"/>
                </a:cubicBezTo>
                <a:cubicBezTo>
                  <a:pt x="1790133" y="1408885"/>
                  <a:pt x="1992657" y="1216172"/>
                  <a:pt x="2092167" y="1130677"/>
                </a:cubicBezTo>
                <a:cubicBezTo>
                  <a:pt x="2132110" y="1092836"/>
                  <a:pt x="2420128" y="853171"/>
                  <a:pt x="2647179" y="790102"/>
                </a:cubicBezTo>
                <a:cubicBezTo>
                  <a:pt x="2679239" y="777488"/>
                  <a:pt x="2714847" y="757779"/>
                  <a:pt x="2748681" y="754921"/>
                </a:cubicBezTo>
                <a:cubicBezTo>
                  <a:pt x="2759960" y="753968"/>
                  <a:pt x="2771040" y="754888"/>
                  <a:pt x="2781727" y="758567"/>
                </a:cubicBezTo>
                <a:cubicBezTo>
                  <a:pt x="2703241" y="819534"/>
                  <a:pt x="2565889" y="840557"/>
                  <a:pt x="2603030" y="1004538"/>
                </a:cubicBezTo>
                <a:cubicBezTo>
                  <a:pt x="2628259" y="1009443"/>
                  <a:pt x="2659793" y="1193047"/>
                  <a:pt x="3057131" y="962492"/>
                </a:cubicBezTo>
                <a:cubicBezTo>
                  <a:pt x="3144728" y="923949"/>
                  <a:pt x="3242836" y="879100"/>
                  <a:pt x="3338842" y="865785"/>
                </a:cubicBezTo>
                <a:cubicBezTo>
                  <a:pt x="3466382" y="845463"/>
                  <a:pt x="3518240" y="844061"/>
                  <a:pt x="3551177" y="867887"/>
                </a:cubicBezTo>
                <a:close/>
                <a:moveTo>
                  <a:pt x="3551177" y="641254"/>
                </a:moveTo>
                <a:cubicBezTo>
                  <a:pt x="3518240" y="665080"/>
                  <a:pt x="3466382" y="663678"/>
                  <a:pt x="3338842" y="643356"/>
                </a:cubicBezTo>
                <a:cubicBezTo>
                  <a:pt x="3242836" y="630041"/>
                  <a:pt x="3144728" y="585191"/>
                  <a:pt x="3057131" y="546649"/>
                </a:cubicBezTo>
                <a:cubicBezTo>
                  <a:pt x="2659793" y="316095"/>
                  <a:pt x="2628259" y="499698"/>
                  <a:pt x="2603030" y="504603"/>
                </a:cubicBezTo>
                <a:cubicBezTo>
                  <a:pt x="2565889" y="668584"/>
                  <a:pt x="2703241" y="689607"/>
                  <a:pt x="2781727" y="750574"/>
                </a:cubicBezTo>
                <a:cubicBezTo>
                  <a:pt x="2771040" y="754253"/>
                  <a:pt x="2759960" y="755173"/>
                  <a:pt x="2748681" y="754220"/>
                </a:cubicBezTo>
                <a:cubicBezTo>
                  <a:pt x="2714847" y="751362"/>
                  <a:pt x="2679239" y="731653"/>
                  <a:pt x="2647179" y="719039"/>
                </a:cubicBezTo>
                <a:cubicBezTo>
                  <a:pt x="2420128" y="655970"/>
                  <a:pt x="2132110" y="416305"/>
                  <a:pt x="2092167" y="378464"/>
                </a:cubicBezTo>
                <a:cubicBezTo>
                  <a:pt x="1992657" y="292969"/>
                  <a:pt x="1790133" y="100257"/>
                  <a:pt x="1768409" y="2148"/>
                </a:cubicBezTo>
                <a:cubicBezTo>
                  <a:pt x="1827975" y="74328"/>
                  <a:pt x="1862312" y="96051"/>
                  <a:pt x="1909264" y="143003"/>
                </a:cubicBezTo>
                <a:cubicBezTo>
                  <a:pt x="2320619" y="482879"/>
                  <a:pt x="2418727" y="412801"/>
                  <a:pt x="2474788" y="405793"/>
                </a:cubicBezTo>
                <a:cubicBezTo>
                  <a:pt x="2582007" y="327307"/>
                  <a:pt x="2462174" y="274049"/>
                  <a:pt x="2449561" y="258631"/>
                </a:cubicBezTo>
                <a:cubicBezTo>
                  <a:pt x="2344445" y="224994"/>
                  <a:pt x="2361264" y="290166"/>
                  <a:pt x="2336035" y="334315"/>
                </a:cubicBezTo>
                <a:cubicBezTo>
                  <a:pt x="2294689" y="297174"/>
                  <a:pt x="2305902" y="270544"/>
                  <a:pt x="2312910" y="248120"/>
                </a:cubicBezTo>
                <a:cubicBezTo>
                  <a:pt x="2341641" y="176641"/>
                  <a:pt x="2397703" y="153515"/>
                  <a:pt x="2443254" y="159822"/>
                </a:cubicBezTo>
                <a:cubicBezTo>
                  <a:pt x="2689926" y="172436"/>
                  <a:pt x="2776822" y="294371"/>
                  <a:pt x="2867923" y="355338"/>
                </a:cubicBezTo>
                <a:cubicBezTo>
                  <a:pt x="3194483" y="618829"/>
                  <a:pt x="3304504" y="613223"/>
                  <a:pt x="3551177" y="641254"/>
                </a:cubicBezTo>
                <a:close/>
                <a:moveTo>
                  <a:pt x="5515857" y="113319"/>
                </a:moveTo>
                <a:cubicBezTo>
                  <a:pt x="5269184" y="141350"/>
                  <a:pt x="5159163" y="135744"/>
                  <a:pt x="4832603" y="399235"/>
                </a:cubicBezTo>
                <a:cubicBezTo>
                  <a:pt x="4741502" y="460202"/>
                  <a:pt x="4654606" y="582137"/>
                  <a:pt x="4407934" y="594751"/>
                </a:cubicBezTo>
                <a:cubicBezTo>
                  <a:pt x="4362383" y="601058"/>
                  <a:pt x="4306321" y="577932"/>
                  <a:pt x="4277590" y="506453"/>
                </a:cubicBezTo>
                <a:cubicBezTo>
                  <a:pt x="4270582" y="484029"/>
                  <a:pt x="4259369" y="457399"/>
                  <a:pt x="4300715" y="420259"/>
                </a:cubicBezTo>
                <a:cubicBezTo>
                  <a:pt x="4325944" y="464407"/>
                  <a:pt x="4309125" y="529580"/>
                  <a:pt x="4414241" y="495942"/>
                </a:cubicBezTo>
                <a:cubicBezTo>
                  <a:pt x="4426854" y="480525"/>
                  <a:pt x="4546687" y="427266"/>
                  <a:pt x="4439468" y="348780"/>
                </a:cubicBezTo>
                <a:cubicBezTo>
                  <a:pt x="4383407" y="341772"/>
                  <a:pt x="4285299" y="271694"/>
                  <a:pt x="3873944" y="611570"/>
                </a:cubicBezTo>
                <a:cubicBezTo>
                  <a:pt x="3826992" y="658522"/>
                  <a:pt x="3792655" y="680245"/>
                  <a:pt x="3733089" y="752425"/>
                </a:cubicBezTo>
                <a:cubicBezTo>
                  <a:pt x="3748872" y="681146"/>
                  <a:pt x="3860092" y="559929"/>
                  <a:pt x="3958154" y="466435"/>
                </a:cubicBezTo>
                <a:cubicBezTo>
                  <a:pt x="3907166" y="497546"/>
                  <a:pt x="3840518" y="525600"/>
                  <a:pt x="3753000" y="546648"/>
                </a:cubicBezTo>
                <a:cubicBezTo>
                  <a:pt x="3730400" y="548751"/>
                  <a:pt x="3701099" y="550459"/>
                  <a:pt x="3665786" y="549802"/>
                </a:cubicBezTo>
                <a:cubicBezTo>
                  <a:pt x="3559849" y="547831"/>
                  <a:pt x="3399809" y="524574"/>
                  <a:pt x="3204294" y="426816"/>
                </a:cubicBezTo>
                <a:cubicBezTo>
                  <a:pt x="3001771" y="306283"/>
                  <a:pt x="2856010" y="150011"/>
                  <a:pt x="2596723" y="65218"/>
                </a:cubicBezTo>
                <a:cubicBezTo>
                  <a:pt x="2674509" y="29478"/>
                  <a:pt x="2756500" y="103059"/>
                  <a:pt x="2836388" y="121980"/>
                </a:cubicBezTo>
                <a:cubicBezTo>
                  <a:pt x="2929591" y="175940"/>
                  <a:pt x="3031203" y="210978"/>
                  <a:pt x="3115996" y="283858"/>
                </a:cubicBezTo>
                <a:cubicBezTo>
                  <a:pt x="3615648" y="550853"/>
                  <a:pt x="3827314" y="412555"/>
                  <a:pt x="3870730" y="378463"/>
                </a:cubicBezTo>
                <a:cubicBezTo>
                  <a:pt x="4062650" y="227754"/>
                  <a:pt x="3893154" y="189254"/>
                  <a:pt x="3891752" y="182947"/>
                </a:cubicBezTo>
                <a:cubicBezTo>
                  <a:pt x="3751598" y="144405"/>
                  <a:pt x="3703945" y="269843"/>
                  <a:pt x="3786636" y="338519"/>
                </a:cubicBezTo>
                <a:cubicBezTo>
                  <a:pt x="3563090" y="439430"/>
                  <a:pt x="3154539" y="176641"/>
                  <a:pt x="3128610" y="73626"/>
                </a:cubicBezTo>
                <a:cubicBezTo>
                  <a:pt x="3388597" y="201868"/>
                  <a:pt x="3453068" y="172436"/>
                  <a:pt x="3517540" y="155617"/>
                </a:cubicBezTo>
                <a:cubicBezTo>
                  <a:pt x="3669608" y="126885"/>
                  <a:pt x="3865824" y="-2758"/>
                  <a:pt x="3992664" y="45"/>
                </a:cubicBezTo>
                <a:cubicBezTo>
                  <a:pt x="4034973" y="6790"/>
                  <a:pt x="4173857" y="-7389"/>
                  <a:pt x="4164257" y="164540"/>
                </a:cubicBezTo>
                <a:cubicBezTo>
                  <a:pt x="4162886" y="189101"/>
                  <a:pt x="4158484" y="217461"/>
                  <a:pt x="4150338" y="250222"/>
                </a:cubicBezTo>
                <a:cubicBezTo>
                  <a:pt x="4136962" y="264434"/>
                  <a:pt x="4123918" y="301585"/>
                  <a:pt x="4091747" y="345907"/>
                </a:cubicBezTo>
                <a:cubicBezTo>
                  <a:pt x="4183762" y="268862"/>
                  <a:pt x="4419655" y="88924"/>
                  <a:pt x="4611859" y="35534"/>
                </a:cubicBezTo>
                <a:cubicBezTo>
                  <a:pt x="4643919" y="22920"/>
                  <a:pt x="4679527" y="3211"/>
                  <a:pt x="4713361" y="353"/>
                </a:cubicBezTo>
                <a:cubicBezTo>
                  <a:pt x="4724640" y="-600"/>
                  <a:pt x="4735720" y="320"/>
                  <a:pt x="4746407" y="3999"/>
                </a:cubicBezTo>
                <a:cubicBezTo>
                  <a:pt x="4667921" y="64966"/>
                  <a:pt x="4530569" y="85989"/>
                  <a:pt x="4567710" y="249970"/>
                </a:cubicBezTo>
                <a:cubicBezTo>
                  <a:pt x="4592939" y="254875"/>
                  <a:pt x="4624473" y="438479"/>
                  <a:pt x="5021811" y="207924"/>
                </a:cubicBezTo>
                <a:cubicBezTo>
                  <a:pt x="5109408" y="169381"/>
                  <a:pt x="5207516" y="124532"/>
                  <a:pt x="5303522" y="111217"/>
                </a:cubicBezTo>
                <a:cubicBezTo>
                  <a:pt x="5431062" y="90895"/>
                  <a:pt x="5482920" y="89493"/>
                  <a:pt x="5515857" y="113319"/>
                </a:cubicBezTo>
                <a:close/>
                <a:moveTo>
                  <a:pt x="5515858" y="1395825"/>
                </a:moveTo>
                <a:cubicBezTo>
                  <a:pt x="5482921" y="1419651"/>
                  <a:pt x="5431063" y="1418249"/>
                  <a:pt x="5303523" y="1397928"/>
                </a:cubicBezTo>
                <a:cubicBezTo>
                  <a:pt x="5207517" y="1384612"/>
                  <a:pt x="5109409" y="1339763"/>
                  <a:pt x="5021812" y="1301220"/>
                </a:cubicBezTo>
                <a:cubicBezTo>
                  <a:pt x="4624474" y="1070666"/>
                  <a:pt x="4592940" y="1254269"/>
                  <a:pt x="4567711" y="1259174"/>
                </a:cubicBezTo>
                <a:cubicBezTo>
                  <a:pt x="4530570" y="1423155"/>
                  <a:pt x="4667922" y="1444179"/>
                  <a:pt x="4746408" y="1505145"/>
                </a:cubicBezTo>
                <a:cubicBezTo>
                  <a:pt x="4735721" y="1508825"/>
                  <a:pt x="4724641" y="1509744"/>
                  <a:pt x="4713362" y="1508792"/>
                </a:cubicBezTo>
                <a:cubicBezTo>
                  <a:pt x="4679528" y="1505934"/>
                  <a:pt x="4643920" y="1486225"/>
                  <a:pt x="4611860" y="1473611"/>
                </a:cubicBezTo>
                <a:cubicBezTo>
                  <a:pt x="4419659" y="1420222"/>
                  <a:pt x="4183771" y="1240289"/>
                  <a:pt x="4091753" y="1163241"/>
                </a:cubicBezTo>
                <a:cubicBezTo>
                  <a:pt x="4123920" y="1207560"/>
                  <a:pt x="4136963" y="1244708"/>
                  <a:pt x="4150338" y="1258919"/>
                </a:cubicBezTo>
                <a:cubicBezTo>
                  <a:pt x="4158484" y="1291680"/>
                  <a:pt x="4162886" y="1320040"/>
                  <a:pt x="4164257" y="1344601"/>
                </a:cubicBezTo>
                <a:cubicBezTo>
                  <a:pt x="4173857" y="1516530"/>
                  <a:pt x="4034973" y="1502351"/>
                  <a:pt x="3992664" y="1509096"/>
                </a:cubicBezTo>
                <a:cubicBezTo>
                  <a:pt x="3865824" y="1511899"/>
                  <a:pt x="3669608" y="1382256"/>
                  <a:pt x="3517540" y="1353524"/>
                </a:cubicBezTo>
                <a:cubicBezTo>
                  <a:pt x="3453068" y="1336706"/>
                  <a:pt x="3388597" y="1307273"/>
                  <a:pt x="3128610" y="1435515"/>
                </a:cubicBezTo>
                <a:cubicBezTo>
                  <a:pt x="3154539" y="1332501"/>
                  <a:pt x="3563090" y="1069711"/>
                  <a:pt x="3786636" y="1170622"/>
                </a:cubicBezTo>
                <a:cubicBezTo>
                  <a:pt x="3703945" y="1239298"/>
                  <a:pt x="3751598" y="1364736"/>
                  <a:pt x="3891752" y="1326194"/>
                </a:cubicBezTo>
                <a:cubicBezTo>
                  <a:pt x="3893154" y="1319887"/>
                  <a:pt x="4062650" y="1281387"/>
                  <a:pt x="3870730" y="1130678"/>
                </a:cubicBezTo>
                <a:cubicBezTo>
                  <a:pt x="3827314" y="1096586"/>
                  <a:pt x="3615648" y="958288"/>
                  <a:pt x="3115996" y="1225283"/>
                </a:cubicBezTo>
                <a:cubicBezTo>
                  <a:pt x="3031203" y="1298163"/>
                  <a:pt x="2929591" y="1333201"/>
                  <a:pt x="2836388" y="1387161"/>
                </a:cubicBezTo>
                <a:cubicBezTo>
                  <a:pt x="2756500" y="1406082"/>
                  <a:pt x="2674509" y="1479663"/>
                  <a:pt x="2596723" y="1443923"/>
                </a:cubicBezTo>
                <a:cubicBezTo>
                  <a:pt x="2856010" y="1359130"/>
                  <a:pt x="3001771" y="1202858"/>
                  <a:pt x="3204294" y="1082325"/>
                </a:cubicBezTo>
                <a:cubicBezTo>
                  <a:pt x="3399809" y="984567"/>
                  <a:pt x="3559849" y="961310"/>
                  <a:pt x="3665786" y="959339"/>
                </a:cubicBezTo>
                <a:cubicBezTo>
                  <a:pt x="3701099" y="958682"/>
                  <a:pt x="3730400" y="960390"/>
                  <a:pt x="3753000" y="962493"/>
                </a:cubicBezTo>
                <a:cubicBezTo>
                  <a:pt x="3840514" y="983541"/>
                  <a:pt x="3907160" y="1011593"/>
                  <a:pt x="3958147" y="1042702"/>
                </a:cubicBezTo>
                <a:cubicBezTo>
                  <a:pt x="3860087" y="949209"/>
                  <a:pt x="3748873" y="827997"/>
                  <a:pt x="3733090" y="756720"/>
                </a:cubicBezTo>
                <a:cubicBezTo>
                  <a:pt x="3792656" y="828899"/>
                  <a:pt x="3826993" y="850623"/>
                  <a:pt x="3873945" y="897575"/>
                </a:cubicBezTo>
                <a:cubicBezTo>
                  <a:pt x="4285300" y="1237450"/>
                  <a:pt x="4383408" y="1167373"/>
                  <a:pt x="4439469" y="1160365"/>
                </a:cubicBezTo>
                <a:cubicBezTo>
                  <a:pt x="4546688" y="1081878"/>
                  <a:pt x="4426855" y="1028620"/>
                  <a:pt x="4414242" y="1013203"/>
                </a:cubicBezTo>
                <a:cubicBezTo>
                  <a:pt x="4309126" y="979565"/>
                  <a:pt x="4325945" y="1044737"/>
                  <a:pt x="4300716" y="1088886"/>
                </a:cubicBezTo>
                <a:cubicBezTo>
                  <a:pt x="4259370" y="1051745"/>
                  <a:pt x="4270583" y="1025116"/>
                  <a:pt x="4277591" y="1002691"/>
                </a:cubicBezTo>
                <a:cubicBezTo>
                  <a:pt x="4306322" y="931213"/>
                  <a:pt x="4362384" y="908087"/>
                  <a:pt x="4407935" y="914394"/>
                </a:cubicBezTo>
                <a:cubicBezTo>
                  <a:pt x="4654607" y="927008"/>
                  <a:pt x="4741503" y="1048942"/>
                  <a:pt x="4832604" y="1109909"/>
                </a:cubicBezTo>
                <a:cubicBezTo>
                  <a:pt x="5159164" y="1373401"/>
                  <a:pt x="5269185" y="1367794"/>
                  <a:pt x="5515858" y="1395825"/>
                </a:cubicBezTo>
                <a:close/>
                <a:moveTo>
                  <a:pt x="6128937" y="590033"/>
                </a:moveTo>
                <a:cubicBezTo>
                  <a:pt x="6138537" y="761962"/>
                  <a:pt x="5999653" y="747783"/>
                  <a:pt x="5957344" y="754528"/>
                </a:cubicBezTo>
                <a:cubicBezTo>
                  <a:pt x="5830504" y="757331"/>
                  <a:pt x="5634288" y="627688"/>
                  <a:pt x="5482220" y="598956"/>
                </a:cubicBezTo>
                <a:cubicBezTo>
                  <a:pt x="5417748" y="582138"/>
                  <a:pt x="5353277" y="552705"/>
                  <a:pt x="5093290" y="680947"/>
                </a:cubicBezTo>
                <a:cubicBezTo>
                  <a:pt x="5119219" y="577933"/>
                  <a:pt x="5527770" y="315143"/>
                  <a:pt x="5751316" y="416054"/>
                </a:cubicBezTo>
                <a:cubicBezTo>
                  <a:pt x="5668625" y="484730"/>
                  <a:pt x="5716278" y="610168"/>
                  <a:pt x="5856432" y="571626"/>
                </a:cubicBezTo>
                <a:cubicBezTo>
                  <a:pt x="5857834" y="565319"/>
                  <a:pt x="6027330" y="526819"/>
                  <a:pt x="5835410" y="376110"/>
                </a:cubicBezTo>
                <a:cubicBezTo>
                  <a:pt x="5791994" y="342018"/>
                  <a:pt x="5580328" y="203720"/>
                  <a:pt x="5080676" y="470715"/>
                </a:cubicBezTo>
                <a:cubicBezTo>
                  <a:pt x="4995883" y="543595"/>
                  <a:pt x="4894271" y="578633"/>
                  <a:pt x="4801068" y="632593"/>
                </a:cubicBezTo>
                <a:cubicBezTo>
                  <a:pt x="4721180" y="651514"/>
                  <a:pt x="4639189" y="725095"/>
                  <a:pt x="4561403" y="689355"/>
                </a:cubicBezTo>
                <a:cubicBezTo>
                  <a:pt x="4820690" y="604562"/>
                  <a:pt x="4966451" y="448290"/>
                  <a:pt x="5168974" y="327757"/>
                </a:cubicBezTo>
                <a:cubicBezTo>
                  <a:pt x="5364489" y="229999"/>
                  <a:pt x="5524529" y="206742"/>
                  <a:pt x="5630466" y="204771"/>
                </a:cubicBezTo>
                <a:cubicBezTo>
                  <a:pt x="5665779" y="204114"/>
                  <a:pt x="5695080" y="205822"/>
                  <a:pt x="5717680" y="207925"/>
                </a:cubicBezTo>
                <a:cubicBezTo>
                  <a:pt x="6049846" y="287812"/>
                  <a:pt x="6081381" y="468613"/>
                  <a:pt x="6115018" y="504351"/>
                </a:cubicBezTo>
                <a:cubicBezTo>
                  <a:pt x="6123164" y="537112"/>
                  <a:pt x="6127566" y="565472"/>
                  <a:pt x="6128937" y="590033"/>
                </a:cubicBezTo>
                <a:close/>
                <a:moveTo>
                  <a:pt x="6128938" y="919111"/>
                </a:moveTo>
                <a:cubicBezTo>
                  <a:pt x="6127567" y="943673"/>
                  <a:pt x="6123165" y="972032"/>
                  <a:pt x="6115019" y="1004793"/>
                </a:cubicBezTo>
                <a:cubicBezTo>
                  <a:pt x="6081382" y="1040532"/>
                  <a:pt x="6049847" y="1221332"/>
                  <a:pt x="5717681" y="1301220"/>
                </a:cubicBezTo>
                <a:cubicBezTo>
                  <a:pt x="5695081" y="1303322"/>
                  <a:pt x="5665780" y="1305030"/>
                  <a:pt x="5630467" y="1304373"/>
                </a:cubicBezTo>
                <a:cubicBezTo>
                  <a:pt x="5524530" y="1302402"/>
                  <a:pt x="5364490" y="1279146"/>
                  <a:pt x="5168975" y="1181387"/>
                </a:cubicBezTo>
                <a:cubicBezTo>
                  <a:pt x="4966452" y="1060855"/>
                  <a:pt x="4820691" y="904583"/>
                  <a:pt x="4561404" y="819789"/>
                </a:cubicBezTo>
                <a:cubicBezTo>
                  <a:pt x="4639190" y="784049"/>
                  <a:pt x="4721181" y="857631"/>
                  <a:pt x="4801069" y="876552"/>
                </a:cubicBezTo>
                <a:cubicBezTo>
                  <a:pt x="4894272" y="930511"/>
                  <a:pt x="4995884" y="965549"/>
                  <a:pt x="5080677" y="1038430"/>
                </a:cubicBezTo>
                <a:cubicBezTo>
                  <a:pt x="5580329" y="1305424"/>
                  <a:pt x="5791995" y="1167127"/>
                  <a:pt x="5835411" y="1133035"/>
                </a:cubicBezTo>
                <a:cubicBezTo>
                  <a:pt x="6027331" y="982325"/>
                  <a:pt x="5857835" y="943825"/>
                  <a:pt x="5856433" y="937518"/>
                </a:cubicBezTo>
                <a:cubicBezTo>
                  <a:pt x="5716279" y="898976"/>
                  <a:pt x="5668626" y="1024414"/>
                  <a:pt x="5751317" y="1093090"/>
                </a:cubicBezTo>
                <a:cubicBezTo>
                  <a:pt x="5527771" y="1194001"/>
                  <a:pt x="5119220" y="931212"/>
                  <a:pt x="5093291" y="828198"/>
                </a:cubicBezTo>
                <a:cubicBezTo>
                  <a:pt x="5353278" y="956439"/>
                  <a:pt x="5417749" y="927007"/>
                  <a:pt x="5482221" y="910189"/>
                </a:cubicBezTo>
                <a:cubicBezTo>
                  <a:pt x="5634289" y="881457"/>
                  <a:pt x="5830505" y="751814"/>
                  <a:pt x="5957345" y="754617"/>
                </a:cubicBezTo>
                <a:cubicBezTo>
                  <a:pt x="5999654" y="761362"/>
                  <a:pt x="6138538" y="747182"/>
                  <a:pt x="6128938" y="9191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3" name="2 Forma libre"/>
          <p:cNvSpPr/>
          <p:nvPr/>
        </p:nvSpPr>
        <p:spPr bwMode="auto">
          <a:xfrm rot="16200000">
            <a:off x="4201776" y="1831801"/>
            <a:ext cx="5129919" cy="1509141"/>
          </a:xfrm>
          <a:custGeom>
            <a:avLst/>
            <a:gdLst/>
            <a:ahLst/>
            <a:cxnLst/>
            <a:rect l="l" t="t" r="r" b="b"/>
            <a:pathLst>
              <a:path w="6129412" h="1509141">
                <a:moveTo>
                  <a:pt x="1568008" y="819786"/>
                </a:moveTo>
                <a:cubicBezTo>
                  <a:pt x="1308721" y="904580"/>
                  <a:pt x="1162960" y="1060852"/>
                  <a:pt x="960437" y="1181384"/>
                </a:cubicBezTo>
                <a:cubicBezTo>
                  <a:pt x="764922" y="1279143"/>
                  <a:pt x="604882" y="1302399"/>
                  <a:pt x="498945" y="1304370"/>
                </a:cubicBezTo>
                <a:cubicBezTo>
                  <a:pt x="463632" y="1305027"/>
                  <a:pt x="434331" y="1303319"/>
                  <a:pt x="411731" y="1301217"/>
                </a:cubicBezTo>
                <a:cubicBezTo>
                  <a:pt x="79565" y="1221329"/>
                  <a:pt x="48030" y="1040529"/>
                  <a:pt x="14393" y="1004790"/>
                </a:cubicBezTo>
                <a:cubicBezTo>
                  <a:pt x="6247" y="972029"/>
                  <a:pt x="1845" y="943670"/>
                  <a:pt x="474" y="919108"/>
                </a:cubicBezTo>
                <a:cubicBezTo>
                  <a:pt x="-9126" y="747179"/>
                  <a:pt x="129758" y="761359"/>
                  <a:pt x="172067" y="754614"/>
                </a:cubicBezTo>
                <a:cubicBezTo>
                  <a:pt x="298907" y="751811"/>
                  <a:pt x="495123" y="881454"/>
                  <a:pt x="647191" y="910186"/>
                </a:cubicBezTo>
                <a:cubicBezTo>
                  <a:pt x="711663" y="927004"/>
                  <a:pt x="776134" y="956436"/>
                  <a:pt x="1036121" y="828195"/>
                </a:cubicBezTo>
                <a:cubicBezTo>
                  <a:pt x="1010192" y="931209"/>
                  <a:pt x="601641" y="1193998"/>
                  <a:pt x="378095" y="1093087"/>
                </a:cubicBezTo>
                <a:cubicBezTo>
                  <a:pt x="460786" y="1024411"/>
                  <a:pt x="413133" y="898973"/>
                  <a:pt x="272979" y="937515"/>
                </a:cubicBezTo>
                <a:cubicBezTo>
                  <a:pt x="271577" y="943822"/>
                  <a:pt x="102081" y="982322"/>
                  <a:pt x="294001" y="1133032"/>
                </a:cubicBezTo>
                <a:cubicBezTo>
                  <a:pt x="337417" y="1167124"/>
                  <a:pt x="549083" y="1305421"/>
                  <a:pt x="1048735" y="1038427"/>
                </a:cubicBezTo>
                <a:cubicBezTo>
                  <a:pt x="1133528" y="965546"/>
                  <a:pt x="1235140" y="930508"/>
                  <a:pt x="1328343" y="876549"/>
                </a:cubicBezTo>
                <a:cubicBezTo>
                  <a:pt x="1408231" y="857628"/>
                  <a:pt x="1490222" y="784046"/>
                  <a:pt x="1568008" y="819786"/>
                </a:cubicBezTo>
                <a:close/>
                <a:moveTo>
                  <a:pt x="1568009" y="689352"/>
                </a:moveTo>
                <a:cubicBezTo>
                  <a:pt x="1490223" y="725092"/>
                  <a:pt x="1408232" y="651511"/>
                  <a:pt x="1328344" y="632590"/>
                </a:cubicBezTo>
                <a:cubicBezTo>
                  <a:pt x="1235141" y="578630"/>
                  <a:pt x="1133529" y="543592"/>
                  <a:pt x="1048736" y="470712"/>
                </a:cubicBezTo>
                <a:cubicBezTo>
                  <a:pt x="549084" y="203717"/>
                  <a:pt x="337418" y="342015"/>
                  <a:pt x="294002" y="376107"/>
                </a:cubicBezTo>
                <a:cubicBezTo>
                  <a:pt x="102082" y="526816"/>
                  <a:pt x="271578" y="565316"/>
                  <a:pt x="272980" y="571623"/>
                </a:cubicBezTo>
                <a:cubicBezTo>
                  <a:pt x="413134" y="610165"/>
                  <a:pt x="460787" y="484727"/>
                  <a:pt x="378096" y="416051"/>
                </a:cubicBezTo>
                <a:cubicBezTo>
                  <a:pt x="601642" y="315140"/>
                  <a:pt x="1010193" y="577930"/>
                  <a:pt x="1036122" y="680944"/>
                </a:cubicBezTo>
                <a:cubicBezTo>
                  <a:pt x="776135" y="552702"/>
                  <a:pt x="711664" y="582135"/>
                  <a:pt x="647192" y="598953"/>
                </a:cubicBezTo>
                <a:cubicBezTo>
                  <a:pt x="495124" y="627685"/>
                  <a:pt x="298908" y="757328"/>
                  <a:pt x="172068" y="754525"/>
                </a:cubicBezTo>
                <a:cubicBezTo>
                  <a:pt x="129759" y="747780"/>
                  <a:pt x="-9125" y="761959"/>
                  <a:pt x="475" y="590030"/>
                </a:cubicBezTo>
                <a:lnTo>
                  <a:pt x="14394" y="504348"/>
                </a:lnTo>
                <a:cubicBezTo>
                  <a:pt x="48031" y="468610"/>
                  <a:pt x="79566" y="287809"/>
                  <a:pt x="411732" y="207922"/>
                </a:cubicBezTo>
                <a:cubicBezTo>
                  <a:pt x="434332" y="205819"/>
                  <a:pt x="463633" y="204111"/>
                  <a:pt x="498946" y="204768"/>
                </a:cubicBezTo>
                <a:cubicBezTo>
                  <a:pt x="604883" y="206739"/>
                  <a:pt x="764923" y="229996"/>
                  <a:pt x="960438" y="327754"/>
                </a:cubicBezTo>
                <a:cubicBezTo>
                  <a:pt x="1162961" y="448287"/>
                  <a:pt x="1308722" y="604559"/>
                  <a:pt x="1568009" y="689352"/>
                </a:cubicBezTo>
                <a:close/>
                <a:moveTo>
                  <a:pt x="2396322" y="756717"/>
                </a:moveTo>
                <a:cubicBezTo>
                  <a:pt x="2374598" y="854825"/>
                  <a:pt x="2172074" y="1047537"/>
                  <a:pt x="2072564" y="1133032"/>
                </a:cubicBezTo>
                <a:cubicBezTo>
                  <a:pt x="2032621" y="1170874"/>
                  <a:pt x="1744603" y="1410538"/>
                  <a:pt x="1517552" y="1473608"/>
                </a:cubicBezTo>
                <a:cubicBezTo>
                  <a:pt x="1485492" y="1486222"/>
                  <a:pt x="1449884" y="1505931"/>
                  <a:pt x="1416050" y="1508789"/>
                </a:cubicBezTo>
                <a:cubicBezTo>
                  <a:pt x="1404771" y="1509741"/>
                  <a:pt x="1393691" y="1508822"/>
                  <a:pt x="1383004" y="1505142"/>
                </a:cubicBezTo>
                <a:cubicBezTo>
                  <a:pt x="1461490" y="1444176"/>
                  <a:pt x="1598842" y="1423152"/>
                  <a:pt x="1561701" y="1259171"/>
                </a:cubicBezTo>
                <a:cubicBezTo>
                  <a:pt x="1536472" y="1254266"/>
                  <a:pt x="1504938" y="1070663"/>
                  <a:pt x="1107600" y="1301217"/>
                </a:cubicBezTo>
                <a:cubicBezTo>
                  <a:pt x="1020003" y="1339760"/>
                  <a:pt x="921895" y="1384609"/>
                  <a:pt x="825889" y="1397925"/>
                </a:cubicBezTo>
                <a:cubicBezTo>
                  <a:pt x="698349" y="1418246"/>
                  <a:pt x="646491" y="1419648"/>
                  <a:pt x="613554" y="1395822"/>
                </a:cubicBezTo>
                <a:cubicBezTo>
                  <a:pt x="860227" y="1367791"/>
                  <a:pt x="970248" y="1373398"/>
                  <a:pt x="1296808" y="1109906"/>
                </a:cubicBezTo>
                <a:cubicBezTo>
                  <a:pt x="1387909" y="1048939"/>
                  <a:pt x="1474805" y="927005"/>
                  <a:pt x="1721477" y="914391"/>
                </a:cubicBezTo>
                <a:cubicBezTo>
                  <a:pt x="1767028" y="908084"/>
                  <a:pt x="1823090" y="931210"/>
                  <a:pt x="1851821" y="1002688"/>
                </a:cubicBezTo>
                <a:cubicBezTo>
                  <a:pt x="1858829" y="1025113"/>
                  <a:pt x="1870042" y="1051742"/>
                  <a:pt x="1828696" y="1088883"/>
                </a:cubicBezTo>
                <a:cubicBezTo>
                  <a:pt x="1803467" y="1044734"/>
                  <a:pt x="1820286" y="979562"/>
                  <a:pt x="1715170" y="1013200"/>
                </a:cubicBezTo>
                <a:cubicBezTo>
                  <a:pt x="1702557" y="1028617"/>
                  <a:pt x="1582724" y="1081875"/>
                  <a:pt x="1689943" y="1160362"/>
                </a:cubicBezTo>
                <a:cubicBezTo>
                  <a:pt x="1746004" y="1167370"/>
                  <a:pt x="1844112" y="1237447"/>
                  <a:pt x="2255467" y="897572"/>
                </a:cubicBezTo>
                <a:cubicBezTo>
                  <a:pt x="2302419" y="850620"/>
                  <a:pt x="2336756" y="828896"/>
                  <a:pt x="2396322" y="756717"/>
                </a:cubicBezTo>
                <a:close/>
                <a:moveTo>
                  <a:pt x="2396323" y="752422"/>
                </a:moveTo>
                <a:cubicBezTo>
                  <a:pt x="2336757" y="680242"/>
                  <a:pt x="2302420" y="658519"/>
                  <a:pt x="2255468" y="611567"/>
                </a:cubicBezTo>
                <a:cubicBezTo>
                  <a:pt x="1844113" y="271691"/>
                  <a:pt x="1746005" y="341769"/>
                  <a:pt x="1689944" y="348777"/>
                </a:cubicBezTo>
                <a:cubicBezTo>
                  <a:pt x="1582725" y="427263"/>
                  <a:pt x="1702558" y="480522"/>
                  <a:pt x="1715171" y="495939"/>
                </a:cubicBezTo>
                <a:cubicBezTo>
                  <a:pt x="1820287" y="529577"/>
                  <a:pt x="1803468" y="464404"/>
                  <a:pt x="1828697" y="420256"/>
                </a:cubicBezTo>
                <a:cubicBezTo>
                  <a:pt x="1870043" y="457396"/>
                  <a:pt x="1858830" y="484026"/>
                  <a:pt x="1851822" y="506450"/>
                </a:cubicBezTo>
                <a:cubicBezTo>
                  <a:pt x="1823091" y="577929"/>
                  <a:pt x="1767029" y="601055"/>
                  <a:pt x="1721478" y="594748"/>
                </a:cubicBezTo>
                <a:cubicBezTo>
                  <a:pt x="1474806" y="582134"/>
                  <a:pt x="1387910" y="460199"/>
                  <a:pt x="1296809" y="399232"/>
                </a:cubicBezTo>
                <a:cubicBezTo>
                  <a:pt x="970249" y="135741"/>
                  <a:pt x="860228" y="141347"/>
                  <a:pt x="613555" y="113316"/>
                </a:cubicBezTo>
                <a:cubicBezTo>
                  <a:pt x="646492" y="89490"/>
                  <a:pt x="698350" y="90892"/>
                  <a:pt x="825890" y="111214"/>
                </a:cubicBezTo>
                <a:cubicBezTo>
                  <a:pt x="921896" y="124529"/>
                  <a:pt x="1020004" y="169378"/>
                  <a:pt x="1107601" y="207921"/>
                </a:cubicBezTo>
                <a:cubicBezTo>
                  <a:pt x="1504939" y="438476"/>
                  <a:pt x="1536473" y="254872"/>
                  <a:pt x="1561702" y="249967"/>
                </a:cubicBezTo>
                <a:cubicBezTo>
                  <a:pt x="1598843" y="85986"/>
                  <a:pt x="1461491" y="64963"/>
                  <a:pt x="1383005" y="3996"/>
                </a:cubicBezTo>
                <a:cubicBezTo>
                  <a:pt x="1393692" y="317"/>
                  <a:pt x="1404772" y="-603"/>
                  <a:pt x="1416051" y="350"/>
                </a:cubicBezTo>
                <a:cubicBezTo>
                  <a:pt x="1449885" y="3208"/>
                  <a:pt x="1485493" y="22917"/>
                  <a:pt x="1517553" y="35531"/>
                </a:cubicBezTo>
                <a:cubicBezTo>
                  <a:pt x="1744604" y="98600"/>
                  <a:pt x="2032622" y="338265"/>
                  <a:pt x="2072565" y="376106"/>
                </a:cubicBezTo>
                <a:cubicBezTo>
                  <a:pt x="2172075" y="461601"/>
                  <a:pt x="2374599" y="654314"/>
                  <a:pt x="2396323" y="752422"/>
                </a:cubicBezTo>
                <a:close/>
                <a:moveTo>
                  <a:pt x="3551177" y="867887"/>
                </a:moveTo>
                <a:cubicBezTo>
                  <a:pt x="3304504" y="895918"/>
                  <a:pt x="3194483" y="890312"/>
                  <a:pt x="2867923" y="1153803"/>
                </a:cubicBezTo>
                <a:cubicBezTo>
                  <a:pt x="2776822" y="1214770"/>
                  <a:pt x="2689926" y="1336705"/>
                  <a:pt x="2443254" y="1349319"/>
                </a:cubicBezTo>
                <a:cubicBezTo>
                  <a:pt x="2397703" y="1355626"/>
                  <a:pt x="2341641" y="1332500"/>
                  <a:pt x="2312910" y="1261021"/>
                </a:cubicBezTo>
                <a:cubicBezTo>
                  <a:pt x="2305902" y="1238597"/>
                  <a:pt x="2294689" y="1211967"/>
                  <a:pt x="2336035" y="1174827"/>
                </a:cubicBezTo>
                <a:cubicBezTo>
                  <a:pt x="2361264" y="1218975"/>
                  <a:pt x="2344445" y="1284148"/>
                  <a:pt x="2449561" y="1250510"/>
                </a:cubicBezTo>
                <a:cubicBezTo>
                  <a:pt x="2462174" y="1235093"/>
                  <a:pt x="2582007" y="1181834"/>
                  <a:pt x="2474788" y="1103348"/>
                </a:cubicBezTo>
                <a:cubicBezTo>
                  <a:pt x="2418727" y="1096340"/>
                  <a:pt x="2320619" y="1026262"/>
                  <a:pt x="1909264" y="1366138"/>
                </a:cubicBezTo>
                <a:cubicBezTo>
                  <a:pt x="1862312" y="1413090"/>
                  <a:pt x="1827975" y="1434813"/>
                  <a:pt x="1768409" y="1506993"/>
                </a:cubicBezTo>
                <a:cubicBezTo>
                  <a:pt x="1790133" y="1408885"/>
                  <a:pt x="1992657" y="1216172"/>
                  <a:pt x="2092167" y="1130677"/>
                </a:cubicBezTo>
                <a:cubicBezTo>
                  <a:pt x="2132110" y="1092836"/>
                  <a:pt x="2420128" y="853171"/>
                  <a:pt x="2647179" y="790102"/>
                </a:cubicBezTo>
                <a:cubicBezTo>
                  <a:pt x="2679239" y="777488"/>
                  <a:pt x="2714847" y="757779"/>
                  <a:pt x="2748681" y="754921"/>
                </a:cubicBezTo>
                <a:cubicBezTo>
                  <a:pt x="2759960" y="753968"/>
                  <a:pt x="2771040" y="754888"/>
                  <a:pt x="2781727" y="758567"/>
                </a:cubicBezTo>
                <a:cubicBezTo>
                  <a:pt x="2703241" y="819534"/>
                  <a:pt x="2565889" y="840557"/>
                  <a:pt x="2603030" y="1004538"/>
                </a:cubicBezTo>
                <a:cubicBezTo>
                  <a:pt x="2628259" y="1009443"/>
                  <a:pt x="2659793" y="1193047"/>
                  <a:pt x="3057131" y="962492"/>
                </a:cubicBezTo>
                <a:cubicBezTo>
                  <a:pt x="3144728" y="923949"/>
                  <a:pt x="3242836" y="879100"/>
                  <a:pt x="3338842" y="865785"/>
                </a:cubicBezTo>
                <a:cubicBezTo>
                  <a:pt x="3466382" y="845463"/>
                  <a:pt x="3518240" y="844061"/>
                  <a:pt x="3551177" y="867887"/>
                </a:cubicBezTo>
                <a:close/>
                <a:moveTo>
                  <a:pt x="3551177" y="641254"/>
                </a:moveTo>
                <a:cubicBezTo>
                  <a:pt x="3518240" y="665080"/>
                  <a:pt x="3466382" y="663678"/>
                  <a:pt x="3338842" y="643356"/>
                </a:cubicBezTo>
                <a:cubicBezTo>
                  <a:pt x="3242836" y="630041"/>
                  <a:pt x="3144728" y="585191"/>
                  <a:pt x="3057131" y="546649"/>
                </a:cubicBezTo>
                <a:cubicBezTo>
                  <a:pt x="2659793" y="316095"/>
                  <a:pt x="2628259" y="499698"/>
                  <a:pt x="2603030" y="504603"/>
                </a:cubicBezTo>
                <a:cubicBezTo>
                  <a:pt x="2565889" y="668584"/>
                  <a:pt x="2703241" y="689607"/>
                  <a:pt x="2781727" y="750574"/>
                </a:cubicBezTo>
                <a:cubicBezTo>
                  <a:pt x="2771040" y="754253"/>
                  <a:pt x="2759960" y="755173"/>
                  <a:pt x="2748681" y="754220"/>
                </a:cubicBezTo>
                <a:cubicBezTo>
                  <a:pt x="2714847" y="751362"/>
                  <a:pt x="2679239" y="731653"/>
                  <a:pt x="2647179" y="719039"/>
                </a:cubicBezTo>
                <a:cubicBezTo>
                  <a:pt x="2420128" y="655970"/>
                  <a:pt x="2132110" y="416305"/>
                  <a:pt x="2092167" y="378464"/>
                </a:cubicBezTo>
                <a:cubicBezTo>
                  <a:pt x="1992657" y="292969"/>
                  <a:pt x="1790133" y="100257"/>
                  <a:pt x="1768409" y="2148"/>
                </a:cubicBezTo>
                <a:cubicBezTo>
                  <a:pt x="1827975" y="74328"/>
                  <a:pt x="1862312" y="96051"/>
                  <a:pt x="1909264" y="143003"/>
                </a:cubicBezTo>
                <a:cubicBezTo>
                  <a:pt x="2320619" y="482879"/>
                  <a:pt x="2418727" y="412801"/>
                  <a:pt x="2474788" y="405793"/>
                </a:cubicBezTo>
                <a:cubicBezTo>
                  <a:pt x="2582007" y="327307"/>
                  <a:pt x="2462174" y="274049"/>
                  <a:pt x="2449561" y="258631"/>
                </a:cubicBezTo>
                <a:cubicBezTo>
                  <a:pt x="2344445" y="224994"/>
                  <a:pt x="2361264" y="290166"/>
                  <a:pt x="2336035" y="334315"/>
                </a:cubicBezTo>
                <a:cubicBezTo>
                  <a:pt x="2294689" y="297174"/>
                  <a:pt x="2305902" y="270544"/>
                  <a:pt x="2312910" y="248120"/>
                </a:cubicBezTo>
                <a:cubicBezTo>
                  <a:pt x="2341641" y="176641"/>
                  <a:pt x="2397703" y="153515"/>
                  <a:pt x="2443254" y="159822"/>
                </a:cubicBezTo>
                <a:cubicBezTo>
                  <a:pt x="2689926" y="172436"/>
                  <a:pt x="2776822" y="294371"/>
                  <a:pt x="2867923" y="355338"/>
                </a:cubicBezTo>
                <a:cubicBezTo>
                  <a:pt x="3194483" y="618829"/>
                  <a:pt x="3304504" y="613223"/>
                  <a:pt x="3551177" y="641254"/>
                </a:cubicBezTo>
                <a:close/>
                <a:moveTo>
                  <a:pt x="5515857" y="113319"/>
                </a:moveTo>
                <a:cubicBezTo>
                  <a:pt x="5269184" y="141350"/>
                  <a:pt x="5159163" y="135744"/>
                  <a:pt x="4832603" y="399235"/>
                </a:cubicBezTo>
                <a:cubicBezTo>
                  <a:pt x="4741502" y="460202"/>
                  <a:pt x="4654606" y="582137"/>
                  <a:pt x="4407934" y="594751"/>
                </a:cubicBezTo>
                <a:cubicBezTo>
                  <a:pt x="4362383" y="601058"/>
                  <a:pt x="4306321" y="577932"/>
                  <a:pt x="4277590" y="506453"/>
                </a:cubicBezTo>
                <a:cubicBezTo>
                  <a:pt x="4270582" y="484029"/>
                  <a:pt x="4259369" y="457399"/>
                  <a:pt x="4300715" y="420259"/>
                </a:cubicBezTo>
                <a:cubicBezTo>
                  <a:pt x="4325944" y="464407"/>
                  <a:pt x="4309125" y="529580"/>
                  <a:pt x="4414241" y="495942"/>
                </a:cubicBezTo>
                <a:cubicBezTo>
                  <a:pt x="4426854" y="480525"/>
                  <a:pt x="4546687" y="427266"/>
                  <a:pt x="4439468" y="348780"/>
                </a:cubicBezTo>
                <a:cubicBezTo>
                  <a:pt x="4383407" y="341772"/>
                  <a:pt x="4285299" y="271694"/>
                  <a:pt x="3873944" y="611570"/>
                </a:cubicBezTo>
                <a:cubicBezTo>
                  <a:pt x="3826992" y="658522"/>
                  <a:pt x="3792655" y="680245"/>
                  <a:pt x="3733089" y="752425"/>
                </a:cubicBezTo>
                <a:cubicBezTo>
                  <a:pt x="3748872" y="681146"/>
                  <a:pt x="3860092" y="559929"/>
                  <a:pt x="3958154" y="466435"/>
                </a:cubicBezTo>
                <a:cubicBezTo>
                  <a:pt x="3907166" y="497546"/>
                  <a:pt x="3840518" y="525600"/>
                  <a:pt x="3753000" y="546648"/>
                </a:cubicBezTo>
                <a:cubicBezTo>
                  <a:pt x="3730400" y="548751"/>
                  <a:pt x="3701099" y="550459"/>
                  <a:pt x="3665786" y="549802"/>
                </a:cubicBezTo>
                <a:cubicBezTo>
                  <a:pt x="3559849" y="547831"/>
                  <a:pt x="3399809" y="524574"/>
                  <a:pt x="3204294" y="426816"/>
                </a:cubicBezTo>
                <a:cubicBezTo>
                  <a:pt x="3001771" y="306283"/>
                  <a:pt x="2856010" y="150011"/>
                  <a:pt x="2596723" y="65218"/>
                </a:cubicBezTo>
                <a:cubicBezTo>
                  <a:pt x="2674509" y="29478"/>
                  <a:pt x="2756500" y="103059"/>
                  <a:pt x="2836388" y="121980"/>
                </a:cubicBezTo>
                <a:cubicBezTo>
                  <a:pt x="2929591" y="175940"/>
                  <a:pt x="3031203" y="210978"/>
                  <a:pt x="3115996" y="283858"/>
                </a:cubicBezTo>
                <a:cubicBezTo>
                  <a:pt x="3615648" y="550853"/>
                  <a:pt x="3827314" y="412555"/>
                  <a:pt x="3870730" y="378463"/>
                </a:cubicBezTo>
                <a:cubicBezTo>
                  <a:pt x="4062650" y="227754"/>
                  <a:pt x="3893154" y="189254"/>
                  <a:pt x="3891752" y="182947"/>
                </a:cubicBezTo>
                <a:cubicBezTo>
                  <a:pt x="3751598" y="144405"/>
                  <a:pt x="3703945" y="269843"/>
                  <a:pt x="3786636" y="338519"/>
                </a:cubicBezTo>
                <a:cubicBezTo>
                  <a:pt x="3563090" y="439430"/>
                  <a:pt x="3154539" y="176641"/>
                  <a:pt x="3128610" y="73626"/>
                </a:cubicBezTo>
                <a:cubicBezTo>
                  <a:pt x="3388597" y="201868"/>
                  <a:pt x="3453068" y="172436"/>
                  <a:pt x="3517540" y="155617"/>
                </a:cubicBezTo>
                <a:cubicBezTo>
                  <a:pt x="3669608" y="126885"/>
                  <a:pt x="3865824" y="-2758"/>
                  <a:pt x="3992664" y="45"/>
                </a:cubicBezTo>
                <a:cubicBezTo>
                  <a:pt x="4034973" y="6790"/>
                  <a:pt x="4173857" y="-7389"/>
                  <a:pt x="4164257" y="164540"/>
                </a:cubicBezTo>
                <a:cubicBezTo>
                  <a:pt x="4162886" y="189101"/>
                  <a:pt x="4158484" y="217461"/>
                  <a:pt x="4150338" y="250222"/>
                </a:cubicBezTo>
                <a:cubicBezTo>
                  <a:pt x="4136962" y="264434"/>
                  <a:pt x="4123918" y="301585"/>
                  <a:pt x="4091747" y="345907"/>
                </a:cubicBezTo>
                <a:cubicBezTo>
                  <a:pt x="4183762" y="268862"/>
                  <a:pt x="4419655" y="88924"/>
                  <a:pt x="4611859" y="35534"/>
                </a:cubicBezTo>
                <a:cubicBezTo>
                  <a:pt x="4643919" y="22920"/>
                  <a:pt x="4679527" y="3211"/>
                  <a:pt x="4713361" y="353"/>
                </a:cubicBezTo>
                <a:cubicBezTo>
                  <a:pt x="4724640" y="-600"/>
                  <a:pt x="4735720" y="320"/>
                  <a:pt x="4746407" y="3999"/>
                </a:cubicBezTo>
                <a:cubicBezTo>
                  <a:pt x="4667921" y="64966"/>
                  <a:pt x="4530569" y="85989"/>
                  <a:pt x="4567710" y="249970"/>
                </a:cubicBezTo>
                <a:cubicBezTo>
                  <a:pt x="4592939" y="254875"/>
                  <a:pt x="4624473" y="438479"/>
                  <a:pt x="5021811" y="207924"/>
                </a:cubicBezTo>
                <a:cubicBezTo>
                  <a:pt x="5109408" y="169381"/>
                  <a:pt x="5207516" y="124532"/>
                  <a:pt x="5303522" y="111217"/>
                </a:cubicBezTo>
                <a:cubicBezTo>
                  <a:pt x="5431062" y="90895"/>
                  <a:pt x="5482920" y="89493"/>
                  <a:pt x="5515857" y="113319"/>
                </a:cubicBezTo>
                <a:close/>
                <a:moveTo>
                  <a:pt x="5515858" y="1395825"/>
                </a:moveTo>
                <a:cubicBezTo>
                  <a:pt x="5482921" y="1419651"/>
                  <a:pt x="5431063" y="1418249"/>
                  <a:pt x="5303523" y="1397928"/>
                </a:cubicBezTo>
                <a:cubicBezTo>
                  <a:pt x="5207517" y="1384612"/>
                  <a:pt x="5109409" y="1339763"/>
                  <a:pt x="5021812" y="1301220"/>
                </a:cubicBezTo>
                <a:cubicBezTo>
                  <a:pt x="4624474" y="1070666"/>
                  <a:pt x="4592940" y="1254269"/>
                  <a:pt x="4567711" y="1259174"/>
                </a:cubicBezTo>
                <a:cubicBezTo>
                  <a:pt x="4530570" y="1423155"/>
                  <a:pt x="4667922" y="1444179"/>
                  <a:pt x="4746408" y="1505145"/>
                </a:cubicBezTo>
                <a:cubicBezTo>
                  <a:pt x="4735721" y="1508825"/>
                  <a:pt x="4724641" y="1509744"/>
                  <a:pt x="4713362" y="1508792"/>
                </a:cubicBezTo>
                <a:cubicBezTo>
                  <a:pt x="4679528" y="1505934"/>
                  <a:pt x="4643920" y="1486225"/>
                  <a:pt x="4611860" y="1473611"/>
                </a:cubicBezTo>
                <a:cubicBezTo>
                  <a:pt x="4419659" y="1420222"/>
                  <a:pt x="4183771" y="1240289"/>
                  <a:pt x="4091753" y="1163241"/>
                </a:cubicBezTo>
                <a:cubicBezTo>
                  <a:pt x="4123920" y="1207560"/>
                  <a:pt x="4136963" y="1244708"/>
                  <a:pt x="4150338" y="1258919"/>
                </a:cubicBezTo>
                <a:cubicBezTo>
                  <a:pt x="4158484" y="1291680"/>
                  <a:pt x="4162886" y="1320040"/>
                  <a:pt x="4164257" y="1344601"/>
                </a:cubicBezTo>
                <a:cubicBezTo>
                  <a:pt x="4173857" y="1516530"/>
                  <a:pt x="4034973" y="1502351"/>
                  <a:pt x="3992664" y="1509096"/>
                </a:cubicBezTo>
                <a:cubicBezTo>
                  <a:pt x="3865824" y="1511899"/>
                  <a:pt x="3669608" y="1382256"/>
                  <a:pt x="3517540" y="1353524"/>
                </a:cubicBezTo>
                <a:cubicBezTo>
                  <a:pt x="3453068" y="1336706"/>
                  <a:pt x="3388597" y="1307273"/>
                  <a:pt x="3128610" y="1435515"/>
                </a:cubicBezTo>
                <a:cubicBezTo>
                  <a:pt x="3154539" y="1332501"/>
                  <a:pt x="3563090" y="1069711"/>
                  <a:pt x="3786636" y="1170622"/>
                </a:cubicBezTo>
                <a:cubicBezTo>
                  <a:pt x="3703945" y="1239298"/>
                  <a:pt x="3751598" y="1364736"/>
                  <a:pt x="3891752" y="1326194"/>
                </a:cubicBezTo>
                <a:cubicBezTo>
                  <a:pt x="3893154" y="1319887"/>
                  <a:pt x="4062650" y="1281387"/>
                  <a:pt x="3870730" y="1130678"/>
                </a:cubicBezTo>
                <a:cubicBezTo>
                  <a:pt x="3827314" y="1096586"/>
                  <a:pt x="3615648" y="958288"/>
                  <a:pt x="3115996" y="1225283"/>
                </a:cubicBezTo>
                <a:cubicBezTo>
                  <a:pt x="3031203" y="1298163"/>
                  <a:pt x="2929591" y="1333201"/>
                  <a:pt x="2836388" y="1387161"/>
                </a:cubicBezTo>
                <a:cubicBezTo>
                  <a:pt x="2756500" y="1406082"/>
                  <a:pt x="2674509" y="1479663"/>
                  <a:pt x="2596723" y="1443923"/>
                </a:cubicBezTo>
                <a:cubicBezTo>
                  <a:pt x="2856010" y="1359130"/>
                  <a:pt x="3001771" y="1202858"/>
                  <a:pt x="3204294" y="1082325"/>
                </a:cubicBezTo>
                <a:cubicBezTo>
                  <a:pt x="3399809" y="984567"/>
                  <a:pt x="3559849" y="961310"/>
                  <a:pt x="3665786" y="959339"/>
                </a:cubicBezTo>
                <a:cubicBezTo>
                  <a:pt x="3701099" y="958682"/>
                  <a:pt x="3730400" y="960390"/>
                  <a:pt x="3753000" y="962493"/>
                </a:cubicBezTo>
                <a:cubicBezTo>
                  <a:pt x="3840514" y="983541"/>
                  <a:pt x="3907160" y="1011593"/>
                  <a:pt x="3958147" y="1042702"/>
                </a:cubicBezTo>
                <a:cubicBezTo>
                  <a:pt x="3860087" y="949209"/>
                  <a:pt x="3748873" y="827997"/>
                  <a:pt x="3733090" y="756720"/>
                </a:cubicBezTo>
                <a:cubicBezTo>
                  <a:pt x="3792656" y="828899"/>
                  <a:pt x="3826993" y="850623"/>
                  <a:pt x="3873945" y="897575"/>
                </a:cubicBezTo>
                <a:cubicBezTo>
                  <a:pt x="4285300" y="1237450"/>
                  <a:pt x="4383408" y="1167373"/>
                  <a:pt x="4439469" y="1160365"/>
                </a:cubicBezTo>
                <a:cubicBezTo>
                  <a:pt x="4546688" y="1081878"/>
                  <a:pt x="4426855" y="1028620"/>
                  <a:pt x="4414242" y="1013203"/>
                </a:cubicBezTo>
                <a:cubicBezTo>
                  <a:pt x="4309126" y="979565"/>
                  <a:pt x="4325945" y="1044737"/>
                  <a:pt x="4300716" y="1088886"/>
                </a:cubicBezTo>
                <a:cubicBezTo>
                  <a:pt x="4259370" y="1051745"/>
                  <a:pt x="4270583" y="1025116"/>
                  <a:pt x="4277591" y="1002691"/>
                </a:cubicBezTo>
                <a:cubicBezTo>
                  <a:pt x="4306322" y="931213"/>
                  <a:pt x="4362384" y="908087"/>
                  <a:pt x="4407935" y="914394"/>
                </a:cubicBezTo>
                <a:cubicBezTo>
                  <a:pt x="4654607" y="927008"/>
                  <a:pt x="4741503" y="1048942"/>
                  <a:pt x="4832604" y="1109909"/>
                </a:cubicBezTo>
                <a:cubicBezTo>
                  <a:pt x="5159164" y="1373401"/>
                  <a:pt x="5269185" y="1367794"/>
                  <a:pt x="5515858" y="1395825"/>
                </a:cubicBezTo>
                <a:close/>
                <a:moveTo>
                  <a:pt x="6128937" y="590033"/>
                </a:moveTo>
                <a:cubicBezTo>
                  <a:pt x="6138537" y="761962"/>
                  <a:pt x="5999653" y="747783"/>
                  <a:pt x="5957344" y="754528"/>
                </a:cubicBezTo>
                <a:cubicBezTo>
                  <a:pt x="5830504" y="757331"/>
                  <a:pt x="5634288" y="627688"/>
                  <a:pt x="5482220" y="598956"/>
                </a:cubicBezTo>
                <a:cubicBezTo>
                  <a:pt x="5417748" y="582138"/>
                  <a:pt x="5353277" y="552705"/>
                  <a:pt x="5093290" y="680947"/>
                </a:cubicBezTo>
                <a:cubicBezTo>
                  <a:pt x="5119219" y="577933"/>
                  <a:pt x="5527770" y="315143"/>
                  <a:pt x="5751316" y="416054"/>
                </a:cubicBezTo>
                <a:cubicBezTo>
                  <a:pt x="5668625" y="484730"/>
                  <a:pt x="5716278" y="610168"/>
                  <a:pt x="5856432" y="571626"/>
                </a:cubicBezTo>
                <a:cubicBezTo>
                  <a:pt x="5857834" y="565319"/>
                  <a:pt x="6027330" y="526819"/>
                  <a:pt x="5835410" y="376110"/>
                </a:cubicBezTo>
                <a:cubicBezTo>
                  <a:pt x="5791994" y="342018"/>
                  <a:pt x="5580328" y="203720"/>
                  <a:pt x="5080676" y="470715"/>
                </a:cubicBezTo>
                <a:cubicBezTo>
                  <a:pt x="4995883" y="543595"/>
                  <a:pt x="4894271" y="578633"/>
                  <a:pt x="4801068" y="632593"/>
                </a:cubicBezTo>
                <a:cubicBezTo>
                  <a:pt x="4721180" y="651514"/>
                  <a:pt x="4639189" y="725095"/>
                  <a:pt x="4561403" y="689355"/>
                </a:cubicBezTo>
                <a:cubicBezTo>
                  <a:pt x="4820690" y="604562"/>
                  <a:pt x="4966451" y="448290"/>
                  <a:pt x="5168974" y="327757"/>
                </a:cubicBezTo>
                <a:cubicBezTo>
                  <a:pt x="5364489" y="229999"/>
                  <a:pt x="5524529" y="206742"/>
                  <a:pt x="5630466" y="204771"/>
                </a:cubicBezTo>
                <a:cubicBezTo>
                  <a:pt x="5665779" y="204114"/>
                  <a:pt x="5695080" y="205822"/>
                  <a:pt x="5717680" y="207925"/>
                </a:cubicBezTo>
                <a:cubicBezTo>
                  <a:pt x="6049846" y="287812"/>
                  <a:pt x="6081381" y="468613"/>
                  <a:pt x="6115018" y="504351"/>
                </a:cubicBezTo>
                <a:cubicBezTo>
                  <a:pt x="6123164" y="537112"/>
                  <a:pt x="6127566" y="565472"/>
                  <a:pt x="6128937" y="590033"/>
                </a:cubicBezTo>
                <a:close/>
                <a:moveTo>
                  <a:pt x="6128938" y="919111"/>
                </a:moveTo>
                <a:cubicBezTo>
                  <a:pt x="6127567" y="943673"/>
                  <a:pt x="6123165" y="972032"/>
                  <a:pt x="6115019" y="1004793"/>
                </a:cubicBezTo>
                <a:cubicBezTo>
                  <a:pt x="6081382" y="1040532"/>
                  <a:pt x="6049847" y="1221332"/>
                  <a:pt x="5717681" y="1301220"/>
                </a:cubicBezTo>
                <a:cubicBezTo>
                  <a:pt x="5695081" y="1303322"/>
                  <a:pt x="5665780" y="1305030"/>
                  <a:pt x="5630467" y="1304373"/>
                </a:cubicBezTo>
                <a:cubicBezTo>
                  <a:pt x="5524530" y="1302402"/>
                  <a:pt x="5364490" y="1279146"/>
                  <a:pt x="5168975" y="1181387"/>
                </a:cubicBezTo>
                <a:cubicBezTo>
                  <a:pt x="4966452" y="1060855"/>
                  <a:pt x="4820691" y="904583"/>
                  <a:pt x="4561404" y="819789"/>
                </a:cubicBezTo>
                <a:cubicBezTo>
                  <a:pt x="4639190" y="784049"/>
                  <a:pt x="4721181" y="857631"/>
                  <a:pt x="4801069" y="876552"/>
                </a:cubicBezTo>
                <a:cubicBezTo>
                  <a:pt x="4894272" y="930511"/>
                  <a:pt x="4995884" y="965549"/>
                  <a:pt x="5080677" y="1038430"/>
                </a:cubicBezTo>
                <a:cubicBezTo>
                  <a:pt x="5580329" y="1305424"/>
                  <a:pt x="5791995" y="1167127"/>
                  <a:pt x="5835411" y="1133035"/>
                </a:cubicBezTo>
                <a:cubicBezTo>
                  <a:pt x="6027331" y="982325"/>
                  <a:pt x="5857835" y="943825"/>
                  <a:pt x="5856433" y="937518"/>
                </a:cubicBezTo>
                <a:cubicBezTo>
                  <a:pt x="5716279" y="898976"/>
                  <a:pt x="5668626" y="1024414"/>
                  <a:pt x="5751317" y="1093090"/>
                </a:cubicBezTo>
                <a:cubicBezTo>
                  <a:pt x="5527771" y="1194001"/>
                  <a:pt x="5119220" y="931212"/>
                  <a:pt x="5093291" y="828198"/>
                </a:cubicBezTo>
                <a:cubicBezTo>
                  <a:pt x="5353278" y="956439"/>
                  <a:pt x="5417749" y="927007"/>
                  <a:pt x="5482221" y="910189"/>
                </a:cubicBezTo>
                <a:cubicBezTo>
                  <a:pt x="5634289" y="881457"/>
                  <a:pt x="5830505" y="751814"/>
                  <a:pt x="5957345" y="754617"/>
                </a:cubicBezTo>
                <a:cubicBezTo>
                  <a:pt x="5999654" y="761362"/>
                  <a:pt x="6138538" y="747182"/>
                  <a:pt x="6128938" y="919111"/>
                </a:cubicBezTo>
                <a:close/>
              </a:path>
            </a:pathLst>
          </a:custGeom>
          <a:gradFill flip="none" rotWithShape="1">
            <a:gsLst>
              <a:gs pos="36000">
                <a:srgbClr val="D8C67D"/>
              </a:gs>
              <a:gs pos="3000">
                <a:srgbClr val="727CA3">
                  <a:lumMod val="75000"/>
                </a:srgbClr>
              </a:gs>
              <a:gs pos="61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07950"/>
            <a:bevelB w="317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4" name="3 Imagen" descr="AAgCHD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66573865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O"/>
          <p:cNvSpPr/>
          <p:nvPr/>
        </p:nvSpPr>
        <p:spPr>
          <a:xfrm rot="9803815" flipH="1">
            <a:off x="2666210" y="844162"/>
            <a:ext cx="3902285" cy="1846248"/>
          </a:xfrm>
          <a:custGeom>
            <a:avLst/>
            <a:gdLst/>
            <a:ahLst/>
            <a:cxnLst/>
            <a:rect l="l" t="t" r="r" b="b"/>
            <a:pathLst>
              <a:path w="3902285" h="1846248">
                <a:moveTo>
                  <a:pt x="1676055" y="213755"/>
                </a:moveTo>
                <a:lnTo>
                  <a:pt x="1686628" y="207427"/>
                </a:lnTo>
                <a:lnTo>
                  <a:pt x="1691007" y="192150"/>
                </a:lnTo>
                <a:cubicBezTo>
                  <a:pt x="1691007" y="180218"/>
                  <a:pt x="1684313" y="170545"/>
                  <a:pt x="1676055" y="170545"/>
                </a:cubicBezTo>
                <a:cubicBezTo>
                  <a:pt x="1667797" y="170545"/>
                  <a:pt x="1661103" y="180218"/>
                  <a:pt x="1661103" y="192150"/>
                </a:cubicBezTo>
                <a:cubicBezTo>
                  <a:pt x="1661103" y="198116"/>
                  <a:pt x="1662777" y="203517"/>
                  <a:pt x="1665483" y="207427"/>
                </a:cubicBezTo>
                <a:close/>
                <a:moveTo>
                  <a:pt x="1660721" y="237067"/>
                </a:moveTo>
                <a:lnTo>
                  <a:pt x="1666101" y="225982"/>
                </a:lnTo>
                <a:cubicBezTo>
                  <a:pt x="1666224" y="221229"/>
                  <a:pt x="1664667" y="215793"/>
                  <a:pt x="1661399" y="210801"/>
                </a:cubicBezTo>
                <a:cubicBezTo>
                  <a:pt x="1654865" y="200818"/>
                  <a:pt x="1643966" y="196390"/>
                  <a:pt x="1637057" y="200913"/>
                </a:cubicBezTo>
                <a:cubicBezTo>
                  <a:pt x="1630147" y="205435"/>
                  <a:pt x="1629844" y="217195"/>
                  <a:pt x="1636378" y="227178"/>
                </a:cubicBezTo>
                <a:lnTo>
                  <a:pt x="1648409" y="237562"/>
                </a:lnTo>
                <a:close/>
                <a:moveTo>
                  <a:pt x="1714693" y="242999"/>
                </a:moveTo>
                <a:lnTo>
                  <a:pt x="1725266" y="236671"/>
                </a:lnTo>
                <a:lnTo>
                  <a:pt x="1729645" y="221394"/>
                </a:lnTo>
                <a:cubicBezTo>
                  <a:pt x="1729645" y="209462"/>
                  <a:pt x="1722951" y="199789"/>
                  <a:pt x="1714693" y="199789"/>
                </a:cubicBezTo>
                <a:cubicBezTo>
                  <a:pt x="1706435" y="199789"/>
                  <a:pt x="1699741" y="209462"/>
                  <a:pt x="1699741" y="221394"/>
                </a:cubicBezTo>
                <a:cubicBezTo>
                  <a:pt x="1699741" y="227360"/>
                  <a:pt x="1701415" y="232761"/>
                  <a:pt x="1704121" y="236671"/>
                </a:cubicBezTo>
                <a:close/>
                <a:moveTo>
                  <a:pt x="1644408" y="282696"/>
                </a:moveTo>
                <a:lnTo>
                  <a:pt x="1649788" y="271611"/>
                </a:lnTo>
                <a:cubicBezTo>
                  <a:pt x="1649911" y="266858"/>
                  <a:pt x="1648353" y="261422"/>
                  <a:pt x="1645086" y="256430"/>
                </a:cubicBezTo>
                <a:cubicBezTo>
                  <a:pt x="1638552" y="246446"/>
                  <a:pt x="1627653" y="242019"/>
                  <a:pt x="1620744" y="246541"/>
                </a:cubicBezTo>
                <a:cubicBezTo>
                  <a:pt x="1613834" y="251064"/>
                  <a:pt x="1613531" y="262824"/>
                  <a:pt x="1620065" y="272807"/>
                </a:cubicBezTo>
                <a:lnTo>
                  <a:pt x="1632096" y="283191"/>
                </a:lnTo>
                <a:close/>
                <a:moveTo>
                  <a:pt x="1763507" y="265048"/>
                </a:moveTo>
                <a:lnTo>
                  <a:pt x="1774080" y="258720"/>
                </a:lnTo>
                <a:lnTo>
                  <a:pt x="1778459" y="243443"/>
                </a:lnTo>
                <a:cubicBezTo>
                  <a:pt x="1778459" y="231510"/>
                  <a:pt x="1771765" y="221837"/>
                  <a:pt x="1763507" y="221837"/>
                </a:cubicBezTo>
                <a:cubicBezTo>
                  <a:pt x="1755249" y="221837"/>
                  <a:pt x="1748555" y="231511"/>
                  <a:pt x="1748555" y="243442"/>
                </a:cubicBezTo>
                <a:cubicBezTo>
                  <a:pt x="1748555" y="249408"/>
                  <a:pt x="1750229" y="254810"/>
                  <a:pt x="1752934" y="258719"/>
                </a:cubicBezTo>
                <a:close/>
                <a:moveTo>
                  <a:pt x="1615640" y="327877"/>
                </a:moveTo>
                <a:lnTo>
                  <a:pt x="1621020" y="316791"/>
                </a:lnTo>
                <a:cubicBezTo>
                  <a:pt x="1621143" y="312039"/>
                  <a:pt x="1619585" y="306603"/>
                  <a:pt x="1616318" y="301611"/>
                </a:cubicBezTo>
                <a:cubicBezTo>
                  <a:pt x="1609784" y="291628"/>
                  <a:pt x="1598885" y="287200"/>
                  <a:pt x="1591975" y="291722"/>
                </a:cubicBezTo>
                <a:cubicBezTo>
                  <a:pt x="1585066" y="296245"/>
                  <a:pt x="1584762" y="308004"/>
                  <a:pt x="1591298" y="317989"/>
                </a:cubicBezTo>
                <a:lnTo>
                  <a:pt x="1603328" y="328373"/>
                </a:lnTo>
                <a:close/>
                <a:moveTo>
                  <a:pt x="1801663" y="287899"/>
                </a:moveTo>
                <a:lnTo>
                  <a:pt x="1812235" y="281571"/>
                </a:lnTo>
                <a:lnTo>
                  <a:pt x="1816615" y="266294"/>
                </a:lnTo>
                <a:cubicBezTo>
                  <a:pt x="1816614" y="254362"/>
                  <a:pt x="1809921" y="244689"/>
                  <a:pt x="1801663" y="244689"/>
                </a:cubicBezTo>
                <a:cubicBezTo>
                  <a:pt x="1793404" y="244689"/>
                  <a:pt x="1786711" y="254362"/>
                  <a:pt x="1786711" y="266294"/>
                </a:cubicBezTo>
                <a:cubicBezTo>
                  <a:pt x="1786711" y="272260"/>
                  <a:pt x="1788384" y="277661"/>
                  <a:pt x="1791090" y="281571"/>
                </a:cubicBezTo>
                <a:close/>
                <a:moveTo>
                  <a:pt x="1596229" y="367893"/>
                </a:moveTo>
                <a:lnTo>
                  <a:pt x="1601610" y="356808"/>
                </a:lnTo>
                <a:cubicBezTo>
                  <a:pt x="1601733" y="352055"/>
                  <a:pt x="1600175" y="346619"/>
                  <a:pt x="1596908" y="341627"/>
                </a:cubicBezTo>
                <a:cubicBezTo>
                  <a:pt x="1590373" y="331644"/>
                  <a:pt x="1579476" y="327216"/>
                  <a:pt x="1572565" y="331739"/>
                </a:cubicBezTo>
                <a:cubicBezTo>
                  <a:pt x="1565656" y="336262"/>
                  <a:pt x="1565353" y="348020"/>
                  <a:pt x="1571887" y="358005"/>
                </a:cubicBezTo>
                <a:lnTo>
                  <a:pt x="1583918" y="368388"/>
                </a:lnTo>
                <a:close/>
                <a:moveTo>
                  <a:pt x="1865648" y="316254"/>
                </a:moveTo>
                <a:lnTo>
                  <a:pt x="1876221" y="309926"/>
                </a:lnTo>
                <a:lnTo>
                  <a:pt x="1880600" y="294649"/>
                </a:lnTo>
                <a:cubicBezTo>
                  <a:pt x="1880600" y="282717"/>
                  <a:pt x="1873906" y="273044"/>
                  <a:pt x="1865648" y="273044"/>
                </a:cubicBezTo>
                <a:cubicBezTo>
                  <a:pt x="1865330" y="273044"/>
                  <a:pt x="1865015" y="273058"/>
                  <a:pt x="1864747" y="273583"/>
                </a:cubicBezTo>
                <a:lnTo>
                  <a:pt x="1856702" y="268768"/>
                </a:lnTo>
                <a:cubicBezTo>
                  <a:pt x="1848444" y="268768"/>
                  <a:pt x="1841750" y="278441"/>
                  <a:pt x="1841750" y="290373"/>
                </a:cubicBezTo>
                <a:cubicBezTo>
                  <a:pt x="1841750" y="296339"/>
                  <a:pt x="1843424" y="301740"/>
                  <a:pt x="1846129" y="305650"/>
                </a:cubicBezTo>
                <a:lnTo>
                  <a:pt x="1856702" y="311978"/>
                </a:lnTo>
                <a:lnTo>
                  <a:pt x="1857603" y="311439"/>
                </a:lnTo>
                <a:close/>
                <a:moveTo>
                  <a:pt x="1558221" y="426659"/>
                </a:moveTo>
                <a:lnTo>
                  <a:pt x="1562316" y="418225"/>
                </a:lnTo>
                <a:lnTo>
                  <a:pt x="1563365" y="418182"/>
                </a:lnTo>
                <a:lnTo>
                  <a:pt x="1568746" y="407097"/>
                </a:lnTo>
                <a:cubicBezTo>
                  <a:pt x="1568868" y="402344"/>
                  <a:pt x="1567310" y="396909"/>
                  <a:pt x="1564043" y="391917"/>
                </a:cubicBezTo>
                <a:cubicBezTo>
                  <a:pt x="1557509" y="381933"/>
                  <a:pt x="1546610" y="377506"/>
                  <a:pt x="1539701" y="382028"/>
                </a:cubicBezTo>
                <a:lnTo>
                  <a:pt x="1535606" y="390463"/>
                </a:lnTo>
                <a:cubicBezTo>
                  <a:pt x="1535095" y="390170"/>
                  <a:pt x="1534823" y="390331"/>
                  <a:pt x="1534557" y="390505"/>
                </a:cubicBezTo>
                <a:cubicBezTo>
                  <a:pt x="1527648" y="395028"/>
                  <a:pt x="1527344" y="406787"/>
                  <a:pt x="1533879" y="416771"/>
                </a:cubicBezTo>
                <a:lnTo>
                  <a:pt x="1545909" y="427155"/>
                </a:lnTo>
                <a:close/>
                <a:moveTo>
                  <a:pt x="1904286" y="345498"/>
                </a:moveTo>
                <a:lnTo>
                  <a:pt x="1914859" y="339170"/>
                </a:lnTo>
                <a:lnTo>
                  <a:pt x="1917163" y="331131"/>
                </a:lnTo>
                <a:lnTo>
                  <a:pt x="1925079" y="327190"/>
                </a:lnTo>
                <a:lnTo>
                  <a:pt x="1930635" y="311068"/>
                </a:lnTo>
                <a:cubicBezTo>
                  <a:pt x="1930635" y="298475"/>
                  <a:pt x="1922142" y="288267"/>
                  <a:pt x="1911665" y="288267"/>
                </a:cubicBezTo>
                <a:cubicBezTo>
                  <a:pt x="1901188" y="288267"/>
                  <a:pt x="1892695" y="298475"/>
                  <a:pt x="1892695" y="311068"/>
                </a:cubicBezTo>
                <a:cubicBezTo>
                  <a:pt x="1892695" y="311236"/>
                  <a:pt x="1892697" y="311403"/>
                  <a:pt x="1892867" y="311567"/>
                </a:cubicBezTo>
                <a:lnTo>
                  <a:pt x="1889334" y="323893"/>
                </a:lnTo>
                <a:cubicBezTo>
                  <a:pt x="1889334" y="329859"/>
                  <a:pt x="1891008" y="335260"/>
                  <a:pt x="1893714" y="339170"/>
                </a:cubicBezTo>
                <a:close/>
                <a:moveTo>
                  <a:pt x="1541908" y="472288"/>
                </a:moveTo>
                <a:lnTo>
                  <a:pt x="1547288" y="461204"/>
                </a:lnTo>
                <a:cubicBezTo>
                  <a:pt x="1547411" y="456450"/>
                  <a:pt x="1545854" y="451015"/>
                  <a:pt x="1542587" y="446023"/>
                </a:cubicBezTo>
                <a:lnTo>
                  <a:pt x="1532880" y="437644"/>
                </a:lnTo>
                <a:cubicBezTo>
                  <a:pt x="1532933" y="437414"/>
                  <a:pt x="1532843" y="437273"/>
                  <a:pt x="1532751" y="437133"/>
                </a:cubicBezTo>
                <a:cubicBezTo>
                  <a:pt x="1525854" y="426596"/>
                  <a:pt x="1513158" y="422706"/>
                  <a:pt x="1504391" y="428444"/>
                </a:cubicBezTo>
                <a:cubicBezTo>
                  <a:pt x="1495625" y="434182"/>
                  <a:pt x="1494110" y="447374"/>
                  <a:pt x="1501006" y="457911"/>
                </a:cubicBezTo>
                <a:lnTo>
                  <a:pt x="1514484" y="468357"/>
                </a:lnTo>
                <a:lnTo>
                  <a:pt x="1523266" y="467319"/>
                </a:lnTo>
                <a:lnTo>
                  <a:pt x="1529596" y="472784"/>
                </a:lnTo>
                <a:close/>
                <a:moveTo>
                  <a:pt x="1991256" y="390398"/>
                </a:moveTo>
                <a:lnTo>
                  <a:pt x="2001828" y="384070"/>
                </a:lnTo>
                <a:lnTo>
                  <a:pt x="2006208" y="368793"/>
                </a:lnTo>
                <a:cubicBezTo>
                  <a:pt x="2006207" y="356861"/>
                  <a:pt x="1999514" y="347188"/>
                  <a:pt x="1991256" y="347188"/>
                </a:cubicBezTo>
                <a:cubicBezTo>
                  <a:pt x="1989167" y="347188"/>
                  <a:pt x="1987177" y="347807"/>
                  <a:pt x="1986177" y="350227"/>
                </a:cubicBezTo>
                <a:lnTo>
                  <a:pt x="1991331" y="332795"/>
                </a:lnTo>
                <a:cubicBezTo>
                  <a:pt x="1991331" y="316177"/>
                  <a:pt x="1981717" y="302706"/>
                  <a:pt x="1969857" y="302706"/>
                </a:cubicBezTo>
                <a:cubicBezTo>
                  <a:pt x="1959741" y="302706"/>
                  <a:pt x="1951259" y="312507"/>
                  <a:pt x="1950407" y="325948"/>
                </a:cubicBezTo>
                <a:cubicBezTo>
                  <a:pt x="1943260" y="326813"/>
                  <a:pt x="1938148" y="335515"/>
                  <a:pt x="1938148" y="345941"/>
                </a:cubicBezTo>
                <a:cubicBezTo>
                  <a:pt x="1938148" y="351907"/>
                  <a:pt x="1939822" y="357309"/>
                  <a:pt x="1942527" y="361218"/>
                </a:cubicBezTo>
                <a:lnTo>
                  <a:pt x="1953100" y="367547"/>
                </a:lnTo>
                <a:lnTo>
                  <a:pt x="1963673" y="361219"/>
                </a:lnTo>
                <a:lnTo>
                  <a:pt x="1964146" y="359569"/>
                </a:lnTo>
                <a:lnTo>
                  <a:pt x="1969857" y="362884"/>
                </a:lnTo>
                <a:lnTo>
                  <a:pt x="1979622" y="357216"/>
                </a:lnTo>
                <a:lnTo>
                  <a:pt x="1976304" y="368793"/>
                </a:lnTo>
                <a:cubicBezTo>
                  <a:pt x="1976304" y="374759"/>
                  <a:pt x="1977977" y="380160"/>
                  <a:pt x="1980683" y="384070"/>
                </a:cubicBezTo>
                <a:close/>
                <a:moveTo>
                  <a:pt x="1493730" y="557486"/>
                </a:moveTo>
                <a:lnTo>
                  <a:pt x="1499110" y="546401"/>
                </a:lnTo>
                <a:cubicBezTo>
                  <a:pt x="1499233" y="541647"/>
                  <a:pt x="1497675" y="536212"/>
                  <a:pt x="1494408" y="531220"/>
                </a:cubicBezTo>
                <a:lnTo>
                  <a:pt x="1485292" y="523351"/>
                </a:lnTo>
                <a:lnTo>
                  <a:pt x="1496566" y="522745"/>
                </a:lnTo>
                <a:lnTo>
                  <a:pt x="1499529" y="516844"/>
                </a:lnTo>
                <a:lnTo>
                  <a:pt x="1500829" y="517966"/>
                </a:lnTo>
                <a:lnTo>
                  <a:pt x="1513140" y="517470"/>
                </a:lnTo>
                <a:lnTo>
                  <a:pt x="1518521" y="506384"/>
                </a:lnTo>
                <a:cubicBezTo>
                  <a:pt x="1518643" y="501632"/>
                  <a:pt x="1517086" y="496195"/>
                  <a:pt x="1513818" y="491204"/>
                </a:cubicBezTo>
                <a:cubicBezTo>
                  <a:pt x="1508108" y="482480"/>
                  <a:pt x="1499066" y="477999"/>
                  <a:pt x="1492612" y="481189"/>
                </a:cubicBezTo>
                <a:cubicBezTo>
                  <a:pt x="1484538" y="470409"/>
                  <a:pt x="1472074" y="466854"/>
                  <a:pt x="1463609" y="472394"/>
                </a:cubicBezTo>
                <a:cubicBezTo>
                  <a:pt x="1453686" y="478889"/>
                  <a:pt x="1453019" y="495426"/>
                  <a:pt x="1462120" y="509330"/>
                </a:cubicBezTo>
                <a:lnTo>
                  <a:pt x="1475979" y="521093"/>
                </a:lnTo>
                <a:cubicBezTo>
                  <a:pt x="1473817" y="519616"/>
                  <a:pt x="1471814" y="520188"/>
                  <a:pt x="1470066" y="521332"/>
                </a:cubicBezTo>
                <a:cubicBezTo>
                  <a:pt x="1463156" y="525854"/>
                  <a:pt x="1462853" y="537613"/>
                  <a:pt x="1469387" y="547597"/>
                </a:cubicBezTo>
                <a:lnTo>
                  <a:pt x="1481418" y="557981"/>
                </a:lnTo>
                <a:close/>
                <a:moveTo>
                  <a:pt x="2113816" y="389818"/>
                </a:moveTo>
                <a:lnTo>
                  <a:pt x="2136595" y="378026"/>
                </a:lnTo>
                <a:lnTo>
                  <a:pt x="2146030" y="349558"/>
                </a:lnTo>
                <a:cubicBezTo>
                  <a:pt x="2146031" y="327323"/>
                  <a:pt x="2131608" y="309298"/>
                  <a:pt x="2113815" y="309297"/>
                </a:cubicBezTo>
                <a:cubicBezTo>
                  <a:pt x="2096024" y="309297"/>
                  <a:pt x="2081600" y="327323"/>
                  <a:pt x="2081601" y="349558"/>
                </a:cubicBezTo>
                <a:cubicBezTo>
                  <a:pt x="2081601" y="360675"/>
                  <a:pt x="2085206" y="370740"/>
                  <a:pt x="2091036" y="378026"/>
                </a:cubicBezTo>
                <a:close/>
                <a:moveTo>
                  <a:pt x="2055241" y="418753"/>
                </a:moveTo>
                <a:lnTo>
                  <a:pt x="2065814" y="412425"/>
                </a:lnTo>
                <a:lnTo>
                  <a:pt x="2070193" y="397148"/>
                </a:lnTo>
                <a:cubicBezTo>
                  <a:pt x="2070193" y="385216"/>
                  <a:pt x="2063499" y="375543"/>
                  <a:pt x="2055241" y="375543"/>
                </a:cubicBezTo>
                <a:cubicBezTo>
                  <a:pt x="2054923" y="375543"/>
                  <a:pt x="2054608" y="375557"/>
                  <a:pt x="2054340" y="376082"/>
                </a:cubicBezTo>
                <a:lnTo>
                  <a:pt x="2050985" y="374074"/>
                </a:lnTo>
                <a:lnTo>
                  <a:pt x="2057342" y="370566"/>
                </a:lnTo>
                <a:lnTo>
                  <a:pt x="2065046" y="345788"/>
                </a:lnTo>
                <a:cubicBezTo>
                  <a:pt x="2065046" y="326435"/>
                  <a:pt x="2053269" y="310746"/>
                  <a:pt x="2038741" y="310746"/>
                </a:cubicBezTo>
                <a:cubicBezTo>
                  <a:pt x="2024213" y="310746"/>
                  <a:pt x="2012436" y="326435"/>
                  <a:pt x="2012436" y="345788"/>
                </a:cubicBezTo>
                <a:cubicBezTo>
                  <a:pt x="2012436" y="355464"/>
                  <a:pt x="2015381" y="364225"/>
                  <a:pt x="2020141" y="370566"/>
                </a:cubicBezTo>
                <a:lnTo>
                  <a:pt x="2035334" y="378949"/>
                </a:lnTo>
                <a:lnTo>
                  <a:pt x="2031343" y="392872"/>
                </a:lnTo>
                <a:cubicBezTo>
                  <a:pt x="2031343" y="398838"/>
                  <a:pt x="2033017" y="404239"/>
                  <a:pt x="2035722" y="408149"/>
                </a:cubicBezTo>
                <a:lnTo>
                  <a:pt x="2046295" y="414477"/>
                </a:lnTo>
                <a:lnTo>
                  <a:pt x="2047196" y="413938"/>
                </a:lnTo>
                <a:close/>
                <a:moveTo>
                  <a:pt x="1390865" y="624121"/>
                </a:moveTo>
                <a:lnTo>
                  <a:pt x="1403468" y="601779"/>
                </a:lnTo>
                <a:cubicBezTo>
                  <a:pt x="1404355" y="592490"/>
                  <a:pt x="1401860" y="582094"/>
                  <a:pt x="1395771" y="572792"/>
                </a:cubicBezTo>
                <a:cubicBezTo>
                  <a:pt x="1383595" y="554188"/>
                  <a:pt x="1361654" y="547005"/>
                  <a:pt x="1346769" y="556748"/>
                </a:cubicBezTo>
                <a:cubicBezTo>
                  <a:pt x="1331882" y="566493"/>
                  <a:pt x="1329685" y="589474"/>
                  <a:pt x="1341863" y="608077"/>
                </a:cubicBezTo>
                <a:lnTo>
                  <a:pt x="1365348" y="626729"/>
                </a:lnTo>
                <a:close/>
                <a:moveTo>
                  <a:pt x="2208972" y="388562"/>
                </a:moveTo>
                <a:lnTo>
                  <a:pt x="2236801" y="376507"/>
                </a:lnTo>
                <a:lnTo>
                  <a:pt x="2248328" y="347404"/>
                </a:lnTo>
                <a:cubicBezTo>
                  <a:pt x="2248328" y="324673"/>
                  <a:pt x="2230708" y="306246"/>
                  <a:pt x="2208972" y="306246"/>
                </a:cubicBezTo>
                <a:cubicBezTo>
                  <a:pt x="2187236" y="306246"/>
                  <a:pt x="2169616" y="324673"/>
                  <a:pt x="2169616" y="347404"/>
                </a:cubicBezTo>
                <a:cubicBezTo>
                  <a:pt x="2169616" y="358769"/>
                  <a:pt x="2174021" y="369059"/>
                  <a:pt x="2181143" y="376507"/>
                </a:cubicBezTo>
                <a:close/>
                <a:moveTo>
                  <a:pt x="1455722" y="616252"/>
                </a:moveTo>
                <a:lnTo>
                  <a:pt x="1459816" y="607818"/>
                </a:lnTo>
                <a:lnTo>
                  <a:pt x="1460865" y="607775"/>
                </a:lnTo>
                <a:lnTo>
                  <a:pt x="1466246" y="596690"/>
                </a:lnTo>
                <a:cubicBezTo>
                  <a:pt x="1466368" y="591937"/>
                  <a:pt x="1464811" y="586501"/>
                  <a:pt x="1461543" y="581509"/>
                </a:cubicBezTo>
                <a:lnTo>
                  <a:pt x="1450579" y="572046"/>
                </a:lnTo>
                <a:lnTo>
                  <a:pt x="1458700" y="556711"/>
                </a:lnTo>
                <a:cubicBezTo>
                  <a:pt x="1459210" y="548799"/>
                  <a:pt x="1456876" y="539856"/>
                  <a:pt x="1451577" y="531760"/>
                </a:cubicBezTo>
                <a:cubicBezTo>
                  <a:pt x="1440979" y="515567"/>
                  <a:pt x="1422533" y="508889"/>
                  <a:pt x="1410377" y="516846"/>
                </a:cubicBezTo>
                <a:cubicBezTo>
                  <a:pt x="1398221" y="524802"/>
                  <a:pt x="1396960" y="544379"/>
                  <a:pt x="1407558" y="560572"/>
                </a:cubicBezTo>
                <a:lnTo>
                  <a:pt x="1427574" y="577084"/>
                </a:lnTo>
                <a:lnTo>
                  <a:pt x="1434814" y="576538"/>
                </a:lnTo>
                <a:lnTo>
                  <a:pt x="1433107" y="580056"/>
                </a:lnTo>
                <a:cubicBezTo>
                  <a:pt x="1432595" y="579763"/>
                  <a:pt x="1432324" y="579924"/>
                  <a:pt x="1432058" y="580098"/>
                </a:cubicBezTo>
                <a:cubicBezTo>
                  <a:pt x="1425148" y="584621"/>
                  <a:pt x="1424845" y="596380"/>
                  <a:pt x="1431379" y="606364"/>
                </a:cubicBezTo>
                <a:lnTo>
                  <a:pt x="1443410" y="616748"/>
                </a:lnTo>
                <a:close/>
                <a:moveTo>
                  <a:pt x="1310560" y="675183"/>
                </a:moveTo>
                <a:lnTo>
                  <a:pt x="1327243" y="649855"/>
                </a:lnTo>
                <a:cubicBezTo>
                  <a:pt x="1329123" y="639723"/>
                  <a:pt x="1327173" y="628701"/>
                  <a:pt x="1320949" y="619192"/>
                </a:cubicBezTo>
                <a:cubicBezTo>
                  <a:pt x="1308500" y="600173"/>
                  <a:pt x="1283666" y="594404"/>
                  <a:pt x="1265479" y="606308"/>
                </a:cubicBezTo>
                <a:cubicBezTo>
                  <a:pt x="1247293" y="618212"/>
                  <a:pt x="1242641" y="643280"/>
                  <a:pt x="1255090" y="662299"/>
                </a:cubicBezTo>
                <a:lnTo>
                  <a:pt x="1280673" y="680337"/>
                </a:lnTo>
                <a:close/>
                <a:moveTo>
                  <a:pt x="2898958" y="203585"/>
                </a:moveTo>
                <a:lnTo>
                  <a:pt x="2927771" y="180878"/>
                </a:lnTo>
                <a:lnTo>
                  <a:pt x="2947198" y="147199"/>
                </a:lnTo>
                <a:lnTo>
                  <a:pt x="2954321" y="105956"/>
                </a:lnTo>
                <a:cubicBezTo>
                  <a:pt x="2954321" y="91326"/>
                  <a:pt x="2951784" y="77389"/>
                  <a:pt x="2947198" y="64713"/>
                </a:cubicBezTo>
                <a:cubicBezTo>
                  <a:pt x="2942611" y="52037"/>
                  <a:pt x="2935973" y="40621"/>
                  <a:pt x="2927771" y="31034"/>
                </a:cubicBezTo>
                <a:cubicBezTo>
                  <a:pt x="2911367" y="11860"/>
                  <a:pt x="2888706" y="0"/>
                  <a:pt x="2863675" y="0"/>
                </a:cubicBezTo>
                <a:cubicBezTo>
                  <a:pt x="2851159" y="0"/>
                  <a:pt x="2839236" y="2965"/>
                  <a:pt x="2828392" y="8327"/>
                </a:cubicBezTo>
                <a:cubicBezTo>
                  <a:pt x="2817547" y="13688"/>
                  <a:pt x="2807781" y="21447"/>
                  <a:pt x="2799579" y="31034"/>
                </a:cubicBezTo>
                <a:cubicBezTo>
                  <a:pt x="2783175" y="50208"/>
                  <a:pt x="2773029" y="76697"/>
                  <a:pt x="2773029" y="105956"/>
                </a:cubicBezTo>
                <a:cubicBezTo>
                  <a:pt x="2773029" y="120585"/>
                  <a:pt x="2775565" y="134522"/>
                  <a:pt x="2780152" y="147199"/>
                </a:cubicBezTo>
                <a:lnTo>
                  <a:pt x="2799579" y="180878"/>
                </a:lnTo>
                <a:lnTo>
                  <a:pt x="2828392" y="203586"/>
                </a:lnTo>
                <a:lnTo>
                  <a:pt x="2863675" y="211912"/>
                </a:lnTo>
                <a:close/>
                <a:moveTo>
                  <a:pt x="2093879" y="447997"/>
                </a:moveTo>
                <a:lnTo>
                  <a:pt x="2104452" y="441669"/>
                </a:lnTo>
                <a:lnTo>
                  <a:pt x="2106756" y="433630"/>
                </a:lnTo>
                <a:lnTo>
                  <a:pt x="2114672" y="429689"/>
                </a:lnTo>
                <a:lnTo>
                  <a:pt x="2120228" y="413567"/>
                </a:lnTo>
                <a:cubicBezTo>
                  <a:pt x="2120228" y="400974"/>
                  <a:pt x="2111735" y="390766"/>
                  <a:pt x="2101258" y="390766"/>
                </a:cubicBezTo>
                <a:cubicBezTo>
                  <a:pt x="2090781" y="390766"/>
                  <a:pt x="2082288" y="400974"/>
                  <a:pt x="2082288" y="413567"/>
                </a:cubicBezTo>
                <a:cubicBezTo>
                  <a:pt x="2082288" y="413735"/>
                  <a:pt x="2082289" y="413902"/>
                  <a:pt x="2082460" y="414066"/>
                </a:cubicBezTo>
                <a:lnTo>
                  <a:pt x="2078927" y="426392"/>
                </a:lnTo>
                <a:cubicBezTo>
                  <a:pt x="2078927" y="432358"/>
                  <a:pt x="2080601" y="437759"/>
                  <a:pt x="2083307" y="441669"/>
                </a:cubicBezTo>
                <a:close/>
                <a:moveTo>
                  <a:pt x="2321299" y="380892"/>
                </a:moveTo>
                <a:lnTo>
                  <a:pt x="2336794" y="370467"/>
                </a:lnTo>
                <a:lnTo>
                  <a:pt x="2347241" y="355005"/>
                </a:lnTo>
                <a:lnTo>
                  <a:pt x="2351072" y="336071"/>
                </a:lnTo>
                <a:cubicBezTo>
                  <a:pt x="2351071" y="329354"/>
                  <a:pt x="2349707" y="322956"/>
                  <a:pt x="2347241" y="317136"/>
                </a:cubicBezTo>
                <a:cubicBezTo>
                  <a:pt x="2344774" y="311317"/>
                  <a:pt x="2341204" y="306076"/>
                  <a:pt x="2336794" y="301674"/>
                </a:cubicBezTo>
                <a:cubicBezTo>
                  <a:pt x="2327972" y="292871"/>
                  <a:pt x="2315785" y="287427"/>
                  <a:pt x="2302325" y="287427"/>
                </a:cubicBezTo>
                <a:cubicBezTo>
                  <a:pt x="2295594" y="287427"/>
                  <a:pt x="2289182" y="288788"/>
                  <a:pt x="2283350" y="291250"/>
                </a:cubicBezTo>
                <a:cubicBezTo>
                  <a:pt x="2277518" y="293711"/>
                  <a:pt x="2272266" y="297273"/>
                  <a:pt x="2267855" y="301674"/>
                </a:cubicBezTo>
                <a:cubicBezTo>
                  <a:pt x="2259034" y="310477"/>
                  <a:pt x="2253578" y="322638"/>
                  <a:pt x="2253577" y="336071"/>
                </a:cubicBezTo>
                <a:cubicBezTo>
                  <a:pt x="2253577" y="342787"/>
                  <a:pt x="2254942" y="349185"/>
                  <a:pt x="2257408" y="355005"/>
                </a:cubicBezTo>
                <a:lnTo>
                  <a:pt x="2267855" y="370467"/>
                </a:lnTo>
                <a:lnTo>
                  <a:pt x="2283350" y="380892"/>
                </a:lnTo>
                <a:lnTo>
                  <a:pt x="2302324" y="384715"/>
                </a:lnTo>
                <a:close/>
                <a:moveTo>
                  <a:pt x="2724659" y="272523"/>
                </a:moveTo>
                <a:lnTo>
                  <a:pt x="2749213" y="253898"/>
                </a:lnTo>
                <a:lnTo>
                  <a:pt x="2765767" y="226274"/>
                </a:lnTo>
                <a:lnTo>
                  <a:pt x="2771837" y="192445"/>
                </a:lnTo>
                <a:cubicBezTo>
                  <a:pt x="2771837" y="180446"/>
                  <a:pt x="2769676" y="169014"/>
                  <a:pt x="2765767" y="158616"/>
                </a:cubicBezTo>
                <a:cubicBezTo>
                  <a:pt x="2761858" y="148219"/>
                  <a:pt x="2756202" y="138855"/>
                  <a:pt x="2749213" y="130992"/>
                </a:cubicBezTo>
                <a:cubicBezTo>
                  <a:pt x="2735234" y="115264"/>
                  <a:pt x="2715923" y="105537"/>
                  <a:pt x="2694592" y="105537"/>
                </a:cubicBezTo>
                <a:cubicBezTo>
                  <a:pt x="2683927" y="105537"/>
                  <a:pt x="2673767" y="107969"/>
                  <a:pt x="2664525" y="112367"/>
                </a:cubicBezTo>
                <a:cubicBezTo>
                  <a:pt x="2655284" y="116764"/>
                  <a:pt x="2646961" y="123128"/>
                  <a:pt x="2639972" y="130992"/>
                </a:cubicBezTo>
                <a:cubicBezTo>
                  <a:pt x="2625993" y="146719"/>
                  <a:pt x="2617347" y="168446"/>
                  <a:pt x="2617347" y="192445"/>
                </a:cubicBezTo>
                <a:cubicBezTo>
                  <a:pt x="2617347" y="204444"/>
                  <a:pt x="2619509" y="215876"/>
                  <a:pt x="2623418" y="226274"/>
                </a:cubicBezTo>
                <a:lnTo>
                  <a:pt x="2639972" y="253898"/>
                </a:lnTo>
                <a:lnTo>
                  <a:pt x="2664525" y="272523"/>
                </a:lnTo>
                <a:lnTo>
                  <a:pt x="2694592" y="279353"/>
                </a:lnTo>
                <a:close/>
                <a:moveTo>
                  <a:pt x="631942" y="898284"/>
                </a:moveTo>
                <a:lnTo>
                  <a:pt x="666023" y="885929"/>
                </a:lnTo>
                <a:lnTo>
                  <a:pt x="690985" y="859639"/>
                </a:lnTo>
                <a:lnTo>
                  <a:pt x="702657" y="824860"/>
                </a:lnTo>
                <a:lnTo>
                  <a:pt x="700467" y="786041"/>
                </a:lnTo>
                <a:cubicBezTo>
                  <a:pt x="697363" y="772922"/>
                  <a:pt x="691852" y="759872"/>
                  <a:pt x="683840" y="747632"/>
                </a:cubicBezTo>
                <a:cubicBezTo>
                  <a:pt x="667817" y="723151"/>
                  <a:pt x="644821" y="706544"/>
                  <a:pt x="620594" y="699485"/>
                </a:cubicBezTo>
                <a:cubicBezTo>
                  <a:pt x="608481" y="695955"/>
                  <a:pt x="596061" y="694811"/>
                  <a:pt x="584051" y="696265"/>
                </a:cubicBezTo>
                <a:cubicBezTo>
                  <a:pt x="572041" y="697717"/>
                  <a:pt x="560441" y="701766"/>
                  <a:pt x="549969" y="708621"/>
                </a:cubicBezTo>
                <a:cubicBezTo>
                  <a:pt x="529026" y="722329"/>
                  <a:pt x="516560" y="744663"/>
                  <a:pt x="513336" y="769689"/>
                </a:cubicBezTo>
                <a:cubicBezTo>
                  <a:pt x="511723" y="782203"/>
                  <a:pt x="512421" y="795390"/>
                  <a:pt x="515525" y="808508"/>
                </a:cubicBezTo>
                <a:cubicBezTo>
                  <a:pt x="518630" y="821626"/>
                  <a:pt x="524140" y="834676"/>
                  <a:pt x="532152" y="846917"/>
                </a:cubicBezTo>
                <a:lnTo>
                  <a:pt x="560699" y="877525"/>
                </a:lnTo>
                <a:lnTo>
                  <a:pt x="595398" y="895065"/>
                </a:lnTo>
                <a:close/>
                <a:moveTo>
                  <a:pt x="1439409" y="661881"/>
                </a:moveTo>
                <a:lnTo>
                  <a:pt x="1444789" y="650797"/>
                </a:lnTo>
                <a:cubicBezTo>
                  <a:pt x="1444912" y="646043"/>
                  <a:pt x="1443354" y="640607"/>
                  <a:pt x="1440087" y="635615"/>
                </a:cubicBezTo>
                <a:lnTo>
                  <a:pt x="1430381" y="627237"/>
                </a:lnTo>
                <a:cubicBezTo>
                  <a:pt x="1430434" y="627006"/>
                  <a:pt x="1430343" y="626866"/>
                  <a:pt x="1430251" y="626725"/>
                </a:cubicBezTo>
                <a:cubicBezTo>
                  <a:pt x="1423355" y="616189"/>
                  <a:pt x="1410658" y="612299"/>
                  <a:pt x="1401892" y="618037"/>
                </a:cubicBezTo>
                <a:cubicBezTo>
                  <a:pt x="1393126" y="623774"/>
                  <a:pt x="1391610" y="636967"/>
                  <a:pt x="1398507" y="647503"/>
                </a:cubicBezTo>
                <a:lnTo>
                  <a:pt x="1411985" y="657950"/>
                </a:lnTo>
                <a:lnTo>
                  <a:pt x="1420766" y="656912"/>
                </a:lnTo>
                <a:lnTo>
                  <a:pt x="1427097" y="662377"/>
                </a:lnTo>
                <a:close/>
                <a:moveTo>
                  <a:pt x="1212375" y="730281"/>
                </a:moveTo>
                <a:lnTo>
                  <a:pt x="1230345" y="723088"/>
                </a:lnTo>
                <a:lnTo>
                  <a:pt x="1244127" y="709498"/>
                </a:lnTo>
                <a:lnTo>
                  <a:pt x="1251383" y="692290"/>
                </a:lnTo>
                <a:lnTo>
                  <a:pt x="1251656" y="673631"/>
                </a:lnTo>
                <a:cubicBezTo>
                  <a:pt x="1250532" y="667411"/>
                  <a:pt x="1248170" y="661310"/>
                  <a:pt x="1244492" y="655691"/>
                </a:cubicBezTo>
                <a:cubicBezTo>
                  <a:pt x="1237134" y="644452"/>
                  <a:pt x="1225909" y="637265"/>
                  <a:pt x="1213708" y="634730"/>
                </a:cubicBezTo>
                <a:cubicBezTo>
                  <a:pt x="1207607" y="633464"/>
                  <a:pt x="1201262" y="633360"/>
                  <a:pt x="1195034" y="634494"/>
                </a:cubicBezTo>
                <a:cubicBezTo>
                  <a:pt x="1188806" y="635628"/>
                  <a:pt x="1182696" y="638001"/>
                  <a:pt x="1177064" y="641687"/>
                </a:cubicBezTo>
                <a:cubicBezTo>
                  <a:pt x="1165802" y="649059"/>
                  <a:pt x="1158586" y="660288"/>
                  <a:pt x="1156026" y="672485"/>
                </a:cubicBezTo>
                <a:cubicBezTo>
                  <a:pt x="1154747" y="678583"/>
                  <a:pt x="1154630" y="684924"/>
                  <a:pt x="1155753" y="691143"/>
                </a:cubicBezTo>
                <a:cubicBezTo>
                  <a:pt x="1156877" y="697364"/>
                  <a:pt x="1159239" y="703464"/>
                  <a:pt x="1162917" y="709084"/>
                </a:cubicBezTo>
                <a:lnTo>
                  <a:pt x="1176492" y="722829"/>
                </a:lnTo>
                <a:lnTo>
                  <a:pt x="1193701" y="730044"/>
                </a:lnTo>
                <a:close/>
                <a:moveTo>
                  <a:pt x="2435354" y="371225"/>
                </a:moveTo>
                <a:lnTo>
                  <a:pt x="2451326" y="356918"/>
                </a:lnTo>
                <a:cubicBezTo>
                  <a:pt x="2455872" y="350878"/>
                  <a:pt x="2459551" y="343685"/>
                  <a:pt x="2462094" y="335698"/>
                </a:cubicBezTo>
                <a:cubicBezTo>
                  <a:pt x="2464636" y="327711"/>
                  <a:pt x="2466043" y="318930"/>
                  <a:pt x="2466042" y="309712"/>
                </a:cubicBezTo>
                <a:cubicBezTo>
                  <a:pt x="2466043" y="300495"/>
                  <a:pt x="2464637" y="291714"/>
                  <a:pt x="2462094" y="283727"/>
                </a:cubicBezTo>
                <a:cubicBezTo>
                  <a:pt x="2459551" y="275740"/>
                  <a:pt x="2455872" y="268547"/>
                  <a:pt x="2451326" y="262507"/>
                </a:cubicBezTo>
                <a:cubicBezTo>
                  <a:pt x="2442233" y="250426"/>
                  <a:pt x="2429671" y="242953"/>
                  <a:pt x="2415796" y="242954"/>
                </a:cubicBezTo>
                <a:cubicBezTo>
                  <a:pt x="2408858" y="242954"/>
                  <a:pt x="2402248" y="244822"/>
                  <a:pt x="2396237" y="248200"/>
                </a:cubicBezTo>
                <a:cubicBezTo>
                  <a:pt x="2378202" y="258334"/>
                  <a:pt x="2365549" y="282060"/>
                  <a:pt x="2365549" y="309713"/>
                </a:cubicBezTo>
                <a:lnTo>
                  <a:pt x="2369497" y="335698"/>
                </a:lnTo>
                <a:lnTo>
                  <a:pt x="2380266" y="356918"/>
                </a:lnTo>
                <a:lnTo>
                  <a:pt x="2396237" y="371225"/>
                </a:lnTo>
                <a:lnTo>
                  <a:pt x="2415796" y="376472"/>
                </a:lnTo>
                <a:close/>
                <a:moveTo>
                  <a:pt x="2570649" y="333044"/>
                </a:moveTo>
                <a:lnTo>
                  <a:pt x="2590818" y="317359"/>
                </a:lnTo>
                <a:lnTo>
                  <a:pt x="2604416" y="294095"/>
                </a:lnTo>
                <a:lnTo>
                  <a:pt x="2609403" y="265607"/>
                </a:lnTo>
                <a:cubicBezTo>
                  <a:pt x="2609402" y="255501"/>
                  <a:pt x="2607627" y="245874"/>
                  <a:pt x="2604416" y="237118"/>
                </a:cubicBezTo>
                <a:cubicBezTo>
                  <a:pt x="2601205" y="228362"/>
                  <a:pt x="2596559" y="220476"/>
                  <a:pt x="2590818" y="213854"/>
                </a:cubicBezTo>
                <a:cubicBezTo>
                  <a:pt x="2579336" y="200610"/>
                  <a:pt x="2563473" y="192418"/>
                  <a:pt x="2545951" y="192418"/>
                </a:cubicBezTo>
                <a:cubicBezTo>
                  <a:pt x="2537189" y="192417"/>
                  <a:pt x="2528843" y="194466"/>
                  <a:pt x="2521252" y="198169"/>
                </a:cubicBezTo>
                <a:cubicBezTo>
                  <a:pt x="2513661" y="201873"/>
                  <a:pt x="2506824" y="207232"/>
                  <a:pt x="2501083" y="213854"/>
                </a:cubicBezTo>
                <a:cubicBezTo>
                  <a:pt x="2489600" y="227099"/>
                  <a:pt x="2482498" y="245396"/>
                  <a:pt x="2482499" y="265607"/>
                </a:cubicBezTo>
                <a:cubicBezTo>
                  <a:pt x="2482499" y="275712"/>
                  <a:pt x="2484274" y="285339"/>
                  <a:pt x="2487485" y="294095"/>
                </a:cubicBezTo>
                <a:lnTo>
                  <a:pt x="2501083" y="317359"/>
                </a:lnTo>
                <a:lnTo>
                  <a:pt x="2521252" y="333044"/>
                </a:lnTo>
                <a:lnTo>
                  <a:pt x="2545951" y="338796"/>
                </a:lnTo>
                <a:close/>
                <a:moveTo>
                  <a:pt x="815533" y="860510"/>
                </a:moveTo>
                <a:lnTo>
                  <a:pt x="844430" y="849758"/>
                </a:lnTo>
                <a:lnTo>
                  <a:pt x="865847" y="827577"/>
                </a:lnTo>
                <a:lnTo>
                  <a:pt x="876191" y="798547"/>
                </a:lnTo>
                <a:lnTo>
                  <a:pt x="874913" y="766368"/>
                </a:lnTo>
                <a:cubicBezTo>
                  <a:pt x="872489" y="755527"/>
                  <a:pt x="868038" y="744778"/>
                  <a:pt x="861466" y="734738"/>
                </a:cubicBezTo>
                <a:cubicBezTo>
                  <a:pt x="848323" y="714658"/>
                  <a:pt x="829190" y="701214"/>
                  <a:pt x="808881" y="695711"/>
                </a:cubicBezTo>
                <a:cubicBezTo>
                  <a:pt x="798726" y="692959"/>
                  <a:pt x="788277" y="692192"/>
                  <a:pt x="778137" y="693574"/>
                </a:cubicBezTo>
                <a:cubicBezTo>
                  <a:pt x="767996" y="694955"/>
                  <a:pt x="758163" y="698485"/>
                  <a:pt x="749239" y="704325"/>
                </a:cubicBezTo>
                <a:cubicBezTo>
                  <a:pt x="731392" y="716007"/>
                  <a:pt x="720561" y="734722"/>
                  <a:pt x="717478" y="755537"/>
                </a:cubicBezTo>
                <a:cubicBezTo>
                  <a:pt x="715937" y="765944"/>
                  <a:pt x="716333" y="776876"/>
                  <a:pt x="718756" y="787716"/>
                </a:cubicBezTo>
                <a:cubicBezTo>
                  <a:pt x="721180" y="798557"/>
                  <a:pt x="725632" y="809305"/>
                  <a:pt x="732204" y="819345"/>
                </a:cubicBezTo>
                <a:lnTo>
                  <a:pt x="755809" y="844326"/>
                </a:lnTo>
                <a:lnTo>
                  <a:pt x="784788" y="858373"/>
                </a:lnTo>
                <a:close/>
                <a:moveTo>
                  <a:pt x="1111650" y="784655"/>
                </a:moveTo>
                <a:lnTo>
                  <a:pt x="1130888" y="778334"/>
                </a:lnTo>
                <a:lnTo>
                  <a:pt x="1144380" y="763233"/>
                </a:lnTo>
                <a:lnTo>
                  <a:pt x="1149907" y="742515"/>
                </a:lnTo>
                <a:lnTo>
                  <a:pt x="1147297" y="718863"/>
                </a:lnTo>
                <a:lnTo>
                  <a:pt x="1136369" y="694959"/>
                </a:lnTo>
                <a:cubicBezTo>
                  <a:pt x="1121225" y="671822"/>
                  <a:pt x="1097645" y="658899"/>
                  <a:pt x="1077005" y="660297"/>
                </a:cubicBezTo>
                <a:cubicBezTo>
                  <a:pt x="1070125" y="660763"/>
                  <a:pt x="1063572" y="662820"/>
                  <a:pt x="1057766" y="666619"/>
                </a:cubicBezTo>
                <a:cubicBezTo>
                  <a:pt x="1046157" y="674217"/>
                  <a:pt x="1039739" y="687349"/>
                  <a:pt x="1038747" y="702437"/>
                </a:cubicBezTo>
                <a:cubicBezTo>
                  <a:pt x="1038251" y="709981"/>
                  <a:pt x="1039112" y="718014"/>
                  <a:pt x="1041358" y="726090"/>
                </a:cubicBezTo>
                <a:cubicBezTo>
                  <a:pt x="1043604" y="734165"/>
                  <a:pt x="1047237" y="742282"/>
                  <a:pt x="1052286" y="749993"/>
                </a:cubicBezTo>
                <a:cubicBezTo>
                  <a:pt x="1057333" y="757707"/>
                  <a:pt x="1063319" y="764283"/>
                  <a:pt x="1069820" y="769574"/>
                </a:cubicBezTo>
                <a:cubicBezTo>
                  <a:pt x="1076322" y="774864"/>
                  <a:pt x="1083340" y="778868"/>
                  <a:pt x="1090451" y="781432"/>
                </a:cubicBezTo>
                <a:close/>
                <a:moveTo>
                  <a:pt x="977538" y="826804"/>
                </a:moveTo>
                <a:lnTo>
                  <a:pt x="1001353" y="818091"/>
                </a:lnTo>
                <a:lnTo>
                  <a:pt x="1018869" y="799751"/>
                </a:lnTo>
                <a:lnTo>
                  <a:pt x="1027155" y="775582"/>
                </a:lnTo>
                <a:lnTo>
                  <a:pt x="1025791" y="748670"/>
                </a:lnTo>
                <a:cubicBezTo>
                  <a:pt x="1023683" y="739585"/>
                  <a:pt x="1019896" y="730558"/>
                  <a:pt x="1014362" y="722103"/>
                </a:cubicBezTo>
                <a:cubicBezTo>
                  <a:pt x="1003294" y="705192"/>
                  <a:pt x="987331" y="693772"/>
                  <a:pt x="970470" y="688979"/>
                </a:cubicBezTo>
                <a:cubicBezTo>
                  <a:pt x="962040" y="686582"/>
                  <a:pt x="953384" y="685843"/>
                  <a:pt x="945004" y="686901"/>
                </a:cubicBezTo>
                <a:cubicBezTo>
                  <a:pt x="936625" y="687960"/>
                  <a:pt x="928520" y="690816"/>
                  <a:pt x="921189" y="695615"/>
                </a:cubicBezTo>
                <a:cubicBezTo>
                  <a:pt x="906528" y="705211"/>
                  <a:pt x="897742" y="720753"/>
                  <a:pt x="895388" y="738122"/>
                </a:cubicBezTo>
                <a:cubicBezTo>
                  <a:pt x="894211" y="746807"/>
                  <a:pt x="894642" y="755950"/>
                  <a:pt x="896751" y="765035"/>
                </a:cubicBezTo>
                <a:cubicBezTo>
                  <a:pt x="898860" y="774119"/>
                  <a:pt x="902647" y="783146"/>
                  <a:pt x="908180" y="791603"/>
                </a:cubicBezTo>
                <a:lnTo>
                  <a:pt x="927955" y="812708"/>
                </a:lnTo>
                <a:lnTo>
                  <a:pt x="952073" y="824726"/>
                </a:lnTo>
                <a:close/>
                <a:moveTo>
                  <a:pt x="2180849" y="492897"/>
                </a:moveTo>
                <a:lnTo>
                  <a:pt x="2191421" y="486569"/>
                </a:lnTo>
                <a:lnTo>
                  <a:pt x="2195801" y="471292"/>
                </a:lnTo>
                <a:cubicBezTo>
                  <a:pt x="2195800" y="459360"/>
                  <a:pt x="2189107" y="449687"/>
                  <a:pt x="2180849" y="449687"/>
                </a:cubicBezTo>
                <a:cubicBezTo>
                  <a:pt x="2178759" y="449687"/>
                  <a:pt x="2176770" y="450306"/>
                  <a:pt x="2175770" y="452727"/>
                </a:cubicBezTo>
                <a:lnTo>
                  <a:pt x="2180924" y="435294"/>
                </a:lnTo>
                <a:cubicBezTo>
                  <a:pt x="2180924" y="418676"/>
                  <a:pt x="2171310" y="405205"/>
                  <a:pt x="2159450" y="405205"/>
                </a:cubicBezTo>
                <a:cubicBezTo>
                  <a:pt x="2149334" y="405205"/>
                  <a:pt x="2140851" y="415006"/>
                  <a:pt x="2140000" y="428447"/>
                </a:cubicBezTo>
                <a:cubicBezTo>
                  <a:pt x="2132852" y="429312"/>
                  <a:pt x="2127741" y="438014"/>
                  <a:pt x="2127741" y="448440"/>
                </a:cubicBezTo>
                <a:cubicBezTo>
                  <a:pt x="2127741" y="454406"/>
                  <a:pt x="2129415" y="459808"/>
                  <a:pt x="2132120" y="463717"/>
                </a:cubicBezTo>
                <a:lnTo>
                  <a:pt x="2142693" y="470046"/>
                </a:lnTo>
                <a:lnTo>
                  <a:pt x="2153266" y="463718"/>
                </a:lnTo>
                <a:lnTo>
                  <a:pt x="2153739" y="462068"/>
                </a:lnTo>
                <a:lnTo>
                  <a:pt x="2159450" y="465383"/>
                </a:lnTo>
                <a:lnTo>
                  <a:pt x="2169215" y="459715"/>
                </a:lnTo>
                <a:lnTo>
                  <a:pt x="2165897" y="471292"/>
                </a:lnTo>
                <a:cubicBezTo>
                  <a:pt x="2165897" y="477258"/>
                  <a:pt x="2167570" y="482659"/>
                  <a:pt x="2170276" y="486569"/>
                </a:cubicBezTo>
                <a:close/>
                <a:moveTo>
                  <a:pt x="1391230" y="747078"/>
                </a:moveTo>
                <a:lnTo>
                  <a:pt x="1396611" y="735993"/>
                </a:lnTo>
                <a:cubicBezTo>
                  <a:pt x="1396734" y="731240"/>
                  <a:pt x="1395176" y="725805"/>
                  <a:pt x="1391908" y="720813"/>
                </a:cubicBezTo>
                <a:lnTo>
                  <a:pt x="1382792" y="712944"/>
                </a:lnTo>
                <a:lnTo>
                  <a:pt x="1394067" y="712338"/>
                </a:lnTo>
                <a:lnTo>
                  <a:pt x="1397030" y="706437"/>
                </a:lnTo>
                <a:lnTo>
                  <a:pt x="1398329" y="707558"/>
                </a:lnTo>
                <a:lnTo>
                  <a:pt x="1410641" y="707063"/>
                </a:lnTo>
                <a:lnTo>
                  <a:pt x="1416021" y="695977"/>
                </a:lnTo>
                <a:cubicBezTo>
                  <a:pt x="1416144" y="691225"/>
                  <a:pt x="1414586" y="685788"/>
                  <a:pt x="1411319" y="680796"/>
                </a:cubicBezTo>
                <a:cubicBezTo>
                  <a:pt x="1405609" y="672073"/>
                  <a:pt x="1396567" y="667591"/>
                  <a:pt x="1390112" y="670782"/>
                </a:cubicBezTo>
                <a:cubicBezTo>
                  <a:pt x="1382039" y="660002"/>
                  <a:pt x="1369574" y="656447"/>
                  <a:pt x="1361110" y="661987"/>
                </a:cubicBezTo>
                <a:cubicBezTo>
                  <a:pt x="1351187" y="668482"/>
                  <a:pt x="1350520" y="685018"/>
                  <a:pt x="1359621" y="698923"/>
                </a:cubicBezTo>
                <a:lnTo>
                  <a:pt x="1373480" y="710687"/>
                </a:lnTo>
                <a:cubicBezTo>
                  <a:pt x="1371318" y="709208"/>
                  <a:pt x="1369315" y="709780"/>
                  <a:pt x="1367566" y="710924"/>
                </a:cubicBezTo>
                <a:cubicBezTo>
                  <a:pt x="1360656" y="715447"/>
                  <a:pt x="1360354" y="727206"/>
                  <a:pt x="1366888" y="737190"/>
                </a:cubicBezTo>
                <a:lnTo>
                  <a:pt x="1378919" y="747574"/>
                </a:lnTo>
                <a:close/>
                <a:moveTo>
                  <a:pt x="2303409" y="492317"/>
                </a:moveTo>
                <a:lnTo>
                  <a:pt x="2326188" y="480525"/>
                </a:lnTo>
                <a:lnTo>
                  <a:pt x="2335623" y="452057"/>
                </a:lnTo>
                <a:cubicBezTo>
                  <a:pt x="2335624" y="429822"/>
                  <a:pt x="2321201" y="411797"/>
                  <a:pt x="2303408" y="411796"/>
                </a:cubicBezTo>
                <a:cubicBezTo>
                  <a:pt x="2285617" y="411796"/>
                  <a:pt x="2271193" y="429822"/>
                  <a:pt x="2271194" y="452057"/>
                </a:cubicBezTo>
                <a:cubicBezTo>
                  <a:pt x="2271194" y="463174"/>
                  <a:pt x="2274799" y="473239"/>
                  <a:pt x="2280629" y="480525"/>
                </a:cubicBezTo>
                <a:close/>
                <a:moveTo>
                  <a:pt x="2244834" y="521252"/>
                </a:moveTo>
                <a:lnTo>
                  <a:pt x="2255406" y="514924"/>
                </a:lnTo>
                <a:lnTo>
                  <a:pt x="2259785" y="499647"/>
                </a:lnTo>
                <a:cubicBezTo>
                  <a:pt x="2259786" y="487715"/>
                  <a:pt x="2253091" y="478042"/>
                  <a:pt x="2244833" y="478042"/>
                </a:cubicBezTo>
                <a:cubicBezTo>
                  <a:pt x="2244516" y="478042"/>
                  <a:pt x="2244201" y="478057"/>
                  <a:pt x="2243933" y="478581"/>
                </a:cubicBezTo>
                <a:lnTo>
                  <a:pt x="2240577" y="476573"/>
                </a:lnTo>
                <a:lnTo>
                  <a:pt x="2246935" y="473065"/>
                </a:lnTo>
                <a:lnTo>
                  <a:pt x="2254639" y="448287"/>
                </a:lnTo>
                <a:cubicBezTo>
                  <a:pt x="2254639" y="428934"/>
                  <a:pt x="2242862" y="413245"/>
                  <a:pt x="2228334" y="413245"/>
                </a:cubicBezTo>
                <a:cubicBezTo>
                  <a:pt x="2213806" y="413245"/>
                  <a:pt x="2202029" y="428934"/>
                  <a:pt x="2202029" y="448287"/>
                </a:cubicBezTo>
                <a:cubicBezTo>
                  <a:pt x="2202029" y="457963"/>
                  <a:pt x="2204974" y="466724"/>
                  <a:pt x="2209734" y="473065"/>
                </a:cubicBezTo>
                <a:lnTo>
                  <a:pt x="2224927" y="481449"/>
                </a:lnTo>
                <a:lnTo>
                  <a:pt x="2220936" y="495371"/>
                </a:lnTo>
                <a:cubicBezTo>
                  <a:pt x="2220936" y="501337"/>
                  <a:pt x="2222610" y="506738"/>
                  <a:pt x="2225315" y="510648"/>
                </a:cubicBezTo>
                <a:lnTo>
                  <a:pt x="2235888" y="516976"/>
                </a:lnTo>
                <a:lnTo>
                  <a:pt x="2236789" y="516437"/>
                </a:lnTo>
                <a:close/>
                <a:moveTo>
                  <a:pt x="1288366" y="813713"/>
                </a:moveTo>
                <a:lnTo>
                  <a:pt x="1300968" y="791372"/>
                </a:lnTo>
                <a:cubicBezTo>
                  <a:pt x="1301856" y="782082"/>
                  <a:pt x="1299360" y="771687"/>
                  <a:pt x="1293272" y="762385"/>
                </a:cubicBezTo>
                <a:cubicBezTo>
                  <a:pt x="1281096" y="743780"/>
                  <a:pt x="1259155" y="736597"/>
                  <a:pt x="1244269" y="746341"/>
                </a:cubicBezTo>
                <a:cubicBezTo>
                  <a:pt x="1229382" y="756086"/>
                  <a:pt x="1227186" y="779066"/>
                  <a:pt x="1239364" y="797670"/>
                </a:cubicBezTo>
                <a:lnTo>
                  <a:pt x="1262849" y="816322"/>
                </a:lnTo>
                <a:close/>
                <a:moveTo>
                  <a:pt x="2398565" y="491061"/>
                </a:moveTo>
                <a:lnTo>
                  <a:pt x="2426394" y="479006"/>
                </a:lnTo>
                <a:lnTo>
                  <a:pt x="2437921" y="449903"/>
                </a:lnTo>
                <a:cubicBezTo>
                  <a:pt x="2437921" y="427172"/>
                  <a:pt x="2420301" y="408745"/>
                  <a:pt x="2398565" y="408745"/>
                </a:cubicBezTo>
                <a:cubicBezTo>
                  <a:pt x="2376829" y="408745"/>
                  <a:pt x="2359209" y="427172"/>
                  <a:pt x="2359209" y="449903"/>
                </a:cubicBezTo>
                <a:cubicBezTo>
                  <a:pt x="2359209" y="461268"/>
                  <a:pt x="2363614" y="471558"/>
                  <a:pt x="2370736" y="479006"/>
                </a:cubicBezTo>
                <a:close/>
                <a:moveTo>
                  <a:pt x="1353222" y="805845"/>
                </a:moveTo>
                <a:lnTo>
                  <a:pt x="1357317" y="797410"/>
                </a:lnTo>
                <a:lnTo>
                  <a:pt x="1358365" y="797368"/>
                </a:lnTo>
                <a:lnTo>
                  <a:pt x="1363746" y="786283"/>
                </a:lnTo>
                <a:cubicBezTo>
                  <a:pt x="1363868" y="781530"/>
                  <a:pt x="1362311" y="776094"/>
                  <a:pt x="1359044" y="771102"/>
                </a:cubicBezTo>
                <a:lnTo>
                  <a:pt x="1348080" y="761639"/>
                </a:lnTo>
                <a:lnTo>
                  <a:pt x="1356201" y="746304"/>
                </a:lnTo>
                <a:cubicBezTo>
                  <a:pt x="1356711" y="738391"/>
                  <a:pt x="1354377" y="729448"/>
                  <a:pt x="1349078" y="721352"/>
                </a:cubicBezTo>
                <a:cubicBezTo>
                  <a:pt x="1338479" y="705160"/>
                  <a:pt x="1320033" y="698482"/>
                  <a:pt x="1307877" y="706439"/>
                </a:cubicBezTo>
                <a:cubicBezTo>
                  <a:pt x="1295722" y="714395"/>
                  <a:pt x="1294460" y="733972"/>
                  <a:pt x="1305059" y="750164"/>
                </a:cubicBezTo>
                <a:lnTo>
                  <a:pt x="1325074" y="766677"/>
                </a:lnTo>
                <a:lnTo>
                  <a:pt x="1332315" y="766130"/>
                </a:lnTo>
                <a:lnTo>
                  <a:pt x="1330607" y="769648"/>
                </a:lnTo>
                <a:cubicBezTo>
                  <a:pt x="1330096" y="769357"/>
                  <a:pt x="1329824" y="769517"/>
                  <a:pt x="1329559" y="769690"/>
                </a:cubicBezTo>
                <a:cubicBezTo>
                  <a:pt x="1322649" y="774213"/>
                  <a:pt x="1322345" y="785973"/>
                  <a:pt x="1328880" y="795956"/>
                </a:cubicBezTo>
                <a:lnTo>
                  <a:pt x="1340911" y="806340"/>
                </a:lnTo>
                <a:close/>
                <a:moveTo>
                  <a:pt x="1208060" y="864775"/>
                </a:moveTo>
                <a:lnTo>
                  <a:pt x="1224743" y="839448"/>
                </a:lnTo>
                <a:cubicBezTo>
                  <a:pt x="1226623" y="829316"/>
                  <a:pt x="1224674" y="818294"/>
                  <a:pt x="1218449" y="808785"/>
                </a:cubicBezTo>
                <a:cubicBezTo>
                  <a:pt x="1206001" y="789765"/>
                  <a:pt x="1181166" y="783997"/>
                  <a:pt x="1162980" y="795901"/>
                </a:cubicBezTo>
                <a:cubicBezTo>
                  <a:pt x="1144793" y="807805"/>
                  <a:pt x="1140142" y="832872"/>
                  <a:pt x="1152591" y="851891"/>
                </a:cubicBezTo>
                <a:lnTo>
                  <a:pt x="1178174" y="869929"/>
                </a:lnTo>
                <a:close/>
                <a:moveTo>
                  <a:pt x="3088551" y="306084"/>
                </a:moveTo>
                <a:lnTo>
                  <a:pt x="3117364" y="283377"/>
                </a:lnTo>
                <a:lnTo>
                  <a:pt x="3136791" y="249698"/>
                </a:lnTo>
                <a:lnTo>
                  <a:pt x="3143914" y="208455"/>
                </a:lnTo>
                <a:cubicBezTo>
                  <a:pt x="3143914" y="193825"/>
                  <a:pt x="3141377" y="179888"/>
                  <a:pt x="3136791" y="167212"/>
                </a:cubicBezTo>
                <a:cubicBezTo>
                  <a:pt x="3132204" y="154536"/>
                  <a:pt x="3125566" y="143120"/>
                  <a:pt x="3117364" y="133533"/>
                </a:cubicBezTo>
                <a:cubicBezTo>
                  <a:pt x="3100960" y="114359"/>
                  <a:pt x="3078299" y="102499"/>
                  <a:pt x="3053268" y="102499"/>
                </a:cubicBezTo>
                <a:cubicBezTo>
                  <a:pt x="3040752" y="102499"/>
                  <a:pt x="3028829" y="105464"/>
                  <a:pt x="3017985" y="110826"/>
                </a:cubicBezTo>
                <a:cubicBezTo>
                  <a:pt x="3007140" y="116187"/>
                  <a:pt x="2997374" y="123946"/>
                  <a:pt x="2989172" y="133533"/>
                </a:cubicBezTo>
                <a:cubicBezTo>
                  <a:pt x="2972768" y="152707"/>
                  <a:pt x="2962622" y="179196"/>
                  <a:pt x="2962622" y="208455"/>
                </a:cubicBezTo>
                <a:cubicBezTo>
                  <a:pt x="2962622" y="223084"/>
                  <a:pt x="2965158" y="237021"/>
                  <a:pt x="2969745" y="249698"/>
                </a:cubicBezTo>
                <a:lnTo>
                  <a:pt x="2989172" y="283377"/>
                </a:lnTo>
                <a:lnTo>
                  <a:pt x="3017985" y="306085"/>
                </a:lnTo>
                <a:lnTo>
                  <a:pt x="3053268" y="314411"/>
                </a:lnTo>
                <a:close/>
                <a:moveTo>
                  <a:pt x="2283472" y="550496"/>
                </a:moveTo>
                <a:lnTo>
                  <a:pt x="2294045" y="544168"/>
                </a:lnTo>
                <a:lnTo>
                  <a:pt x="2296349" y="536130"/>
                </a:lnTo>
                <a:lnTo>
                  <a:pt x="2304265" y="532188"/>
                </a:lnTo>
                <a:lnTo>
                  <a:pt x="2309821" y="516066"/>
                </a:lnTo>
                <a:cubicBezTo>
                  <a:pt x="2309821" y="503473"/>
                  <a:pt x="2301328" y="493265"/>
                  <a:pt x="2290851" y="493265"/>
                </a:cubicBezTo>
                <a:cubicBezTo>
                  <a:pt x="2280374" y="493265"/>
                  <a:pt x="2271881" y="503473"/>
                  <a:pt x="2271881" y="516066"/>
                </a:cubicBezTo>
                <a:cubicBezTo>
                  <a:pt x="2271881" y="516234"/>
                  <a:pt x="2271882" y="516402"/>
                  <a:pt x="2272053" y="516566"/>
                </a:cubicBezTo>
                <a:lnTo>
                  <a:pt x="2268520" y="528891"/>
                </a:lnTo>
                <a:cubicBezTo>
                  <a:pt x="2268520" y="534857"/>
                  <a:pt x="2270194" y="540258"/>
                  <a:pt x="2272899" y="544168"/>
                </a:cubicBezTo>
                <a:close/>
                <a:moveTo>
                  <a:pt x="2510892" y="483391"/>
                </a:moveTo>
                <a:lnTo>
                  <a:pt x="2526387" y="472966"/>
                </a:lnTo>
                <a:lnTo>
                  <a:pt x="2536834" y="457504"/>
                </a:lnTo>
                <a:lnTo>
                  <a:pt x="2540665" y="438570"/>
                </a:lnTo>
                <a:cubicBezTo>
                  <a:pt x="2540664" y="431853"/>
                  <a:pt x="2539300" y="425455"/>
                  <a:pt x="2536834" y="419635"/>
                </a:cubicBezTo>
                <a:cubicBezTo>
                  <a:pt x="2534367" y="413816"/>
                  <a:pt x="2530797" y="408575"/>
                  <a:pt x="2526387" y="404173"/>
                </a:cubicBezTo>
                <a:cubicBezTo>
                  <a:pt x="2517565" y="395370"/>
                  <a:pt x="2505378" y="389926"/>
                  <a:pt x="2491918" y="389926"/>
                </a:cubicBezTo>
                <a:cubicBezTo>
                  <a:pt x="2485187" y="389926"/>
                  <a:pt x="2478775" y="391287"/>
                  <a:pt x="2472943" y="393749"/>
                </a:cubicBezTo>
                <a:cubicBezTo>
                  <a:pt x="2467111" y="396210"/>
                  <a:pt x="2461859" y="399772"/>
                  <a:pt x="2457448" y="404173"/>
                </a:cubicBezTo>
                <a:cubicBezTo>
                  <a:pt x="2448627" y="412976"/>
                  <a:pt x="2443171" y="425137"/>
                  <a:pt x="2443170" y="438570"/>
                </a:cubicBezTo>
                <a:cubicBezTo>
                  <a:pt x="2443170" y="445286"/>
                  <a:pt x="2444535" y="451684"/>
                  <a:pt x="2447001" y="457504"/>
                </a:cubicBezTo>
                <a:lnTo>
                  <a:pt x="2457448" y="472966"/>
                </a:lnTo>
                <a:lnTo>
                  <a:pt x="2472943" y="483391"/>
                </a:lnTo>
                <a:lnTo>
                  <a:pt x="2491917" y="487214"/>
                </a:lnTo>
                <a:close/>
                <a:moveTo>
                  <a:pt x="2914252" y="375022"/>
                </a:moveTo>
                <a:lnTo>
                  <a:pt x="2938806" y="356397"/>
                </a:lnTo>
                <a:lnTo>
                  <a:pt x="2955360" y="328773"/>
                </a:lnTo>
                <a:lnTo>
                  <a:pt x="2961430" y="294944"/>
                </a:lnTo>
                <a:cubicBezTo>
                  <a:pt x="2961430" y="282945"/>
                  <a:pt x="2959269" y="271513"/>
                  <a:pt x="2955360" y="261115"/>
                </a:cubicBezTo>
                <a:cubicBezTo>
                  <a:pt x="2951451" y="250718"/>
                  <a:pt x="2945795" y="241354"/>
                  <a:pt x="2938806" y="233491"/>
                </a:cubicBezTo>
                <a:cubicBezTo>
                  <a:pt x="2924827" y="217763"/>
                  <a:pt x="2905516" y="208036"/>
                  <a:pt x="2884185" y="208036"/>
                </a:cubicBezTo>
                <a:cubicBezTo>
                  <a:pt x="2873520" y="208036"/>
                  <a:pt x="2863360" y="210468"/>
                  <a:pt x="2854118" y="214866"/>
                </a:cubicBezTo>
                <a:cubicBezTo>
                  <a:pt x="2844877" y="219263"/>
                  <a:pt x="2836554" y="225627"/>
                  <a:pt x="2829565" y="233491"/>
                </a:cubicBezTo>
                <a:cubicBezTo>
                  <a:pt x="2815586" y="249218"/>
                  <a:pt x="2806940" y="270945"/>
                  <a:pt x="2806940" y="294944"/>
                </a:cubicBezTo>
                <a:cubicBezTo>
                  <a:pt x="2806940" y="306943"/>
                  <a:pt x="2809102" y="318375"/>
                  <a:pt x="2813011" y="328773"/>
                </a:cubicBezTo>
                <a:lnTo>
                  <a:pt x="2829565" y="356397"/>
                </a:lnTo>
                <a:lnTo>
                  <a:pt x="2854118" y="375022"/>
                </a:lnTo>
                <a:lnTo>
                  <a:pt x="2884185" y="381852"/>
                </a:lnTo>
                <a:close/>
                <a:moveTo>
                  <a:pt x="529442" y="1087877"/>
                </a:moveTo>
                <a:lnTo>
                  <a:pt x="563524" y="1075521"/>
                </a:lnTo>
                <a:lnTo>
                  <a:pt x="588486" y="1049232"/>
                </a:lnTo>
                <a:lnTo>
                  <a:pt x="600157" y="1014453"/>
                </a:lnTo>
                <a:lnTo>
                  <a:pt x="597968" y="975634"/>
                </a:lnTo>
                <a:cubicBezTo>
                  <a:pt x="594863" y="962515"/>
                  <a:pt x="589352" y="949465"/>
                  <a:pt x="581341" y="937225"/>
                </a:cubicBezTo>
                <a:cubicBezTo>
                  <a:pt x="565317" y="912744"/>
                  <a:pt x="542321" y="896137"/>
                  <a:pt x="518095" y="889077"/>
                </a:cubicBezTo>
                <a:cubicBezTo>
                  <a:pt x="505982" y="885548"/>
                  <a:pt x="493561" y="884404"/>
                  <a:pt x="481551" y="885858"/>
                </a:cubicBezTo>
                <a:cubicBezTo>
                  <a:pt x="469542" y="887310"/>
                  <a:pt x="457942" y="891359"/>
                  <a:pt x="447469" y="898213"/>
                </a:cubicBezTo>
                <a:cubicBezTo>
                  <a:pt x="426526" y="911922"/>
                  <a:pt x="414061" y="934255"/>
                  <a:pt x="410836" y="959282"/>
                </a:cubicBezTo>
                <a:cubicBezTo>
                  <a:pt x="409224" y="971796"/>
                  <a:pt x="409922" y="984983"/>
                  <a:pt x="413026" y="998101"/>
                </a:cubicBezTo>
                <a:cubicBezTo>
                  <a:pt x="416131" y="1011218"/>
                  <a:pt x="421641" y="1024269"/>
                  <a:pt x="429653" y="1036510"/>
                </a:cubicBezTo>
                <a:lnTo>
                  <a:pt x="458199" y="1067117"/>
                </a:lnTo>
                <a:lnTo>
                  <a:pt x="492899" y="1084657"/>
                </a:lnTo>
                <a:close/>
                <a:moveTo>
                  <a:pt x="1336909" y="851474"/>
                </a:moveTo>
                <a:lnTo>
                  <a:pt x="1342290" y="840389"/>
                </a:lnTo>
                <a:cubicBezTo>
                  <a:pt x="1342412" y="835636"/>
                  <a:pt x="1340855" y="830200"/>
                  <a:pt x="1337588" y="825208"/>
                </a:cubicBezTo>
                <a:lnTo>
                  <a:pt x="1327882" y="816831"/>
                </a:lnTo>
                <a:cubicBezTo>
                  <a:pt x="1327935" y="816600"/>
                  <a:pt x="1327844" y="816459"/>
                  <a:pt x="1327752" y="816318"/>
                </a:cubicBezTo>
                <a:cubicBezTo>
                  <a:pt x="1320855" y="805781"/>
                  <a:pt x="1308159" y="801892"/>
                  <a:pt x="1299392" y="807629"/>
                </a:cubicBezTo>
                <a:cubicBezTo>
                  <a:pt x="1290626" y="813367"/>
                  <a:pt x="1289110" y="826559"/>
                  <a:pt x="1296007" y="837096"/>
                </a:cubicBezTo>
                <a:lnTo>
                  <a:pt x="1309485" y="847543"/>
                </a:lnTo>
                <a:lnTo>
                  <a:pt x="1318267" y="846506"/>
                </a:lnTo>
                <a:lnTo>
                  <a:pt x="1324597" y="851969"/>
                </a:lnTo>
                <a:close/>
                <a:moveTo>
                  <a:pt x="1109875" y="919874"/>
                </a:moveTo>
                <a:lnTo>
                  <a:pt x="1127845" y="912681"/>
                </a:lnTo>
                <a:lnTo>
                  <a:pt x="1141627" y="899091"/>
                </a:lnTo>
                <a:lnTo>
                  <a:pt x="1148883" y="881882"/>
                </a:lnTo>
                <a:lnTo>
                  <a:pt x="1149156" y="863224"/>
                </a:lnTo>
                <a:cubicBezTo>
                  <a:pt x="1148032" y="857004"/>
                  <a:pt x="1145670" y="850903"/>
                  <a:pt x="1141992" y="845284"/>
                </a:cubicBezTo>
                <a:cubicBezTo>
                  <a:pt x="1134635" y="834045"/>
                  <a:pt x="1123410" y="826858"/>
                  <a:pt x="1111208" y="824323"/>
                </a:cubicBezTo>
                <a:cubicBezTo>
                  <a:pt x="1105107" y="823056"/>
                  <a:pt x="1098762" y="822952"/>
                  <a:pt x="1092535" y="824087"/>
                </a:cubicBezTo>
                <a:cubicBezTo>
                  <a:pt x="1086307" y="825221"/>
                  <a:pt x="1080196" y="827594"/>
                  <a:pt x="1074564" y="831280"/>
                </a:cubicBezTo>
                <a:cubicBezTo>
                  <a:pt x="1063302" y="838651"/>
                  <a:pt x="1056087" y="849881"/>
                  <a:pt x="1053527" y="862078"/>
                </a:cubicBezTo>
                <a:cubicBezTo>
                  <a:pt x="1052247" y="868176"/>
                  <a:pt x="1052131" y="874516"/>
                  <a:pt x="1053253" y="880736"/>
                </a:cubicBezTo>
                <a:cubicBezTo>
                  <a:pt x="1054377" y="886956"/>
                  <a:pt x="1056740" y="893056"/>
                  <a:pt x="1060418" y="898677"/>
                </a:cubicBezTo>
                <a:lnTo>
                  <a:pt x="1073992" y="912421"/>
                </a:lnTo>
                <a:lnTo>
                  <a:pt x="1091201" y="919637"/>
                </a:lnTo>
                <a:close/>
                <a:moveTo>
                  <a:pt x="2624947" y="473724"/>
                </a:moveTo>
                <a:lnTo>
                  <a:pt x="2640919" y="459417"/>
                </a:lnTo>
                <a:cubicBezTo>
                  <a:pt x="2645465" y="453377"/>
                  <a:pt x="2649144" y="446184"/>
                  <a:pt x="2651687" y="438197"/>
                </a:cubicBezTo>
                <a:cubicBezTo>
                  <a:pt x="2654229" y="430210"/>
                  <a:pt x="2655636" y="421429"/>
                  <a:pt x="2655635" y="412211"/>
                </a:cubicBezTo>
                <a:cubicBezTo>
                  <a:pt x="2655636" y="402994"/>
                  <a:pt x="2654230" y="394213"/>
                  <a:pt x="2651687" y="386226"/>
                </a:cubicBezTo>
                <a:cubicBezTo>
                  <a:pt x="2649144" y="378239"/>
                  <a:pt x="2645465" y="371046"/>
                  <a:pt x="2640919" y="365006"/>
                </a:cubicBezTo>
                <a:cubicBezTo>
                  <a:pt x="2631826" y="352925"/>
                  <a:pt x="2619264" y="345452"/>
                  <a:pt x="2605389" y="345453"/>
                </a:cubicBezTo>
                <a:cubicBezTo>
                  <a:pt x="2598451" y="345453"/>
                  <a:pt x="2591841" y="347321"/>
                  <a:pt x="2585830" y="350699"/>
                </a:cubicBezTo>
                <a:cubicBezTo>
                  <a:pt x="2567795" y="360833"/>
                  <a:pt x="2555142" y="384559"/>
                  <a:pt x="2555142" y="412212"/>
                </a:cubicBezTo>
                <a:lnTo>
                  <a:pt x="2559090" y="438197"/>
                </a:lnTo>
                <a:lnTo>
                  <a:pt x="2569859" y="459417"/>
                </a:lnTo>
                <a:lnTo>
                  <a:pt x="2585830" y="473724"/>
                </a:lnTo>
                <a:lnTo>
                  <a:pt x="2605389" y="478971"/>
                </a:lnTo>
                <a:close/>
                <a:moveTo>
                  <a:pt x="2760242" y="435543"/>
                </a:moveTo>
                <a:lnTo>
                  <a:pt x="2780411" y="419858"/>
                </a:lnTo>
                <a:lnTo>
                  <a:pt x="2794009" y="396594"/>
                </a:lnTo>
                <a:lnTo>
                  <a:pt x="2798996" y="368106"/>
                </a:lnTo>
                <a:cubicBezTo>
                  <a:pt x="2798995" y="358000"/>
                  <a:pt x="2797220" y="348373"/>
                  <a:pt x="2794009" y="339617"/>
                </a:cubicBezTo>
                <a:cubicBezTo>
                  <a:pt x="2790798" y="330861"/>
                  <a:pt x="2786152" y="322975"/>
                  <a:pt x="2780411" y="316353"/>
                </a:cubicBezTo>
                <a:cubicBezTo>
                  <a:pt x="2768929" y="303109"/>
                  <a:pt x="2753066" y="294917"/>
                  <a:pt x="2735544" y="294917"/>
                </a:cubicBezTo>
                <a:cubicBezTo>
                  <a:pt x="2726782" y="294916"/>
                  <a:pt x="2718436" y="296965"/>
                  <a:pt x="2710845" y="300668"/>
                </a:cubicBezTo>
                <a:cubicBezTo>
                  <a:pt x="2703254" y="304372"/>
                  <a:pt x="2696417" y="309731"/>
                  <a:pt x="2690676" y="316353"/>
                </a:cubicBezTo>
                <a:cubicBezTo>
                  <a:pt x="2679193" y="329598"/>
                  <a:pt x="2672091" y="347895"/>
                  <a:pt x="2672092" y="368106"/>
                </a:cubicBezTo>
                <a:cubicBezTo>
                  <a:pt x="2672092" y="378211"/>
                  <a:pt x="2673867" y="387838"/>
                  <a:pt x="2677078" y="396594"/>
                </a:cubicBezTo>
                <a:lnTo>
                  <a:pt x="2690676" y="419858"/>
                </a:lnTo>
                <a:lnTo>
                  <a:pt x="2710845" y="435543"/>
                </a:lnTo>
                <a:lnTo>
                  <a:pt x="2735544" y="441295"/>
                </a:lnTo>
                <a:close/>
                <a:moveTo>
                  <a:pt x="713033" y="1050102"/>
                </a:moveTo>
                <a:lnTo>
                  <a:pt x="741931" y="1039351"/>
                </a:lnTo>
                <a:lnTo>
                  <a:pt x="763348" y="1017170"/>
                </a:lnTo>
                <a:lnTo>
                  <a:pt x="773691" y="988140"/>
                </a:lnTo>
                <a:lnTo>
                  <a:pt x="772414" y="955961"/>
                </a:lnTo>
                <a:cubicBezTo>
                  <a:pt x="769990" y="945120"/>
                  <a:pt x="765538" y="934371"/>
                  <a:pt x="758967" y="924331"/>
                </a:cubicBezTo>
                <a:cubicBezTo>
                  <a:pt x="745824" y="904251"/>
                  <a:pt x="726690" y="890807"/>
                  <a:pt x="706381" y="885303"/>
                </a:cubicBezTo>
                <a:cubicBezTo>
                  <a:pt x="696227" y="882551"/>
                  <a:pt x="685778" y="881784"/>
                  <a:pt x="675638" y="883166"/>
                </a:cubicBezTo>
                <a:cubicBezTo>
                  <a:pt x="665496" y="884548"/>
                  <a:pt x="655663" y="888077"/>
                  <a:pt x="646740" y="893918"/>
                </a:cubicBezTo>
                <a:cubicBezTo>
                  <a:pt x="628892" y="905600"/>
                  <a:pt x="618062" y="924314"/>
                  <a:pt x="614979" y="945130"/>
                </a:cubicBezTo>
                <a:cubicBezTo>
                  <a:pt x="613437" y="955536"/>
                  <a:pt x="613833" y="966469"/>
                  <a:pt x="616256" y="977309"/>
                </a:cubicBezTo>
                <a:cubicBezTo>
                  <a:pt x="618680" y="988150"/>
                  <a:pt x="623133" y="998898"/>
                  <a:pt x="629704" y="1008938"/>
                </a:cubicBezTo>
                <a:lnTo>
                  <a:pt x="653309" y="1033919"/>
                </a:lnTo>
                <a:lnTo>
                  <a:pt x="682289" y="1047966"/>
                </a:lnTo>
                <a:close/>
                <a:moveTo>
                  <a:pt x="1009151" y="974248"/>
                </a:moveTo>
                <a:lnTo>
                  <a:pt x="1028388" y="967927"/>
                </a:lnTo>
                <a:lnTo>
                  <a:pt x="1041880" y="952825"/>
                </a:lnTo>
                <a:lnTo>
                  <a:pt x="1047408" y="932108"/>
                </a:lnTo>
                <a:lnTo>
                  <a:pt x="1044797" y="908456"/>
                </a:lnTo>
                <a:lnTo>
                  <a:pt x="1033870" y="884552"/>
                </a:lnTo>
                <a:cubicBezTo>
                  <a:pt x="1018725" y="861414"/>
                  <a:pt x="995145" y="848492"/>
                  <a:pt x="974505" y="849890"/>
                </a:cubicBezTo>
                <a:cubicBezTo>
                  <a:pt x="967626" y="850355"/>
                  <a:pt x="961072" y="852412"/>
                  <a:pt x="955267" y="856212"/>
                </a:cubicBezTo>
                <a:cubicBezTo>
                  <a:pt x="943657" y="863810"/>
                  <a:pt x="937239" y="876942"/>
                  <a:pt x="936247" y="892030"/>
                </a:cubicBezTo>
                <a:cubicBezTo>
                  <a:pt x="935751" y="899574"/>
                  <a:pt x="936612" y="907607"/>
                  <a:pt x="938859" y="915682"/>
                </a:cubicBezTo>
                <a:cubicBezTo>
                  <a:pt x="941105" y="923758"/>
                  <a:pt x="944738" y="931875"/>
                  <a:pt x="949786" y="939586"/>
                </a:cubicBezTo>
                <a:cubicBezTo>
                  <a:pt x="954834" y="947299"/>
                  <a:pt x="960820" y="953876"/>
                  <a:pt x="967321" y="959167"/>
                </a:cubicBezTo>
                <a:cubicBezTo>
                  <a:pt x="973823" y="964457"/>
                  <a:pt x="980840" y="968460"/>
                  <a:pt x="987951" y="971024"/>
                </a:cubicBezTo>
                <a:close/>
                <a:moveTo>
                  <a:pt x="875039" y="1016396"/>
                </a:moveTo>
                <a:lnTo>
                  <a:pt x="898854" y="1007683"/>
                </a:lnTo>
                <a:lnTo>
                  <a:pt x="916369" y="989344"/>
                </a:lnTo>
                <a:lnTo>
                  <a:pt x="924655" y="965175"/>
                </a:lnTo>
                <a:lnTo>
                  <a:pt x="923292" y="938263"/>
                </a:lnTo>
                <a:cubicBezTo>
                  <a:pt x="921183" y="929178"/>
                  <a:pt x="917396" y="920151"/>
                  <a:pt x="911862" y="911696"/>
                </a:cubicBezTo>
                <a:cubicBezTo>
                  <a:pt x="900794" y="894785"/>
                  <a:pt x="884832" y="883365"/>
                  <a:pt x="867970" y="878572"/>
                </a:cubicBezTo>
                <a:cubicBezTo>
                  <a:pt x="859540" y="876175"/>
                  <a:pt x="850885" y="875435"/>
                  <a:pt x="842505" y="876493"/>
                </a:cubicBezTo>
                <a:cubicBezTo>
                  <a:pt x="834125" y="877552"/>
                  <a:pt x="826020" y="880409"/>
                  <a:pt x="818689" y="885208"/>
                </a:cubicBezTo>
                <a:cubicBezTo>
                  <a:pt x="804029" y="894804"/>
                  <a:pt x="795242" y="910346"/>
                  <a:pt x="792888" y="927715"/>
                </a:cubicBezTo>
                <a:cubicBezTo>
                  <a:pt x="791711" y="936400"/>
                  <a:pt x="792143" y="945543"/>
                  <a:pt x="794251" y="954627"/>
                </a:cubicBezTo>
                <a:cubicBezTo>
                  <a:pt x="796360" y="963712"/>
                  <a:pt x="800147" y="972739"/>
                  <a:pt x="805681" y="981195"/>
                </a:cubicBezTo>
                <a:lnTo>
                  <a:pt x="825455" y="1002300"/>
                </a:lnTo>
                <a:lnTo>
                  <a:pt x="849573" y="1014318"/>
                </a:lnTo>
                <a:close/>
                <a:moveTo>
                  <a:pt x="2370442" y="595396"/>
                </a:moveTo>
                <a:lnTo>
                  <a:pt x="2381013" y="589068"/>
                </a:lnTo>
                <a:lnTo>
                  <a:pt x="2385394" y="573791"/>
                </a:lnTo>
                <a:cubicBezTo>
                  <a:pt x="2385393" y="561859"/>
                  <a:pt x="2378700" y="552186"/>
                  <a:pt x="2370442" y="552186"/>
                </a:cubicBezTo>
                <a:cubicBezTo>
                  <a:pt x="2368352" y="552186"/>
                  <a:pt x="2366363" y="552806"/>
                  <a:pt x="2365363" y="555226"/>
                </a:cubicBezTo>
                <a:lnTo>
                  <a:pt x="2370517" y="537793"/>
                </a:lnTo>
                <a:cubicBezTo>
                  <a:pt x="2370517" y="521175"/>
                  <a:pt x="2360903" y="507704"/>
                  <a:pt x="2349043" y="507704"/>
                </a:cubicBezTo>
                <a:cubicBezTo>
                  <a:pt x="2338926" y="507704"/>
                  <a:pt x="2330444" y="517505"/>
                  <a:pt x="2329593" y="530946"/>
                </a:cubicBezTo>
                <a:cubicBezTo>
                  <a:pt x="2322445" y="531811"/>
                  <a:pt x="2317334" y="540513"/>
                  <a:pt x="2317333" y="550939"/>
                </a:cubicBezTo>
                <a:cubicBezTo>
                  <a:pt x="2317333" y="556905"/>
                  <a:pt x="2319008" y="562307"/>
                  <a:pt x="2321713" y="566216"/>
                </a:cubicBezTo>
                <a:lnTo>
                  <a:pt x="2332286" y="572545"/>
                </a:lnTo>
                <a:lnTo>
                  <a:pt x="2342858" y="566217"/>
                </a:lnTo>
                <a:lnTo>
                  <a:pt x="2343331" y="564567"/>
                </a:lnTo>
                <a:lnTo>
                  <a:pt x="2349043" y="567882"/>
                </a:lnTo>
                <a:lnTo>
                  <a:pt x="2358808" y="562214"/>
                </a:lnTo>
                <a:lnTo>
                  <a:pt x="2355490" y="573791"/>
                </a:lnTo>
                <a:cubicBezTo>
                  <a:pt x="2355490" y="579757"/>
                  <a:pt x="2357163" y="585158"/>
                  <a:pt x="2359869" y="589068"/>
                </a:cubicBezTo>
                <a:close/>
                <a:moveTo>
                  <a:pt x="1288730" y="936671"/>
                </a:moveTo>
                <a:lnTo>
                  <a:pt x="1294111" y="925586"/>
                </a:lnTo>
                <a:cubicBezTo>
                  <a:pt x="1294234" y="920833"/>
                  <a:pt x="1292676" y="915397"/>
                  <a:pt x="1289409" y="910406"/>
                </a:cubicBezTo>
                <a:lnTo>
                  <a:pt x="1280292" y="902536"/>
                </a:lnTo>
                <a:lnTo>
                  <a:pt x="1291567" y="901931"/>
                </a:lnTo>
                <a:lnTo>
                  <a:pt x="1294531" y="896029"/>
                </a:lnTo>
                <a:lnTo>
                  <a:pt x="1295830" y="897150"/>
                </a:lnTo>
                <a:lnTo>
                  <a:pt x="1308141" y="896655"/>
                </a:lnTo>
                <a:lnTo>
                  <a:pt x="1313522" y="885569"/>
                </a:lnTo>
                <a:cubicBezTo>
                  <a:pt x="1313644" y="880817"/>
                  <a:pt x="1312087" y="875380"/>
                  <a:pt x="1308820" y="870388"/>
                </a:cubicBezTo>
                <a:cubicBezTo>
                  <a:pt x="1303109" y="861665"/>
                  <a:pt x="1294067" y="857184"/>
                  <a:pt x="1287613" y="860374"/>
                </a:cubicBezTo>
                <a:cubicBezTo>
                  <a:pt x="1279540" y="849594"/>
                  <a:pt x="1267075" y="846039"/>
                  <a:pt x="1258610" y="851580"/>
                </a:cubicBezTo>
                <a:cubicBezTo>
                  <a:pt x="1248687" y="858075"/>
                  <a:pt x="1248020" y="874611"/>
                  <a:pt x="1257121" y="888515"/>
                </a:cubicBezTo>
                <a:lnTo>
                  <a:pt x="1270981" y="900279"/>
                </a:lnTo>
                <a:cubicBezTo>
                  <a:pt x="1268819" y="898802"/>
                  <a:pt x="1266815" y="899373"/>
                  <a:pt x="1265066" y="900517"/>
                </a:cubicBezTo>
                <a:cubicBezTo>
                  <a:pt x="1258157" y="905040"/>
                  <a:pt x="1257854" y="916799"/>
                  <a:pt x="1264388" y="926783"/>
                </a:cubicBezTo>
                <a:lnTo>
                  <a:pt x="1276420" y="937166"/>
                </a:lnTo>
                <a:close/>
                <a:moveTo>
                  <a:pt x="2493002" y="594816"/>
                </a:moveTo>
                <a:lnTo>
                  <a:pt x="2515781" y="583024"/>
                </a:lnTo>
                <a:lnTo>
                  <a:pt x="2525216" y="554556"/>
                </a:lnTo>
                <a:cubicBezTo>
                  <a:pt x="2525217" y="532321"/>
                  <a:pt x="2510794" y="514296"/>
                  <a:pt x="2493001" y="514295"/>
                </a:cubicBezTo>
                <a:cubicBezTo>
                  <a:pt x="2475210" y="514295"/>
                  <a:pt x="2460786" y="532321"/>
                  <a:pt x="2460787" y="554556"/>
                </a:cubicBezTo>
                <a:cubicBezTo>
                  <a:pt x="2460787" y="565673"/>
                  <a:pt x="2464392" y="575738"/>
                  <a:pt x="2470222" y="583024"/>
                </a:cubicBezTo>
                <a:close/>
                <a:moveTo>
                  <a:pt x="2434426" y="623752"/>
                </a:moveTo>
                <a:lnTo>
                  <a:pt x="2444999" y="617424"/>
                </a:lnTo>
                <a:lnTo>
                  <a:pt x="2449378" y="602147"/>
                </a:lnTo>
                <a:cubicBezTo>
                  <a:pt x="2449378" y="590215"/>
                  <a:pt x="2442684" y="580542"/>
                  <a:pt x="2434426" y="580542"/>
                </a:cubicBezTo>
                <a:cubicBezTo>
                  <a:pt x="2434109" y="580542"/>
                  <a:pt x="2433794" y="580556"/>
                  <a:pt x="2433526" y="581081"/>
                </a:cubicBezTo>
                <a:lnTo>
                  <a:pt x="2430170" y="579072"/>
                </a:lnTo>
                <a:lnTo>
                  <a:pt x="2436528" y="575564"/>
                </a:lnTo>
                <a:lnTo>
                  <a:pt x="2444232" y="550786"/>
                </a:lnTo>
                <a:cubicBezTo>
                  <a:pt x="2444232" y="531433"/>
                  <a:pt x="2432455" y="515744"/>
                  <a:pt x="2417927" y="515744"/>
                </a:cubicBezTo>
                <a:cubicBezTo>
                  <a:pt x="2403399" y="515744"/>
                  <a:pt x="2391622" y="531433"/>
                  <a:pt x="2391622" y="550786"/>
                </a:cubicBezTo>
                <a:cubicBezTo>
                  <a:pt x="2391622" y="560462"/>
                  <a:pt x="2394567" y="569223"/>
                  <a:pt x="2399327" y="575564"/>
                </a:cubicBezTo>
                <a:lnTo>
                  <a:pt x="2414520" y="583948"/>
                </a:lnTo>
                <a:lnTo>
                  <a:pt x="2410529" y="597870"/>
                </a:lnTo>
                <a:cubicBezTo>
                  <a:pt x="2410529" y="603836"/>
                  <a:pt x="2412202" y="609237"/>
                  <a:pt x="2414907" y="613147"/>
                </a:cubicBezTo>
                <a:lnTo>
                  <a:pt x="2425480" y="619475"/>
                </a:lnTo>
                <a:lnTo>
                  <a:pt x="2426381" y="618936"/>
                </a:lnTo>
                <a:close/>
                <a:moveTo>
                  <a:pt x="1185866" y="1003306"/>
                </a:moveTo>
                <a:lnTo>
                  <a:pt x="1198468" y="980964"/>
                </a:lnTo>
                <a:cubicBezTo>
                  <a:pt x="1199356" y="971675"/>
                  <a:pt x="1196860" y="961279"/>
                  <a:pt x="1190772" y="951978"/>
                </a:cubicBezTo>
                <a:cubicBezTo>
                  <a:pt x="1178596" y="933373"/>
                  <a:pt x="1156655" y="926190"/>
                  <a:pt x="1141769" y="935933"/>
                </a:cubicBezTo>
                <a:cubicBezTo>
                  <a:pt x="1126882" y="945679"/>
                  <a:pt x="1124686" y="968659"/>
                  <a:pt x="1136864" y="987263"/>
                </a:cubicBezTo>
                <a:lnTo>
                  <a:pt x="1160349" y="1005915"/>
                </a:lnTo>
                <a:close/>
                <a:moveTo>
                  <a:pt x="2588158" y="593560"/>
                </a:moveTo>
                <a:lnTo>
                  <a:pt x="2615987" y="581505"/>
                </a:lnTo>
                <a:lnTo>
                  <a:pt x="2627514" y="552402"/>
                </a:lnTo>
                <a:cubicBezTo>
                  <a:pt x="2627514" y="529671"/>
                  <a:pt x="2609894" y="511244"/>
                  <a:pt x="2588158" y="511244"/>
                </a:cubicBezTo>
                <a:cubicBezTo>
                  <a:pt x="2566422" y="511244"/>
                  <a:pt x="2548802" y="529671"/>
                  <a:pt x="2548802" y="552402"/>
                </a:cubicBezTo>
                <a:cubicBezTo>
                  <a:pt x="2548802" y="563767"/>
                  <a:pt x="2553207" y="574057"/>
                  <a:pt x="2560329" y="581505"/>
                </a:cubicBezTo>
                <a:close/>
                <a:moveTo>
                  <a:pt x="1250724" y="995438"/>
                </a:moveTo>
                <a:lnTo>
                  <a:pt x="1254818" y="987002"/>
                </a:lnTo>
                <a:lnTo>
                  <a:pt x="1255867" y="986960"/>
                </a:lnTo>
                <a:lnTo>
                  <a:pt x="1261248" y="975875"/>
                </a:lnTo>
                <a:cubicBezTo>
                  <a:pt x="1261370" y="971122"/>
                  <a:pt x="1259812" y="965687"/>
                  <a:pt x="1256544" y="960695"/>
                </a:cubicBezTo>
                <a:lnTo>
                  <a:pt x="1245581" y="951232"/>
                </a:lnTo>
                <a:lnTo>
                  <a:pt x="1253701" y="935897"/>
                </a:lnTo>
                <a:cubicBezTo>
                  <a:pt x="1254211" y="927984"/>
                  <a:pt x="1251877" y="919041"/>
                  <a:pt x="1246578" y="910945"/>
                </a:cubicBezTo>
                <a:cubicBezTo>
                  <a:pt x="1235979" y="894752"/>
                  <a:pt x="1217533" y="888075"/>
                  <a:pt x="1205378" y="896031"/>
                </a:cubicBezTo>
                <a:cubicBezTo>
                  <a:pt x="1193222" y="903987"/>
                  <a:pt x="1191960" y="923564"/>
                  <a:pt x="1202559" y="939757"/>
                </a:cubicBezTo>
                <a:lnTo>
                  <a:pt x="1222575" y="956270"/>
                </a:lnTo>
                <a:lnTo>
                  <a:pt x="1229816" y="955723"/>
                </a:lnTo>
                <a:lnTo>
                  <a:pt x="1228108" y="959242"/>
                </a:lnTo>
                <a:cubicBezTo>
                  <a:pt x="1227596" y="958949"/>
                  <a:pt x="1227325" y="959110"/>
                  <a:pt x="1227060" y="959284"/>
                </a:cubicBezTo>
                <a:cubicBezTo>
                  <a:pt x="1220150" y="963806"/>
                  <a:pt x="1219847" y="975566"/>
                  <a:pt x="1226381" y="985549"/>
                </a:cubicBezTo>
                <a:lnTo>
                  <a:pt x="1238412" y="995933"/>
                </a:lnTo>
                <a:close/>
                <a:moveTo>
                  <a:pt x="1105561" y="1054368"/>
                </a:moveTo>
                <a:lnTo>
                  <a:pt x="1122244" y="1029041"/>
                </a:lnTo>
                <a:cubicBezTo>
                  <a:pt x="1124124" y="1018909"/>
                  <a:pt x="1122174" y="1007886"/>
                  <a:pt x="1115950" y="998377"/>
                </a:cubicBezTo>
                <a:cubicBezTo>
                  <a:pt x="1103501" y="979358"/>
                  <a:pt x="1078667" y="973590"/>
                  <a:pt x="1060480" y="985494"/>
                </a:cubicBezTo>
                <a:cubicBezTo>
                  <a:pt x="1042294" y="997397"/>
                  <a:pt x="1037642" y="1022465"/>
                  <a:pt x="1050091" y="1041484"/>
                </a:cubicBezTo>
                <a:lnTo>
                  <a:pt x="1075674" y="1059522"/>
                </a:lnTo>
                <a:close/>
                <a:moveTo>
                  <a:pt x="3278144" y="408583"/>
                </a:moveTo>
                <a:lnTo>
                  <a:pt x="3306957" y="385876"/>
                </a:lnTo>
                <a:lnTo>
                  <a:pt x="3326385" y="352197"/>
                </a:lnTo>
                <a:lnTo>
                  <a:pt x="3333507" y="310954"/>
                </a:lnTo>
                <a:cubicBezTo>
                  <a:pt x="3333507" y="296324"/>
                  <a:pt x="3330970" y="282387"/>
                  <a:pt x="3326384" y="269711"/>
                </a:cubicBezTo>
                <a:cubicBezTo>
                  <a:pt x="3321797" y="257035"/>
                  <a:pt x="3315159" y="245619"/>
                  <a:pt x="3306957" y="236032"/>
                </a:cubicBezTo>
                <a:cubicBezTo>
                  <a:pt x="3290553" y="216858"/>
                  <a:pt x="3267892" y="204998"/>
                  <a:pt x="3242861" y="204998"/>
                </a:cubicBezTo>
                <a:cubicBezTo>
                  <a:pt x="3230345" y="204998"/>
                  <a:pt x="3218422" y="207963"/>
                  <a:pt x="3207578" y="213325"/>
                </a:cubicBezTo>
                <a:cubicBezTo>
                  <a:pt x="3196733" y="218686"/>
                  <a:pt x="3186967" y="226445"/>
                  <a:pt x="3178765" y="236032"/>
                </a:cubicBezTo>
                <a:cubicBezTo>
                  <a:pt x="3162361" y="255206"/>
                  <a:pt x="3152215" y="281695"/>
                  <a:pt x="3152215" y="310954"/>
                </a:cubicBezTo>
                <a:cubicBezTo>
                  <a:pt x="3152215" y="325583"/>
                  <a:pt x="3154751" y="339520"/>
                  <a:pt x="3159338" y="352197"/>
                </a:cubicBezTo>
                <a:lnTo>
                  <a:pt x="3178765" y="385876"/>
                </a:lnTo>
                <a:lnTo>
                  <a:pt x="3207578" y="408584"/>
                </a:lnTo>
                <a:lnTo>
                  <a:pt x="3242861" y="416910"/>
                </a:lnTo>
                <a:close/>
                <a:moveTo>
                  <a:pt x="2473064" y="652996"/>
                </a:moveTo>
                <a:lnTo>
                  <a:pt x="2483637" y="646668"/>
                </a:lnTo>
                <a:lnTo>
                  <a:pt x="2485941" y="638629"/>
                </a:lnTo>
                <a:lnTo>
                  <a:pt x="2493858" y="634687"/>
                </a:lnTo>
                <a:lnTo>
                  <a:pt x="2499413" y="618565"/>
                </a:lnTo>
                <a:cubicBezTo>
                  <a:pt x="2499414" y="605972"/>
                  <a:pt x="2490920" y="595764"/>
                  <a:pt x="2480444" y="595764"/>
                </a:cubicBezTo>
                <a:cubicBezTo>
                  <a:pt x="2469966" y="595764"/>
                  <a:pt x="2461473" y="605972"/>
                  <a:pt x="2461474" y="618565"/>
                </a:cubicBezTo>
                <a:cubicBezTo>
                  <a:pt x="2461473" y="618733"/>
                  <a:pt x="2461475" y="618901"/>
                  <a:pt x="2461646" y="619065"/>
                </a:cubicBezTo>
                <a:lnTo>
                  <a:pt x="2458112" y="631391"/>
                </a:lnTo>
                <a:cubicBezTo>
                  <a:pt x="2458112" y="637357"/>
                  <a:pt x="2459786" y="642758"/>
                  <a:pt x="2462492" y="646668"/>
                </a:cubicBezTo>
                <a:close/>
                <a:moveTo>
                  <a:pt x="2700485" y="585890"/>
                </a:moveTo>
                <a:lnTo>
                  <a:pt x="2715980" y="575465"/>
                </a:lnTo>
                <a:lnTo>
                  <a:pt x="2726427" y="560003"/>
                </a:lnTo>
                <a:lnTo>
                  <a:pt x="2730258" y="541069"/>
                </a:lnTo>
                <a:cubicBezTo>
                  <a:pt x="2730257" y="534352"/>
                  <a:pt x="2728893" y="527954"/>
                  <a:pt x="2726427" y="522134"/>
                </a:cubicBezTo>
                <a:cubicBezTo>
                  <a:pt x="2723960" y="516315"/>
                  <a:pt x="2720390" y="511074"/>
                  <a:pt x="2715980" y="506672"/>
                </a:cubicBezTo>
                <a:cubicBezTo>
                  <a:pt x="2707158" y="497869"/>
                  <a:pt x="2694971" y="492425"/>
                  <a:pt x="2681511" y="492425"/>
                </a:cubicBezTo>
                <a:cubicBezTo>
                  <a:pt x="2674780" y="492425"/>
                  <a:pt x="2668368" y="493786"/>
                  <a:pt x="2662536" y="496248"/>
                </a:cubicBezTo>
                <a:cubicBezTo>
                  <a:pt x="2656704" y="498709"/>
                  <a:pt x="2651452" y="502271"/>
                  <a:pt x="2647041" y="506672"/>
                </a:cubicBezTo>
                <a:cubicBezTo>
                  <a:pt x="2638220" y="515475"/>
                  <a:pt x="2632764" y="527636"/>
                  <a:pt x="2632763" y="541069"/>
                </a:cubicBezTo>
                <a:cubicBezTo>
                  <a:pt x="2632763" y="547785"/>
                  <a:pt x="2634128" y="554183"/>
                  <a:pt x="2636594" y="560003"/>
                </a:cubicBezTo>
                <a:lnTo>
                  <a:pt x="2647041" y="575465"/>
                </a:lnTo>
                <a:lnTo>
                  <a:pt x="2662536" y="585890"/>
                </a:lnTo>
                <a:lnTo>
                  <a:pt x="2681510" y="589713"/>
                </a:lnTo>
                <a:close/>
                <a:moveTo>
                  <a:pt x="3103845" y="477521"/>
                </a:moveTo>
                <a:lnTo>
                  <a:pt x="3128399" y="458896"/>
                </a:lnTo>
                <a:lnTo>
                  <a:pt x="3144953" y="431272"/>
                </a:lnTo>
                <a:lnTo>
                  <a:pt x="3151023" y="397443"/>
                </a:lnTo>
                <a:cubicBezTo>
                  <a:pt x="3151023" y="385444"/>
                  <a:pt x="3148862" y="374012"/>
                  <a:pt x="3144953" y="363614"/>
                </a:cubicBezTo>
                <a:cubicBezTo>
                  <a:pt x="3141044" y="353217"/>
                  <a:pt x="3135388" y="343853"/>
                  <a:pt x="3128399" y="335990"/>
                </a:cubicBezTo>
                <a:cubicBezTo>
                  <a:pt x="3114420" y="320262"/>
                  <a:pt x="3095109" y="310535"/>
                  <a:pt x="3073778" y="310535"/>
                </a:cubicBezTo>
                <a:cubicBezTo>
                  <a:pt x="3063113" y="310535"/>
                  <a:pt x="3052953" y="312967"/>
                  <a:pt x="3043711" y="317365"/>
                </a:cubicBezTo>
                <a:cubicBezTo>
                  <a:pt x="3034470" y="321762"/>
                  <a:pt x="3026147" y="328126"/>
                  <a:pt x="3019158" y="335990"/>
                </a:cubicBezTo>
                <a:cubicBezTo>
                  <a:pt x="3005179" y="351717"/>
                  <a:pt x="2996533" y="373444"/>
                  <a:pt x="2996533" y="397443"/>
                </a:cubicBezTo>
                <a:cubicBezTo>
                  <a:pt x="2996533" y="409442"/>
                  <a:pt x="2998695" y="420874"/>
                  <a:pt x="3002604" y="431272"/>
                </a:cubicBezTo>
                <a:lnTo>
                  <a:pt x="3019158" y="458896"/>
                </a:lnTo>
                <a:lnTo>
                  <a:pt x="3043711" y="477521"/>
                </a:lnTo>
                <a:lnTo>
                  <a:pt x="3073778" y="484351"/>
                </a:lnTo>
                <a:close/>
                <a:moveTo>
                  <a:pt x="426942" y="1277470"/>
                </a:moveTo>
                <a:lnTo>
                  <a:pt x="461024" y="1265114"/>
                </a:lnTo>
                <a:lnTo>
                  <a:pt x="485986" y="1238825"/>
                </a:lnTo>
                <a:lnTo>
                  <a:pt x="497658" y="1204045"/>
                </a:lnTo>
                <a:lnTo>
                  <a:pt x="495468" y="1165227"/>
                </a:lnTo>
                <a:cubicBezTo>
                  <a:pt x="492363" y="1152108"/>
                  <a:pt x="486853" y="1139058"/>
                  <a:pt x="478841" y="1126818"/>
                </a:cubicBezTo>
                <a:cubicBezTo>
                  <a:pt x="462817" y="1102336"/>
                  <a:pt x="439821" y="1085729"/>
                  <a:pt x="415595" y="1078670"/>
                </a:cubicBezTo>
                <a:cubicBezTo>
                  <a:pt x="403482" y="1075140"/>
                  <a:pt x="391062" y="1073997"/>
                  <a:pt x="379052" y="1075450"/>
                </a:cubicBezTo>
                <a:cubicBezTo>
                  <a:pt x="367042" y="1076903"/>
                  <a:pt x="355442" y="1080952"/>
                  <a:pt x="344970" y="1087806"/>
                </a:cubicBezTo>
                <a:cubicBezTo>
                  <a:pt x="324026" y="1101515"/>
                  <a:pt x="311561" y="1123848"/>
                  <a:pt x="308336" y="1148875"/>
                </a:cubicBezTo>
                <a:cubicBezTo>
                  <a:pt x="306724" y="1161388"/>
                  <a:pt x="307422" y="1174575"/>
                  <a:pt x="310526" y="1187694"/>
                </a:cubicBezTo>
                <a:cubicBezTo>
                  <a:pt x="313631" y="1200811"/>
                  <a:pt x="319141" y="1213862"/>
                  <a:pt x="327153" y="1226103"/>
                </a:cubicBezTo>
                <a:lnTo>
                  <a:pt x="355700" y="1256710"/>
                </a:lnTo>
                <a:lnTo>
                  <a:pt x="390399" y="1274250"/>
                </a:lnTo>
                <a:close/>
                <a:moveTo>
                  <a:pt x="1234411" y="1041067"/>
                </a:moveTo>
                <a:lnTo>
                  <a:pt x="1239791" y="1029982"/>
                </a:lnTo>
                <a:cubicBezTo>
                  <a:pt x="1239914" y="1025229"/>
                  <a:pt x="1238357" y="1019793"/>
                  <a:pt x="1235089" y="1014801"/>
                </a:cubicBezTo>
                <a:lnTo>
                  <a:pt x="1225382" y="1006423"/>
                </a:lnTo>
                <a:cubicBezTo>
                  <a:pt x="1225435" y="1006192"/>
                  <a:pt x="1225345" y="1006051"/>
                  <a:pt x="1225252" y="1005911"/>
                </a:cubicBezTo>
                <a:cubicBezTo>
                  <a:pt x="1218356" y="995374"/>
                  <a:pt x="1205660" y="991484"/>
                  <a:pt x="1196893" y="997222"/>
                </a:cubicBezTo>
                <a:cubicBezTo>
                  <a:pt x="1188127" y="1002959"/>
                  <a:pt x="1186611" y="1016152"/>
                  <a:pt x="1193508" y="1026688"/>
                </a:cubicBezTo>
                <a:lnTo>
                  <a:pt x="1206985" y="1037135"/>
                </a:lnTo>
                <a:lnTo>
                  <a:pt x="1215769" y="1036098"/>
                </a:lnTo>
                <a:lnTo>
                  <a:pt x="1222099" y="1041562"/>
                </a:lnTo>
                <a:close/>
                <a:moveTo>
                  <a:pt x="1007376" y="1109467"/>
                </a:moveTo>
                <a:lnTo>
                  <a:pt x="1025346" y="1102274"/>
                </a:lnTo>
                <a:lnTo>
                  <a:pt x="1039128" y="1088684"/>
                </a:lnTo>
                <a:lnTo>
                  <a:pt x="1046383" y="1071475"/>
                </a:lnTo>
                <a:lnTo>
                  <a:pt x="1046656" y="1052817"/>
                </a:lnTo>
                <a:cubicBezTo>
                  <a:pt x="1045533" y="1046596"/>
                  <a:pt x="1043171" y="1040496"/>
                  <a:pt x="1039493" y="1034876"/>
                </a:cubicBezTo>
                <a:cubicBezTo>
                  <a:pt x="1032135" y="1023638"/>
                  <a:pt x="1020910" y="1016450"/>
                  <a:pt x="1008709" y="1013916"/>
                </a:cubicBezTo>
                <a:cubicBezTo>
                  <a:pt x="1002608" y="1012649"/>
                  <a:pt x="996263" y="1012545"/>
                  <a:pt x="990035" y="1013680"/>
                </a:cubicBezTo>
                <a:cubicBezTo>
                  <a:pt x="983807" y="1014814"/>
                  <a:pt x="977697" y="1017186"/>
                  <a:pt x="972065" y="1020873"/>
                </a:cubicBezTo>
                <a:cubicBezTo>
                  <a:pt x="960803" y="1028244"/>
                  <a:pt x="953587" y="1039473"/>
                  <a:pt x="951027" y="1051670"/>
                </a:cubicBezTo>
                <a:cubicBezTo>
                  <a:pt x="949748" y="1057769"/>
                  <a:pt x="949631" y="1064109"/>
                  <a:pt x="950754" y="1070329"/>
                </a:cubicBezTo>
                <a:cubicBezTo>
                  <a:pt x="951878" y="1076549"/>
                  <a:pt x="954240" y="1082649"/>
                  <a:pt x="957918" y="1088270"/>
                </a:cubicBezTo>
                <a:lnTo>
                  <a:pt x="971493" y="1102014"/>
                </a:lnTo>
                <a:lnTo>
                  <a:pt x="988702" y="1109230"/>
                </a:lnTo>
                <a:close/>
                <a:moveTo>
                  <a:pt x="2814540" y="576223"/>
                </a:moveTo>
                <a:lnTo>
                  <a:pt x="2830512" y="561916"/>
                </a:lnTo>
                <a:cubicBezTo>
                  <a:pt x="2835058" y="555876"/>
                  <a:pt x="2838737" y="548683"/>
                  <a:pt x="2841280" y="540696"/>
                </a:cubicBezTo>
                <a:cubicBezTo>
                  <a:pt x="2843822" y="532709"/>
                  <a:pt x="2845229" y="523928"/>
                  <a:pt x="2845228" y="514710"/>
                </a:cubicBezTo>
                <a:cubicBezTo>
                  <a:pt x="2845229" y="505493"/>
                  <a:pt x="2843823" y="496712"/>
                  <a:pt x="2841280" y="488725"/>
                </a:cubicBezTo>
                <a:cubicBezTo>
                  <a:pt x="2838737" y="480738"/>
                  <a:pt x="2835058" y="473545"/>
                  <a:pt x="2830512" y="467505"/>
                </a:cubicBezTo>
                <a:cubicBezTo>
                  <a:pt x="2821419" y="455424"/>
                  <a:pt x="2808857" y="447951"/>
                  <a:pt x="2794982" y="447952"/>
                </a:cubicBezTo>
                <a:cubicBezTo>
                  <a:pt x="2788044" y="447952"/>
                  <a:pt x="2781434" y="449820"/>
                  <a:pt x="2775423" y="453198"/>
                </a:cubicBezTo>
                <a:cubicBezTo>
                  <a:pt x="2757388" y="463332"/>
                  <a:pt x="2744735" y="487058"/>
                  <a:pt x="2744735" y="514711"/>
                </a:cubicBezTo>
                <a:lnTo>
                  <a:pt x="2748683" y="540696"/>
                </a:lnTo>
                <a:lnTo>
                  <a:pt x="2759452" y="561916"/>
                </a:lnTo>
                <a:lnTo>
                  <a:pt x="2775423" y="576223"/>
                </a:lnTo>
                <a:lnTo>
                  <a:pt x="2794982" y="581470"/>
                </a:lnTo>
                <a:close/>
                <a:moveTo>
                  <a:pt x="2949835" y="538042"/>
                </a:moveTo>
                <a:lnTo>
                  <a:pt x="2970004" y="522357"/>
                </a:lnTo>
                <a:lnTo>
                  <a:pt x="2983602" y="499093"/>
                </a:lnTo>
                <a:lnTo>
                  <a:pt x="2988589" y="470605"/>
                </a:lnTo>
                <a:cubicBezTo>
                  <a:pt x="2988588" y="460499"/>
                  <a:pt x="2986813" y="450872"/>
                  <a:pt x="2983602" y="442116"/>
                </a:cubicBezTo>
                <a:cubicBezTo>
                  <a:pt x="2980391" y="433360"/>
                  <a:pt x="2975745" y="425474"/>
                  <a:pt x="2970004" y="418852"/>
                </a:cubicBezTo>
                <a:cubicBezTo>
                  <a:pt x="2958522" y="405608"/>
                  <a:pt x="2942659" y="397416"/>
                  <a:pt x="2925137" y="397416"/>
                </a:cubicBezTo>
                <a:cubicBezTo>
                  <a:pt x="2916375" y="397415"/>
                  <a:pt x="2908029" y="399464"/>
                  <a:pt x="2900438" y="403167"/>
                </a:cubicBezTo>
                <a:cubicBezTo>
                  <a:pt x="2892847" y="406871"/>
                  <a:pt x="2886010" y="412230"/>
                  <a:pt x="2880269" y="418852"/>
                </a:cubicBezTo>
                <a:cubicBezTo>
                  <a:pt x="2868786" y="432097"/>
                  <a:pt x="2861684" y="450394"/>
                  <a:pt x="2861685" y="470605"/>
                </a:cubicBezTo>
                <a:cubicBezTo>
                  <a:pt x="2861685" y="480710"/>
                  <a:pt x="2863460" y="490337"/>
                  <a:pt x="2866671" y="499093"/>
                </a:cubicBezTo>
                <a:lnTo>
                  <a:pt x="2880269" y="522357"/>
                </a:lnTo>
                <a:lnTo>
                  <a:pt x="2900438" y="538042"/>
                </a:lnTo>
                <a:lnTo>
                  <a:pt x="2925137" y="543794"/>
                </a:lnTo>
                <a:close/>
                <a:moveTo>
                  <a:pt x="610534" y="1239695"/>
                </a:moveTo>
                <a:lnTo>
                  <a:pt x="639431" y="1228944"/>
                </a:lnTo>
                <a:lnTo>
                  <a:pt x="660848" y="1206762"/>
                </a:lnTo>
                <a:lnTo>
                  <a:pt x="671192" y="1177732"/>
                </a:lnTo>
                <a:lnTo>
                  <a:pt x="669914" y="1145553"/>
                </a:lnTo>
                <a:cubicBezTo>
                  <a:pt x="667490" y="1134712"/>
                  <a:pt x="663038" y="1123963"/>
                  <a:pt x="656467" y="1113924"/>
                </a:cubicBezTo>
                <a:cubicBezTo>
                  <a:pt x="643324" y="1093844"/>
                  <a:pt x="624191" y="1080399"/>
                  <a:pt x="603882" y="1074896"/>
                </a:cubicBezTo>
                <a:cubicBezTo>
                  <a:pt x="593727" y="1072144"/>
                  <a:pt x="583278" y="1071377"/>
                  <a:pt x="573138" y="1072759"/>
                </a:cubicBezTo>
                <a:cubicBezTo>
                  <a:pt x="562997" y="1074141"/>
                  <a:pt x="553164" y="1077670"/>
                  <a:pt x="544240" y="1083511"/>
                </a:cubicBezTo>
                <a:cubicBezTo>
                  <a:pt x="526393" y="1095193"/>
                  <a:pt x="515562" y="1113907"/>
                  <a:pt x="512479" y="1134722"/>
                </a:cubicBezTo>
                <a:cubicBezTo>
                  <a:pt x="510938" y="1145129"/>
                  <a:pt x="511333" y="1156061"/>
                  <a:pt x="513757" y="1166901"/>
                </a:cubicBezTo>
                <a:cubicBezTo>
                  <a:pt x="516181" y="1177742"/>
                  <a:pt x="520633" y="1188491"/>
                  <a:pt x="527204" y="1198531"/>
                </a:cubicBezTo>
                <a:lnTo>
                  <a:pt x="550810" y="1223511"/>
                </a:lnTo>
                <a:lnTo>
                  <a:pt x="579789" y="1237558"/>
                </a:lnTo>
                <a:close/>
                <a:moveTo>
                  <a:pt x="906651" y="1163841"/>
                </a:moveTo>
                <a:lnTo>
                  <a:pt x="925889" y="1157520"/>
                </a:lnTo>
                <a:lnTo>
                  <a:pt x="939380" y="1142418"/>
                </a:lnTo>
                <a:lnTo>
                  <a:pt x="944908" y="1121701"/>
                </a:lnTo>
                <a:lnTo>
                  <a:pt x="942297" y="1098048"/>
                </a:lnTo>
                <a:lnTo>
                  <a:pt x="931370" y="1074144"/>
                </a:lnTo>
                <a:cubicBezTo>
                  <a:pt x="916226" y="1051007"/>
                  <a:pt x="892645" y="1038085"/>
                  <a:pt x="872005" y="1039482"/>
                </a:cubicBezTo>
                <a:cubicBezTo>
                  <a:pt x="865126" y="1039948"/>
                  <a:pt x="858572" y="1042005"/>
                  <a:pt x="852767" y="1045805"/>
                </a:cubicBezTo>
                <a:cubicBezTo>
                  <a:pt x="841157" y="1053403"/>
                  <a:pt x="834739" y="1066535"/>
                  <a:pt x="833747" y="1081623"/>
                </a:cubicBezTo>
                <a:cubicBezTo>
                  <a:pt x="833252" y="1089166"/>
                  <a:pt x="834113" y="1097199"/>
                  <a:pt x="836359" y="1105275"/>
                </a:cubicBezTo>
                <a:cubicBezTo>
                  <a:pt x="838605" y="1113350"/>
                  <a:pt x="842238" y="1121467"/>
                  <a:pt x="847286" y="1129179"/>
                </a:cubicBezTo>
                <a:cubicBezTo>
                  <a:pt x="852334" y="1136892"/>
                  <a:pt x="858320" y="1143469"/>
                  <a:pt x="864821" y="1148759"/>
                </a:cubicBezTo>
                <a:cubicBezTo>
                  <a:pt x="871323" y="1154049"/>
                  <a:pt x="878340" y="1158053"/>
                  <a:pt x="885452" y="1160617"/>
                </a:cubicBezTo>
                <a:close/>
                <a:moveTo>
                  <a:pt x="772539" y="1205989"/>
                </a:moveTo>
                <a:lnTo>
                  <a:pt x="796354" y="1197276"/>
                </a:lnTo>
                <a:lnTo>
                  <a:pt x="813870" y="1178937"/>
                </a:lnTo>
                <a:lnTo>
                  <a:pt x="822155" y="1154767"/>
                </a:lnTo>
                <a:lnTo>
                  <a:pt x="820792" y="1127855"/>
                </a:lnTo>
                <a:cubicBezTo>
                  <a:pt x="818684" y="1118771"/>
                  <a:pt x="814897" y="1109744"/>
                  <a:pt x="809363" y="1101289"/>
                </a:cubicBezTo>
                <a:cubicBezTo>
                  <a:pt x="798295" y="1084377"/>
                  <a:pt x="782332" y="1072958"/>
                  <a:pt x="765470" y="1068164"/>
                </a:cubicBezTo>
                <a:cubicBezTo>
                  <a:pt x="757040" y="1065768"/>
                  <a:pt x="748385" y="1065028"/>
                  <a:pt x="740005" y="1066086"/>
                </a:cubicBezTo>
                <a:cubicBezTo>
                  <a:pt x="731626" y="1067145"/>
                  <a:pt x="723520" y="1070001"/>
                  <a:pt x="716190" y="1074801"/>
                </a:cubicBezTo>
                <a:cubicBezTo>
                  <a:pt x="701529" y="1084397"/>
                  <a:pt x="692743" y="1099938"/>
                  <a:pt x="690389" y="1117308"/>
                </a:cubicBezTo>
                <a:cubicBezTo>
                  <a:pt x="689212" y="1125993"/>
                  <a:pt x="689643" y="1135135"/>
                  <a:pt x="691752" y="1144220"/>
                </a:cubicBezTo>
                <a:cubicBezTo>
                  <a:pt x="693860" y="1153305"/>
                  <a:pt x="697648" y="1162332"/>
                  <a:pt x="703181" y="1170788"/>
                </a:cubicBezTo>
                <a:lnTo>
                  <a:pt x="722956" y="1191893"/>
                </a:lnTo>
                <a:lnTo>
                  <a:pt x="747074" y="1203911"/>
                </a:lnTo>
                <a:close/>
                <a:moveTo>
                  <a:pt x="2560034" y="697896"/>
                </a:moveTo>
                <a:lnTo>
                  <a:pt x="2570606" y="691568"/>
                </a:lnTo>
                <a:lnTo>
                  <a:pt x="2574986" y="676291"/>
                </a:lnTo>
                <a:cubicBezTo>
                  <a:pt x="2574985" y="664359"/>
                  <a:pt x="2568292" y="654686"/>
                  <a:pt x="2560034" y="654686"/>
                </a:cubicBezTo>
                <a:cubicBezTo>
                  <a:pt x="2557945" y="654686"/>
                  <a:pt x="2555955" y="655305"/>
                  <a:pt x="2554956" y="657725"/>
                </a:cubicBezTo>
                <a:lnTo>
                  <a:pt x="2560109" y="640292"/>
                </a:lnTo>
                <a:cubicBezTo>
                  <a:pt x="2560110" y="623674"/>
                  <a:pt x="2550496" y="610203"/>
                  <a:pt x="2538636" y="610203"/>
                </a:cubicBezTo>
                <a:cubicBezTo>
                  <a:pt x="2528519" y="610203"/>
                  <a:pt x="2520037" y="620005"/>
                  <a:pt x="2519186" y="633445"/>
                </a:cubicBezTo>
                <a:cubicBezTo>
                  <a:pt x="2512038" y="634310"/>
                  <a:pt x="2506926" y="643013"/>
                  <a:pt x="2506926" y="653439"/>
                </a:cubicBezTo>
                <a:cubicBezTo>
                  <a:pt x="2506926" y="659405"/>
                  <a:pt x="2508600" y="664807"/>
                  <a:pt x="2511305" y="668716"/>
                </a:cubicBezTo>
                <a:lnTo>
                  <a:pt x="2521878" y="675045"/>
                </a:lnTo>
                <a:lnTo>
                  <a:pt x="2532451" y="668717"/>
                </a:lnTo>
                <a:lnTo>
                  <a:pt x="2532924" y="667067"/>
                </a:lnTo>
                <a:lnTo>
                  <a:pt x="2538636" y="670381"/>
                </a:lnTo>
                <a:lnTo>
                  <a:pt x="2548401" y="664714"/>
                </a:lnTo>
                <a:lnTo>
                  <a:pt x="2545082" y="676291"/>
                </a:lnTo>
                <a:cubicBezTo>
                  <a:pt x="2545082" y="682257"/>
                  <a:pt x="2546755" y="687658"/>
                  <a:pt x="2549461" y="691568"/>
                </a:cubicBezTo>
                <a:close/>
                <a:moveTo>
                  <a:pt x="1186232" y="1126264"/>
                </a:moveTo>
                <a:lnTo>
                  <a:pt x="1191613" y="1115179"/>
                </a:lnTo>
                <a:cubicBezTo>
                  <a:pt x="1191736" y="1110426"/>
                  <a:pt x="1190178" y="1104990"/>
                  <a:pt x="1186911" y="1099999"/>
                </a:cubicBezTo>
                <a:lnTo>
                  <a:pt x="1177793" y="1092130"/>
                </a:lnTo>
                <a:lnTo>
                  <a:pt x="1189067" y="1091523"/>
                </a:lnTo>
                <a:lnTo>
                  <a:pt x="1192032" y="1085622"/>
                </a:lnTo>
                <a:lnTo>
                  <a:pt x="1193331" y="1086744"/>
                </a:lnTo>
                <a:lnTo>
                  <a:pt x="1205643" y="1086248"/>
                </a:lnTo>
                <a:lnTo>
                  <a:pt x="1211024" y="1075162"/>
                </a:lnTo>
                <a:cubicBezTo>
                  <a:pt x="1211146" y="1070410"/>
                  <a:pt x="1209588" y="1064974"/>
                  <a:pt x="1206321" y="1059982"/>
                </a:cubicBezTo>
                <a:cubicBezTo>
                  <a:pt x="1200611" y="1051258"/>
                  <a:pt x="1191568" y="1046776"/>
                  <a:pt x="1185113" y="1049967"/>
                </a:cubicBezTo>
                <a:cubicBezTo>
                  <a:pt x="1177041" y="1039188"/>
                  <a:pt x="1164576" y="1035632"/>
                  <a:pt x="1156111" y="1041172"/>
                </a:cubicBezTo>
                <a:cubicBezTo>
                  <a:pt x="1146187" y="1047667"/>
                  <a:pt x="1145521" y="1064204"/>
                  <a:pt x="1154622" y="1078108"/>
                </a:cubicBezTo>
                <a:lnTo>
                  <a:pt x="1168481" y="1089872"/>
                </a:lnTo>
                <a:cubicBezTo>
                  <a:pt x="1166320" y="1088394"/>
                  <a:pt x="1164316" y="1088966"/>
                  <a:pt x="1162568" y="1090110"/>
                </a:cubicBezTo>
                <a:cubicBezTo>
                  <a:pt x="1155659" y="1094633"/>
                  <a:pt x="1155356" y="1106392"/>
                  <a:pt x="1161890" y="1116376"/>
                </a:cubicBezTo>
                <a:lnTo>
                  <a:pt x="1173921" y="1126759"/>
                </a:lnTo>
                <a:close/>
                <a:moveTo>
                  <a:pt x="2682595" y="697315"/>
                </a:moveTo>
                <a:lnTo>
                  <a:pt x="2705374" y="685523"/>
                </a:lnTo>
                <a:lnTo>
                  <a:pt x="2714809" y="657055"/>
                </a:lnTo>
                <a:cubicBezTo>
                  <a:pt x="2714810" y="634820"/>
                  <a:pt x="2700387" y="616795"/>
                  <a:pt x="2682594" y="616794"/>
                </a:cubicBezTo>
                <a:cubicBezTo>
                  <a:pt x="2664802" y="616794"/>
                  <a:pt x="2650378" y="634820"/>
                  <a:pt x="2650380" y="657055"/>
                </a:cubicBezTo>
                <a:cubicBezTo>
                  <a:pt x="2650380" y="668172"/>
                  <a:pt x="2653985" y="678237"/>
                  <a:pt x="2659815" y="685523"/>
                </a:cubicBezTo>
                <a:close/>
                <a:moveTo>
                  <a:pt x="2624019" y="726251"/>
                </a:moveTo>
                <a:lnTo>
                  <a:pt x="2634592" y="719923"/>
                </a:lnTo>
                <a:lnTo>
                  <a:pt x="2638971" y="704646"/>
                </a:lnTo>
                <a:cubicBezTo>
                  <a:pt x="2638971" y="692714"/>
                  <a:pt x="2632277" y="683041"/>
                  <a:pt x="2624019" y="683041"/>
                </a:cubicBezTo>
                <a:cubicBezTo>
                  <a:pt x="2623702" y="683041"/>
                  <a:pt x="2623386" y="683055"/>
                  <a:pt x="2623119" y="683580"/>
                </a:cubicBezTo>
                <a:lnTo>
                  <a:pt x="2619763" y="681572"/>
                </a:lnTo>
                <a:lnTo>
                  <a:pt x="2626120" y="678063"/>
                </a:lnTo>
                <a:lnTo>
                  <a:pt x="2633824" y="653285"/>
                </a:lnTo>
                <a:cubicBezTo>
                  <a:pt x="2633825" y="633932"/>
                  <a:pt x="2622048" y="618243"/>
                  <a:pt x="2607519" y="618243"/>
                </a:cubicBezTo>
                <a:cubicBezTo>
                  <a:pt x="2592992" y="618243"/>
                  <a:pt x="2581214" y="633932"/>
                  <a:pt x="2581215" y="653285"/>
                </a:cubicBezTo>
                <a:cubicBezTo>
                  <a:pt x="2581215" y="662961"/>
                  <a:pt x="2584160" y="671722"/>
                  <a:pt x="2588920" y="678063"/>
                </a:cubicBezTo>
                <a:lnTo>
                  <a:pt x="2604112" y="686447"/>
                </a:lnTo>
                <a:lnTo>
                  <a:pt x="2600121" y="700370"/>
                </a:lnTo>
                <a:cubicBezTo>
                  <a:pt x="2600121" y="706336"/>
                  <a:pt x="2601795" y="711737"/>
                  <a:pt x="2604500" y="715647"/>
                </a:cubicBezTo>
                <a:lnTo>
                  <a:pt x="2615073" y="721975"/>
                </a:lnTo>
                <a:lnTo>
                  <a:pt x="2615974" y="721436"/>
                </a:lnTo>
                <a:close/>
                <a:moveTo>
                  <a:pt x="1083367" y="1192899"/>
                </a:moveTo>
                <a:lnTo>
                  <a:pt x="1095969" y="1170557"/>
                </a:lnTo>
                <a:cubicBezTo>
                  <a:pt x="1096857" y="1161268"/>
                  <a:pt x="1094361" y="1150872"/>
                  <a:pt x="1088273" y="1141571"/>
                </a:cubicBezTo>
                <a:cubicBezTo>
                  <a:pt x="1076097" y="1122965"/>
                  <a:pt x="1054157" y="1115782"/>
                  <a:pt x="1039270" y="1125526"/>
                </a:cubicBezTo>
                <a:cubicBezTo>
                  <a:pt x="1024383" y="1135271"/>
                  <a:pt x="1022187" y="1158252"/>
                  <a:pt x="1034364" y="1176855"/>
                </a:cubicBezTo>
                <a:lnTo>
                  <a:pt x="1057849" y="1195507"/>
                </a:lnTo>
                <a:close/>
                <a:moveTo>
                  <a:pt x="2777751" y="696059"/>
                </a:moveTo>
                <a:lnTo>
                  <a:pt x="2805580" y="684004"/>
                </a:lnTo>
                <a:lnTo>
                  <a:pt x="2817107" y="654901"/>
                </a:lnTo>
                <a:cubicBezTo>
                  <a:pt x="2817107" y="632170"/>
                  <a:pt x="2799487" y="613743"/>
                  <a:pt x="2777751" y="613743"/>
                </a:cubicBezTo>
                <a:cubicBezTo>
                  <a:pt x="2756015" y="613743"/>
                  <a:pt x="2738395" y="632170"/>
                  <a:pt x="2738395" y="654901"/>
                </a:cubicBezTo>
                <a:cubicBezTo>
                  <a:pt x="2738394" y="666266"/>
                  <a:pt x="2742800" y="676556"/>
                  <a:pt x="2749922" y="684004"/>
                </a:cubicBezTo>
                <a:close/>
                <a:moveTo>
                  <a:pt x="1148224" y="1185031"/>
                </a:moveTo>
                <a:lnTo>
                  <a:pt x="1152319" y="1176596"/>
                </a:lnTo>
                <a:lnTo>
                  <a:pt x="1153368" y="1176553"/>
                </a:lnTo>
                <a:lnTo>
                  <a:pt x="1158749" y="1165468"/>
                </a:lnTo>
                <a:cubicBezTo>
                  <a:pt x="1158871" y="1160716"/>
                  <a:pt x="1157313" y="1155280"/>
                  <a:pt x="1154046" y="1150288"/>
                </a:cubicBezTo>
                <a:lnTo>
                  <a:pt x="1143082" y="1140824"/>
                </a:lnTo>
                <a:lnTo>
                  <a:pt x="1151202" y="1125489"/>
                </a:lnTo>
                <a:cubicBezTo>
                  <a:pt x="1151712" y="1117577"/>
                  <a:pt x="1149378" y="1108634"/>
                  <a:pt x="1144079" y="1100538"/>
                </a:cubicBezTo>
                <a:cubicBezTo>
                  <a:pt x="1133481" y="1084344"/>
                  <a:pt x="1115034" y="1077668"/>
                  <a:pt x="1102879" y="1085623"/>
                </a:cubicBezTo>
                <a:cubicBezTo>
                  <a:pt x="1090723" y="1093580"/>
                  <a:pt x="1089461" y="1113157"/>
                  <a:pt x="1100060" y="1129349"/>
                </a:cubicBezTo>
                <a:lnTo>
                  <a:pt x="1120076" y="1145862"/>
                </a:lnTo>
                <a:lnTo>
                  <a:pt x="1127317" y="1145317"/>
                </a:lnTo>
                <a:lnTo>
                  <a:pt x="1125608" y="1148835"/>
                </a:lnTo>
                <a:cubicBezTo>
                  <a:pt x="1125098" y="1148542"/>
                  <a:pt x="1124825" y="1148703"/>
                  <a:pt x="1124560" y="1148876"/>
                </a:cubicBezTo>
                <a:cubicBezTo>
                  <a:pt x="1117651" y="1153399"/>
                  <a:pt x="1117347" y="1165158"/>
                  <a:pt x="1123882" y="1175142"/>
                </a:cubicBezTo>
                <a:lnTo>
                  <a:pt x="1135912" y="1185526"/>
                </a:lnTo>
                <a:close/>
                <a:moveTo>
                  <a:pt x="1003061" y="1243961"/>
                </a:moveTo>
                <a:lnTo>
                  <a:pt x="1019744" y="1218633"/>
                </a:lnTo>
                <a:cubicBezTo>
                  <a:pt x="1021624" y="1208501"/>
                  <a:pt x="1019675" y="1197479"/>
                  <a:pt x="1013450" y="1187970"/>
                </a:cubicBezTo>
                <a:cubicBezTo>
                  <a:pt x="1001002" y="1168951"/>
                  <a:pt x="976167" y="1163182"/>
                  <a:pt x="957981" y="1175086"/>
                </a:cubicBezTo>
                <a:cubicBezTo>
                  <a:pt x="939794" y="1186990"/>
                  <a:pt x="935143" y="1212058"/>
                  <a:pt x="947592" y="1231077"/>
                </a:cubicBezTo>
                <a:lnTo>
                  <a:pt x="973175" y="1249115"/>
                </a:lnTo>
                <a:close/>
                <a:moveTo>
                  <a:pt x="3467737" y="511082"/>
                </a:moveTo>
                <a:lnTo>
                  <a:pt x="3496550" y="488375"/>
                </a:lnTo>
                <a:lnTo>
                  <a:pt x="3515977" y="454696"/>
                </a:lnTo>
                <a:lnTo>
                  <a:pt x="3523100" y="413453"/>
                </a:lnTo>
                <a:cubicBezTo>
                  <a:pt x="3523100" y="398823"/>
                  <a:pt x="3520563" y="384886"/>
                  <a:pt x="3515977" y="372210"/>
                </a:cubicBezTo>
                <a:cubicBezTo>
                  <a:pt x="3511390" y="359534"/>
                  <a:pt x="3504752" y="348118"/>
                  <a:pt x="3496550" y="338531"/>
                </a:cubicBezTo>
                <a:cubicBezTo>
                  <a:pt x="3480146" y="319357"/>
                  <a:pt x="3457485" y="307497"/>
                  <a:pt x="3432454" y="307497"/>
                </a:cubicBezTo>
                <a:cubicBezTo>
                  <a:pt x="3419938" y="307497"/>
                  <a:pt x="3408015" y="310462"/>
                  <a:pt x="3397171" y="315824"/>
                </a:cubicBezTo>
                <a:cubicBezTo>
                  <a:pt x="3386326" y="321185"/>
                  <a:pt x="3376560" y="328944"/>
                  <a:pt x="3368358" y="338531"/>
                </a:cubicBezTo>
                <a:cubicBezTo>
                  <a:pt x="3351954" y="357705"/>
                  <a:pt x="3341808" y="384194"/>
                  <a:pt x="3341808" y="413453"/>
                </a:cubicBezTo>
                <a:cubicBezTo>
                  <a:pt x="3341808" y="428082"/>
                  <a:pt x="3344345" y="442019"/>
                  <a:pt x="3348931" y="454696"/>
                </a:cubicBezTo>
                <a:lnTo>
                  <a:pt x="3368359" y="488375"/>
                </a:lnTo>
                <a:lnTo>
                  <a:pt x="3397171" y="511083"/>
                </a:lnTo>
                <a:lnTo>
                  <a:pt x="3432454" y="519409"/>
                </a:lnTo>
                <a:close/>
                <a:moveTo>
                  <a:pt x="2662657" y="755495"/>
                </a:moveTo>
                <a:lnTo>
                  <a:pt x="2673230" y="749167"/>
                </a:lnTo>
                <a:lnTo>
                  <a:pt x="2675534" y="741128"/>
                </a:lnTo>
                <a:lnTo>
                  <a:pt x="2683450" y="737187"/>
                </a:lnTo>
                <a:lnTo>
                  <a:pt x="2689006" y="721065"/>
                </a:lnTo>
                <a:cubicBezTo>
                  <a:pt x="2689006" y="708472"/>
                  <a:pt x="2680513" y="698264"/>
                  <a:pt x="2670036" y="698264"/>
                </a:cubicBezTo>
                <a:cubicBezTo>
                  <a:pt x="2659559" y="698264"/>
                  <a:pt x="2651066" y="708472"/>
                  <a:pt x="2651066" y="721065"/>
                </a:cubicBezTo>
                <a:cubicBezTo>
                  <a:pt x="2651066" y="721233"/>
                  <a:pt x="2651068" y="721400"/>
                  <a:pt x="2651238" y="721564"/>
                </a:cubicBezTo>
                <a:lnTo>
                  <a:pt x="2647705" y="733890"/>
                </a:lnTo>
                <a:cubicBezTo>
                  <a:pt x="2647705" y="739856"/>
                  <a:pt x="2649379" y="745257"/>
                  <a:pt x="2652085" y="749167"/>
                </a:cubicBezTo>
                <a:close/>
                <a:moveTo>
                  <a:pt x="2890078" y="688389"/>
                </a:moveTo>
                <a:lnTo>
                  <a:pt x="2905573" y="677964"/>
                </a:lnTo>
                <a:lnTo>
                  <a:pt x="2916020" y="662502"/>
                </a:lnTo>
                <a:lnTo>
                  <a:pt x="2919851" y="643568"/>
                </a:lnTo>
                <a:cubicBezTo>
                  <a:pt x="2919850" y="636851"/>
                  <a:pt x="2918486" y="630453"/>
                  <a:pt x="2916020" y="624633"/>
                </a:cubicBezTo>
                <a:cubicBezTo>
                  <a:pt x="2913553" y="618814"/>
                  <a:pt x="2909983" y="613573"/>
                  <a:pt x="2905573" y="609171"/>
                </a:cubicBezTo>
                <a:cubicBezTo>
                  <a:pt x="2896750" y="600368"/>
                  <a:pt x="2884564" y="594924"/>
                  <a:pt x="2871104" y="594924"/>
                </a:cubicBezTo>
                <a:cubicBezTo>
                  <a:pt x="2864372" y="594924"/>
                  <a:pt x="2857961" y="596285"/>
                  <a:pt x="2852129" y="598747"/>
                </a:cubicBezTo>
                <a:cubicBezTo>
                  <a:pt x="2846297" y="601208"/>
                  <a:pt x="2841045" y="604770"/>
                  <a:pt x="2836634" y="609171"/>
                </a:cubicBezTo>
                <a:cubicBezTo>
                  <a:pt x="2827813" y="617974"/>
                  <a:pt x="2822357" y="630135"/>
                  <a:pt x="2822356" y="643568"/>
                </a:cubicBezTo>
                <a:cubicBezTo>
                  <a:pt x="2822356" y="650284"/>
                  <a:pt x="2823721" y="656682"/>
                  <a:pt x="2826187" y="662502"/>
                </a:cubicBezTo>
                <a:lnTo>
                  <a:pt x="2836634" y="677964"/>
                </a:lnTo>
                <a:lnTo>
                  <a:pt x="2852129" y="688389"/>
                </a:lnTo>
                <a:lnTo>
                  <a:pt x="2871103" y="692212"/>
                </a:lnTo>
                <a:close/>
                <a:moveTo>
                  <a:pt x="3293439" y="580020"/>
                </a:moveTo>
                <a:lnTo>
                  <a:pt x="3317992" y="561395"/>
                </a:lnTo>
                <a:lnTo>
                  <a:pt x="3334546" y="533771"/>
                </a:lnTo>
                <a:lnTo>
                  <a:pt x="3340617" y="499942"/>
                </a:lnTo>
                <a:cubicBezTo>
                  <a:pt x="3340616" y="487943"/>
                  <a:pt x="3338455" y="476511"/>
                  <a:pt x="3334546" y="466113"/>
                </a:cubicBezTo>
                <a:cubicBezTo>
                  <a:pt x="3330637" y="455716"/>
                  <a:pt x="3324981" y="446352"/>
                  <a:pt x="3317992" y="438489"/>
                </a:cubicBezTo>
                <a:cubicBezTo>
                  <a:pt x="3304013" y="422761"/>
                  <a:pt x="3284702" y="413034"/>
                  <a:pt x="3263371" y="413034"/>
                </a:cubicBezTo>
                <a:cubicBezTo>
                  <a:pt x="3252706" y="413034"/>
                  <a:pt x="3242546" y="415466"/>
                  <a:pt x="3233304" y="419864"/>
                </a:cubicBezTo>
                <a:cubicBezTo>
                  <a:pt x="3224063" y="424261"/>
                  <a:pt x="3215740" y="430625"/>
                  <a:pt x="3208751" y="438489"/>
                </a:cubicBezTo>
                <a:cubicBezTo>
                  <a:pt x="3194772" y="454216"/>
                  <a:pt x="3186126" y="475943"/>
                  <a:pt x="3186126" y="499942"/>
                </a:cubicBezTo>
                <a:cubicBezTo>
                  <a:pt x="3186126" y="511941"/>
                  <a:pt x="3188288" y="523373"/>
                  <a:pt x="3192197" y="533771"/>
                </a:cubicBezTo>
                <a:lnTo>
                  <a:pt x="3208751" y="561395"/>
                </a:lnTo>
                <a:lnTo>
                  <a:pt x="3233304" y="580020"/>
                </a:lnTo>
                <a:lnTo>
                  <a:pt x="3263371" y="586850"/>
                </a:lnTo>
                <a:close/>
                <a:moveTo>
                  <a:pt x="324443" y="1467062"/>
                </a:moveTo>
                <a:lnTo>
                  <a:pt x="358525" y="1454707"/>
                </a:lnTo>
                <a:lnTo>
                  <a:pt x="383486" y="1428418"/>
                </a:lnTo>
                <a:lnTo>
                  <a:pt x="395158" y="1393638"/>
                </a:lnTo>
                <a:lnTo>
                  <a:pt x="392969" y="1354819"/>
                </a:lnTo>
                <a:cubicBezTo>
                  <a:pt x="389864" y="1341700"/>
                  <a:pt x="384353" y="1328650"/>
                  <a:pt x="376342" y="1316410"/>
                </a:cubicBezTo>
                <a:cubicBezTo>
                  <a:pt x="360318" y="1291929"/>
                  <a:pt x="337322" y="1275322"/>
                  <a:pt x="313096" y="1268263"/>
                </a:cubicBezTo>
                <a:cubicBezTo>
                  <a:pt x="300983" y="1264733"/>
                  <a:pt x="288562" y="1263590"/>
                  <a:pt x="276552" y="1265043"/>
                </a:cubicBezTo>
                <a:cubicBezTo>
                  <a:pt x="264542" y="1266496"/>
                  <a:pt x="252943" y="1270544"/>
                  <a:pt x="242470" y="1277399"/>
                </a:cubicBezTo>
                <a:cubicBezTo>
                  <a:pt x="221527" y="1291107"/>
                  <a:pt x="209061" y="1313441"/>
                  <a:pt x="205837" y="1338468"/>
                </a:cubicBezTo>
                <a:cubicBezTo>
                  <a:pt x="204224" y="1350981"/>
                  <a:pt x="204922" y="1364168"/>
                  <a:pt x="208027" y="1377286"/>
                </a:cubicBezTo>
                <a:cubicBezTo>
                  <a:pt x="211131" y="1390404"/>
                  <a:pt x="216641" y="1403454"/>
                  <a:pt x="224654" y="1415695"/>
                </a:cubicBezTo>
                <a:lnTo>
                  <a:pt x="253200" y="1446303"/>
                </a:lnTo>
                <a:lnTo>
                  <a:pt x="287899" y="1463843"/>
                </a:lnTo>
                <a:close/>
                <a:moveTo>
                  <a:pt x="1131911" y="1230659"/>
                </a:moveTo>
                <a:lnTo>
                  <a:pt x="1137291" y="1219575"/>
                </a:lnTo>
                <a:cubicBezTo>
                  <a:pt x="1137414" y="1214821"/>
                  <a:pt x="1135857" y="1209386"/>
                  <a:pt x="1132590" y="1204394"/>
                </a:cubicBezTo>
                <a:lnTo>
                  <a:pt x="1122883" y="1196015"/>
                </a:lnTo>
                <a:cubicBezTo>
                  <a:pt x="1122936" y="1195785"/>
                  <a:pt x="1122846" y="1195644"/>
                  <a:pt x="1122754" y="1195504"/>
                </a:cubicBezTo>
                <a:cubicBezTo>
                  <a:pt x="1115857" y="1184967"/>
                  <a:pt x="1103161" y="1181077"/>
                  <a:pt x="1094395" y="1186815"/>
                </a:cubicBezTo>
                <a:cubicBezTo>
                  <a:pt x="1085628" y="1192553"/>
                  <a:pt x="1084113" y="1205745"/>
                  <a:pt x="1091009" y="1216282"/>
                </a:cubicBezTo>
                <a:lnTo>
                  <a:pt x="1104487" y="1226728"/>
                </a:lnTo>
                <a:lnTo>
                  <a:pt x="1113269" y="1225691"/>
                </a:lnTo>
                <a:lnTo>
                  <a:pt x="1119599" y="1231155"/>
                </a:lnTo>
                <a:close/>
                <a:moveTo>
                  <a:pt x="904876" y="1299059"/>
                </a:moveTo>
                <a:lnTo>
                  <a:pt x="922846" y="1291866"/>
                </a:lnTo>
                <a:lnTo>
                  <a:pt x="936628" y="1278276"/>
                </a:lnTo>
                <a:lnTo>
                  <a:pt x="943884" y="1261068"/>
                </a:lnTo>
                <a:lnTo>
                  <a:pt x="944157" y="1242409"/>
                </a:lnTo>
                <a:cubicBezTo>
                  <a:pt x="943033" y="1236189"/>
                  <a:pt x="940671" y="1230088"/>
                  <a:pt x="936993" y="1224469"/>
                </a:cubicBezTo>
                <a:cubicBezTo>
                  <a:pt x="929636" y="1213230"/>
                  <a:pt x="918411" y="1206043"/>
                  <a:pt x="906209" y="1203508"/>
                </a:cubicBezTo>
                <a:cubicBezTo>
                  <a:pt x="900108" y="1202242"/>
                  <a:pt x="893763" y="1202138"/>
                  <a:pt x="887536" y="1203272"/>
                </a:cubicBezTo>
                <a:cubicBezTo>
                  <a:pt x="881307" y="1204406"/>
                  <a:pt x="875198" y="1206779"/>
                  <a:pt x="869565" y="1210465"/>
                </a:cubicBezTo>
                <a:cubicBezTo>
                  <a:pt x="858303" y="1217837"/>
                  <a:pt x="851089" y="1229066"/>
                  <a:pt x="848527" y="1241263"/>
                </a:cubicBezTo>
                <a:cubicBezTo>
                  <a:pt x="847248" y="1247361"/>
                  <a:pt x="847131" y="1253702"/>
                  <a:pt x="848254" y="1259922"/>
                </a:cubicBezTo>
                <a:cubicBezTo>
                  <a:pt x="849378" y="1266142"/>
                  <a:pt x="851741" y="1272242"/>
                  <a:pt x="855418" y="1277863"/>
                </a:cubicBezTo>
                <a:lnTo>
                  <a:pt x="868993" y="1291607"/>
                </a:lnTo>
                <a:lnTo>
                  <a:pt x="886202" y="1298822"/>
                </a:lnTo>
                <a:close/>
                <a:moveTo>
                  <a:pt x="3004133" y="678722"/>
                </a:moveTo>
                <a:lnTo>
                  <a:pt x="3020105" y="664415"/>
                </a:lnTo>
                <a:cubicBezTo>
                  <a:pt x="3024651" y="658375"/>
                  <a:pt x="3028330" y="651182"/>
                  <a:pt x="3030873" y="643195"/>
                </a:cubicBezTo>
                <a:cubicBezTo>
                  <a:pt x="3033415" y="635208"/>
                  <a:pt x="3034822" y="626427"/>
                  <a:pt x="3034821" y="617209"/>
                </a:cubicBezTo>
                <a:cubicBezTo>
                  <a:pt x="3034822" y="607992"/>
                  <a:pt x="3033416" y="599211"/>
                  <a:pt x="3030873" y="591224"/>
                </a:cubicBezTo>
                <a:cubicBezTo>
                  <a:pt x="3028330" y="583237"/>
                  <a:pt x="3024651" y="576044"/>
                  <a:pt x="3020105" y="570004"/>
                </a:cubicBezTo>
                <a:cubicBezTo>
                  <a:pt x="3011012" y="557923"/>
                  <a:pt x="2998450" y="550450"/>
                  <a:pt x="2984575" y="550451"/>
                </a:cubicBezTo>
                <a:cubicBezTo>
                  <a:pt x="2977637" y="550451"/>
                  <a:pt x="2971026" y="552319"/>
                  <a:pt x="2965015" y="555697"/>
                </a:cubicBezTo>
                <a:cubicBezTo>
                  <a:pt x="2946980" y="565831"/>
                  <a:pt x="2934328" y="589557"/>
                  <a:pt x="2934327" y="617210"/>
                </a:cubicBezTo>
                <a:lnTo>
                  <a:pt x="2938276" y="643195"/>
                </a:lnTo>
                <a:lnTo>
                  <a:pt x="2949045" y="664415"/>
                </a:lnTo>
                <a:lnTo>
                  <a:pt x="2965016" y="678722"/>
                </a:lnTo>
                <a:lnTo>
                  <a:pt x="2984575" y="683969"/>
                </a:lnTo>
                <a:close/>
                <a:moveTo>
                  <a:pt x="3139428" y="640541"/>
                </a:moveTo>
                <a:lnTo>
                  <a:pt x="3159597" y="624856"/>
                </a:lnTo>
                <a:lnTo>
                  <a:pt x="3173195" y="601592"/>
                </a:lnTo>
                <a:lnTo>
                  <a:pt x="3178182" y="573104"/>
                </a:lnTo>
                <a:cubicBezTo>
                  <a:pt x="3178181" y="562998"/>
                  <a:pt x="3176406" y="553371"/>
                  <a:pt x="3173195" y="544615"/>
                </a:cubicBezTo>
                <a:cubicBezTo>
                  <a:pt x="3169984" y="535859"/>
                  <a:pt x="3165338" y="527973"/>
                  <a:pt x="3159597" y="521351"/>
                </a:cubicBezTo>
                <a:cubicBezTo>
                  <a:pt x="3148115" y="508107"/>
                  <a:pt x="3132252" y="499915"/>
                  <a:pt x="3114730" y="499915"/>
                </a:cubicBezTo>
                <a:cubicBezTo>
                  <a:pt x="3105968" y="499914"/>
                  <a:pt x="3097622" y="501963"/>
                  <a:pt x="3090031" y="505666"/>
                </a:cubicBezTo>
                <a:cubicBezTo>
                  <a:pt x="3082440" y="509370"/>
                  <a:pt x="3075603" y="514729"/>
                  <a:pt x="3069862" y="521351"/>
                </a:cubicBezTo>
                <a:cubicBezTo>
                  <a:pt x="3058379" y="534596"/>
                  <a:pt x="3051277" y="552893"/>
                  <a:pt x="3051277" y="573104"/>
                </a:cubicBezTo>
                <a:cubicBezTo>
                  <a:pt x="3051278" y="583209"/>
                  <a:pt x="3053053" y="592836"/>
                  <a:pt x="3056264" y="601592"/>
                </a:cubicBezTo>
                <a:lnTo>
                  <a:pt x="3069862" y="624856"/>
                </a:lnTo>
                <a:lnTo>
                  <a:pt x="3090031" y="640541"/>
                </a:lnTo>
                <a:lnTo>
                  <a:pt x="3114729" y="646293"/>
                </a:lnTo>
                <a:close/>
                <a:moveTo>
                  <a:pt x="508034" y="1429288"/>
                </a:moveTo>
                <a:lnTo>
                  <a:pt x="536932" y="1418536"/>
                </a:lnTo>
                <a:lnTo>
                  <a:pt x="558348" y="1396355"/>
                </a:lnTo>
                <a:lnTo>
                  <a:pt x="568692" y="1367325"/>
                </a:lnTo>
                <a:lnTo>
                  <a:pt x="567414" y="1335146"/>
                </a:lnTo>
                <a:cubicBezTo>
                  <a:pt x="564991" y="1324305"/>
                  <a:pt x="560539" y="1313556"/>
                  <a:pt x="553968" y="1303516"/>
                </a:cubicBezTo>
                <a:cubicBezTo>
                  <a:pt x="540824" y="1283436"/>
                  <a:pt x="521691" y="1269992"/>
                  <a:pt x="501382" y="1264489"/>
                </a:cubicBezTo>
                <a:cubicBezTo>
                  <a:pt x="491228" y="1261737"/>
                  <a:pt x="480779" y="1260970"/>
                  <a:pt x="470638" y="1262352"/>
                </a:cubicBezTo>
                <a:cubicBezTo>
                  <a:pt x="460497" y="1263733"/>
                  <a:pt x="450664" y="1267263"/>
                  <a:pt x="441741" y="1273103"/>
                </a:cubicBezTo>
                <a:cubicBezTo>
                  <a:pt x="423893" y="1284785"/>
                  <a:pt x="413062" y="1303500"/>
                  <a:pt x="409980" y="1324315"/>
                </a:cubicBezTo>
                <a:cubicBezTo>
                  <a:pt x="408438" y="1334722"/>
                  <a:pt x="408834" y="1345654"/>
                  <a:pt x="411257" y="1356494"/>
                </a:cubicBezTo>
                <a:cubicBezTo>
                  <a:pt x="413681" y="1367335"/>
                  <a:pt x="418134" y="1378084"/>
                  <a:pt x="424705" y="1388123"/>
                </a:cubicBezTo>
                <a:lnTo>
                  <a:pt x="448310" y="1413104"/>
                </a:lnTo>
                <a:lnTo>
                  <a:pt x="477289" y="1427151"/>
                </a:lnTo>
                <a:close/>
                <a:moveTo>
                  <a:pt x="804151" y="1353433"/>
                </a:moveTo>
                <a:lnTo>
                  <a:pt x="823389" y="1347113"/>
                </a:lnTo>
                <a:lnTo>
                  <a:pt x="836881" y="1332011"/>
                </a:lnTo>
                <a:lnTo>
                  <a:pt x="842409" y="1311294"/>
                </a:lnTo>
                <a:lnTo>
                  <a:pt x="839798" y="1287641"/>
                </a:lnTo>
                <a:lnTo>
                  <a:pt x="828871" y="1263737"/>
                </a:lnTo>
                <a:cubicBezTo>
                  <a:pt x="813726" y="1240600"/>
                  <a:pt x="790147" y="1227677"/>
                  <a:pt x="769507" y="1229075"/>
                </a:cubicBezTo>
                <a:cubicBezTo>
                  <a:pt x="762627" y="1229540"/>
                  <a:pt x="756073" y="1231598"/>
                  <a:pt x="750268" y="1235397"/>
                </a:cubicBezTo>
                <a:cubicBezTo>
                  <a:pt x="738658" y="1242995"/>
                  <a:pt x="732240" y="1256128"/>
                  <a:pt x="731248" y="1271216"/>
                </a:cubicBezTo>
                <a:cubicBezTo>
                  <a:pt x="730752" y="1278759"/>
                  <a:pt x="731613" y="1286792"/>
                  <a:pt x="733859" y="1294868"/>
                </a:cubicBezTo>
                <a:cubicBezTo>
                  <a:pt x="736106" y="1302943"/>
                  <a:pt x="739738" y="1311060"/>
                  <a:pt x="744787" y="1318772"/>
                </a:cubicBezTo>
                <a:cubicBezTo>
                  <a:pt x="749834" y="1326485"/>
                  <a:pt x="755820" y="1333061"/>
                  <a:pt x="762322" y="1338352"/>
                </a:cubicBezTo>
                <a:cubicBezTo>
                  <a:pt x="768823" y="1343642"/>
                  <a:pt x="775841" y="1347646"/>
                  <a:pt x="782952" y="1350210"/>
                </a:cubicBezTo>
                <a:close/>
                <a:moveTo>
                  <a:pt x="670039" y="1395582"/>
                </a:moveTo>
                <a:lnTo>
                  <a:pt x="693855" y="1386868"/>
                </a:lnTo>
                <a:lnTo>
                  <a:pt x="711370" y="1368530"/>
                </a:lnTo>
                <a:lnTo>
                  <a:pt x="719656" y="1344360"/>
                </a:lnTo>
                <a:lnTo>
                  <a:pt x="718293" y="1317448"/>
                </a:lnTo>
                <a:cubicBezTo>
                  <a:pt x="716184" y="1308363"/>
                  <a:pt x="712397" y="1299336"/>
                  <a:pt x="706864" y="1290881"/>
                </a:cubicBezTo>
                <a:cubicBezTo>
                  <a:pt x="695795" y="1273970"/>
                  <a:pt x="679833" y="1262550"/>
                  <a:pt x="662971" y="1257757"/>
                </a:cubicBezTo>
                <a:cubicBezTo>
                  <a:pt x="654541" y="1255360"/>
                  <a:pt x="645885" y="1254621"/>
                  <a:pt x="637506" y="1255679"/>
                </a:cubicBezTo>
                <a:cubicBezTo>
                  <a:pt x="629126" y="1256738"/>
                  <a:pt x="621021" y="1259594"/>
                  <a:pt x="613690" y="1264393"/>
                </a:cubicBezTo>
                <a:cubicBezTo>
                  <a:pt x="599029" y="1273989"/>
                  <a:pt x="590243" y="1289531"/>
                  <a:pt x="587889" y="1306901"/>
                </a:cubicBezTo>
                <a:cubicBezTo>
                  <a:pt x="586712" y="1315585"/>
                  <a:pt x="587144" y="1324728"/>
                  <a:pt x="589252" y="1333813"/>
                </a:cubicBezTo>
                <a:cubicBezTo>
                  <a:pt x="591361" y="1342897"/>
                  <a:pt x="595148" y="1351924"/>
                  <a:pt x="600682" y="1360381"/>
                </a:cubicBezTo>
                <a:lnTo>
                  <a:pt x="620456" y="1381486"/>
                </a:lnTo>
                <a:lnTo>
                  <a:pt x="644574" y="1393504"/>
                </a:lnTo>
                <a:close/>
                <a:moveTo>
                  <a:pt x="2749627" y="800395"/>
                </a:moveTo>
                <a:lnTo>
                  <a:pt x="2760199" y="794067"/>
                </a:lnTo>
                <a:lnTo>
                  <a:pt x="2764579" y="778790"/>
                </a:lnTo>
                <a:cubicBezTo>
                  <a:pt x="2764578" y="766858"/>
                  <a:pt x="2757885" y="757185"/>
                  <a:pt x="2749627" y="757185"/>
                </a:cubicBezTo>
                <a:cubicBezTo>
                  <a:pt x="2747538" y="757185"/>
                  <a:pt x="2745548" y="757804"/>
                  <a:pt x="2744548" y="760225"/>
                </a:cubicBezTo>
                <a:lnTo>
                  <a:pt x="2749702" y="742792"/>
                </a:lnTo>
                <a:cubicBezTo>
                  <a:pt x="2749702" y="726174"/>
                  <a:pt x="2740088" y="712703"/>
                  <a:pt x="2728228" y="712703"/>
                </a:cubicBezTo>
                <a:cubicBezTo>
                  <a:pt x="2718112" y="712703"/>
                  <a:pt x="2709630" y="722504"/>
                  <a:pt x="2708778" y="735945"/>
                </a:cubicBezTo>
                <a:cubicBezTo>
                  <a:pt x="2701631" y="736810"/>
                  <a:pt x="2696519" y="745512"/>
                  <a:pt x="2696519" y="755938"/>
                </a:cubicBezTo>
                <a:cubicBezTo>
                  <a:pt x="2696519" y="761904"/>
                  <a:pt x="2698193" y="767306"/>
                  <a:pt x="2700898" y="771215"/>
                </a:cubicBezTo>
                <a:lnTo>
                  <a:pt x="2711471" y="777544"/>
                </a:lnTo>
                <a:lnTo>
                  <a:pt x="2722044" y="771216"/>
                </a:lnTo>
                <a:lnTo>
                  <a:pt x="2722517" y="769566"/>
                </a:lnTo>
                <a:lnTo>
                  <a:pt x="2728228" y="772881"/>
                </a:lnTo>
                <a:lnTo>
                  <a:pt x="2737993" y="767213"/>
                </a:lnTo>
                <a:lnTo>
                  <a:pt x="2734675" y="778790"/>
                </a:lnTo>
                <a:cubicBezTo>
                  <a:pt x="2734675" y="784756"/>
                  <a:pt x="2736348" y="790157"/>
                  <a:pt x="2739054" y="794067"/>
                </a:cubicBezTo>
                <a:close/>
                <a:moveTo>
                  <a:pt x="1083733" y="1315857"/>
                </a:moveTo>
                <a:lnTo>
                  <a:pt x="1089114" y="1304772"/>
                </a:lnTo>
                <a:cubicBezTo>
                  <a:pt x="1089236" y="1300018"/>
                  <a:pt x="1087678" y="1294583"/>
                  <a:pt x="1084411" y="1289591"/>
                </a:cubicBezTo>
                <a:lnTo>
                  <a:pt x="1075295" y="1281722"/>
                </a:lnTo>
                <a:lnTo>
                  <a:pt x="1086569" y="1281116"/>
                </a:lnTo>
                <a:lnTo>
                  <a:pt x="1089532" y="1275215"/>
                </a:lnTo>
                <a:lnTo>
                  <a:pt x="1090831" y="1276337"/>
                </a:lnTo>
                <a:lnTo>
                  <a:pt x="1103144" y="1275841"/>
                </a:lnTo>
                <a:lnTo>
                  <a:pt x="1108524" y="1264755"/>
                </a:lnTo>
                <a:cubicBezTo>
                  <a:pt x="1108646" y="1260003"/>
                  <a:pt x="1107089" y="1254566"/>
                  <a:pt x="1103821" y="1249575"/>
                </a:cubicBezTo>
                <a:cubicBezTo>
                  <a:pt x="1098112" y="1240851"/>
                  <a:pt x="1089069" y="1236370"/>
                  <a:pt x="1082615" y="1239560"/>
                </a:cubicBezTo>
                <a:cubicBezTo>
                  <a:pt x="1074541" y="1228781"/>
                  <a:pt x="1062077" y="1225225"/>
                  <a:pt x="1053613" y="1230765"/>
                </a:cubicBezTo>
                <a:cubicBezTo>
                  <a:pt x="1043689" y="1237260"/>
                  <a:pt x="1043023" y="1253797"/>
                  <a:pt x="1052124" y="1267701"/>
                </a:cubicBezTo>
                <a:lnTo>
                  <a:pt x="1065983" y="1279465"/>
                </a:lnTo>
                <a:cubicBezTo>
                  <a:pt x="1063820" y="1277987"/>
                  <a:pt x="1061816" y="1278559"/>
                  <a:pt x="1060069" y="1279703"/>
                </a:cubicBezTo>
                <a:cubicBezTo>
                  <a:pt x="1053159" y="1284225"/>
                  <a:pt x="1052856" y="1295984"/>
                  <a:pt x="1059390" y="1305968"/>
                </a:cubicBezTo>
                <a:lnTo>
                  <a:pt x="1071421" y="1316352"/>
                </a:lnTo>
                <a:close/>
                <a:moveTo>
                  <a:pt x="2872187" y="799815"/>
                </a:moveTo>
                <a:lnTo>
                  <a:pt x="2894966" y="788023"/>
                </a:lnTo>
                <a:lnTo>
                  <a:pt x="2904401" y="759555"/>
                </a:lnTo>
                <a:cubicBezTo>
                  <a:pt x="2904402" y="737320"/>
                  <a:pt x="2889979" y="719295"/>
                  <a:pt x="2872186" y="719294"/>
                </a:cubicBezTo>
                <a:cubicBezTo>
                  <a:pt x="2854395" y="719294"/>
                  <a:pt x="2839971" y="737320"/>
                  <a:pt x="2839972" y="759555"/>
                </a:cubicBezTo>
                <a:cubicBezTo>
                  <a:pt x="2839972" y="770672"/>
                  <a:pt x="2843577" y="780737"/>
                  <a:pt x="2849407" y="788023"/>
                </a:cubicBezTo>
                <a:close/>
                <a:moveTo>
                  <a:pt x="2804666" y="824474"/>
                </a:moveTo>
                <a:lnTo>
                  <a:pt x="2815239" y="818146"/>
                </a:lnTo>
                <a:lnTo>
                  <a:pt x="2819618" y="802869"/>
                </a:lnTo>
                <a:cubicBezTo>
                  <a:pt x="2819618" y="793711"/>
                  <a:pt x="2815675" y="785884"/>
                  <a:pt x="2809356" y="784071"/>
                </a:cubicBezTo>
                <a:lnTo>
                  <a:pt x="2815713" y="780563"/>
                </a:lnTo>
                <a:lnTo>
                  <a:pt x="2823417" y="755785"/>
                </a:lnTo>
                <a:cubicBezTo>
                  <a:pt x="2823417" y="736432"/>
                  <a:pt x="2811640" y="720743"/>
                  <a:pt x="2797112" y="720743"/>
                </a:cubicBezTo>
                <a:cubicBezTo>
                  <a:pt x="2782584" y="720743"/>
                  <a:pt x="2770807" y="736432"/>
                  <a:pt x="2770807" y="755785"/>
                </a:cubicBezTo>
                <a:cubicBezTo>
                  <a:pt x="2770807" y="765461"/>
                  <a:pt x="2773752" y="774222"/>
                  <a:pt x="2778512" y="780563"/>
                </a:cubicBezTo>
                <a:lnTo>
                  <a:pt x="2793705" y="788946"/>
                </a:lnTo>
                <a:lnTo>
                  <a:pt x="2789714" y="802869"/>
                </a:lnTo>
                <a:cubicBezTo>
                  <a:pt x="2789714" y="808835"/>
                  <a:pt x="2791388" y="814236"/>
                  <a:pt x="2794093" y="818146"/>
                </a:cubicBezTo>
                <a:close/>
                <a:moveTo>
                  <a:pt x="980868" y="1382492"/>
                </a:moveTo>
                <a:lnTo>
                  <a:pt x="993471" y="1360150"/>
                </a:lnTo>
                <a:cubicBezTo>
                  <a:pt x="994358" y="1350861"/>
                  <a:pt x="991863" y="1340465"/>
                  <a:pt x="985774" y="1331164"/>
                </a:cubicBezTo>
                <a:cubicBezTo>
                  <a:pt x="973598" y="1312559"/>
                  <a:pt x="951658" y="1305376"/>
                  <a:pt x="936772" y="1315119"/>
                </a:cubicBezTo>
                <a:cubicBezTo>
                  <a:pt x="921885" y="1324864"/>
                  <a:pt x="919688" y="1347845"/>
                  <a:pt x="931866" y="1366448"/>
                </a:cubicBezTo>
                <a:lnTo>
                  <a:pt x="955351" y="1385100"/>
                </a:lnTo>
                <a:close/>
                <a:moveTo>
                  <a:pt x="1050868" y="1366146"/>
                </a:moveTo>
                <a:lnTo>
                  <a:pt x="1056249" y="1355061"/>
                </a:lnTo>
                <a:cubicBezTo>
                  <a:pt x="1056371" y="1350308"/>
                  <a:pt x="1054814" y="1344872"/>
                  <a:pt x="1051547" y="1339881"/>
                </a:cubicBezTo>
                <a:lnTo>
                  <a:pt x="1040582" y="1330417"/>
                </a:lnTo>
                <a:lnTo>
                  <a:pt x="1048703" y="1315082"/>
                </a:lnTo>
                <a:cubicBezTo>
                  <a:pt x="1049213" y="1307170"/>
                  <a:pt x="1046879" y="1298227"/>
                  <a:pt x="1041580" y="1290131"/>
                </a:cubicBezTo>
                <a:cubicBezTo>
                  <a:pt x="1030982" y="1273938"/>
                  <a:pt x="1012536" y="1267261"/>
                  <a:pt x="1000380" y="1275217"/>
                </a:cubicBezTo>
                <a:cubicBezTo>
                  <a:pt x="988224" y="1283173"/>
                  <a:pt x="986963" y="1302750"/>
                  <a:pt x="997561" y="1318943"/>
                </a:cubicBezTo>
                <a:lnTo>
                  <a:pt x="1017577" y="1335456"/>
                </a:lnTo>
                <a:lnTo>
                  <a:pt x="1024817" y="1334909"/>
                </a:lnTo>
                <a:cubicBezTo>
                  <a:pt x="1020523" y="1339887"/>
                  <a:pt x="1021510" y="1348595"/>
                  <a:pt x="1026526" y="1356258"/>
                </a:cubicBezTo>
                <a:lnTo>
                  <a:pt x="1038556" y="1366642"/>
                </a:lnTo>
                <a:close/>
                <a:moveTo>
                  <a:pt x="2967343" y="798559"/>
                </a:moveTo>
                <a:lnTo>
                  <a:pt x="2995172" y="786504"/>
                </a:lnTo>
                <a:lnTo>
                  <a:pt x="3006699" y="757401"/>
                </a:lnTo>
                <a:cubicBezTo>
                  <a:pt x="3006699" y="734670"/>
                  <a:pt x="2989079" y="716243"/>
                  <a:pt x="2967343" y="716243"/>
                </a:cubicBezTo>
                <a:cubicBezTo>
                  <a:pt x="2945607" y="716243"/>
                  <a:pt x="2927987" y="734670"/>
                  <a:pt x="2927987" y="757401"/>
                </a:cubicBezTo>
                <a:cubicBezTo>
                  <a:pt x="2927987" y="768766"/>
                  <a:pt x="2932392" y="779056"/>
                  <a:pt x="2939514" y="786504"/>
                </a:cubicBezTo>
                <a:close/>
                <a:moveTo>
                  <a:pt x="2859629" y="846365"/>
                </a:moveTo>
                <a:lnTo>
                  <a:pt x="2873043" y="839686"/>
                </a:lnTo>
                <a:lnTo>
                  <a:pt x="2878599" y="823564"/>
                </a:lnTo>
                <a:cubicBezTo>
                  <a:pt x="2878599" y="810971"/>
                  <a:pt x="2870106" y="800763"/>
                  <a:pt x="2859629" y="800763"/>
                </a:cubicBezTo>
                <a:cubicBezTo>
                  <a:pt x="2849152" y="800763"/>
                  <a:pt x="2840659" y="810971"/>
                  <a:pt x="2840659" y="823564"/>
                </a:cubicBezTo>
                <a:cubicBezTo>
                  <a:pt x="2840659" y="829860"/>
                  <a:pt x="2842782" y="835560"/>
                  <a:pt x="2846216" y="839687"/>
                </a:cubicBezTo>
                <a:close/>
                <a:moveTo>
                  <a:pt x="900563" y="1433553"/>
                </a:moveTo>
                <a:lnTo>
                  <a:pt x="917246" y="1408226"/>
                </a:lnTo>
                <a:cubicBezTo>
                  <a:pt x="919126" y="1398094"/>
                  <a:pt x="917176" y="1387072"/>
                  <a:pt x="910952" y="1377563"/>
                </a:cubicBezTo>
                <a:cubicBezTo>
                  <a:pt x="898503" y="1358544"/>
                  <a:pt x="873669" y="1352775"/>
                  <a:pt x="855482" y="1364679"/>
                </a:cubicBezTo>
                <a:cubicBezTo>
                  <a:pt x="837296" y="1376583"/>
                  <a:pt x="832645" y="1401651"/>
                  <a:pt x="845093" y="1420670"/>
                </a:cubicBezTo>
                <a:lnTo>
                  <a:pt x="870676" y="1438708"/>
                </a:lnTo>
                <a:close/>
                <a:moveTo>
                  <a:pt x="3657329" y="613582"/>
                </a:moveTo>
                <a:lnTo>
                  <a:pt x="3686142" y="590875"/>
                </a:lnTo>
                <a:lnTo>
                  <a:pt x="3705569" y="557196"/>
                </a:lnTo>
                <a:lnTo>
                  <a:pt x="3712692" y="515953"/>
                </a:lnTo>
                <a:cubicBezTo>
                  <a:pt x="3712693" y="501323"/>
                  <a:pt x="3710155" y="487386"/>
                  <a:pt x="3705569" y="474710"/>
                </a:cubicBezTo>
                <a:cubicBezTo>
                  <a:pt x="3700982" y="462034"/>
                  <a:pt x="3694344" y="450618"/>
                  <a:pt x="3686142" y="441031"/>
                </a:cubicBezTo>
                <a:cubicBezTo>
                  <a:pt x="3669739" y="421857"/>
                  <a:pt x="3647077" y="409997"/>
                  <a:pt x="3622046" y="409997"/>
                </a:cubicBezTo>
                <a:cubicBezTo>
                  <a:pt x="3609530" y="409997"/>
                  <a:pt x="3597608" y="412962"/>
                  <a:pt x="3586763" y="418324"/>
                </a:cubicBezTo>
                <a:cubicBezTo>
                  <a:pt x="3575918" y="423685"/>
                  <a:pt x="3566152" y="431444"/>
                  <a:pt x="3557950" y="441031"/>
                </a:cubicBezTo>
                <a:cubicBezTo>
                  <a:pt x="3541546" y="460205"/>
                  <a:pt x="3531400" y="486694"/>
                  <a:pt x="3531400" y="515953"/>
                </a:cubicBezTo>
                <a:cubicBezTo>
                  <a:pt x="3531400" y="530582"/>
                  <a:pt x="3533936" y="544519"/>
                  <a:pt x="3538523" y="557196"/>
                </a:cubicBezTo>
                <a:lnTo>
                  <a:pt x="3557950" y="590875"/>
                </a:lnTo>
                <a:lnTo>
                  <a:pt x="3586763" y="613583"/>
                </a:lnTo>
                <a:lnTo>
                  <a:pt x="3622046" y="621909"/>
                </a:lnTo>
                <a:close/>
                <a:moveTo>
                  <a:pt x="3079670" y="790889"/>
                </a:moveTo>
                <a:lnTo>
                  <a:pt x="3095165" y="780464"/>
                </a:lnTo>
                <a:lnTo>
                  <a:pt x="3105612" y="765002"/>
                </a:lnTo>
                <a:lnTo>
                  <a:pt x="3109443" y="746068"/>
                </a:lnTo>
                <a:cubicBezTo>
                  <a:pt x="3109442" y="739351"/>
                  <a:pt x="3108078" y="732953"/>
                  <a:pt x="3105612" y="727133"/>
                </a:cubicBezTo>
                <a:cubicBezTo>
                  <a:pt x="3103145" y="721314"/>
                  <a:pt x="3099575" y="716073"/>
                  <a:pt x="3095165" y="711671"/>
                </a:cubicBezTo>
                <a:cubicBezTo>
                  <a:pt x="3086343" y="702868"/>
                  <a:pt x="3074156" y="697424"/>
                  <a:pt x="3060696" y="697424"/>
                </a:cubicBezTo>
                <a:cubicBezTo>
                  <a:pt x="3053965" y="697424"/>
                  <a:pt x="3047553" y="698785"/>
                  <a:pt x="3041721" y="701247"/>
                </a:cubicBezTo>
                <a:cubicBezTo>
                  <a:pt x="3035889" y="703708"/>
                  <a:pt x="3030637" y="707270"/>
                  <a:pt x="3026226" y="711671"/>
                </a:cubicBezTo>
                <a:cubicBezTo>
                  <a:pt x="3017405" y="720474"/>
                  <a:pt x="3011949" y="732635"/>
                  <a:pt x="3011948" y="746068"/>
                </a:cubicBezTo>
                <a:cubicBezTo>
                  <a:pt x="3011948" y="752784"/>
                  <a:pt x="3013313" y="759182"/>
                  <a:pt x="3015779" y="765002"/>
                </a:cubicBezTo>
                <a:lnTo>
                  <a:pt x="3026226" y="780464"/>
                </a:lnTo>
                <a:lnTo>
                  <a:pt x="3041721" y="790889"/>
                </a:lnTo>
                <a:lnTo>
                  <a:pt x="3060695" y="794712"/>
                </a:lnTo>
                <a:close/>
                <a:moveTo>
                  <a:pt x="1016869" y="1414563"/>
                </a:moveTo>
                <a:lnTo>
                  <a:pt x="1024434" y="1401630"/>
                </a:lnTo>
                <a:cubicBezTo>
                  <a:pt x="1025048" y="1396296"/>
                  <a:pt x="1023702" y="1390364"/>
                  <a:pt x="1020254" y="1385096"/>
                </a:cubicBezTo>
                <a:cubicBezTo>
                  <a:pt x="1013358" y="1374560"/>
                  <a:pt x="1000661" y="1370670"/>
                  <a:pt x="991895" y="1376408"/>
                </a:cubicBezTo>
                <a:cubicBezTo>
                  <a:pt x="983129" y="1382145"/>
                  <a:pt x="981613" y="1395338"/>
                  <a:pt x="988510" y="1405874"/>
                </a:cubicBezTo>
                <a:lnTo>
                  <a:pt x="1001988" y="1416321"/>
                </a:lnTo>
                <a:close/>
                <a:moveTo>
                  <a:pt x="3483030" y="682520"/>
                </a:moveTo>
                <a:lnTo>
                  <a:pt x="3507584" y="663895"/>
                </a:lnTo>
                <a:lnTo>
                  <a:pt x="3524138" y="636271"/>
                </a:lnTo>
                <a:lnTo>
                  <a:pt x="3530208" y="602442"/>
                </a:lnTo>
                <a:cubicBezTo>
                  <a:pt x="3530208" y="590443"/>
                  <a:pt x="3528047" y="579011"/>
                  <a:pt x="3524138" y="568613"/>
                </a:cubicBezTo>
                <a:cubicBezTo>
                  <a:pt x="3520229" y="558216"/>
                  <a:pt x="3514573" y="548852"/>
                  <a:pt x="3507584" y="540989"/>
                </a:cubicBezTo>
                <a:cubicBezTo>
                  <a:pt x="3493605" y="525261"/>
                  <a:pt x="3474294" y="515534"/>
                  <a:pt x="3452963" y="515534"/>
                </a:cubicBezTo>
                <a:cubicBezTo>
                  <a:pt x="3442298" y="515534"/>
                  <a:pt x="3432139" y="517966"/>
                  <a:pt x="3422896" y="522364"/>
                </a:cubicBezTo>
                <a:cubicBezTo>
                  <a:pt x="3413655" y="526761"/>
                  <a:pt x="3405332" y="533125"/>
                  <a:pt x="3398343" y="540989"/>
                </a:cubicBezTo>
                <a:cubicBezTo>
                  <a:pt x="3384364" y="556716"/>
                  <a:pt x="3375718" y="578443"/>
                  <a:pt x="3375718" y="602442"/>
                </a:cubicBezTo>
                <a:cubicBezTo>
                  <a:pt x="3375718" y="614441"/>
                  <a:pt x="3377880" y="625873"/>
                  <a:pt x="3381789" y="636271"/>
                </a:cubicBezTo>
                <a:lnTo>
                  <a:pt x="3398343" y="663895"/>
                </a:lnTo>
                <a:lnTo>
                  <a:pt x="3422896" y="682520"/>
                </a:lnTo>
                <a:lnTo>
                  <a:pt x="3452963" y="689350"/>
                </a:lnTo>
                <a:close/>
                <a:moveTo>
                  <a:pt x="221945" y="1656655"/>
                </a:moveTo>
                <a:lnTo>
                  <a:pt x="256027" y="1644300"/>
                </a:lnTo>
                <a:lnTo>
                  <a:pt x="280988" y="1618010"/>
                </a:lnTo>
                <a:lnTo>
                  <a:pt x="292660" y="1583231"/>
                </a:lnTo>
                <a:lnTo>
                  <a:pt x="290470" y="1544412"/>
                </a:lnTo>
                <a:cubicBezTo>
                  <a:pt x="287366" y="1531293"/>
                  <a:pt x="281855" y="1518243"/>
                  <a:pt x="273843" y="1506003"/>
                </a:cubicBezTo>
                <a:cubicBezTo>
                  <a:pt x="257820" y="1481522"/>
                  <a:pt x="234824" y="1464915"/>
                  <a:pt x="210598" y="1457856"/>
                </a:cubicBezTo>
                <a:cubicBezTo>
                  <a:pt x="198485" y="1454326"/>
                  <a:pt x="186064" y="1453183"/>
                  <a:pt x="174054" y="1454636"/>
                </a:cubicBezTo>
                <a:cubicBezTo>
                  <a:pt x="162044" y="1456089"/>
                  <a:pt x="150444" y="1460137"/>
                  <a:pt x="139972" y="1466992"/>
                </a:cubicBezTo>
                <a:cubicBezTo>
                  <a:pt x="119029" y="1480700"/>
                  <a:pt x="106563" y="1503034"/>
                  <a:pt x="103339" y="1528060"/>
                </a:cubicBezTo>
                <a:cubicBezTo>
                  <a:pt x="101726" y="1540574"/>
                  <a:pt x="102424" y="1553761"/>
                  <a:pt x="105528" y="1566879"/>
                </a:cubicBezTo>
                <a:cubicBezTo>
                  <a:pt x="108633" y="1579997"/>
                  <a:pt x="114143" y="1593047"/>
                  <a:pt x="122155" y="1605288"/>
                </a:cubicBezTo>
                <a:lnTo>
                  <a:pt x="150702" y="1635896"/>
                </a:lnTo>
                <a:lnTo>
                  <a:pt x="185401" y="1653436"/>
                </a:lnTo>
                <a:close/>
                <a:moveTo>
                  <a:pt x="802378" y="1488652"/>
                </a:moveTo>
                <a:lnTo>
                  <a:pt x="820348" y="1481459"/>
                </a:lnTo>
                <a:lnTo>
                  <a:pt x="834130" y="1467869"/>
                </a:lnTo>
                <a:lnTo>
                  <a:pt x="841386" y="1450661"/>
                </a:lnTo>
                <a:lnTo>
                  <a:pt x="841659" y="1432002"/>
                </a:lnTo>
                <a:cubicBezTo>
                  <a:pt x="840535" y="1425782"/>
                  <a:pt x="838173" y="1419681"/>
                  <a:pt x="834495" y="1414062"/>
                </a:cubicBezTo>
                <a:cubicBezTo>
                  <a:pt x="827137" y="1402823"/>
                  <a:pt x="815912" y="1395636"/>
                  <a:pt x="803711" y="1393101"/>
                </a:cubicBezTo>
                <a:cubicBezTo>
                  <a:pt x="797610" y="1391835"/>
                  <a:pt x="791265" y="1391731"/>
                  <a:pt x="785037" y="1392865"/>
                </a:cubicBezTo>
                <a:cubicBezTo>
                  <a:pt x="778809" y="1393999"/>
                  <a:pt x="772699" y="1396372"/>
                  <a:pt x="767067" y="1400058"/>
                </a:cubicBezTo>
                <a:cubicBezTo>
                  <a:pt x="755805" y="1407430"/>
                  <a:pt x="748590" y="1418659"/>
                  <a:pt x="746029" y="1430856"/>
                </a:cubicBezTo>
                <a:cubicBezTo>
                  <a:pt x="744750" y="1436954"/>
                  <a:pt x="744633" y="1443295"/>
                  <a:pt x="745756" y="1449514"/>
                </a:cubicBezTo>
                <a:cubicBezTo>
                  <a:pt x="746880" y="1455735"/>
                  <a:pt x="749243" y="1461835"/>
                  <a:pt x="752920" y="1467456"/>
                </a:cubicBezTo>
                <a:lnTo>
                  <a:pt x="766495" y="1481200"/>
                </a:lnTo>
                <a:lnTo>
                  <a:pt x="783704" y="1488415"/>
                </a:lnTo>
                <a:close/>
                <a:moveTo>
                  <a:pt x="3193725" y="781222"/>
                </a:moveTo>
                <a:lnTo>
                  <a:pt x="3209697" y="766915"/>
                </a:lnTo>
                <a:cubicBezTo>
                  <a:pt x="3214243" y="760875"/>
                  <a:pt x="3217922" y="753682"/>
                  <a:pt x="3220465" y="745695"/>
                </a:cubicBezTo>
                <a:cubicBezTo>
                  <a:pt x="3223007" y="737708"/>
                  <a:pt x="3224414" y="728927"/>
                  <a:pt x="3224413" y="719709"/>
                </a:cubicBezTo>
                <a:cubicBezTo>
                  <a:pt x="3224414" y="710492"/>
                  <a:pt x="3223008" y="701711"/>
                  <a:pt x="3220465" y="693724"/>
                </a:cubicBezTo>
                <a:cubicBezTo>
                  <a:pt x="3217922" y="685737"/>
                  <a:pt x="3214243" y="678544"/>
                  <a:pt x="3209697" y="672504"/>
                </a:cubicBezTo>
                <a:cubicBezTo>
                  <a:pt x="3200604" y="660423"/>
                  <a:pt x="3188042" y="652950"/>
                  <a:pt x="3174167" y="652951"/>
                </a:cubicBezTo>
                <a:cubicBezTo>
                  <a:pt x="3167229" y="652951"/>
                  <a:pt x="3160619" y="654819"/>
                  <a:pt x="3154608" y="658197"/>
                </a:cubicBezTo>
                <a:cubicBezTo>
                  <a:pt x="3136573" y="668331"/>
                  <a:pt x="3123920" y="692057"/>
                  <a:pt x="3123920" y="719710"/>
                </a:cubicBezTo>
                <a:lnTo>
                  <a:pt x="3127868" y="745695"/>
                </a:lnTo>
                <a:lnTo>
                  <a:pt x="3138637" y="766915"/>
                </a:lnTo>
                <a:lnTo>
                  <a:pt x="3154608" y="781222"/>
                </a:lnTo>
                <a:lnTo>
                  <a:pt x="3174167" y="786469"/>
                </a:lnTo>
                <a:close/>
                <a:moveTo>
                  <a:pt x="3329020" y="743041"/>
                </a:moveTo>
                <a:lnTo>
                  <a:pt x="3349189" y="727356"/>
                </a:lnTo>
                <a:lnTo>
                  <a:pt x="3362787" y="704092"/>
                </a:lnTo>
                <a:lnTo>
                  <a:pt x="3367774" y="675604"/>
                </a:lnTo>
                <a:cubicBezTo>
                  <a:pt x="3367773" y="665498"/>
                  <a:pt x="3365998" y="655871"/>
                  <a:pt x="3362787" y="647115"/>
                </a:cubicBezTo>
                <a:cubicBezTo>
                  <a:pt x="3359576" y="638359"/>
                  <a:pt x="3354930" y="630473"/>
                  <a:pt x="3349189" y="623851"/>
                </a:cubicBezTo>
                <a:cubicBezTo>
                  <a:pt x="3337707" y="610607"/>
                  <a:pt x="3321844" y="602415"/>
                  <a:pt x="3304322" y="602415"/>
                </a:cubicBezTo>
                <a:cubicBezTo>
                  <a:pt x="3295560" y="602414"/>
                  <a:pt x="3287214" y="604463"/>
                  <a:pt x="3279623" y="608166"/>
                </a:cubicBezTo>
                <a:cubicBezTo>
                  <a:pt x="3272032" y="611870"/>
                  <a:pt x="3265195" y="617229"/>
                  <a:pt x="3259454" y="623851"/>
                </a:cubicBezTo>
                <a:cubicBezTo>
                  <a:pt x="3247971" y="637096"/>
                  <a:pt x="3240869" y="655393"/>
                  <a:pt x="3240870" y="675604"/>
                </a:cubicBezTo>
                <a:cubicBezTo>
                  <a:pt x="3240870" y="685709"/>
                  <a:pt x="3242645" y="695336"/>
                  <a:pt x="3245856" y="704092"/>
                </a:cubicBezTo>
                <a:lnTo>
                  <a:pt x="3259454" y="727356"/>
                </a:lnTo>
                <a:lnTo>
                  <a:pt x="3279623" y="743041"/>
                </a:lnTo>
                <a:lnTo>
                  <a:pt x="3304322" y="748793"/>
                </a:lnTo>
                <a:close/>
                <a:moveTo>
                  <a:pt x="405536" y="1618881"/>
                </a:moveTo>
                <a:lnTo>
                  <a:pt x="434433" y="1608129"/>
                </a:lnTo>
                <a:lnTo>
                  <a:pt x="455850" y="1585948"/>
                </a:lnTo>
                <a:lnTo>
                  <a:pt x="466194" y="1556918"/>
                </a:lnTo>
                <a:lnTo>
                  <a:pt x="464916" y="1524739"/>
                </a:lnTo>
                <a:cubicBezTo>
                  <a:pt x="462492" y="1513898"/>
                  <a:pt x="458041" y="1503149"/>
                  <a:pt x="451469" y="1493109"/>
                </a:cubicBezTo>
                <a:cubicBezTo>
                  <a:pt x="438326" y="1473029"/>
                  <a:pt x="419193" y="1459585"/>
                  <a:pt x="398884" y="1454082"/>
                </a:cubicBezTo>
                <a:cubicBezTo>
                  <a:pt x="388729" y="1451330"/>
                  <a:pt x="378280" y="1450563"/>
                  <a:pt x="368140" y="1451945"/>
                </a:cubicBezTo>
                <a:cubicBezTo>
                  <a:pt x="357999" y="1453326"/>
                  <a:pt x="348166" y="1456856"/>
                  <a:pt x="339243" y="1462696"/>
                </a:cubicBezTo>
                <a:cubicBezTo>
                  <a:pt x="321395" y="1474378"/>
                  <a:pt x="310564" y="1493093"/>
                  <a:pt x="307481" y="1513908"/>
                </a:cubicBezTo>
                <a:cubicBezTo>
                  <a:pt x="305940" y="1524315"/>
                  <a:pt x="306336" y="1535247"/>
                  <a:pt x="308759" y="1546087"/>
                </a:cubicBezTo>
                <a:cubicBezTo>
                  <a:pt x="311183" y="1556928"/>
                  <a:pt x="315635" y="1567677"/>
                  <a:pt x="322207" y="1577716"/>
                </a:cubicBezTo>
                <a:lnTo>
                  <a:pt x="345812" y="1602697"/>
                </a:lnTo>
                <a:lnTo>
                  <a:pt x="374791" y="1616744"/>
                </a:lnTo>
                <a:close/>
                <a:moveTo>
                  <a:pt x="2917821" y="875380"/>
                </a:moveTo>
                <a:lnTo>
                  <a:pt x="2933005" y="866567"/>
                </a:lnTo>
                <a:lnTo>
                  <a:pt x="2939295" y="845291"/>
                </a:lnTo>
                <a:cubicBezTo>
                  <a:pt x="2939295" y="828673"/>
                  <a:pt x="2929681" y="815202"/>
                  <a:pt x="2917821" y="815202"/>
                </a:cubicBezTo>
                <a:cubicBezTo>
                  <a:pt x="2905961" y="815202"/>
                  <a:pt x="2896347" y="828673"/>
                  <a:pt x="2896347" y="845291"/>
                </a:cubicBezTo>
                <a:cubicBezTo>
                  <a:pt x="2896347" y="853600"/>
                  <a:pt x="2898750" y="861122"/>
                  <a:pt x="2902636" y="866567"/>
                </a:cubicBezTo>
                <a:close/>
                <a:moveTo>
                  <a:pt x="701653" y="1543026"/>
                </a:moveTo>
                <a:lnTo>
                  <a:pt x="720891" y="1536706"/>
                </a:lnTo>
                <a:lnTo>
                  <a:pt x="734383" y="1521604"/>
                </a:lnTo>
                <a:lnTo>
                  <a:pt x="739910" y="1500887"/>
                </a:lnTo>
                <a:lnTo>
                  <a:pt x="737300" y="1477234"/>
                </a:lnTo>
                <a:lnTo>
                  <a:pt x="726372" y="1453330"/>
                </a:lnTo>
                <a:cubicBezTo>
                  <a:pt x="711228" y="1430193"/>
                  <a:pt x="687648" y="1417270"/>
                  <a:pt x="667008" y="1418668"/>
                </a:cubicBezTo>
                <a:cubicBezTo>
                  <a:pt x="660128" y="1419134"/>
                  <a:pt x="653575" y="1421191"/>
                  <a:pt x="647770" y="1424990"/>
                </a:cubicBezTo>
                <a:cubicBezTo>
                  <a:pt x="636160" y="1432588"/>
                  <a:pt x="629742" y="1445720"/>
                  <a:pt x="628750" y="1460809"/>
                </a:cubicBezTo>
                <a:cubicBezTo>
                  <a:pt x="628254" y="1468352"/>
                  <a:pt x="629115" y="1476385"/>
                  <a:pt x="631361" y="1484461"/>
                </a:cubicBezTo>
                <a:cubicBezTo>
                  <a:pt x="633608" y="1492536"/>
                  <a:pt x="637240" y="1500653"/>
                  <a:pt x="642289" y="1508365"/>
                </a:cubicBezTo>
                <a:cubicBezTo>
                  <a:pt x="647336" y="1516078"/>
                  <a:pt x="653322" y="1522654"/>
                  <a:pt x="659823" y="1527945"/>
                </a:cubicBezTo>
                <a:cubicBezTo>
                  <a:pt x="666325" y="1533235"/>
                  <a:pt x="673343" y="1537239"/>
                  <a:pt x="680454" y="1539803"/>
                </a:cubicBezTo>
                <a:close/>
                <a:moveTo>
                  <a:pt x="567541" y="1585175"/>
                </a:moveTo>
                <a:lnTo>
                  <a:pt x="591356" y="1576462"/>
                </a:lnTo>
                <a:lnTo>
                  <a:pt x="608872" y="1558122"/>
                </a:lnTo>
                <a:lnTo>
                  <a:pt x="617158" y="1533953"/>
                </a:lnTo>
                <a:lnTo>
                  <a:pt x="615795" y="1507041"/>
                </a:lnTo>
                <a:cubicBezTo>
                  <a:pt x="613686" y="1497956"/>
                  <a:pt x="609899" y="1488929"/>
                  <a:pt x="604365" y="1480474"/>
                </a:cubicBezTo>
                <a:cubicBezTo>
                  <a:pt x="593297" y="1463563"/>
                  <a:pt x="577334" y="1452143"/>
                  <a:pt x="560473" y="1447350"/>
                </a:cubicBezTo>
                <a:cubicBezTo>
                  <a:pt x="552043" y="1444953"/>
                  <a:pt x="543387" y="1444214"/>
                  <a:pt x="535007" y="1445272"/>
                </a:cubicBezTo>
                <a:cubicBezTo>
                  <a:pt x="526628" y="1446331"/>
                  <a:pt x="518523" y="1449187"/>
                  <a:pt x="511192" y="1453986"/>
                </a:cubicBezTo>
                <a:cubicBezTo>
                  <a:pt x="496531" y="1463582"/>
                  <a:pt x="487745" y="1479124"/>
                  <a:pt x="485391" y="1496494"/>
                </a:cubicBezTo>
                <a:cubicBezTo>
                  <a:pt x="484214" y="1505178"/>
                  <a:pt x="484645" y="1514321"/>
                  <a:pt x="486754" y="1523406"/>
                </a:cubicBezTo>
                <a:cubicBezTo>
                  <a:pt x="488863" y="1532490"/>
                  <a:pt x="492650" y="1541517"/>
                  <a:pt x="498183" y="1549974"/>
                </a:cubicBezTo>
                <a:lnTo>
                  <a:pt x="517958" y="1571079"/>
                </a:lnTo>
                <a:lnTo>
                  <a:pt x="542076" y="1583097"/>
                </a:lnTo>
                <a:close/>
                <a:moveTo>
                  <a:pt x="984070" y="1470709"/>
                </a:moveTo>
                <a:lnTo>
                  <a:pt x="991949" y="1455019"/>
                </a:lnTo>
                <a:cubicBezTo>
                  <a:pt x="992218" y="1448335"/>
                  <a:pt x="990109" y="1440725"/>
                  <a:pt x="985559" y="1433773"/>
                </a:cubicBezTo>
                <a:cubicBezTo>
                  <a:pt x="976458" y="1419869"/>
                  <a:pt x="961036" y="1413863"/>
                  <a:pt x="951113" y="1420358"/>
                </a:cubicBezTo>
                <a:cubicBezTo>
                  <a:pt x="941190" y="1426853"/>
                  <a:pt x="940523" y="1443389"/>
                  <a:pt x="949624" y="1457294"/>
                </a:cubicBezTo>
                <a:lnTo>
                  <a:pt x="966539" y="1471651"/>
                </a:lnTo>
                <a:close/>
                <a:moveTo>
                  <a:pt x="2986705" y="893326"/>
                </a:moveTo>
                <a:lnTo>
                  <a:pt x="3005306" y="883062"/>
                </a:lnTo>
                <a:lnTo>
                  <a:pt x="3013010" y="858284"/>
                </a:lnTo>
                <a:cubicBezTo>
                  <a:pt x="3013010" y="838931"/>
                  <a:pt x="3001233" y="823242"/>
                  <a:pt x="2986705" y="823242"/>
                </a:cubicBezTo>
                <a:cubicBezTo>
                  <a:pt x="2972177" y="823242"/>
                  <a:pt x="2960400" y="838931"/>
                  <a:pt x="2960400" y="858284"/>
                </a:cubicBezTo>
                <a:cubicBezTo>
                  <a:pt x="2960400" y="867960"/>
                  <a:pt x="2963345" y="876721"/>
                  <a:pt x="2968105" y="883062"/>
                </a:cubicBezTo>
                <a:close/>
                <a:moveTo>
                  <a:pt x="936262" y="1523449"/>
                </a:moveTo>
                <a:lnTo>
                  <a:pt x="946204" y="1504675"/>
                </a:lnTo>
                <a:cubicBezTo>
                  <a:pt x="946714" y="1496763"/>
                  <a:pt x="944380" y="1487819"/>
                  <a:pt x="939081" y="1479723"/>
                </a:cubicBezTo>
                <a:cubicBezTo>
                  <a:pt x="928482" y="1463531"/>
                  <a:pt x="910036" y="1456853"/>
                  <a:pt x="897880" y="1464810"/>
                </a:cubicBezTo>
                <a:cubicBezTo>
                  <a:pt x="885725" y="1472766"/>
                  <a:pt x="884463" y="1492343"/>
                  <a:pt x="895062" y="1508535"/>
                </a:cubicBezTo>
                <a:lnTo>
                  <a:pt x="915077" y="1525048"/>
                </a:lnTo>
                <a:close/>
                <a:moveTo>
                  <a:pt x="3061780" y="902314"/>
                </a:moveTo>
                <a:lnTo>
                  <a:pt x="3084559" y="890522"/>
                </a:lnTo>
                <a:lnTo>
                  <a:pt x="3093994" y="862054"/>
                </a:lnTo>
                <a:cubicBezTo>
                  <a:pt x="3093995" y="839819"/>
                  <a:pt x="3079572" y="821794"/>
                  <a:pt x="3061779" y="821793"/>
                </a:cubicBezTo>
                <a:cubicBezTo>
                  <a:pt x="3043988" y="821793"/>
                  <a:pt x="3029564" y="839819"/>
                  <a:pt x="3029565" y="862054"/>
                </a:cubicBezTo>
                <a:cubicBezTo>
                  <a:pt x="3029565" y="873171"/>
                  <a:pt x="3033170" y="883236"/>
                  <a:pt x="3039000" y="890522"/>
                </a:cubicBezTo>
                <a:close/>
                <a:moveTo>
                  <a:pt x="878369" y="1572085"/>
                </a:moveTo>
                <a:lnTo>
                  <a:pt x="890971" y="1549743"/>
                </a:lnTo>
                <a:cubicBezTo>
                  <a:pt x="891859" y="1540454"/>
                  <a:pt x="889363" y="1530058"/>
                  <a:pt x="883275" y="1520756"/>
                </a:cubicBezTo>
                <a:cubicBezTo>
                  <a:pt x="871099" y="1502152"/>
                  <a:pt x="849158" y="1494968"/>
                  <a:pt x="834272" y="1504712"/>
                </a:cubicBezTo>
                <a:cubicBezTo>
                  <a:pt x="819385" y="1514457"/>
                  <a:pt x="817189" y="1537437"/>
                  <a:pt x="829367" y="1556041"/>
                </a:cubicBezTo>
                <a:lnTo>
                  <a:pt x="852852" y="1574693"/>
                </a:lnTo>
                <a:close/>
                <a:moveTo>
                  <a:pt x="3156936" y="901058"/>
                </a:moveTo>
                <a:lnTo>
                  <a:pt x="3184765" y="889003"/>
                </a:lnTo>
                <a:lnTo>
                  <a:pt x="3196292" y="859900"/>
                </a:lnTo>
                <a:cubicBezTo>
                  <a:pt x="3196292" y="837169"/>
                  <a:pt x="3178672" y="818742"/>
                  <a:pt x="3156936" y="818742"/>
                </a:cubicBezTo>
                <a:cubicBezTo>
                  <a:pt x="3135200" y="818742"/>
                  <a:pt x="3117580" y="837169"/>
                  <a:pt x="3117580" y="859900"/>
                </a:cubicBezTo>
                <a:cubicBezTo>
                  <a:pt x="3117580" y="871265"/>
                  <a:pt x="3121985" y="881555"/>
                  <a:pt x="3129107" y="889003"/>
                </a:cubicBezTo>
                <a:close/>
                <a:moveTo>
                  <a:pt x="798063" y="1623146"/>
                </a:moveTo>
                <a:lnTo>
                  <a:pt x="814746" y="1597819"/>
                </a:lnTo>
                <a:cubicBezTo>
                  <a:pt x="816626" y="1587687"/>
                  <a:pt x="814677" y="1576665"/>
                  <a:pt x="808453" y="1567156"/>
                </a:cubicBezTo>
                <a:cubicBezTo>
                  <a:pt x="796004" y="1548137"/>
                  <a:pt x="771169" y="1542368"/>
                  <a:pt x="752983" y="1554272"/>
                </a:cubicBezTo>
                <a:cubicBezTo>
                  <a:pt x="734796" y="1566176"/>
                  <a:pt x="730145" y="1591243"/>
                  <a:pt x="742594" y="1610263"/>
                </a:cubicBezTo>
                <a:lnTo>
                  <a:pt x="768177" y="1628300"/>
                </a:lnTo>
                <a:close/>
                <a:moveTo>
                  <a:pt x="3846922" y="716081"/>
                </a:moveTo>
                <a:lnTo>
                  <a:pt x="3875735" y="693374"/>
                </a:lnTo>
                <a:lnTo>
                  <a:pt x="3895162" y="659695"/>
                </a:lnTo>
                <a:lnTo>
                  <a:pt x="3902285" y="618452"/>
                </a:lnTo>
                <a:cubicBezTo>
                  <a:pt x="3902285" y="603822"/>
                  <a:pt x="3899748" y="589885"/>
                  <a:pt x="3895162" y="577209"/>
                </a:cubicBezTo>
                <a:cubicBezTo>
                  <a:pt x="3890575" y="564533"/>
                  <a:pt x="3883937" y="553117"/>
                  <a:pt x="3875736" y="543530"/>
                </a:cubicBezTo>
                <a:cubicBezTo>
                  <a:pt x="3859331" y="524356"/>
                  <a:pt x="3836670" y="512496"/>
                  <a:pt x="3811640" y="512496"/>
                </a:cubicBezTo>
                <a:cubicBezTo>
                  <a:pt x="3799123" y="512496"/>
                  <a:pt x="3787200" y="515461"/>
                  <a:pt x="3776356" y="520823"/>
                </a:cubicBezTo>
                <a:cubicBezTo>
                  <a:pt x="3765512" y="526184"/>
                  <a:pt x="3755745" y="533943"/>
                  <a:pt x="3747543" y="543530"/>
                </a:cubicBezTo>
                <a:cubicBezTo>
                  <a:pt x="3731139" y="562704"/>
                  <a:pt x="3720993" y="589193"/>
                  <a:pt x="3720994" y="618452"/>
                </a:cubicBezTo>
                <a:cubicBezTo>
                  <a:pt x="3720993" y="633081"/>
                  <a:pt x="3723529" y="647018"/>
                  <a:pt x="3728116" y="659695"/>
                </a:cubicBezTo>
                <a:lnTo>
                  <a:pt x="3747543" y="693374"/>
                </a:lnTo>
                <a:lnTo>
                  <a:pt x="3776356" y="716082"/>
                </a:lnTo>
                <a:lnTo>
                  <a:pt x="3811639" y="724408"/>
                </a:lnTo>
                <a:close/>
                <a:moveTo>
                  <a:pt x="3269263" y="893388"/>
                </a:moveTo>
                <a:lnTo>
                  <a:pt x="3284758" y="882963"/>
                </a:lnTo>
                <a:lnTo>
                  <a:pt x="3295205" y="867501"/>
                </a:lnTo>
                <a:lnTo>
                  <a:pt x="3299036" y="848567"/>
                </a:lnTo>
                <a:cubicBezTo>
                  <a:pt x="3299035" y="841850"/>
                  <a:pt x="3297671" y="835452"/>
                  <a:pt x="3295205" y="829632"/>
                </a:cubicBezTo>
                <a:cubicBezTo>
                  <a:pt x="3292738" y="823813"/>
                  <a:pt x="3289168" y="818572"/>
                  <a:pt x="3284758" y="814170"/>
                </a:cubicBezTo>
                <a:cubicBezTo>
                  <a:pt x="3275936" y="805367"/>
                  <a:pt x="3263749" y="799923"/>
                  <a:pt x="3250289" y="799923"/>
                </a:cubicBezTo>
                <a:cubicBezTo>
                  <a:pt x="3243558" y="799923"/>
                  <a:pt x="3237146" y="801284"/>
                  <a:pt x="3231314" y="803746"/>
                </a:cubicBezTo>
                <a:cubicBezTo>
                  <a:pt x="3225482" y="806207"/>
                  <a:pt x="3220230" y="809769"/>
                  <a:pt x="3215819" y="814170"/>
                </a:cubicBezTo>
                <a:cubicBezTo>
                  <a:pt x="3206998" y="822973"/>
                  <a:pt x="3201542" y="835134"/>
                  <a:pt x="3201541" y="848567"/>
                </a:cubicBezTo>
                <a:cubicBezTo>
                  <a:pt x="3201541" y="855283"/>
                  <a:pt x="3202906" y="861681"/>
                  <a:pt x="3205372" y="867501"/>
                </a:cubicBezTo>
                <a:lnTo>
                  <a:pt x="3215819" y="882963"/>
                </a:lnTo>
                <a:lnTo>
                  <a:pt x="3231314" y="893388"/>
                </a:lnTo>
                <a:lnTo>
                  <a:pt x="3250288" y="897211"/>
                </a:lnTo>
                <a:close/>
                <a:moveTo>
                  <a:pt x="3672623" y="785019"/>
                </a:moveTo>
                <a:lnTo>
                  <a:pt x="3697178" y="766394"/>
                </a:lnTo>
                <a:lnTo>
                  <a:pt x="3713731" y="738770"/>
                </a:lnTo>
                <a:lnTo>
                  <a:pt x="3719801" y="704941"/>
                </a:lnTo>
                <a:cubicBezTo>
                  <a:pt x="3719801" y="692942"/>
                  <a:pt x="3717640" y="681510"/>
                  <a:pt x="3713731" y="671112"/>
                </a:cubicBezTo>
                <a:cubicBezTo>
                  <a:pt x="3709822" y="660715"/>
                  <a:pt x="3704167" y="651351"/>
                  <a:pt x="3697177" y="643488"/>
                </a:cubicBezTo>
                <a:cubicBezTo>
                  <a:pt x="3683198" y="627760"/>
                  <a:pt x="3663887" y="618033"/>
                  <a:pt x="3642556" y="618033"/>
                </a:cubicBezTo>
                <a:cubicBezTo>
                  <a:pt x="3631891" y="618033"/>
                  <a:pt x="3621731" y="620465"/>
                  <a:pt x="3612489" y="624863"/>
                </a:cubicBezTo>
                <a:cubicBezTo>
                  <a:pt x="3603248" y="629260"/>
                  <a:pt x="3594925" y="635624"/>
                  <a:pt x="3587936" y="643488"/>
                </a:cubicBezTo>
                <a:cubicBezTo>
                  <a:pt x="3573957" y="659215"/>
                  <a:pt x="3565311" y="680942"/>
                  <a:pt x="3565311" y="704941"/>
                </a:cubicBezTo>
                <a:cubicBezTo>
                  <a:pt x="3565311" y="716940"/>
                  <a:pt x="3567473" y="728372"/>
                  <a:pt x="3571382" y="738770"/>
                </a:cubicBezTo>
                <a:lnTo>
                  <a:pt x="3587936" y="766394"/>
                </a:lnTo>
                <a:lnTo>
                  <a:pt x="3612489" y="785019"/>
                </a:lnTo>
                <a:lnTo>
                  <a:pt x="3642556" y="791849"/>
                </a:lnTo>
                <a:close/>
                <a:moveTo>
                  <a:pt x="119445" y="1846248"/>
                </a:moveTo>
                <a:lnTo>
                  <a:pt x="153527" y="1833892"/>
                </a:lnTo>
                <a:lnTo>
                  <a:pt x="178489" y="1807603"/>
                </a:lnTo>
                <a:lnTo>
                  <a:pt x="190161" y="1772824"/>
                </a:lnTo>
                <a:lnTo>
                  <a:pt x="187971" y="1734005"/>
                </a:lnTo>
                <a:cubicBezTo>
                  <a:pt x="184866" y="1720886"/>
                  <a:pt x="179355" y="1707836"/>
                  <a:pt x="171344" y="1695596"/>
                </a:cubicBezTo>
                <a:cubicBezTo>
                  <a:pt x="155320" y="1671115"/>
                  <a:pt x="132324" y="1654508"/>
                  <a:pt x="108098" y="1647448"/>
                </a:cubicBezTo>
                <a:cubicBezTo>
                  <a:pt x="95985" y="1643919"/>
                  <a:pt x="83564" y="1642775"/>
                  <a:pt x="71554" y="1644229"/>
                </a:cubicBezTo>
                <a:cubicBezTo>
                  <a:pt x="59545" y="1645681"/>
                  <a:pt x="47945" y="1649730"/>
                  <a:pt x="37473" y="1656585"/>
                </a:cubicBezTo>
                <a:cubicBezTo>
                  <a:pt x="16529" y="1670293"/>
                  <a:pt x="4064" y="1692627"/>
                  <a:pt x="839" y="1717653"/>
                </a:cubicBezTo>
                <a:cubicBezTo>
                  <a:pt x="-773" y="1730167"/>
                  <a:pt x="-75" y="1743354"/>
                  <a:pt x="3029" y="1756472"/>
                </a:cubicBezTo>
                <a:cubicBezTo>
                  <a:pt x="6134" y="1769589"/>
                  <a:pt x="11644" y="1782640"/>
                  <a:pt x="19656" y="1794881"/>
                </a:cubicBezTo>
                <a:lnTo>
                  <a:pt x="48203" y="1825488"/>
                </a:lnTo>
                <a:lnTo>
                  <a:pt x="82902" y="1843028"/>
                </a:lnTo>
                <a:close/>
                <a:moveTo>
                  <a:pt x="699878" y="1678245"/>
                </a:moveTo>
                <a:lnTo>
                  <a:pt x="717849" y="1671052"/>
                </a:lnTo>
                <a:lnTo>
                  <a:pt x="731630" y="1657462"/>
                </a:lnTo>
                <a:lnTo>
                  <a:pt x="738886" y="1640253"/>
                </a:lnTo>
                <a:lnTo>
                  <a:pt x="739159" y="1621595"/>
                </a:lnTo>
                <a:cubicBezTo>
                  <a:pt x="738035" y="1615375"/>
                  <a:pt x="735673" y="1609274"/>
                  <a:pt x="731995" y="1603655"/>
                </a:cubicBezTo>
                <a:cubicBezTo>
                  <a:pt x="724638" y="1592416"/>
                  <a:pt x="713413" y="1585229"/>
                  <a:pt x="701211" y="1582694"/>
                </a:cubicBezTo>
                <a:cubicBezTo>
                  <a:pt x="695110" y="1581427"/>
                  <a:pt x="688765" y="1581323"/>
                  <a:pt x="682538" y="1582458"/>
                </a:cubicBezTo>
                <a:cubicBezTo>
                  <a:pt x="676310" y="1583592"/>
                  <a:pt x="670199" y="1585965"/>
                  <a:pt x="664568" y="1589651"/>
                </a:cubicBezTo>
                <a:cubicBezTo>
                  <a:pt x="653306" y="1597022"/>
                  <a:pt x="646090" y="1608252"/>
                  <a:pt x="643530" y="1620449"/>
                </a:cubicBezTo>
                <a:cubicBezTo>
                  <a:pt x="642250" y="1626547"/>
                  <a:pt x="642134" y="1632887"/>
                  <a:pt x="643256" y="1639107"/>
                </a:cubicBezTo>
                <a:cubicBezTo>
                  <a:pt x="644380" y="1645327"/>
                  <a:pt x="646743" y="1651428"/>
                  <a:pt x="650421" y="1657048"/>
                </a:cubicBezTo>
                <a:lnTo>
                  <a:pt x="663995" y="1670792"/>
                </a:lnTo>
                <a:lnTo>
                  <a:pt x="681204" y="1678008"/>
                </a:lnTo>
                <a:close/>
                <a:moveTo>
                  <a:pt x="3383318" y="883721"/>
                </a:moveTo>
                <a:lnTo>
                  <a:pt x="3399290" y="869414"/>
                </a:lnTo>
                <a:cubicBezTo>
                  <a:pt x="3403836" y="863374"/>
                  <a:pt x="3407515" y="856181"/>
                  <a:pt x="3410058" y="848194"/>
                </a:cubicBezTo>
                <a:cubicBezTo>
                  <a:pt x="3412601" y="840207"/>
                  <a:pt x="3414007" y="831426"/>
                  <a:pt x="3414006" y="822208"/>
                </a:cubicBezTo>
                <a:cubicBezTo>
                  <a:pt x="3414007" y="812991"/>
                  <a:pt x="3412601" y="804210"/>
                  <a:pt x="3410058" y="796223"/>
                </a:cubicBezTo>
                <a:cubicBezTo>
                  <a:pt x="3407515" y="788236"/>
                  <a:pt x="3403836" y="781043"/>
                  <a:pt x="3399290" y="775003"/>
                </a:cubicBezTo>
                <a:cubicBezTo>
                  <a:pt x="3390197" y="762922"/>
                  <a:pt x="3377635" y="755449"/>
                  <a:pt x="3363760" y="755450"/>
                </a:cubicBezTo>
                <a:cubicBezTo>
                  <a:pt x="3356823" y="755450"/>
                  <a:pt x="3350212" y="757318"/>
                  <a:pt x="3344201" y="760696"/>
                </a:cubicBezTo>
                <a:cubicBezTo>
                  <a:pt x="3326166" y="770830"/>
                  <a:pt x="3313513" y="794556"/>
                  <a:pt x="3313513" y="822209"/>
                </a:cubicBezTo>
                <a:lnTo>
                  <a:pt x="3317461" y="848194"/>
                </a:lnTo>
                <a:lnTo>
                  <a:pt x="3328230" y="869414"/>
                </a:lnTo>
                <a:lnTo>
                  <a:pt x="3344201" y="883721"/>
                </a:lnTo>
                <a:lnTo>
                  <a:pt x="3363760" y="888968"/>
                </a:lnTo>
                <a:close/>
                <a:moveTo>
                  <a:pt x="3518613" y="845540"/>
                </a:moveTo>
                <a:lnTo>
                  <a:pt x="3538782" y="829855"/>
                </a:lnTo>
                <a:lnTo>
                  <a:pt x="3552380" y="806591"/>
                </a:lnTo>
                <a:lnTo>
                  <a:pt x="3557367" y="778103"/>
                </a:lnTo>
                <a:cubicBezTo>
                  <a:pt x="3557366" y="767997"/>
                  <a:pt x="3555591" y="758370"/>
                  <a:pt x="3552380" y="749614"/>
                </a:cubicBezTo>
                <a:cubicBezTo>
                  <a:pt x="3549169" y="740858"/>
                  <a:pt x="3544523" y="732972"/>
                  <a:pt x="3538782" y="726350"/>
                </a:cubicBezTo>
                <a:cubicBezTo>
                  <a:pt x="3527300" y="713106"/>
                  <a:pt x="3511437" y="704914"/>
                  <a:pt x="3493915" y="704914"/>
                </a:cubicBezTo>
                <a:cubicBezTo>
                  <a:pt x="3485153" y="704913"/>
                  <a:pt x="3476807" y="706962"/>
                  <a:pt x="3469216" y="710665"/>
                </a:cubicBezTo>
                <a:cubicBezTo>
                  <a:pt x="3461625" y="714369"/>
                  <a:pt x="3454788" y="719728"/>
                  <a:pt x="3449047" y="726350"/>
                </a:cubicBezTo>
                <a:cubicBezTo>
                  <a:pt x="3437564" y="739595"/>
                  <a:pt x="3430462" y="757892"/>
                  <a:pt x="3430463" y="778103"/>
                </a:cubicBezTo>
                <a:cubicBezTo>
                  <a:pt x="3430463" y="788208"/>
                  <a:pt x="3432238" y="797835"/>
                  <a:pt x="3435449" y="806591"/>
                </a:cubicBezTo>
                <a:lnTo>
                  <a:pt x="3449047" y="829855"/>
                </a:lnTo>
                <a:lnTo>
                  <a:pt x="3469216" y="845540"/>
                </a:lnTo>
                <a:lnTo>
                  <a:pt x="3493915" y="851292"/>
                </a:lnTo>
                <a:close/>
                <a:moveTo>
                  <a:pt x="303036" y="1808473"/>
                </a:moveTo>
                <a:lnTo>
                  <a:pt x="331934" y="1797722"/>
                </a:lnTo>
                <a:lnTo>
                  <a:pt x="353351" y="1775541"/>
                </a:lnTo>
                <a:lnTo>
                  <a:pt x="363694" y="1746511"/>
                </a:lnTo>
                <a:lnTo>
                  <a:pt x="362417" y="1714332"/>
                </a:lnTo>
                <a:cubicBezTo>
                  <a:pt x="359993" y="1703491"/>
                  <a:pt x="355541" y="1692742"/>
                  <a:pt x="348970" y="1682702"/>
                </a:cubicBezTo>
                <a:cubicBezTo>
                  <a:pt x="335827" y="1662622"/>
                  <a:pt x="316694" y="1649178"/>
                  <a:pt x="296384" y="1643675"/>
                </a:cubicBezTo>
                <a:cubicBezTo>
                  <a:pt x="286230" y="1640922"/>
                  <a:pt x="275781" y="1640156"/>
                  <a:pt x="265641" y="1641537"/>
                </a:cubicBezTo>
                <a:cubicBezTo>
                  <a:pt x="255499" y="1642919"/>
                  <a:pt x="245666" y="1646448"/>
                  <a:pt x="236743" y="1652289"/>
                </a:cubicBezTo>
                <a:cubicBezTo>
                  <a:pt x="218895" y="1663971"/>
                  <a:pt x="208065" y="1682685"/>
                  <a:pt x="204982" y="1703501"/>
                </a:cubicBezTo>
                <a:cubicBezTo>
                  <a:pt x="203440" y="1713907"/>
                  <a:pt x="203836" y="1724840"/>
                  <a:pt x="206259" y="1735680"/>
                </a:cubicBezTo>
                <a:cubicBezTo>
                  <a:pt x="208683" y="1746521"/>
                  <a:pt x="213136" y="1757269"/>
                  <a:pt x="219707" y="1767309"/>
                </a:cubicBezTo>
                <a:lnTo>
                  <a:pt x="243312" y="1792290"/>
                </a:lnTo>
                <a:lnTo>
                  <a:pt x="272292" y="1806337"/>
                </a:lnTo>
                <a:close/>
                <a:moveTo>
                  <a:pt x="599154" y="1732619"/>
                </a:moveTo>
                <a:lnTo>
                  <a:pt x="618392" y="1726298"/>
                </a:lnTo>
                <a:lnTo>
                  <a:pt x="631883" y="1711197"/>
                </a:lnTo>
                <a:lnTo>
                  <a:pt x="637411" y="1690479"/>
                </a:lnTo>
                <a:lnTo>
                  <a:pt x="634800" y="1666827"/>
                </a:lnTo>
                <a:lnTo>
                  <a:pt x="623873" y="1642923"/>
                </a:lnTo>
                <a:cubicBezTo>
                  <a:pt x="608728" y="1619785"/>
                  <a:pt x="585148" y="1606863"/>
                  <a:pt x="564508" y="1608261"/>
                </a:cubicBezTo>
                <a:cubicBezTo>
                  <a:pt x="557629" y="1608726"/>
                  <a:pt x="551075" y="1610783"/>
                  <a:pt x="545270" y="1614583"/>
                </a:cubicBezTo>
                <a:cubicBezTo>
                  <a:pt x="533660" y="1622181"/>
                  <a:pt x="527242" y="1635313"/>
                  <a:pt x="526250" y="1650401"/>
                </a:cubicBezTo>
                <a:cubicBezTo>
                  <a:pt x="525754" y="1657945"/>
                  <a:pt x="526615" y="1665978"/>
                  <a:pt x="528862" y="1674053"/>
                </a:cubicBezTo>
                <a:cubicBezTo>
                  <a:pt x="531108" y="1682129"/>
                  <a:pt x="534741" y="1690246"/>
                  <a:pt x="539789" y="1697957"/>
                </a:cubicBezTo>
                <a:cubicBezTo>
                  <a:pt x="544837" y="1705670"/>
                  <a:pt x="550823" y="1712247"/>
                  <a:pt x="557324" y="1717538"/>
                </a:cubicBezTo>
                <a:cubicBezTo>
                  <a:pt x="563826" y="1722828"/>
                  <a:pt x="570843" y="1726831"/>
                  <a:pt x="577955" y="1729395"/>
                </a:cubicBezTo>
                <a:close/>
                <a:moveTo>
                  <a:pt x="465042" y="1774768"/>
                </a:moveTo>
                <a:lnTo>
                  <a:pt x="488857" y="1766054"/>
                </a:lnTo>
                <a:lnTo>
                  <a:pt x="506372" y="1747715"/>
                </a:lnTo>
                <a:lnTo>
                  <a:pt x="514658" y="1723546"/>
                </a:lnTo>
                <a:lnTo>
                  <a:pt x="513295" y="1696634"/>
                </a:lnTo>
                <a:cubicBezTo>
                  <a:pt x="511186" y="1687549"/>
                  <a:pt x="507399" y="1678522"/>
                  <a:pt x="501865" y="1670067"/>
                </a:cubicBezTo>
                <a:cubicBezTo>
                  <a:pt x="490797" y="1653156"/>
                  <a:pt x="474835" y="1641736"/>
                  <a:pt x="457973" y="1636943"/>
                </a:cubicBezTo>
                <a:cubicBezTo>
                  <a:pt x="449543" y="1634546"/>
                  <a:pt x="440888" y="1633806"/>
                  <a:pt x="432508" y="1634865"/>
                </a:cubicBezTo>
                <a:cubicBezTo>
                  <a:pt x="424128" y="1635923"/>
                  <a:pt x="416023" y="1638780"/>
                  <a:pt x="408692" y="1643579"/>
                </a:cubicBezTo>
                <a:cubicBezTo>
                  <a:pt x="394032" y="1653175"/>
                  <a:pt x="385245" y="1668717"/>
                  <a:pt x="382891" y="1686086"/>
                </a:cubicBezTo>
                <a:cubicBezTo>
                  <a:pt x="381714" y="1694771"/>
                  <a:pt x="382146" y="1703914"/>
                  <a:pt x="384254" y="1712998"/>
                </a:cubicBezTo>
                <a:cubicBezTo>
                  <a:pt x="386363" y="1722083"/>
                  <a:pt x="390150" y="1731110"/>
                  <a:pt x="395684" y="1739566"/>
                </a:cubicBezTo>
                <a:lnTo>
                  <a:pt x="415458" y="1760671"/>
                </a:lnTo>
                <a:lnTo>
                  <a:pt x="439576" y="1772689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clear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3" name="13 O"/>
          <p:cNvSpPr/>
          <p:nvPr/>
        </p:nvSpPr>
        <p:spPr>
          <a:xfrm rot="11796185" flipH="1" flipV="1">
            <a:off x="2666210" y="2438718"/>
            <a:ext cx="3902285" cy="1846248"/>
          </a:xfrm>
          <a:custGeom>
            <a:avLst/>
            <a:gdLst/>
            <a:ahLst/>
            <a:cxnLst/>
            <a:rect l="l" t="t" r="r" b="b"/>
            <a:pathLst>
              <a:path w="3902285" h="1846248">
                <a:moveTo>
                  <a:pt x="1676055" y="213755"/>
                </a:moveTo>
                <a:lnTo>
                  <a:pt x="1686628" y="207427"/>
                </a:lnTo>
                <a:lnTo>
                  <a:pt x="1691007" y="192150"/>
                </a:lnTo>
                <a:cubicBezTo>
                  <a:pt x="1691007" y="180218"/>
                  <a:pt x="1684313" y="170545"/>
                  <a:pt x="1676055" y="170545"/>
                </a:cubicBezTo>
                <a:cubicBezTo>
                  <a:pt x="1667797" y="170545"/>
                  <a:pt x="1661103" y="180218"/>
                  <a:pt x="1661103" y="192150"/>
                </a:cubicBezTo>
                <a:cubicBezTo>
                  <a:pt x="1661103" y="198116"/>
                  <a:pt x="1662777" y="203517"/>
                  <a:pt x="1665483" y="207427"/>
                </a:cubicBezTo>
                <a:close/>
                <a:moveTo>
                  <a:pt x="1660721" y="237067"/>
                </a:moveTo>
                <a:lnTo>
                  <a:pt x="1666101" y="225982"/>
                </a:lnTo>
                <a:cubicBezTo>
                  <a:pt x="1666224" y="221229"/>
                  <a:pt x="1664667" y="215793"/>
                  <a:pt x="1661399" y="210801"/>
                </a:cubicBezTo>
                <a:cubicBezTo>
                  <a:pt x="1654865" y="200818"/>
                  <a:pt x="1643966" y="196390"/>
                  <a:pt x="1637057" y="200913"/>
                </a:cubicBezTo>
                <a:cubicBezTo>
                  <a:pt x="1630147" y="205435"/>
                  <a:pt x="1629844" y="217195"/>
                  <a:pt x="1636378" y="227178"/>
                </a:cubicBezTo>
                <a:lnTo>
                  <a:pt x="1648409" y="237562"/>
                </a:lnTo>
                <a:close/>
                <a:moveTo>
                  <a:pt x="1714693" y="242999"/>
                </a:moveTo>
                <a:lnTo>
                  <a:pt x="1725266" y="236671"/>
                </a:lnTo>
                <a:lnTo>
                  <a:pt x="1729645" y="221394"/>
                </a:lnTo>
                <a:cubicBezTo>
                  <a:pt x="1729645" y="209462"/>
                  <a:pt x="1722951" y="199789"/>
                  <a:pt x="1714693" y="199789"/>
                </a:cubicBezTo>
                <a:cubicBezTo>
                  <a:pt x="1706435" y="199789"/>
                  <a:pt x="1699741" y="209462"/>
                  <a:pt x="1699741" y="221394"/>
                </a:cubicBezTo>
                <a:cubicBezTo>
                  <a:pt x="1699741" y="227360"/>
                  <a:pt x="1701415" y="232761"/>
                  <a:pt x="1704121" y="236671"/>
                </a:cubicBezTo>
                <a:close/>
                <a:moveTo>
                  <a:pt x="1644408" y="282696"/>
                </a:moveTo>
                <a:lnTo>
                  <a:pt x="1649788" y="271611"/>
                </a:lnTo>
                <a:cubicBezTo>
                  <a:pt x="1649911" y="266858"/>
                  <a:pt x="1648353" y="261422"/>
                  <a:pt x="1645086" y="256430"/>
                </a:cubicBezTo>
                <a:cubicBezTo>
                  <a:pt x="1638552" y="246446"/>
                  <a:pt x="1627653" y="242019"/>
                  <a:pt x="1620744" y="246541"/>
                </a:cubicBezTo>
                <a:cubicBezTo>
                  <a:pt x="1613834" y="251064"/>
                  <a:pt x="1613531" y="262824"/>
                  <a:pt x="1620065" y="272807"/>
                </a:cubicBezTo>
                <a:lnTo>
                  <a:pt x="1632096" y="283191"/>
                </a:lnTo>
                <a:close/>
                <a:moveTo>
                  <a:pt x="1763507" y="265048"/>
                </a:moveTo>
                <a:lnTo>
                  <a:pt x="1774080" y="258720"/>
                </a:lnTo>
                <a:lnTo>
                  <a:pt x="1778459" y="243443"/>
                </a:lnTo>
                <a:cubicBezTo>
                  <a:pt x="1778459" y="231510"/>
                  <a:pt x="1771765" y="221837"/>
                  <a:pt x="1763507" y="221837"/>
                </a:cubicBezTo>
                <a:cubicBezTo>
                  <a:pt x="1755249" y="221837"/>
                  <a:pt x="1748555" y="231511"/>
                  <a:pt x="1748555" y="243442"/>
                </a:cubicBezTo>
                <a:cubicBezTo>
                  <a:pt x="1748555" y="249408"/>
                  <a:pt x="1750229" y="254810"/>
                  <a:pt x="1752934" y="258719"/>
                </a:cubicBezTo>
                <a:close/>
                <a:moveTo>
                  <a:pt x="1615640" y="327877"/>
                </a:moveTo>
                <a:lnTo>
                  <a:pt x="1621020" y="316791"/>
                </a:lnTo>
                <a:cubicBezTo>
                  <a:pt x="1621143" y="312039"/>
                  <a:pt x="1619585" y="306603"/>
                  <a:pt x="1616318" y="301611"/>
                </a:cubicBezTo>
                <a:cubicBezTo>
                  <a:pt x="1609784" y="291628"/>
                  <a:pt x="1598885" y="287200"/>
                  <a:pt x="1591975" y="291722"/>
                </a:cubicBezTo>
                <a:cubicBezTo>
                  <a:pt x="1585066" y="296245"/>
                  <a:pt x="1584762" y="308004"/>
                  <a:pt x="1591298" y="317989"/>
                </a:cubicBezTo>
                <a:lnTo>
                  <a:pt x="1603328" y="328373"/>
                </a:lnTo>
                <a:close/>
                <a:moveTo>
                  <a:pt x="1801663" y="287899"/>
                </a:moveTo>
                <a:lnTo>
                  <a:pt x="1812235" y="281571"/>
                </a:lnTo>
                <a:lnTo>
                  <a:pt x="1816615" y="266294"/>
                </a:lnTo>
                <a:cubicBezTo>
                  <a:pt x="1816614" y="254362"/>
                  <a:pt x="1809921" y="244689"/>
                  <a:pt x="1801663" y="244689"/>
                </a:cubicBezTo>
                <a:cubicBezTo>
                  <a:pt x="1793404" y="244689"/>
                  <a:pt x="1786711" y="254362"/>
                  <a:pt x="1786711" y="266294"/>
                </a:cubicBezTo>
                <a:cubicBezTo>
                  <a:pt x="1786711" y="272260"/>
                  <a:pt x="1788384" y="277661"/>
                  <a:pt x="1791090" y="281571"/>
                </a:cubicBezTo>
                <a:close/>
                <a:moveTo>
                  <a:pt x="1596229" y="367893"/>
                </a:moveTo>
                <a:lnTo>
                  <a:pt x="1601610" y="356808"/>
                </a:lnTo>
                <a:cubicBezTo>
                  <a:pt x="1601733" y="352055"/>
                  <a:pt x="1600175" y="346619"/>
                  <a:pt x="1596908" y="341627"/>
                </a:cubicBezTo>
                <a:cubicBezTo>
                  <a:pt x="1590373" y="331644"/>
                  <a:pt x="1579476" y="327216"/>
                  <a:pt x="1572565" y="331739"/>
                </a:cubicBezTo>
                <a:cubicBezTo>
                  <a:pt x="1565656" y="336262"/>
                  <a:pt x="1565353" y="348020"/>
                  <a:pt x="1571887" y="358005"/>
                </a:cubicBezTo>
                <a:lnTo>
                  <a:pt x="1583918" y="368388"/>
                </a:lnTo>
                <a:close/>
                <a:moveTo>
                  <a:pt x="1865648" y="316254"/>
                </a:moveTo>
                <a:lnTo>
                  <a:pt x="1876221" y="309926"/>
                </a:lnTo>
                <a:lnTo>
                  <a:pt x="1880600" y="294649"/>
                </a:lnTo>
                <a:cubicBezTo>
                  <a:pt x="1880600" y="282717"/>
                  <a:pt x="1873906" y="273044"/>
                  <a:pt x="1865648" y="273044"/>
                </a:cubicBezTo>
                <a:cubicBezTo>
                  <a:pt x="1865330" y="273044"/>
                  <a:pt x="1865015" y="273058"/>
                  <a:pt x="1864747" y="273583"/>
                </a:cubicBezTo>
                <a:lnTo>
                  <a:pt x="1856702" y="268768"/>
                </a:lnTo>
                <a:cubicBezTo>
                  <a:pt x="1848444" y="268768"/>
                  <a:pt x="1841750" y="278441"/>
                  <a:pt x="1841750" y="290373"/>
                </a:cubicBezTo>
                <a:cubicBezTo>
                  <a:pt x="1841750" y="296339"/>
                  <a:pt x="1843424" y="301740"/>
                  <a:pt x="1846129" y="305650"/>
                </a:cubicBezTo>
                <a:lnTo>
                  <a:pt x="1856702" y="311978"/>
                </a:lnTo>
                <a:lnTo>
                  <a:pt x="1857603" y="311439"/>
                </a:lnTo>
                <a:close/>
                <a:moveTo>
                  <a:pt x="1558221" y="426659"/>
                </a:moveTo>
                <a:lnTo>
                  <a:pt x="1562316" y="418225"/>
                </a:lnTo>
                <a:lnTo>
                  <a:pt x="1563365" y="418182"/>
                </a:lnTo>
                <a:lnTo>
                  <a:pt x="1568746" y="407097"/>
                </a:lnTo>
                <a:cubicBezTo>
                  <a:pt x="1568868" y="402344"/>
                  <a:pt x="1567310" y="396909"/>
                  <a:pt x="1564043" y="391917"/>
                </a:cubicBezTo>
                <a:cubicBezTo>
                  <a:pt x="1557509" y="381933"/>
                  <a:pt x="1546610" y="377506"/>
                  <a:pt x="1539701" y="382028"/>
                </a:cubicBezTo>
                <a:lnTo>
                  <a:pt x="1535606" y="390463"/>
                </a:lnTo>
                <a:cubicBezTo>
                  <a:pt x="1535095" y="390170"/>
                  <a:pt x="1534823" y="390331"/>
                  <a:pt x="1534557" y="390505"/>
                </a:cubicBezTo>
                <a:cubicBezTo>
                  <a:pt x="1527648" y="395028"/>
                  <a:pt x="1527344" y="406787"/>
                  <a:pt x="1533879" y="416771"/>
                </a:cubicBezTo>
                <a:lnTo>
                  <a:pt x="1545909" y="427155"/>
                </a:lnTo>
                <a:close/>
                <a:moveTo>
                  <a:pt x="1904286" y="345498"/>
                </a:moveTo>
                <a:lnTo>
                  <a:pt x="1914859" y="339170"/>
                </a:lnTo>
                <a:lnTo>
                  <a:pt x="1917163" y="331131"/>
                </a:lnTo>
                <a:lnTo>
                  <a:pt x="1925079" y="327190"/>
                </a:lnTo>
                <a:lnTo>
                  <a:pt x="1930635" y="311068"/>
                </a:lnTo>
                <a:cubicBezTo>
                  <a:pt x="1930635" y="298475"/>
                  <a:pt x="1922142" y="288267"/>
                  <a:pt x="1911665" y="288267"/>
                </a:cubicBezTo>
                <a:cubicBezTo>
                  <a:pt x="1901188" y="288267"/>
                  <a:pt x="1892695" y="298475"/>
                  <a:pt x="1892695" y="311068"/>
                </a:cubicBezTo>
                <a:cubicBezTo>
                  <a:pt x="1892695" y="311236"/>
                  <a:pt x="1892697" y="311403"/>
                  <a:pt x="1892867" y="311567"/>
                </a:cubicBezTo>
                <a:lnTo>
                  <a:pt x="1889334" y="323893"/>
                </a:lnTo>
                <a:cubicBezTo>
                  <a:pt x="1889334" y="329859"/>
                  <a:pt x="1891008" y="335260"/>
                  <a:pt x="1893714" y="339170"/>
                </a:cubicBezTo>
                <a:close/>
                <a:moveTo>
                  <a:pt x="1541908" y="472288"/>
                </a:moveTo>
                <a:lnTo>
                  <a:pt x="1547288" y="461204"/>
                </a:lnTo>
                <a:cubicBezTo>
                  <a:pt x="1547411" y="456450"/>
                  <a:pt x="1545854" y="451015"/>
                  <a:pt x="1542587" y="446023"/>
                </a:cubicBezTo>
                <a:lnTo>
                  <a:pt x="1532880" y="437644"/>
                </a:lnTo>
                <a:cubicBezTo>
                  <a:pt x="1532933" y="437414"/>
                  <a:pt x="1532843" y="437273"/>
                  <a:pt x="1532751" y="437133"/>
                </a:cubicBezTo>
                <a:cubicBezTo>
                  <a:pt x="1525854" y="426596"/>
                  <a:pt x="1513158" y="422706"/>
                  <a:pt x="1504391" y="428444"/>
                </a:cubicBezTo>
                <a:cubicBezTo>
                  <a:pt x="1495625" y="434182"/>
                  <a:pt x="1494110" y="447374"/>
                  <a:pt x="1501006" y="457911"/>
                </a:cubicBezTo>
                <a:lnTo>
                  <a:pt x="1514484" y="468357"/>
                </a:lnTo>
                <a:lnTo>
                  <a:pt x="1523266" y="467319"/>
                </a:lnTo>
                <a:lnTo>
                  <a:pt x="1529596" y="472784"/>
                </a:lnTo>
                <a:close/>
                <a:moveTo>
                  <a:pt x="1991256" y="390398"/>
                </a:moveTo>
                <a:lnTo>
                  <a:pt x="2001828" y="384070"/>
                </a:lnTo>
                <a:lnTo>
                  <a:pt x="2006208" y="368793"/>
                </a:lnTo>
                <a:cubicBezTo>
                  <a:pt x="2006207" y="356861"/>
                  <a:pt x="1999514" y="347188"/>
                  <a:pt x="1991256" y="347188"/>
                </a:cubicBezTo>
                <a:cubicBezTo>
                  <a:pt x="1989167" y="347188"/>
                  <a:pt x="1987177" y="347807"/>
                  <a:pt x="1986177" y="350227"/>
                </a:cubicBezTo>
                <a:lnTo>
                  <a:pt x="1991331" y="332795"/>
                </a:lnTo>
                <a:cubicBezTo>
                  <a:pt x="1991331" y="316177"/>
                  <a:pt x="1981717" y="302706"/>
                  <a:pt x="1969857" y="302706"/>
                </a:cubicBezTo>
                <a:cubicBezTo>
                  <a:pt x="1959741" y="302706"/>
                  <a:pt x="1951259" y="312507"/>
                  <a:pt x="1950407" y="325948"/>
                </a:cubicBezTo>
                <a:cubicBezTo>
                  <a:pt x="1943260" y="326813"/>
                  <a:pt x="1938148" y="335515"/>
                  <a:pt x="1938148" y="345941"/>
                </a:cubicBezTo>
                <a:cubicBezTo>
                  <a:pt x="1938148" y="351907"/>
                  <a:pt x="1939822" y="357309"/>
                  <a:pt x="1942527" y="361218"/>
                </a:cubicBezTo>
                <a:lnTo>
                  <a:pt x="1953100" y="367547"/>
                </a:lnTo>
                <a:lnTo>
                  <a:pt x="1963673" y="361219"/>
                </a:lnTo>
                <a:lnTo>
                  <a:pt x="1964146" y="359569"/>
                </a:lnTo>
                <a:lnTo>
                  <a:pt x="1969857" y="362884"/>
                </a:lnTo>
                <a:lnTo>
                  <a:pt x="1979622" y="357216"/>
                </a:lnTo>
                <a:lnTo>
                  <a:pt x="1976304" y="368793"/>
                </a:lnTo>
                <a:cubicBezTo>
                  <a:pt x="1976304" y="374759"/>
                  <a:pt x="1977977" y="380160"/>
                  <a:pt x="1980683" y="384070"/>
                </a:cubicBezTo>
                <a:close/>
                <a:moveTo>
                  <a:pt x="1493730" y="557486"/>
                </a:moveTo>
                <a:lnTo>
                  <a:pt x="1499110" y="546401"/>
                </a:lnTo>
                <a:cubicBezTo>
                  <a:pt x="1499233" y="541647"/>
                  <a:pt x="1497675" y="536212"/>
                  <a:pt x="1494408" y="531220"/>
                </a:cubicBezTo>
                <a:lnTo>
                  <a:pt x="1485292" y="523351"/>
                </a:lnTo>
                <a:lnTo>
                  <a:pt x="1496566" y="522745"/>
                </a:lnTo>
                <a:lnTo>
                  <a:pt x="1499529" y="516844"/>
                </a:lnTo>
                <a:lnTo>
                  <a:pt x="1500829" y="517966"/>
                </a:lnTo>
                <a:lnTo>
                  <a:pt x="1513140" y="517470"/>
                </a:lnTo>
                <a:lnTo>
                  <a:pt x="1518521" y="506384"/>
                </a:lnTo>
                <a:cubicBezTo>
                  <a:pt x="1518643" y="501632"/>
                  <a:pt x="1517086" y="496195"/>
                  <a:pt x="1513818" y="491204"/>
                </a:cubicBezTo>
                <a:cubicBezTo>
                  <a:pt x="1508108" y="482480"/>
                  <a:pt x="1499066" y="477999"/>
                  <a:pt x="1492612" y="481189"/>
                </a:cubicBezTo>
                <a:cubicBezTo>
                  <a:pt x="1484538" y="470409"/>
                  <a:pt x="1472074" y="466854"/>
                  <a:pt x="1463609" y="472394"/>
                </a:cubicBezTo>
                <a:cubicBezTo>
                  <a:pt x="1453686" y="478889"/>
                  <a:pt x="1453019" y="495426"/>
                  <a:pt x="1462120" y="509330"/>
                </a:cubicBezTo>
                <a:lnTo>
                  <a:pt x="1475979" y="521093"/>
                </a:lnTo>
                <a:cubicBezTo>
                  <a:pt x="1473817" y="519616"/>
                  <a:pt x="1471814" y="520188"/>
                  <a:pt x="1470066" y="521332"/>
                </a:cubicBezTo>
                <a:cubicBezTo>
                  <a:pt x="1463156" y="525854"/>
                  <a:pt x="1462853" y="537613"/>
                  <a:pt x="1469387" y="547597"/>
                </a:cubicBezTo>
                <a:lnTo>
                  <a:pt x="1481418" y="557981"/>
                </a:lnTo>
                <a:close/>
                <a:moveTo>
                  <a:pt x="2113816" y="389818"/>
                </a:moveTo>
                <a:lnTo>
                  <a:pt x="2136595" y="378026"/>
                </a:lnTo>
                <a:lnTo>
                  <a:pt x="2146030" y="349558"/>
                </a:lnTo>
                <a:cubicBezTo>
                  <a:pt x="2146031" y="327323"/>
                  <a:pt x="2131608" y="309298"/>
                  <a:pt x="2113815" y="309297"/>
                </a:cubicBezTo>
                <a:cubicBezTo>
                  <a:pt x="2096024" y="309297"/>
                  <a:pt x="2081600" y="327323"/>
                  <a:pt x="2081601" y="349558"/>
                </a:cubicBezTo>
                <a:cubicBezTo>
                  <a:pt x="2081601" y="360675"/>
                  <a:pt x="2085206" y="370740"/>
                  <a:pt x="2091036" y="378026"/>
                </a:cubicBezTo>
                <a:close/>
                <a:moveTo>
                  <a:pt x="2055241" y="418753"/>
                </a:moveTo>
                <a:lnTo>
                  <a:pt x="2065814" y="412425"/>
                </a:lnTo>
                <a:lnTo>
                  <a:pt x="2070193" y="397148"/>
                </a:lnTo>
                <a:cubicBezTo>
                  <a:pt x="2070193" y="385216"/>
                  <a:pt x="2063499" y="375543"/>
                  <a:pt x="2055241" y="375543"/>
                </a:cubicBezTo>
                <a:cubicBezTo>
                  <a:pt x="2054923" y="375543"/>
                  <a:pt x="2054608" y="375557"/>
                  <a:pt x="2054340" y="376082"/>
                </a:cubicBezTo>
                <a:lnTo>
                  <a:pt x="2050985" y="374074"/>
                </a:lnTo>
                <a:lnTo>
                  <a:pt x="2057342" y="370566"/>
                </a:lnTo>
                <a:lnTo>
                  <a:pt x="2065046" y="345788"/>
                </a:lnTo>
                <a:cubicBezTo>
                  <a:pt x="2065046" y="326435"/>
                  <a:pt x="2053269" y="310746"/>
                  <a:pt x="2038741" y="310746"/>
                </a:cubicBezTo>
                <a:cubicBezTo>
                  <a:pt x="2024213" y="310746"/>
                  <a:pt x="2012436" y="326435"/>
                  <a:pt x="2012436" y="345788"/>
                </a:cubicBezTo>
                <a:cubicBezTo>
                  <a:pt x="2012436" y="355464"/>
                  <a:pt x="2015381" y="364225"/>
                  <a:pt x="2020141" y="370566"/>
                </a:cubicBezTo>
                <a:lnTo>
                  <a:pt x="2035334" y="378949"/>
                </a:lnTo>
                <a:lnTo>
                  <a:pt x="2031343" y="392872"/>
                </a:lnTo>
                <a:cubicBezTo>
                  <a:pt x="2031343" y="398838"/>
                  <a:pt x="2033017" y="404239"/>
                  <a:pt x="2035722" y="408149"/>
                </a:cubicBezTo>
                <a:lnTo>
                  <a:pt x="2046295" y="414477"/>
                </a:lnTo>
                <a:lnTo>
                  <a:pt x="2047196" y="413938"/>
                </a:lnTo>
                <a:close/>
                <a:moveTo>
                  <a:pt x="1390865" y="624121"/>
                </a:moveTo>
                <a:lnTo>
                  <a:pt x="1403468" y="601779"/>
                </a:lnTo>
                <a:cubicBezTo>
                  <a:pt x="1404355" y="592490"/>
                  <a:pt x="1401860" y="582094"/>
                  <a:pt x="1395771" y="572792"/>
                </a:cubicBezTo>
                <a:cubicBezTo>
                  <a:pt x="1383595" y="554188"/>
                  <a:pt x="1361654" y="547005"/>
                  <a:pt x="1346769" y="556748"/>
                </a:cubicBezTo>
                <a:cubicBezTo>
                  <a:pt x="1331882" y="566493"/>
                  <a:pt x="1329685" y="589474"/>
                  <a:pt x="1341863" y="608077"/>
                </a:cubicBezTo>
                <a:lnTo>
                  <a:pt x="1365348" y="626729"/>
                </a:lnTo>
                <a:close/>
                <a:moveTo>
                  <a:pt x="2208972" y="388562"/>
                </a:moveTo>
                <a:lnTo>
                  <a:pt x="2236801" y="376507"/>
                </a:lnTo>
                <a:lnTo>
                  <a:pt x="2248328" y="347404"/>
                </a:lnTo>
                <a:cubicBezTo>
                  <a:pt x="2248328" y="324673"/>
                  <a:pt x="2230708" y="306246"/>
                  <a:pt x="2208972" y="306246"/>
                </a:cubicBezTo>
                <a:cubicBezTo>
                  <a:pt x="2187236" y="306246"/>
                  <a:pt x="2169616" y="324673"/>
                  <a:pt x="2169616" y="347404"/>
                </a:cubicBezTo>
                <a:cubicBezTo>
                  <a:pt x="2169616" y="358769"/>
                  <a:pt x="2174021" y="369059"/>
                  <a:pt x="2181143" y="376507"/>
                </a:cubicBezTo>
                <a:close/>
                <a:moveTo>
                  <a:pt x="1455722" y="616252"/>
                </a:moveTo>
                <a:lnTo>
                  <a:pt x="1459816" y="607818"/>
                </a:lnTo>
                <a:lnTo>
                  <a:pt x="1460865" y="607775"/>
                </a:lnTo>
                <a:lnTo>
                  <a:pt x="1466246" y="596690"/>
                </a:lnTo>
                <a:cubicBezTo>
                  <a:pt x="1466368" y="591937"/>
                  <a:pt x="1464811" y="586501"/>
                  <a:pt x="1461543" y="581509"/>
                </a:cubicBezTo>
                <a:lnTo>
                  <a:pt x="1450579" y="572046"/>
                </a:lnTo>
                <a:lnTo>
                  <a:pt x="1458700" y="556711"/>
                </a:lnTo>
                <a:cubicBezTo>
                  <a:pt x="1459210" y="548799"/>
                  <a:pt x="1456876" y="539856"/>
                  <a:pt x="1451577" y="531760"/>
                </a:cubicBezTo>
                <a:cubicBezTo>
                  <a:pt x="1440979" y="515567"/>
                  <a:pt x="1422533" y="508889"/>
                  <a:pt x="1410377" y="516846"/>
                </a:cubicBezTo>
                <a:cubicBezTo>
                  <a:pt x="1398221" y="524802"/>
                  <a:pt x="1396960" y="544379"/>
                  <a:pt x="1407558" y="560572"/>
                </a:cubicBezTo>
                <a:lnTo>
                  <a:pt x="1427574" y="577084"/>
                </a:lnTo>
                <a:lnTo>
                  <a:pt x="1434814" y="576538"/>
                </a:lnTo>
                <a:lnTo>
                  <a:pt x="1433107" y="580056"/>
                </a:lnTo>
                <a:cubicBezTo>
                  <a:pt x="1432595" y="579763"/>
                  <a:pt x="1432324" y="579924"/>
                  <a:pt x="1432058" y="580098"/>
                </a:cubicBezTo>
                <a:cubicBezTo>
                  <a:pt x="1425148" y="584621"/>
                  <a:pt x="1424845" y="596380"/>
                  <a:pt x="1431379" y="606364"/>
                </a:cubicBezTo>
                <a:lnTo>
                  <a:pt x="1443410" y="616748"/>
                </a:lnTo>
                <a:close/>
                <a:moveTo>
                  <a:pt x="1310560" y="675183"/>
                </a:moveTo>
                <a:lnTo>
                  <a:pt x="1327243" y="649855"/>
                </a:lnTo>
                <a:cubicBezTo>
                  <a:pt x="1329123" y="639723"/>
                  <a:pt x="1327173" y="628701"/>
                  <a:pt x="1320949" y="619192"/>
                </a:cubicBezTo>
                <a:cubicBezTo>
                  <a:pt x="1308500" y="600173"/>
                  <a:pt x="1283666" y="594404"/>
                  <a:pt x="1265479" y="606308"/>
                </a:cubicBezTo>
                <a:cubicBezTo>
                  <a:pt x="1247293" y="618212"/>
                  <a:pt x="1242641" y="643280"/>
                  <a:pt x="1255090" y="662299"/>
                </a:cubicBezTo>
                <a:lnTo>
                  <a:pt x="1280673" y="680337"/>
                </a:lnTo>
                <a:close/>
                <a:moveTo>
                  <a:pt x="2898958" y="203585"/>
                </a:moveTo>
                <a:lnTo>
                  <a:pt x="2927771" y="180878"/>
                </a:lnTo>
                <a:lnTo>
                  <a:pt x="2947198" y="147199"/>
                </a:lnTo>
                <a:lnTo>
                  <a:pt x="2954321" y="105956"/>
                </a:lnTo>
                <a:cubicBezTo>
                  <a:pt x="2954321" y="91326"/>
                  <a:pt x="2951784" y="77389"/>
                  <a:pt x="2947198" y="64713"/>
                </a:cubicBezTo>
                <a:cubicBezTo>
                  <a:pt x="2942611" y="52037"/>
                  <a:pt x="2935973" y="40621"/>
                  <a:pt x="2927771" y="31034"/>
                </a:cubicBezTo>
                <a:cubicBezTo>
                  <a:pt x="2911367" y="11860"/>
                  <a:pt x="2888706" y="0"/>
                  <a:pt x="2863675" y="0"/>
                </a:cubicBezTo>
                <a:cubicBezTo>
                  <a:pt x="2851159" y="0"/>
                  <a:pt x="2839236" y="2965"/>
                  <a:pt x="2828392" y="8327"/>
                </a:cubicBezTo>
                <a:cubicBezTo>
                  <a:pt x="2817547" y="13688"/>
                  <a:pt x="2807781" y="21447"/>
                  <a:pt x="2799579" y="31034"/>
                </a:cubicBezTo>
                <a:cubicBezTo>
                  <a:pt x="2783175" y="50208"/>
                  <a:pt x="2773029" y="76697"/>
                  <a:pt x="2773029" y="105956"/>
                </a:cubicBezTo>
                <a:cubicBezTo>
                  <a:pt x="2773029" y="120585"/>
                  <a:pt x="2775565" y="134522"/>
                  <a:pt x="2780152" y="147199"/>
                </a:cubicBezTo>
                <a:lnTo>
                  <a:pt x="2799579" y="180878"/>
                </a:lnTo>
                <a:lnTo>
                  <a:pt x="2828392" y="203586"/>
                </a:lnTo>
                <a:lnTo>
                  <a:pt x="2863675" y="211912"/>
                </a:lnTo>
                <a:close/>
                <a:moveTo>
                  <a:pt x="2093879" y="447997"/>
                </a:moveTo>
                <a:lnTo>
                  <a:pt x="2104452" y="441669"/>
                </a:lnTo>
                <a:lnTo>
                  <a:pt x="2106756" y="433630"/>
                </a:lnTo>
                <a:lnTo>
                  <a:pt x="2114672" y="429689"/>
                </a:lnTo>
                <a:lnTo>
                  <a:pt x="2120228" y="413567"/>
                </a:lnTo>
                <a:cubicBezTo>
                  <a:pt x="2120228" y="400974"/>
                  <a:pt x="2111735" y="390766"/>
                  <a:pt x="2101258" y="390766"/>
                </a:cubicBezTo>
                <a:cubicBezTo>
                  <a:pt x="2090781" y="390766"/>
                  <a:pt x="2082288" y="400974"/>
                  <a:pt x="2082288" y="413567"/>
                </a:cubicBezTo>
                <a:cubicBezTo>
                  <a:pt x="2082288" y="413735"/>
                  <a:pt x="2082289" y="413902"/>
                  <a:pt x="2082460" y="414066"/>
                </a:cubicBezTo>
                <a:lnTo>
                  <a:pt x="2078927" y="426392"/>
                </a:lnTo>
                <a:cubicBezTo>
                  <a:pt x="2078927" y="432358"/>
                  <a:pt x="2080601" y="437759"/>
                  <a:pt x="2083307" y="441669"/>
                </a:cubicBezTo>
                <a:close/>
                <a:moveTo>
                  <a:pt x="2321299" y="380892"/>
                </a:moveTo>
                <a:lnTo>
                  <a:pt x="2336794" y="370467"/>
                </a:lnTo>
                <a:lnTo>
                  <a:pt x="2347241" y="355005"/>
                </a:lnTo>
                <a:lnTo>
                  <a:pt x="2351072" y="336071"/>
                </a:lnTo>
                <a:cubicBezTo>
                  <a:pt x="2351071" y="329354"/>
                  <a:pt x="2349707" y="322956"/>
                  <a:pt x="2347241" y="317136"/>
                </a:cubicBezTo>
                <a:cubicBezTo>
                  <a:pt x="2344774" y="311317"/>
                  <a:pt x="2341204" y="306076"/>
                  <a:pt x="2336794" y="301674"/>
                </a:cubicBezTo>
                <a:cubicBezTo>
                  <a:pt x="2327972" y="292871"/>
                  <a:pt x="2315785" y="287427"/>
                  <a:pt x="2302325" y="287427"/>
                </a:cubicBezTo>
                <a:cubicBezTo>
                  <a:pt x="2295594" y="287427"/>
                  <a:pt x="2289182" y="288788"/>
                  <a:pt x="2283350" y="291250"/>
                </a:cubicBezTo>
                <a:cubicBezTo>
                  <a:pt x="2277518" y="293711"/>
                  <a:pt x="2272266" y="297273"/>
                  <a:pt x="2267855" y="301674"/>
                </a:cubicBezTo>
                <a:cubicBezTo>
                  <a:pt x="2259034" y="310477"/>
                  <a:pt x="2253578" y="322638"/>
                  <a:pt x="2253577" y="336071"/>
                </a:cubicBezTo>
                <a:cubicBezTo>
                  <a:pt x="2253577" y="342787"/>
                  <a:pt x="2254942" y="349185"/>
                  <a:pt x="2257408" y="355005"/>
                </a:cubicBezTo>
                <a:lnTo>
                  <a:pt x="2267855" y="370467"/>
                </a:lnTo>
                <a:lnTo>
                  <a:pt x="2283350" y="380892"/>
                </a:lnTo>
                <a:lnTo>
                  <a:pt x="2302324" y="384715"/>
                </a:lnTo>
                <a:close/>
                <a:moveTo>
                  <a:pt x="2724659" y="272523"/>
                </a:moveTo>
                <a:lnTo>
                  <a:pt x="2749213" y="253898"/>
                </a:lnTo>
                <a:lnTo>
                  <a:pt x="2765767" y="226274"/>
                </a:lnTo>
                <a:lnTo>
                  <a:pt x="2771837" y="192445"/>
                </a:lnTo>
                <a:cubicBezTo>
                  <a:pt x="2771837" y="180446"/>
                  <a:pt x="2769676" y="169014"/>
                  <a:pt x="2765767" y="158616"/>
                </a:cubicBezTo>
                <a:cubicBezTo>
                  <a:pt x="2761858" y="148219"/>
                  <a:pt x="2756202" y="138855"/>
                  <a:pt x="2749213" y="130992"/>
                </a:cubicBezTo>
                <a:cubicBezTo>
                  <a:pt x="2735234" y="115264"/>
                  <a:pt x="2715923" y="105537"/>
                  <a:pt x="2694592" y="105537"/>
                </a:cubicBezTo>
                <a:cubicBezTo>
                  <a:pt x="2683927" y="105537"/>
                  <a:pt x="2673767" y="107969"/>
                  <a:pt x="2664525" y="112367"/>
                </a:cubicBezTo>
                <a:cubicBezTo>
                  <a:pt x="2655284" y="116764"/>
                  <a:pt x="2646961" y="123128"/>
                  <a:pt x="2639972" y="130992"/>
                </a:cubicBezTo>
                <a:cubicBezTo>
                  <a:pt x="2625993" y="146719"/>
                  <a:pt x="2617347" y="168446"/>
                  <a:pt x="2617347" y="192445"/>
                </a:cubicBezTo>
                <a:cubicBezTo>
                  <a:pt x="2617347" y="204444"/>
                  <a:pt x="2619509" y="215876"/>
                  <a:pt x="2623418" y="226274"/>
                </a:cubicBezTo>
                <a:lnTo>
                  <a:pt x="2639972" y="253898"/>
                </a:lnTo>
                <a:lnTo>
                  <a:pt x="2664525" y="272523"/>
                </a:lnTo>
                <a:lnTo>
                  <a:pt x="2694592" y="279353"/>
                </a:lnTo>
                <a:close/>
                <a:moveTo>
                  <a:pt x="631942" y="898284"/>
                </a:moveTo>
                <a:lnTo>
                  <a:pt x="666023" y="885929"/>
                </a:lnTo>
                <a:lnTo>
                  <a:pt x="690985" y="859639"/>
                </a:lnTo>
                <a:lnTo>
                  <a:pt x="702657" y="824860"/>
                </a:lnTo>
                <a:lnTo>
                  <a:pt x="700467" y="786041"/>
                </a:lnTo>
                <a:cubicBezTo>
                  <a:pt x="697363" y="772922"/>
                  <a:pt x="691852" y="759872"/>
                  <a:pt x="683840" y="747632"/>
                </a:cubicBezTo>
                <a:cubicBezTo>
                  <a:pt x="667817" y="723151"/>
                  <a:pt x="644821" y="706544"/>
                  <a:pt x="620594" y="699485"/>
                </a:cubicBezTo>
                <a:cubicBezTo>
                  <a:pt x="608481" y="695955"/>
                  <a:pt x="596061" y="694811"/>
                  <a:pt x="584051" y="696265"/>
                </a:cubicBezTo>
                <a:cubicBezTo>
                  <a:pt x="572041" y="697717"/>
                  <a:pt x="560441" y="701766"/>
                  <a:pt x="549969" y="708621"/>
                </a:cubicBezTo>
                <a:cubicBezTo>
                  <a:pt x="529026" y="722329"/>
                  <a:pt x="516560" y="744663"/>
                  <a:pt x="513336" y="769689"/>
                </a:cubicBezTo>
                <a:cubicBezTo>
                  <a:pt x="511723" y="782203"/>
                  <a:pt x="512421" y="795390"/>
                  <a:pt x="515525" y="808508"/>
                </a:cubicBezTo>
                <a:cubicBezTo>
                  <a:pt x="518630" y="821626"/>
                  <a:pt x="524140" y="834676"/>
                  <a:pt x="532152" y="846917"/>
                </a:cubicBezTo>
                <a:lnTo>
                  <a:pt x="560699" y="877525"/>
                </a:lnTo>
                <a:lnTo>
                  <a:pt x="595398" y="895065"/>
                </a:lnTo>
                <a:close/>
                <a:moveTo>
                  <a:pt x="1439409" y="661881"/>
                </a:moveTo>
                <a:lnTo>
                  <a:pt x="1444789" y="650797"/>
                </a:lnTo>
                <a:cubicBezTo>
                  <a:pt x="1444912" y="646043"/>
                  <a:pt x="1443354" y="640607"/>
                  <a:pt x="1440087" y="635615"/>
                </a:cubicBezTo>
                <a:lnTo>
                  <a:pt x="1430381" y="627237"/>
                </a:lnTo>
                <a:cubicBezTo>
                  <a:pt x="1430434" y="627006"/>
                  <a:pt x="1430343" y="626866"/>
                  <a:pt x="1430251" y="626725"/>
                </a:cubicBezTo>
                <a:cubicBezTo>
                  <a:pt x="1423355" y="616189"/>
                  <a:pt x="1410658" y="612299"/>
                  <a:pt x="1401892" y="618037"/>
                </a:cubicBezTo>
                <a:cubicBezTo>
                  <a:pt x="1393126" y="623774"/>
                  <a:pt x="1391610" y="636967"/>
                  <a:pt x="1398507" y="647503"/>
                </a:cubicBezTo>
                <a:lnTo>
                  <a:pt x="1411985" y="657950"/>
                </a:lnTo>
                <a:lnTo>
                  <a:pt x="1420766" y="656912"/>
                </a:lnTo>
                <a:lnTo>
                  <a:pt x="1427097" y="662377"/>
                </a:lnTo>
                <a:close/>
                <a:moveTo>
                  <a:pt x="1212375" y="730281"/>
                </a:moveTo>
                <a:lnTo>
                  <a:pt x="1230345" y="723088"/>
                </a:lnTo>
                <a:lnTo>
                  <a:pt x="1244127" y="709498"/>
                </a:lnTo>
                <a:lnTo>
                  <a:pt x="1251383" y="692290"/>
                </a:lnTo>
                <a:lnTo>
                  <a:pt x="1251656" y="673631"/>
                </a:lnTo>
                <a:cubicBezTo>
                  <a:pt x="1250532" y="667411"/>
                  <a:pt x="1248170" y="661310"/>
                  <a:pt x="1244492" y="655691"/>
                </a:cubicBezTo>
                <a:cubicBezTo>
                  <a:pt x="1237134" y="644452"/>
                  <a:pt x="1225909" y="637265"/>
                  <a:pt x="1213708" y="634730"/>
                </a:cubicBezTo>
                <a:cubicBezTo>
                  <a:pt x="1207607" y="633464"/>
                  <a:pt x="1201262" y="633360"/>
                  <a:pt x="1195034" y="634494"/>
                </a:cubicBezTo>
                <a:cubicBezTo>
                  <a:pt x="1188806" y="635628"/>
                  <a:pt x="1182696" y="638001"/>
                  <a:pt x="1177064" y="641687"/>
                </a:cubicBezTo>
                <a:cubicBezTo>
                  <a:pt x="1165802" y="649059"/>
                  <a:pt x="1158586" y="660288"/>
                  <a:pt x="1156026" y="672485"/>
                </a:cubicBezTo>
                <a:cubicBezTo>
                  <a:pt x="1154747" y="678583"/>
                  <a:pt x="1154630" y="684924"/>
                  <a:pt x="1155753" y="691143"/>
                </a:cubicBezTo>
                <a:cubicBezTo>
                  <a:pt x="1156877" y="697364"/>
                  <a:pt x="1159239" y="703464"/>
                  <a:pt x="1162917" y="709084"/>
                </a:cubicBezTo>
                <a:lnTo>
                  <a:pt x="1176492" y="722829"/>
                </a:lnTo>
                <a:lnTo>
                  <a:pt x="1193701" y="730044"/>
                </a:lnTo>
                <a:close/>
                <a:moveTo>
                  <a:pt x="2435354" y="371225"/>
                </a:moveTo>
                <a:lnTo>
                  <a:pt x="2451326" y="356918"/>
                </a:lnTo>
                <a:cubicBezTo>
                  <a:pt x="2455872" y="350878"/>
                  <a:pt x="2459551" y="343685"/>
                  <a:pt x="2462094" y="335698"/>
                </a:cubicBezTo>
                <a:cubicBezTo>
                  <a:pt x="2464636" y="327711"/>
                  <a:pt x="2466043" y="318930"/>
                  <a:pt x="2466042" y="309712"/>
                </a:cubicBezTo>
                <a:cubicBezTo>
                  <a:pt x="2466043" y="300495"/>
                  <a:pt x="2464637" y="291714"/>
                  <a:pt x="2462094" y="283727"/>
                </a:cubicBezTo>
                <a:cubicBezTo>
                  <a:pt x="2459551" y="275740"/>
                  <a:pt x="2455872" y="268547"/>
                  <a:pt x="2451326" y="262507"/>
                </a:cubicBezTo>
                <a:cubicBezTo>
                  <a:pt x="2442233" y="250426"/>
                  <a:pt x="2429671" y="242953"/>
                  <a:pt x="2415796" y="242954"/>
                </a:cubicBezTo>
                <a:cubicBezTo>
                  <a:pt x="2408858" y="242954"/>
                  <a:pt x="2402248" y="244822"/>
                  <a:pt x="2396237" y="248200"/>
                </a:cubicBezTo>
                <a:cubicBezTo>
                  <a:pt x="2378202" y="258334"/>
                  <a:pt x="2365549" y="282060"/>
                  <a:pt x="2365549" y="309713"/>
                </a:cubicBezTo>
                <a:lnTo>
                  <a:pt x="2369497" y="335698"/>
                </a:lnTo>
                <a:lnTo>
                  <a:pt x="2380266" y="356918"/>
                </a:lnTo>
                <a:lnTo>
                  <a:pt x="2396237" y="371225"/>
                </a:lnTo>
                <a:lnTo>
                  <a:pt x="2415796" y="376472"/>
                </a:lnTo>
                <a:close/>
                <a:moveTo>
                  <a:pt x="2570649" y="333044"/>
                </a:moveTo>
                <a:lnTo>
                  <a:pt x="2590818" y="317359"/>
                </a:lnTo>
                <a:lnTo>
                  <a:pt x="2604416" y="294095"/>
                </a:lnTo>
                <a:lnTo>
                  <a:pt x="2609403" y="265607"/>
                </a:lnTo>
                <a:cubicBezTo>
                  <a:pt x="2609402" y="255501"/>
                  <a:pt x="2607627" y="245874"/>
                  <a:pt x="2604416" y="237118"/>
                </a:cubicBezTo>
                <a:cubicBezTo>
                  <a:pt x="2601205" y="228362"/>
                  <a:pt x="2596559" y="220476"/>
                  <a:pt x="2590818" y="213854"/>
                </a:cubicBezTo>
                <a:cubicBezTo>
                  <a:pt x="2579336" y="200610"/>
                  <a:pt x="2563473" y="192418"/>
                  <a:pt x="2545951" y="192418"/>
                </a:cubicBezTo>
                <a:cubicBezTo>
                  <a:pt x="2537189" y="192417"/>
                  <a:pt x="2528843" y="194466"/>
                  <a:pt x="2521252" y="198169"/>
                </a:cubicBezTo>
                <a:cubicBezTo>
                  <a:pt x="2513661" y="201873"/>
                  <a:pt x="2506824" y="207232"/>
                  <a:pt x="2501083" y="213854"/>
                </a:cubicBezTo>
                <a:cubicBezTo>
                  <a:pt x="2489600" y="227099"/>
                  <a:pt x="2482498" y="245396"/>
                  <a:pt x="2482499" y="265607"/>
                </a:cubicBezTo>
                <a:cubicBezTo>
                  <a:pt x="2482499" y="275712"/>
                  <a:pt x="2484274" y="285339"/>
                  <a:pt x="2487485" y="294095"/>
                </a:cubicBezTo>
                <a:lnTo>
                  <a:pt x="2501083" y="317359"/>
                </a:lnTo>
                <a:lnTo>
                  <a:pt x="2521252" y="333044"/>
                </a:lnTo>
                <a:lnTo>
                  <a:pt x="2545951" y="338796"/>
                </a:lnTo>
                <a:close/>
                <a:moveTo>
                  <a:pt x="815533" y="860510"/>
                </a:moveTo>
                <a:lnTo>
                  <a:pt x="844430" y="849758"/>
                </a:lnTo>
                <a:lnTo>
                  <a:pt x="865847" y="827577"/>
                </a:lnTo>
                <a:lnTo>
                  <a:pt x="876191" y="798547"/>
                </a:lnTo>
                <a:lnTo>
                  <a:pt x="874913" y="766368"/>
                </a:lnTo>
                <a:cubicBezTo>
                  <a:pt x="872489" y="755527"/>
                  <a:pt x="868038" y="744778"/>
                  <a:pt x="861466" y="734738"/>
                </a:cubicBezTo>
                <a:cubicBezTo>
                  <a:pt x="848323" y="714658"/>
                  <a:pt x="829190" y="701214"/>
                  <a:pt x="808881" y="695711"/>
                </a:cubicBezTo>
                <a:cubicBezTo>
                  <a:pt x="798726" y="692959"/>
                  <a:pt x="788277" y="692192"/>
                  <a:pt x="778137" y="693574"/>
                </a:cubicBezTo>
                <a:cubicBezTo>
                  <a:pt x="767996" y="694955"/>
                  <a:pt x="758163" y="698485"/>
                  <a:pt x="749239" y="704325"/>
                </a:cubicBezTo>
                <a:cubicBezTo>
                  <a:pt x="731392" y="716007"/>
                  <a:pt x="720561" y="734722"/>
                  <a:pt x="717478" y="755537"/>
                </a:cubicBezTo>
                <a:cubicBezTo>
                  <a:pt x="715937" y="765944"/>
                  <a:pt x="716333" y="776876"/>
                  <a:pt x="718756" y="787716"/>
                </a:cubicBezTo>
                <a:cubicBezTo>
                  <a:pt x="721180" y="798557"/>
                  <a:pt x="725632" y="809305"/>
                  <a:pt x="732204" y="819345"/>
                </a:cubicBezTo>
                <a:lnTo>
                  <a:pt x="755809" y="844326"/>
                </a:lnTo>
                <a:lnTo>
                  <a:pt x="784788" y="858373"/>
                </a:lnTo>
                <a:close/>
                <a:moveTo>
                  <a:pt x="1111650" y="784655"/>
                </a:moveTo>
                <a:lnTo>
                  <a:pt x="1130888" y="778334"/>
                </a:lnTo>
                <a:lnTo>
                  <a:pt x="1144380" y="763233"/>
                </a:lnTo>
                <a:lnTo>
                  <a:pt x="1149907" y="742515"/>
                </a:lnTo>
                <a:lnTo>
                  <a:pt x="1147297" y="718863"/>
                </a:lnTo>
                <a:lnTo>
                  <a:pt x="1136369" y="694959"/>
                </a:lnTo>
                <a:cubicBezTo>
                  <a:pt x="1121225" y="671822"/>
                  <a:pt x="1097645" y="658899"/>
                  <a:pt x="1077005" y="660297"/>
                </a:cubicBezTo>
                <a:cubicBezTo>
                  <a:pt x="1070125" y="660763"/>
                  <a:pt x="1063572" y="662820"/>
                  <a:pt x="1057766" y="666619"/>
                </a:cubicBezTo>
                <a:cubicBezTo>
                  <a:pt x="1046157" y="674217"/>
                  <a:pt x="1039739" y="687349"/>
                  <a:pt x="1038747" y="702437"/>
                </a:cubicBezTo>
                <a:cubicBezTo>
                  <a:pt x="1038251" y="709981"/>
                  <a:pt x="1039112" y="718014"/>
                  <a:pt x="1041358" y="726090"/>
                </a:cubicBezTo>
                <a:cubicBezTo>
                  <a:pt x="1043604" y="734165"/>
                  <a:pt x="1047237" y="742282"/>
                  <a:pt x="1052286" y="749993"/>
                </a:cubicBezTo>
                <a:cubicBezTo>
                  <a:pt x="1057333" y="757707"/>
                  <a:pt x="1063319" y="764283"/>
                  <a:pt x="1069820" y="769574"/>
                </a:cubicBezTo>
                <a:cubicBezTo>
                  <a:pt x="1076322" y="774864"/>
                  <a:pt x="1083340" y="778868"/>
                  <a:pt x="1090451" y="781432"/>
                </a:cubicBezTo>
                <a:close/>
                <a:moveTo>
                  <a:pt x="977538" y="826804"/>
                </a:moveTo>
                <a:lnTo>
                  <a:pt x="1001353" y="818091"/>
                </a:lnTo>
                <a:lnTo>
                  <a:pt x="1018869" y="799751"/>
                </a:lnTo>
                <a:lnTo>
                  <a:pt x="1027155" y="775582"/>
                </a:lnTo>
                <a:lnTo>
                  <a:pt x="1025791" y="748670"/>
                </a:lnTo>
                <a:cubicBezTo>
                  <a:pt x="1023683" y="739585"/>
                  <a:pt x="1019896" y="730558"/>
                  <a:pt x="1014362" y="722103"/>
                </a:cubicBezTo>
                <a:cubicBezTo>
                  <a:pt x="1003294" y="705192"/>
                  <a:pt x="987331" y="693772"/>
                  <a:pt x="970470" y="688979"/>
                </a:cubicBezTo>
                <a:cubicBezTo>
                  <a:pt x="962040" y="686582"/>
                  <a:pt x="953384" y="685843"/>
                  <a:pt x="945004" y="686901"/>
                </a:cubicBezTo>
                <a:cubicBezTo>
                  <a:pt x="936625" y="687960"/>
                  <a:pt x="928520" y="690816"/>
                  <a:pt x="921189" y="695615"/>
                </a:cubicBezTo>
                <a:cubicBezTo>
                  <a:pt x="906528" y="705211"/>
                  <a:pt x="897742" y="720753"/>
                  <a:pt x="895388" y="738122"/>
                </a:cubicBezTo>
                <a:cubicBezTo>
                  <a:pt x="894211" y="746807"/>
                  <a:pt x="894642" y="755950"/>
                  <a:pt x="896751" y="765035"/>
                </a:cubicBezTo>
                <a:cubicBezTo>
                  <a:pt x="898860" y="774119"/>
                  <a:pt x="902647" y="783146"/>
                  <a:pt x="908180" y="791603"/>
                </a:cubicBezTo>
                <a:lnTo>
                  <a:pt x="927955" y="812708"/>
                </a:lnTo>
                <a:lnTo>
                  <a:pt x="952073" y="824726"/>
                </a:lnTo>
                <a:close/>
                <a:moveTo>
                  <a:pt x="2180849" y="492897"/>
                </a:moveTo>
                <a:lnTo>
                  <a:pt x="2191421" y="486569"/>
                </a:lnTo>
                <a:lnTo>
                  <a:pt x="2195801" y="471292"/>
                </a:lnTo>
                <a:cubicBezTo>
                  <a:pt x="2195800" y="459360"/>
                  <a:pt x="2189107" y="449687"/>
                  <a:pt x="2180849" y="449687"/>
                </a:cubicBezTo>
                <a:cubicBezTo>
                  <a:pt x="2178759" y="449687"/>
                  <a:pt x="2176770" y="450306"/>
                  <a:pt x="2175770" y="452727"/>
                </a:cubicBezTo>
                <a:lnTo>
                  <a:pt x="2180924" y="435294"/>
                </a:lnTo>
                <a:cubicBezTo>
                  <a:pt x="2180924" y="418676"/>
                  <a:pt x="2171310" y="405205"/>
                  <a:pt x="2159450" y="405205"/>
                </a:cubicBezTo>
                <a:cubicBezTo>
                  <a:pt x="2149334" y="405205"/>
                  <a:pt x="2140851" y="415006"/>
                  <a:pt x="2140000" y="428447"/>
                </a:cubicBezTo>
                <a:cubicBezTo>
                  <a:pt x="2132852" y="429312"/>
                  <a:pt x="2127741" y="438014"/>
                  <a:pt x="2127741" y="448440"/>
                </a:cubicBezTo>
                <a:cubicBezTo>
                  <a:pt x="2127741" y="454406"/>
                  <a:pt x="2129415" y="459808"/>
                  <a:pt x="2132120" y="463717"/>
                </a:cubicBezTo>
                <a:lnTo>
                  <a:pt x="2142693" y="470046"/>
                </a:lnTo>
                <a:lnTo>
                  <a:pt x="2153266" y="463718"/>
                </a:lnTo>
                <a:lnTo>
                  <a:pt x="2153739" y="462068"/>
                </a:lnTo>
                <a:lnTo>
                  <a:pt x="2159450" y="465383"/>
                </a:lnTo>
                <a:lnTo>
                  <a:pt x="2169215" y="459715"/>
                </a:lnTo>
                <a:lnTo>
                  <a:pt x="2165897" y="471292"/>
                </a:lnTo>
                <a:cubicBezTo>
                  <a:pt x="2165897" y="477258"/>
                  <a:pt x="2167570" y="482659"/>
                  <a:pt x="2170276" y="486569"/>
                </a:cubicBezTo>
                <a:close/>
                <a:moveTo>
                  <a:pt x="1391230" y="747078"/>
                </a:moveTo>
                <a:lnTo>
                  <a:pt x="1396611" y="735993"/>
                </a:lnTo>
                <a:cubicBezTo>
                  <a:pt x="1396734" y="731240"/>
                  <a:pt x="1395176" y="725805"/>
                  <a:pt x="1391908" y="720813"/>
                </a:cubicBezTo>
                <a:lnTo>
                  <a:pt x="1382792" y="712944"/>
                </a:lnTo>
                <a:lnTo>
                  <a:pt x="1394067" y="712338"/>
                </a:lnTo>
                <a:lnTo>
                  <a:pt x="1397030" y="706437"/>
                </a:lnTo>
                <a:lnTo>
                  <a:pt x="1398329" y="707558"/>
                </a:lnTo>
                <a:lnTo>
                  <a:pt x="1410641" y="707063"/>
                </a:lnTo>
                <a:lnTo>
                  <a:pt x="1416021" y="695977"/>
                </a:lnTo>
                <a:cubicBezTo>
                  <a:pt x="1416144" y="691225"/>
                  <a:pt x="1414586" y="685788"/>
                  <a:pt x="1411319" y="680796"/>
                </a:cubicBezTo>
                <a:cubicBezTo>
                  <a:pt x="1405609" y="672073"/>
                  <a:pt x="1396567" y="667591"/>
                  <a:pt x="1390112" y="670782"/>
                </a:cubicBezTo>
                <a:cubicBezTo>
                  <a:pt x="1382039" y="660002"/>
                  <a:pt x="1369574" y="656447"/>
                  <a:pt x="1361110" y="661987"/>
                </a:cubicBezTo>
                <a:cubicBezTo>
                  <a:pt x="1351187" y="668482"/>
                  <a:pt x="1350520" y="685018"/>
                  <a:pt x="1359621" y="698923"/>
                </a:cubicBezTo>
                <a:lnTo>
                  <a:pt x="1373480" y="710687"/>
                </a:lnTo>
                <a:cubicBezTo>
                  <a:pt x="1371318" y="709208"/>
                  <a:pt x="1369315" y="709780"/>
                  <a:pt x="1367566" y="710924"/>
                </a:cubicBezTo>
                <a:cubicBezTo>
                  <a:pt x="1360656" y="715447"/>
                  <a:pt x="1360354" y="727206"/>
                  <a:pt x="1366888" y="737190"/>
                </a:cubicBezTo>
                <a:lnTo>
                  <a:pt x="1378919" y="747574"/>
                </a:lnTo>
                <a:close/>
                <a:moveTo>
                  <a:pt x="2303409" y="492317"/>
                </a:moveTo>
                <a:lnTo>
                  <a:pt x="2326188" y="480525"/>
                </a:lnTo>
                <a:lnTo>
                  <a:pt x="2335623" y="452057"/>
                </a:lnTo>
                <a:cubicBezTo>
                  <a:pt x="2335624" y="429822"/>
                  <a:pt x="2321201" y="411797"/>
                  <a:pt x="2303408" y="411796"/>
                </a:cubicBezTo>
                <a:cubicBezTo>
                  <a:pt x="2285617" y="411796"/>
                  <a:pt x="2271193" y="429822"/>
                  <a:pt x="2271194" y="452057"/>
                </a:cubicBezTo>
                <a:cubicBezTo>
                  <a:pt x="2271194" y="463174"/>
                  <a:pt x="2274799" y="473239"/>
                  <a:pt x="2280629" y="480525"/>
                </a:cubicBezTo>
                <a:close/>
                <a:moveTo>
                  <a:pt x="2244834" y="521252"/>
                </a:moveTo>
                <a:lnTo>
                  <a:pt x="2255406" y="514924"/>
                </a:lnTo>
                <a:lnTo>
                  <a:pt x="2259785" y="499647"/>
                </a:lnTo>
                <a:cubicBezTo>
                  <a:pt x="2259786" y="487715"/>
                  <a:pt x="2253091" y="478042"/>
                  <a:pt x="2244833" y="478042"/>
                </a:cubicBezTo>
                <a:cubicBezTo>
                  <a:pt x="2244516" y="478042"/>
                  <a:pt x="2244201" y="478057"/>
                  <a:pt x="2243933" y="478581"/>
                </a:cubicBezTo>
                <a:lnTo>
                  <a:pt x="2240577" y="476573"/>
                </a:lnTo>
                <a:lnTo>
                  <a:pt x="2246935" y="473065"/>
                </a:lnTo>
                <a:lnTo>
                  <a:pt x="2254639" y="448287"/>
                </a:lnTo>
                <a:cubicBezTo>
                  <a:pt x="2254639" y="428934"/>
                  <a:pt x="2242862" y="413245"/>
                  <a:pt x="2228334" y="413245"/>
                </a:cubicBezTo>
                <a:cubicBezTo>
                  <a:pt x="2213806" y="413245"/>
                  <a:pt x="2202029" y="428934"/>
                  <a:pt x="2202029" y="448287"/>
                </a:cubicBezTo>
                <a:cubicBezTo>
                  <a:pt x="2202029" y="457963"/>
                  <a:pt x="2204974" y="466724"/>
                  <a:pt x="2209734" y="473065"/>
                </a:cubicBezTo>
                <a:lnTo>
                  <a:pt x="2224927" y="481449"/>
                </a:lnTo>
                <a:lnTo>
                  <a:pt x="2220936" y="495371"/>
                </a:lnTo>
                <a:cubicBezTo>
                  <a:pt x="2220936" y="501337"/>
                  <a:pt x="2222610" y="506738"/>
                  <a:pt x="2225315" y="510648"/>
                </a:cubicBezTo>
                <a:lnTo>
                  <a:pt x="2235888" y="516976"/>
                </a:lnTo>
                <a:lnTo>
                  <a:pt x="2236789" y="516437"/>
                </a:lnTo>
                <a:close/>
                <a:moveTo>
                  <a:pt x="1288366" y="813713"/>
                </a:moveTo>
                <a:lnTo>
                  <a:pt x="1300968" y="791372"/>
                </a:lnTo>
                <a:cubicBezTo>
                  <a:pt x="1301856" y="782082"/>
                  <a:pt x="1299360" y="771687"/>
                  <a:pt x="1293272" y="762385"/>
                </a:cubicBezTo>
                <a:cubicBezTo>
                  <a:pt x="1281096" y="743780"/>
                  <a:pt x="1259155" y="736597"/>
                  <a:pt x="1244269" y="746341"/>
                </a:cubicBezTo>
                <a:cubicBezTo>
                  <a:pt x="1229382" y="756086"/>
                  <a:pt x="1227186" y="779066"/>
                  <a:pt x="1239364" y="797670"/>
                </a:cubicBezTo>
                <a:lnTo>
                  <a:pt x="1262849" y="816322"/>
                </a:lnTo>
                <a:close/>
                <a:moveTo>
                  <a:pt x="2398565" y="491061"/>
                </a:moveTo>
                <a:lnTo>
                  <a:pt x="2426394" y="479006"/>
                </a:lnTo>
                <a:lnTo>
                  <a:pt x="2437921" y="449903"/>
                </a:lnTo>
                <a:cubicBezTo>
                  <a:pt x="2437921" y="427172"/>
                  <a:pt x="2420301" y="408745"/>
                  <a:pt x="2398565" y="408745"/>
                </a:cubicBezTo>
                <a:cubicBezTo>
                  <a:pt x="2376829" y="408745"/>
                  <a:pt x="2359209" y="427172"/>
                  <a:pt x="2359209" y="449903"/>
                </a:cubicBezTo>
                <a:cubicBezTo>
                  <a:pt x="2359209" y="461268"/>
                  <a:pt x="2363614" y="471558"/>
                  <a:pt x="2370736" y="479006"/>
                </a:cubicBezTo>
                <a:close/>
                <a:moveTo>
                  <a:pt x="1353222" y="805845"/>
                </a:moveTo>
                <a:lnTo>
                  <a:pt x="1357317" y="797410"/>
                </a:lnTo>
                <a:lnTo>
                  <a:pt x="1358365" y="797368"/>
                </a:lnTo>
                <a:lnTo>
                  <a:pt x="1363746" y="786283"/>
                </a:lnTo>
                <a:cubicBezTo>
                  <a:pt x="1363868" y="781530"/>
                  <a:pt x="1362311" y="776094"/>
                  <a:pt x="1359044" y="771102"/>
                </a:cubicBezTo>
                <a:lnTo>
                  <a:pt x="1348080" y="761639"/>
                </a:lnTo>
                <a:lnTo>
                  <a:pt x="1356201" y="746304"/>
                </a:lnTo>
                <a:cubicBezTo>
                  <a:pt x="1356711" y="738391"/>
                  <a:pt x="1354377" y="729448"/>
                  <a:pt x="1349078" y="721352"/>
                </a:cubicBezTo>
                <a:cubicBezTo>
                  <a:pt x="1338479" y="705160"/>
                  <a:pt x="1320033" y="698482"/>
                  <a:pt x="1307877" y="706439"/>
                </a:cubicBezTo>
                <a:cubicBezTo>
                  <a:pt x="1295722" y="714395"/>
                  <a:pt x="1294460" y="733972"/>
                  <a:pt x="1305059" y="750164"/>
                </a:cubicBezTo>
                <a:lnTo>
                  <a:pt x="1325074" y="766677"/>
                </a:lnTo>
                <a:lnTo>
                  <a:pt x="1332315" y="766130"/>
                </a:lnTo>
                <a:lnTo>
                  <a:pt x="1330607" y="769648"/>
                </a:lnTo>
                <a:cubicBezTo>
                  <a:pt x="1330096" y="769357"/>
                  <a:pt x="1329824" y="769517"/>
                  <a:pt x="1329559" y="769690"/>
                </a:cubicBezTo>
                <a:cubicBezTo>
                  <a:pt x="1322649" y="774213"/>
                  <a:pt x="1322345" y="785973"/>
                  <a:pt x="1328880" y="795956"/>
                </a:cubicBezTo>
                <a:lnTo>
                  <a:pt x="1340911" y="806340"/>
                </a:lnTo>
                <a:close/>
                <a:moveTo>
                  <a:pt x="1208060" y="864775"/>
                </a:moveTo>
                <a:lnTo>
                  <a:pt x="1224743" y="839448"/>
                </a:lnTo>
                <a:cubicBezTo>
                  <a:pt x="1226623" y="829316"/>
                  <a:pt x="1224674" y="818294"/>
                  <a:pt x="1218449" y="808785"/>
                </a:cubicBezTo>
                <a:cubicBezTo>
                  <a:pt x="1206001" y="789765"/>
                  <a:pt x="1181166" y="783997"/>
                  <a:pt x="1162980" y="795901"/>
                </a:cubicBezTo>
                <a:cubicBezTo>
                  <a:pt x="1144793" y="807805"/>
                  <a:pt x="1140142" y="832872"/>
                  <a:pt x="1152591" y="851891"/>
                </a:cubicBezTo>
                <a:lnTo>
                  <a:pt x="1178174" y="869929"/>
                </a:lnTo>
                <a:close/>
                <a:moveTo>
                  <a:pt x="3088551" y="306084"/>
                </a:moveTo>
                <a:lnTo>
                  <a:pt x="3117364" y="283377"/>
                </a:lnTo>
                <a:lnTo>
                  <a:pt x="3136791" y="249698"/>
                </a:lnTo>
                <a:lnTo>
                  <a:pt x="3143914" y="208455"/>
                </a:lnTo>
                <a:cubicBezTo>
                  <a:pt x="3143914" y="193825"/>
                  <a:pt x="3141377" y="179888"/>
                  <a:pt x="3136791" y="167212"/>
                </a:cubicBezTo>
                <a:cubicBezTo>
                  <a:pt x="3132204" y="154536"/>
                  <a:pt x="3125566" y="143120"/>
                  <a:pt x="3117364" y="133533"/>
                </a:cubicBezTo>
                <a:cubicBezTo>
                  <a:pt x="3100960" y="114359"/>
                  <a:pt x="3078299" y="102499"/>
                  <a:pt x="3053268" y="102499"/>
                </a:cubicBezTo>
                <a:cubicBezTo>
                  <a:pt x="3040752" y="102499"/>
                  <a:pt x="3028829" y="105464"/>
                  <a:pt x="3017985" y="110826"/>
                </a:cubicBezTo>
                <a:cubicBezTo>
                  <a:pt x="3007140" y="116187"/>
                  <a:pt x="2997374" y="123946"/>
                  <a:pt x="2989172" y="133533"/>
                </a:cubicBezTo>
                <a:cubicBezTo>
                  <a:pt x="2972768" y="152707"/>
                  <a:pt x="2962622" y="179196"/>
                  <a:pt x="2962622" y="208455"/>
                </a:cubicBezTo>
                <a:cubicBezTo>
                  <a:pt x="2962622" y="223084"/>
                  <a:pt x="2965158" y="237021"/>
                  <a:pt x="2969745" y="249698"/>
                </a:cubicBezTo>
                <a:lnTo>
                  <a:pt x="2989172" y="283377"/>
                </a:lnTo>
                <a:lnTo>
                  <a:pt x="3017985" y="306085"/>
                </a:lnTo>
                <a:lnTo>
                  <a:pt x="3053268" y="314411"/>
                </a:lnTo>
                <a:close/>
                <a:moveTo>
                  <a:pt x="2283472" y="550496"/>
                </a:moveTo>
                <a:lnTo>
                  <a:pt x="2294045" y="544168"/>
                </a:lnTo>
                <a:lnTo>
                  <a:pt x="2296349" y="536130"/>
                </a:lnTo>
                <a:lnTo>
                  <a:pt x="2304265" y="532188"/>
                </a:lnTo>
                <a:lnTo>
                  <a:pt x="2309821" y="516066"/>
                </a:lnTo>
                <a:cubicBezTo>
                  <a:pt x="2309821" y="503473"/>
                  <a:pt x="2301328" y="493265"/>
                  <a:pt x="2290851" y="493265"/>
                </a:cubicBezTo>
                <a:cubicBezTo>
                  <a:pt x="2280374" y="493265"/>
                  <a:pt x="2271881" y="503473"/>
                  <a:pt x="2271881" y="516066"/>
                </a:cubicBezTo>
                <a:cubicBezTo>
                  <a:pt x="2271881" y="516234"/>
                  <a:pt x="2271882" y="516402"/>
                  <a:pt x="2272053" y="516566"/>
                </a:cubicBezTo>
                <a:lnTo>
                  <a:pt x="2268520" y="528891"/>
                </a:lnTo>
                <a:cubicBezTo>
                  <a:pt x="2268520" y="534857"/>
                  <a:pt x="2270194" y="540258"/>
                  <a:pt x="2272899" y="544168"/>
                </a:cubicBezTo>
                <a:close/>
                <a:moveTo>
                  <a:pt x="2510892" y="483391"/>
                </a:moveTo>
                <a:lnTo>
                  <a:pt x="2526387" y="472966"/>
                </a:lnTo>
                <a:lnTo>
                  <a:pt x="2536834" y="457504"/>
                </a:lnTo>
                <a:lnTo>
                  <a:pt x="2540665" y="438570"/>
                </a:lnTo>
                <a:cubicBezTo>
                  <a:pt x="2540664" y="431853"/>
                  <a:pt x="2539300" y="425455"/>
                  <a:pt x="2536834" y="419635"/>
                </a:cubicBezTo>
                <a:cubicBezTo>
                  <a:pt x="2534367" y="413816"/>
                  <a:pt x="2530797" y="408575"/>
                  <a:pt x="2526387" y="404173"/>
                </a:cubicBezTo>
                <a:cubicBezTo>
                  <a:pt x="2517565" y="395370"/>
                  <a:pt x="2505378" y="389926"/>
                  <a:pt x="2491918" y="389926"/>
                </a:cubicBezTo>
                <a:cubicBezTo>
                  <a:pt x="2485187" y="389926"/>
                  <a:pt x="2478775" y="391287"/>
                  <a:pt x="2472943" y="393749"/>
                </a:cubicBezTo>
                <a:cubicBezTo>
                  <a:pt x="2467111" y="396210"/>
                  <a:pt x="2461859" y="399772"/>
                  <a:pt x="2457448" y="404173"/>
                </a:cubicBezTo>
                <a:cubicBezTo>
                  <a:pt x="2448627" y="412976"/>
                  <a:pt x="2443171" y="425137"/>
                  <a:pt x="2443170" y="438570"/>
                </a:cubicBezTo>
                <a:cubicBezTo>
                  <a:pt x="2443170" y="445286"/>
                  <a:pt x="2444535" y="451684"/>
                  <a:pt x="2447001" y="457504"/>
                </a:cubicBezTo>
                <a:lnTo>
                  <a:pt x="2457448" y="472966"/>
                </a:lnTo>
                <a:lnTo>
                  <a:pt x="2472943" y="483391"/>
                </a:lnTo>
                <a:lnTo>
                  <a:pt x="2491917" y="487214"/>
                </a:lnTo>
                <a:close/>
                <a:moveTo>
                  <a:pt x="2914252" y="375022"/>
                </a:moveTo>
                <a:lnTo>
                  <a:pt x="2938806" y="356397"/>
                </a:lnTo>
                <a:lnTo>
                  <a:pt x="2955360" y="328773"/>
                </a:lnTo>
                <a:lnTo>
                  <a:pt x="2961430" y="294944"/>
                </a:lnTo>
                <a:cubicBezTo>
                  <a:pt x="2961430" y="282945"/>
                  <a:pt x="2959269" y="271513"/>
                  <a:pt x="2955360" y="261115"/>
                </a:cubicBezTo>
                <a:cubicBezTo>
                  <a:pt x="2951451" y="250718"/>
                  <a:pt x="2945795" y="241354"/>
                  <a:pt x="2938806" y="233491"/>
                </a:cubicBezTo>
                <a:cubicBezTo>
                  <a:pt x="2924827" y="217763"/>
                  <a:pt x="2905516" y="208036"/>
                  <a:pt x="2884185" y="208036"/>
                </a:cubicBezTo>
                <a:cubicBezTo>
                  <a:pt x="2873520" y="208036"/>
                  <a:pt x="2863360" y="210468"/>
                  <a:pt x="2854118" y="214866"/>
                </a:cubicBezTo>
                <a:cubicBezTo>
                  <a:pt x="2844877" y="219263"/>
                  <a:pt x="2836554" y="225627"/>
                  <a:pt x="2829565" y="233491"/>
                </a:cubicBezTo>
                <a:cubicBezTo>
                  <a:pt x="2815586" y="249218"/>
                  <a:pt x="2806940" y="270945"/>
                  <a:pt x="2806940" y="294944"/>
                </a:cubicBezTo>
                <a:cubicBezTo>
                  <a:pt x="2806940" y="306943"/>
                  <a:pt x="2809102" y="318375"/>
                  <a:pt x="2813011" y="328773"/>
                </a:cubicBezTo>
                <a:lnTo>
                  <a:pt x="2829565" y="356397"/>
                </a:lnTo>
                <a:lnTo>
                  <a:pt x="2854118" y="375022"/>
                </a:lnTo>
                <a:lnTo>
                  <a:pt x="2884185" y="381852"/>
                </a:lnTo>
                <a:close/>
                <a:moveTo>
                  <a:pt x="529442" y="1087877"/>
                </a:moveTo>
                <a:lnTo>
                  <a:pt x="563524" y="1075521"/>
                </a:lnTo>
                <a:lnTo>
                  <a:pt x="588486" y="1049232"/>
                </a:lnTo>
                <a:lnTo>
                  <a:pt x="600157" y="1014453"/>
                </a:lnTo>
                <a:lnTo>
                  <a:pt x="597968" y="975634"/>
                </a:lnTo>
                <a:cubicBezTo>
                  <a:pt x="594863" y="962515"/>
                  <a:pt x="589352" y="949465"/>
                  <a:pt x="581341" y="937225"/>
                </a:cubicBezTo>
                <a:cubicBezTo>
                  <a:pt x="565317" y="912744"/>
                  <a:pt x="542321" y="896137"/>
                  <a:pt x="518095" y="889077"/>
                </a:cubicBezTo>
                <a:cubicBezTo>
                  <a:pt x="505982" y="885548"/>
                  <a:pt x="493561" y="884404"/>
                  <a:pt x="481551" y="885858"/>
                </a:cubicBezTo>
                <a:cubicBezTo>
                  <a:pt x="469542" y="887310"/>
                  <a:pt x="457942" y="891359"/>
                  <a:pt x="447469" y="898213"/>
                </a:cubicBezTo>
                <a:cubicBezTo>
                  <a:pt x="426526" y="911922"/>
                  <a:pt x="414061" y="934255"/>
                  <a:pt x="410836" y="959282"/>
                </a:cubicBezTo>
                <a:cubicBezTo>
                  <a:pt x="409224" y="971796"/>
                  <a:pt x="409922" y="984983"/>
                  <a:pt x="413026" y="998101"/>
                </a:cubicBezTo>
                <a:cubicBezTo>
                  <a:pt x="416131" y="1011218"/>
                  <a:pt x="421641" y="1024269"/>
                  <a:pt x="429653" y="1036510"/>
                </a:cubicBezTo>
                <a:lnTo>
                  <a:pt x="458199" y="1067117"/>
                </a:lnTo>
                <a:lnTo>
                  <a:pt x="492899" y="1084657"/>
                </a:lnTo>
                <a:close/>
                <a:moveTo>
                  <a:pt x="1336909" y="851474"/>
                </a:moveTo>
                <a:lnTo>
                  <a:pt x="1342290" y="840389"/>
                </a:lnTo>
                <a:cubicBezTo>
                  <a:pt x="1342412" y="835636"/>
                  <a:pt x="1340855" y="830200"/>
                  <a:pt x="1337588" y="825208"/>
                </a:cubicBezTo>
                <a:lnTo>
                  <a:pt x="1327882" y="816831"/>
                </a:lnTo>
                <a:cubicBezTo>
                  <a:pt x="1327935" y="816600"/>
                  <a:pt x="1327844" y="816459"/>
                  <a:pt x="1327752" y="816318"/>
                </a:cubicBezTo>
                <a:cubicBezTo>
                  <a:pt x="1320855" y="805781"/>
                  <a:pt x="1308159" y="801892"/>
                  <a:pt x="1299392" y="807629"/>
                </a:cubicBezTo>
                <a:cubicBezTo>
                  <a:pt x="1290626" y="813367"/>
                  <a:pt x="1289110" y="826559"/>
                  <a:pt x="1296007" y="837096"/>
                </a:cubicBezTo>
                <a:lnTo>
                  <a:pt x="1309485" y="847543"/>
                </a:lnTo>
                <a:lnTo>
                  <a:pt x="1318267" y="846506"/>
                </a:lnTo>
                <a:lnTo>
                  <a:pt x="1324597" y="851969"/>
                </a:lnTo>
                <a:close/>
                <a:moveTo>
                  <a:pt x="1109875" y="919874"/>
                </a:moveTo>
                <a:lnTo>
                  <a:pt x="1127845" y="912681"/>
                </a:lnTo>
                <a:lnTo>
                  <a:pt x="1141627" y="899091"/>
                </a:lnTo>
                <a:lnTo>
                  <a:pt x="1148883" y="881882"/>
                </a:lnTo>
                <a:lnTo>
                  <a:pt x="1149156" y="863224"/>
                </a:lnTo>
                <a:cubicBezTo>
                  <a:pt x="1148032" y="857004"/>
                  <a:pt x="1145670" y="850903"/>
                  <a:pt x="1141992" y="845284"/>
                </a:cubicBezTo>
                <a:cubicBezTo>
                  <a:pt x="1134635" y="834045"/>
                  <a:pt x="1123410" y="826858"/>
                  <a:pt x="1111208" y="824323"/>
                </a:cubicBezTo>
                <a:cubicBezTo>
                  <a:pt x="1105107" y="823056"/>
                  <a:pt x="1098762" y="822952"/>
                  <a:pt x="1092535" y="824087"/>
                </a:cubicBezTo>
                <a:cubicBezTo>
                  <a:pt x="1086307" y="825221"/>
                  <a:pt x="1080196" y="827594"/>
                  <a:pt x="1074564" y="831280"/>
                </a:cubicBezTo>
                <a:cubicBezTo>
                  <a:pt x="1063302" y="838651"/>
                  <a:pt x="1056087" y="849881"/>
                  <a:pt x="1053527" y="862078"/>
                </a:cubicBezTo>
                <a:cubicBezTo>
                  <a:pt x="1052247" y="868176"/>
                  <a:pt x="1052131" y="874516"/>
                  <a:pt x="1053253" y="880736"/>
                </a:cubicBezTo>
                <a:cubicBezTo>
                  <a:pt x="1054377" y="886956"/>
                  <a:pt x="1056740" y="893056"/>
                  <a:pt x="1060418" y="898677"/>
                </a:cubicBezTo>
                <a:lnTo>
                  <a:pt x="1073992" y="912421"/>
                </a:lnTo>
                <a:lnTo>
                  <a:pt x="1091201" y="919637"/>
                </a:lnTo>
                <a:close/>
                <a:moveTo>
                  <a:pt x="2624947" y="473724"/>
                </a:moveTo>
                <a:lnTo>
                  <a:pt x="2640919" y="459417"/>
                </a:lnTo>
                <a:cubicBezTo>
                  <a:pt x="2645465" y="453377"/>
                  <a:pt x="2649144" y="446184"/>
                  <a:pt x="2651687" y="438197"/>
                </a:cubicBezTo>
                <a:cubicBezTo>
                  <a:pt x="2654229" y="430210"/>
                  <a:pt x="2655636" y="421429"/>
                  <a:pt x="2655635" y="412211"/>
                </a:cubicBezTo>
                <a:cubicBezTo>
                  <a:pt x="2655636" y="402994"/>
                  <a:pt x="2654230" y="394213"/>
                  <a:pt x="2651687" y="386226"/>
                </a:cubicBezTo>
                <a:cubicBezTo>
                  <a:pt x="2649144" y="378239"/>
                  <a:pt x="2645465" y="371046"/>
                  <a:pt x="2640919" y="365006"/>
                </a:cubicBezTo>
                <a:cubicBezTo>
                  <a:pt x="2631826" y="352925"/>
                  <a:pt x="2619264" y="345452"/>
                  <a:pt x="2605389" y="345453"/>
                </a:cubicBezTo>
                <a:cubicBezTo>
                  <a:pt x="2598451" y="345453"/>
                  <a:pt x="2591841" y="347321"/>
                  <a:pt x="2585830" y="350699"/>
                </a:cubicBezTo>
                <a:cubicBezTo>
                  <a:pt x="2567795" y="360833"/>
                  <a:pt x="2555142" y="384559"/>
                  <a:pt x="2555142" y="412212"/>
                </a:cubicBezTo>
                <a:lnTo>
                  <a:pt x="2559090" y="438197"/>
                </a:lnTo>
                <a:lnTo>
                  <a:pt x="2569859" y="459417"/>
                </a:lnTo>
                <a:lnTo>
                  <a:pt x="2585830" y="473724"/>
                </a:lnTo>
                <a:lnTo>
                  <a:pt x="2605389" y="478971"/>
                </a:lnTo>
                <a:close/>
                <a:moveTo>
                  <a:pt x="2760242" y="435543"/>
                </a:moveTo>
                <a:lnTo>
                  <a:pt x="2780411" y="419858"/>
                </a:lnTo>
                <a:lnTo>
                  <a:pt x="2794009" y="396594"/>
                </a:lnTo>
                <a:lnTo>
                  <a:pt x="2798996" y="368106"/>
                </a:lnTo>
                <a:cubicBezTo>
                  <a:pt x="2798995" y="358000"/>
                  <a:pt x="2797220" y="348373"/>
                  <a:pt x="2794009" y="339617"/>
                </a:cubicBezTo>
                <a:cubicBezTo>
                  <a:pt x="2790798" y="330861"/>
                  <a:pt x="2786152" y="322975"/>
                  <a:pt x="2780411" y="316353"/>
                </a:cubicBezTo>
                <a:cubicBezTo>
                  <a:pt x="2768929" y="303109"/>
                  <a:pt x="2753066" y="294917"/>
                  <a:pt x="2735544" y="294917"/>
                </a:cubicBezTo>
                <a:cubicBezTo>
                  <a:pt x="2726782" y="294916"/>
                  <a:pt x="2718436" y="296965"/>
                  <a:pt x="2710845" y="300668"/>
                </a:cubicBezTo>
                <a:cubicBezTo>
                  <a:pt x="2703254" y="304372"/>
                  <a:pt x="2696417" y="309731"/>
                  <a:pt x="2690676" y="316353"/>
                </a:cubicBezTo>
                <a:cubicBezTo>
                  <a:pt x="2679193" y="329598"/>
                  <a:pt x="2672091" y="347895"/>
                  <a:pt x="2672092" y="368106"/>
                </a:cubicBezTo>
                <a:cubicBezTo>
                  <a:pt x="2672092" y="378211"/>
                  <a:pt x="2673867" y="387838"/>
                  <a:pt x="2677078" y="396594"/>
                </a:cubicBezTo>
                <a:lnTo>
                  <a:pt x="2690676" y="419858"/>
                </a:lnTo>
                <a:lnTo>
                  <a:pt x="2710845" y="435543"/>
                </a:lnTo>
                <a:lnTo>
                  <a:pt x="2735544" y="441295"/>
                </a:lnTo>
                <a:close/>
                <a:moveTo>
                  <a:pt x="713033" y="1050102"/>
                </a:moveTo>
                <a:lnTo>
                  <a:pt x="741931" y="1039351"/>
                </a:lnTo>
                <a:lnTo>
                  <a:pt x="763348" y="1017170"/>
                </a:lnTo>
                <a:lnTo>
                  <a:pt x="773691" y="988140"/>
                </a:lnTo>
                <a:lnTo>
                  <a:pt x="772414" y="955961"/>
                </a:lnTo>
                <a:cubicBezTo>
                  <a:pt x="769990" y="945120"/>
                  <a:pt x="765538" y="934371"/>
                  <a:pt x="758967" y="924331"/>
                </a:cubicBezTo>
                <a:cubicBezTo>
                  <a:pt x="745824" y="904251"/>
                  <a:pt x="726690" y="890807"/>
                  <a:pt x="706381" y="885303"/>
                </a:cubicBezTo>
                <a:cubicBezTo>
                  <a:pt x="696227" y="882551"/>
                  <a:pt x="685778" y="881784"/>
                  <a:pt x="675638" y="883166"/>
                </a:cubicBezTo>
                <a:cubicBezTo>
                  <a:pt x="665496" y="884548"/>
                  <a:pt x="655663" y="888077"/>
                  <a:pt x="646740" y="893918"/>
                </a:cubicBezTo>
                <a:cubicBezTo>
                  <a:pt x="628892" y="905600"/>
                  <a:pt x="618062" y="924314"/>
                  <a:pt x="614979" y="945130"/>
                </a:cubicBezTo>
                <a:cubicBezTo>
                  <a:pt x="613437" y="955536"/>
                  <a:pt x="613833" y="966469"/>
                  <a:pt x="616256" y="977309"/>
                </a:cubicBezTo>
                <a:cubicBezTo>
                  <a:pt x="618680" y="988150"/>
                  <a:pt x="623133" y="998898"/>
                  <a:pt x="629704" y="1008938"/>
                </a:cubicBezTo>
                <a:lnTo>
                  <a:pt x="653309" y="1033919"/>
                </a:lnTo>
                <a:lnTo>
                  <a:pt x="682289" y="1047966"/>
                </a:lnTo>
                <a:close/>
                <a:moveTo>
                  <a:pt x="1009151" y="974248"/>
                </a:moveTo>
                <a:lnTo>
                  <a:pt x="1028388" y="967927"/>
                </a:lnTo>
                <a:lnTo>
                  <a:pt x="1041880" y="952825"/>
                </a:lnTo>
                <a:lnTo>
                  <a:pt x="1047408" y="932108"/>
                </a:lnTo>
                <a:lnTo>
                  <a:pt x="1044797" y="908456"/>
                </a:lnTo>
                <a:lnTo>
                  <a:pt x="1033870" y="884552"/>
                </a:lnTo>
                <a:cubicBezTo>
                  <a:pt x="1018725" y="861414"/>
                  <a:pt x="995145" y="848492"/>
                  <a:pt x="974505" y="849890"/>
                </a:cubicBezTo>
                <a:cubicBezTo>
                  <a:pt x="967626" y="850355"/>
                  <a:pt x="961072" y="852412"/>
                  <a:pt x="955267" y="856212"/>
                </a:cubicBezTo>
                <a:cubicBezTo>
                  <a:pt x="943657" y="863810"/>
                  <a:pt x="937239" y="876942"/>
                  <a:pt x="936247" y="892030"/>
                </a:cubicBezTo>
                <a:cubicBezTo>
                  <a:pt x="935751" y="899574"/>
                  <a:pt x="936612" y="907607"/>
                  <a:pt x="938859" y="915682"/>
                </a:cubicBezTo>
                <a:cubicBezTo>
                  <a:pt x="941105" y="923758"/>
                  <a:pt x="944738" y="931875"/>
                  <a:pt x="949786" y="939586"/>
                </a:cubicBezTo>
                <a:cubicBezTo>
                  <a:pt x="954834" y="947299"/>
                  <a:pt x="960820" y="953876"/>
                  <a:pt x="967321" y="959167"/>
                </a:cubicBezTo>
                <a:cubicBezTo>
                  <a:pt x="973823" y="964457"/>
                  <a:pt x="980840" y="968460"/>
                  <a:pt x="987951" y="971024"/>
                </a:cubicBezTo>
                <a:close/>
                <a:moveTo>
                  <a:pt x="875039" y="1016396"/>
                </a:moveTo>
                <a:lnTo>
                  <a:pt x="898854" y="1007683"/>
                </a:lnTo>
                <a:lnTo>
                  <a:pt x="916369" y="989344"/>
                </a:lnTo>
                <a:lnTo>
                  <a:pt x="924655" y="965175"/>
                </a:lnTo>
                <a:lnTo>
                  <a:pt x="923292" y="938263"/>
                </a:lnTo>
                <a:cubicBezTo>
                  <a:pt x="921183" y="929178"/>
                  <a:pt x="917396" y="920151"/>
                  <a:pt x="911862" y="911696"/>
                </a:cubicBezTo>
                <a:cubicBezTo>
                  <a:pt x="900794" y="894785"/>
                  <a:pt x="884832" y="883365"/>
                  <a:pt x="867970" y="878572"/>
                </a:cubicBezTo>
                <a:cubicBezTo>
                  <a:pt x="859540" y="876175"/>
                  <a:pt x="850885" y="875435"/>
                  <a:pt x="842505" y="876493"/>
                </a:cubicBezTo>
                <a:cubicBezTo>
                  <a:pt x="834125" y="877552"/>
                  <a:pt x="826020" y="880409"/>
                  <a:pt x="818689" y="885208"/>
                </a:cubicBezTo>
                <a:cubicBezTo>
                  <a:pt x="804029" y="894804"/>
                  <a:pt x="795242" y="910346"/>
                  <a:pt x="792888" y="927715"/>
                </a:cubicBezTo>
                <a:cubicBezTo>
                  <a:pt x="791711" y="936400"/>
                  <a:pt x="792143" y="945543"/>
                  <a:pt x="794251" y="954627"/>
                </a:cubicBezTo>
                <a:cubicBezTo>
                  <a:pt x="796360" y="963712"/>
                  <a:pt x="800147" y="972739"/>
                  <a:pt x="805681" y="981195"/>
                </a:cubicBezTo>
                <a:lnTo>
                  <a:pt x="825455" y="1002300"/>
                </a:lnTo>
                <a:lnTo>
                  <a:pt x="849573" y="1014318"/>
                </a:lnTo>
                <a:close/>
                <a:moveTo>
                  <a:pt x="2370442" y="595396"/>
                </a:moveTo>
                <a:lnTo>
                  <a:pt x="2381013" y="589068"/>
                </a:lnTo>
                <a:lnTo>
                  <a:pt x="2385394" y="573791"/>
                </a:lnTo>
                <a:cubicBezTo>
                  <a:pt x="2385393" y="561859"/>
                  <a:pt x="2378700" y="552186"/>
                  <a:pt x="2370442" y="552186"/>
                </a:cubicBezTo>
                <a:cubicBezTo>
                  <a:pt x="2368352" y="552186"/>
                  <a:pt x="2366363" y="552806"/>
                  <a:pt x="2365363" y="555226"/>
                </a:cubicBezTo>
                <a:lnTo>
                  <a:pt x="2370517" y="537793"/>
                </a:lnTo>
                <a:cubicBezTo>
                  <a:pt x="2370517" y="521175"/>
                  <a:pt x="2360903" y="507704"/>
                  <a:pt x="2349043" y="507704"/>
                </a:cubicBezTo>
                <a:cubicBezTo>
                  <a:pt x="2338926" y="507704"/>
                  <a:pt x="2330444" y="517505"/>
                  <a:pt x="2329593" y="530946"/>
                </a:cubicBezTo>
                <a:cubicBezTo>
                  <a:pt x="2322445" y="531811"/>
                  <a:pt x="2317334" y="540513"/>
                  <a:pt x="2317333" y="550939"/>
                </a:cubicBezTo>
                <a:cubicBezTo>
                  <a:pt x="2317333" y="556905"/>
                  <a:pt x="2319008" y="562307"/>
                  <a:pt x="2321713" y="566216"/>
                </a:cubicBezTo>
                <a:lnTo>
                  <a:pt x="2332286" y="572545"/>
                </a:lnTo>
                <a:lnTo>
                  <a:pt x="2342858" y="566217"/>
                </a:lnTo>
                <a:lnTo>
                  <a:pt x="2343331" y="564567"/>
                </a:lnTo>
                <a:lnTo>
                  <a:pt x="2349043" y="567882"/>
                </a:lnTo>
                <a:lnTo>
                  <a:pt x="2358808" y="562214"/>
                </a:lnTo>
                <a:lnTo>
                  <a:pt x="2355490" y="573791"/>
                </a:lnTo>
                <a:cubicBezTo>
                  <a:pt x="2355490" y="579757"/>
                  <a:pt x="2357163" y="585158"/>
                  <a:pt x="2359869" y="589068"/>
                </a:cubicBezTo>
                <a:close/>
                <a:moveTo>
                  <a:pt x="1288730" y="936671"/>
                </a:moveTo>
                <a:lnTo>
                  <a:pt x="1294111" y="925586"/>
                </a:lnTo>
                <a:cubicBezTo>
                  <a:pt x="1294234" y="920833"/>
                  <a:pt x="1292676" y="915397"/>
                  <a:pt x="1289409" y="910406"/>
                </a:cubicBezTo>
                <a:lnTo>
                  <a:pt x="1280292" y="902536"/>
                </a:lnTo>
                <a:lnTo>
                  <a:pt x="1291567" y="901931"/>
                </a:lnTo>
                <a:lnTo>
                  <a:pt x="1294531" y="896029"/>
                </a:lnTo>
                <a:lnTo>
                  <a:pt x="1295830" y="897150"/>
                </a:lnTo>
                <a:lnTo>
                  <a:pt x="1308141" y="896655"/>
                </a:lnTo>
                <a:lnTo>
                  <a:pt x="1313522" y="885569"/>
                </a:lnTo>
                <a:cubicBezTo>
                  <a:pt x="1313644" y="880817"/>
                  <a:pt x="1312087" y="875380"/>
                  <a:pt x="1308820" y="870388"/>
                </a:cubicBezTo>
                <a:cubicBezTo>
                  <a:pt x="1303109" y="861665"/>
                  <a:pt x="1294067" y="857184"/>
                  <a:pt x="1287613" y="860374"/>
                </a:cubicBezTo>
                <a:cubicBezTo>
                  <a:pt x="1279540" y="849594"/>
                  <a:pt x="1267075" y="846039"/>
                  <a:pt x="1258610" y="851580"/>
                </a:cubicBezTo>
                <a:cubicBezTo>
                  <a:pt x="1248687" y="858075"/>
                  <a:pt x="1248020" y="874611"/>
                  <a:pt x="1257121" y="888515"/>
                </a:cubicBezTo>
                <a:lnTo>
                  <a:pt x="1270981" y="900279"/>
                </a:lnTo>
                <a:cubicBezTo>
                  <a:pt x="1268819" y="898802"/>
                  <a:pt x="1266815" y="899373"/>
                  <a:pt x="1265066" y="900517"/>
                </a:cubicBezTo>
                <a:cubicBezTo>
                  <a:pt x="1258157" y="905040"/>
                  <a:pt x="1257854" y="916799"/>
                  <a:pt x="1264388" y="926783"/>
                </a:cubicBezTo>
                <a:lnTo>
                  <a:pt x="1276420" y="937166"/>
                </a:lnTo>
                <a:close/>
                <a:moveTo>
                  <a:pt x="2493002" y="594816"/>
                </a:moveTo>
                <a:lnTo>
                  <a:pt x="2515781" y="583024"/>
                </a:lnTo>
                <a:lnTo>
                  <a:pt x="2525216" y="554556"/>
                </a:lnTo>
                <a:cubicBezTo>
                  <a:pt x="2525217" y="532321"/>
                  <a:pt x="2510794" y="514296"/>
                  <a:pt x="2493001" y="514295"/>
                </a:cubicBezTo>
                <a:cubicBezTo>
                  <a:pt x="2475210" y="514295"/>
                  <a:pt x="2460786" y="532321"/>
                  <a:pt x="2460787" y="554556"/>
                </a:cubicBezTo>
                <a:cubicBezTo>
                  <a:pt x="2460787" y="565673"/>
                  <a:pt x="2464392" y="575738"/>
                  <a:pt x="2470222" y="583024"/>
                </a:cubicBezTo>
                <a:close/>
                <a:moveTo>
                  <a:pt x="2434426" y="623752"/>
                </a:moveTo>
                <a:lnTo>
                  <a:pt x="2444999" y="617424"/>
                </a:lnTo>
                <a:lnTo>
                  <a:pt x="2449378" y="602147"/>
                </a:lnTo>
                <a:cubicBezTo>
                  <a:pt x="2449378" y="590215"/>
                  <a:pt x="2442684" y="580542"/>
                  <a:pt x="2434426" y="580542"/>
                </a:cubicBezTo>
                <a:cubicBezTo>
                  <a:pt x="2434109" y="580542"/>
                  <a:pt x="2433794" y="580556"/>
                  <a:pt x="2433526" y="581081"/>
                </a:cubicBezTo>
                <a:lnTo>
                  <a:pt x="2430170" y="579072"/>
                </a:lnTo>
                <a:lnTo>
                  <a:pt x="2436528" y="575564"/>
                </a:lnTo>
                <a:lnTo>
                  <a:pt x="2444232" y="550786"/>
                </a:lnTo>
                <a:cubicBezTo>
                  <a:pt x="2444232" y="531433"/>
                  <a:pt x="2432455" y="515744"/>
                  <a:pt x="2417927" y="515744"/>
                </a:cubicBezTo>
                <a:cubicBezTo>
                  <a:pt x="2403399" y="515744"/>
                  <a:pt x="2391622" y="531433"/>
                  <a:pt x="2391622" y="550786"/>
                </a:cubicBezTo>
                <a:cubicBezTo>
                  <a:pt x="2391622" y="560462"/>
                  <a:pt x="2394567" y="569223"/>
                  <a:pt x="2399327" y="575564"/>
                </a:cubicBezTo>
                <a:lnTo>
                  <a:pt x="2414520" y="583948"/>
                </a:lnTo>
                <a:lnTo>
                  <a:pt x="2410529" y="597870"/>
                </a:lnTo>
                <a:cubicBezTo>
                  <a:pt x="2410529" y="603836"/>
                  <a:pt x="2412202" y="609237"/>
                  <a:pt x="2414907" y="613147"/>
                </a:cubicBezTo>
                <a:lnTo>
                  <a:pt x="2425480" y="619475"/>
                </a:lnTo>
                <a:lnTo>
                  <a:pt x="2426381" y="618936"/>
                </a:lnTo>
                <a:close/>
                <a:moveTo>
                  <a:pt x="1185866" y="1003306"/>
                </a:moveTo>
                <a:lnTo>
                  <a:pt x="1198468" y="980964"/>
                </a:lnTo>
                <a:cubicBezTo>
                  <a:pt x="1199356" y="971675"/>
                  <a:pt x="1196860" y="961279"/>
                  <a:pt x="1190772" y="951978"/>
                </a:cubicBezTo>
                <a:cubicBezTo>
                  <a:pt x="1178596" y="933373"/>
                  <a:pt x="1156655" y="926190"/>
                  <a:pt x="1141769" y="935933"/>
                </a:cubicBezTo>
                <a:cubicBezTo>
                  <a:pt x="1126882" y="945679"/>
                  <a:pt x="1124686" y="968659"/>
                  <a:pt x="1136864" y="987263"/>
                </a:cubicBezTo>
                <a:lnTo>
                  <a:pt x="1160349" y="1005915"/>
                </a:lnTo>
                <a:close/>
                <a:moveTo>
                  <a:pt x="2588158" y="593560"/>
                </a:moveTo>
                <a:lnTo>
                  <a:pt x="2615987" y="581505"/>
                </a:lnTo>
                <a:lnTo>
                  <a:pt x="2627514" y="552402"/>
                </a:lnTo>
                <a:cubicBezTo>
                  <a:pt x="2627514" y="529671"/>
                  <a:pt x="2609894" y="511244"/>
                  <a:pt x="2588158" y="511244"/>
                </a:cubicBezTo>
                <a:cubicBezTo>
                  <a:pt x="2566422" y="511244"/>
                  <a:pt x="2548802" y="529671"/>
                  <a:pt x="2548802" y="552402"/>
                </a:cubicBezTo>
                <a:cubicBezTo>
                  <a:pt x="2548802" y="563767"/>
                  <a:pt x="2553207" y="574057"/>
                  <a:pt x="2560329" y="581505"/>
                </a:cubicBezTo>
                <a:close/>
                <a:moveTo>
                  <a:pt x="1250724" y="995438"/>
                </a:moveTo>
                <a:lnTo>
                  <a:pt x="1254818" y="987002"/>
                </a:lnTo>
                <a:lnTo>
                  <a:pt x="1255867" y="986960"/>
                </a:lnTo>
                <a:lnTo>
                  <a:pt x="1261248" y="975875"/>
                </a:lnTo>
                <a:cubicBezTo>
                  <a:pt x="1261370" y="971122"/>
                  <a:pt x="1259812" y="965687"/>
                  <a:pt x="1256544" y="960695"/>
                </a:cubicBezTo>
                <a:lnTo>
                  <a:pt x="1245581" y="951232"/>
                </a:lnTo>
                <a:lnTo>
                  <a:pt x="1253701" y="935897"/>
                </a:lnTo>
                <a:cubicBezTo>
                  <a:pt x="1254211" y="927984"/>
                  <a:pt x="1251877" y="919041"/>
                  <a:pt x="1246578" y="910945"/>
                </a:cubicBezTo>
                <a:cubicBezTo>
                  <a:pt x="1235979" y="894752"/>
                  <a:pt x="1217533" y="888075"/>
                  <a:pt x="1205378" y="896031"/>
                </a:cubicBezTo>
                <a:cubicBezTo>
                  <a:pt x="1193222" y="903987"/>
                  <a:pt x="1191960" y="923564"/>
                  <a:pt x="1202559" y="939757"/>
                </a:cubicBezTo>
                <a:lnTo>
                  <a:pt x="1222575" y="956270"/>
                </a:lnTo>
                <a:lnTo>
                  <a:pt x="1229816" y="955723"/>
                </a:lnTo>
                <a:lnTo>
                  <a:pt x="1228108" y="959242"/>
                </a:lnTo>
                <a:cubicBezTo>
                  <a:pt x="1227596" y="958949"/>
                  <a:pt x="1227325" y="959110"/>
                  <a:pt x="1227060" y="959284"/>
                </a:cubicBezTo>
                <a:cubicBezTo>
                  <a:pt x="1220150" y="963806"/>
                  <a:pt x="1219847" y="975566"/>
                  <a:pt x="1226381" y="985549"/>
                </a:cubicBezTo>
                <a:lnTo>
                  <a:pt x="1238412" y="995933"/>
                </a:lnTo>
                <a:close/>
                <a:moveTo>
                  <a:pt x="1105561" y="1054368"/>
                </a:moveTo>
                <a:lnTo>
                  <a:pt x="1122244" y="1029041"/>
                </a:lnTo>
                <a:cubicBezTo>
                  <a:pt x="1124124" y="1018909"/>
                  <a:pt x="1122174" y="1007886"/>
                  <a:pt x="1115950" y="998377"/>
                </a:cubicBezTo>
                <a:cubicBezTo>
                  <a:pt x="1103501" y="979358"/>
                  <a:pt x="1078667" y="973590"/>
                  <a:pt x="1060480" y="985494"/>
                </a:cubicBezTo>
                <a:cubicBezTo>
                  <a:pt x="1042294" y="997397"/>
                  <a:pt x="1037642" y="1022465"/>
                  <a:pt x="1050091" y="1041484"/>
                </a:cubicBezTo>
                <a:lnTo>
                  <a:pt x="1075674" y="1059522"/>
                </a:lnTo>
                <a:close/>
                <a:moveTo>
                  <a:pt x="3278144" y="408583"/>
                </a:moveTo>
                <a:lnTo>
                  <a:pt x="3306957" y="385876"/>
                </a:lnTo>
                <a:lnTo>
                  <a:pt x="3326385" y="352197"/>
                </a:lnTo>
                <a:lnTo>
                  <a:pt x="3333507" y="310954"/>
                </a:lnTo>
                <a:cubicBezTo>
                  <a:pt x="3333507" y="296324"/>
                  <a:pt x="3330970" y="282387"/>
                  <a:pt x="3326384" y="269711"/>
                </a:cubicBezTo>
                <a:cubicBezTo>
                  <a:pt x="3321797" y="257035"/>
                  <a:pt x="3315159" y="245619"/>
                  <a:pt x="3306957" y="236032"/>
                </a:cubicBezTo>
                <a:cubicBezTo>
                  <a:pt x="3290553" y="216858"/>
                  <a:pt x="3267892" y="204998"/>
                  <a:pt x="3242861" y="204998"/>
                </a:cubicBezTo>
                <a:cubicBezTo>
                  <a:pt x="3230345" y="204998"/>
                  <a:pt x="3218422" y="207963"/>
                  <a:pt x="3207578" y="213325"/>
                </a:cubicBezTo>
                <a:cubicBezTo>
                  <a:pt x="3196733" y="218686"/>
                  <a:pt x="3186967" y="226445"/>
                  <a:pt x="3178765" y="236032"/>
                </a:cubicBezTo>
                <a:cubicBezTo>
                  <a:pt x="3162361" y="255206"/>
                  <a:pt x="3152215" y="281695"/>
                  <a:pt x="3152215" y="310954"/>
                </a:cubicBezTo>
                <a:cubicBezTo>
                  <a:pt x="3152215" y="325583"/>
                  <a:pt x="3154751" y="339520"/>
                  <a:pt x="3159338" y="352197"/>
                </a:cubicBezTo>
                <a:lnTo>
                  <a:pt x="3178765" y="385876"/>
                </a:lnTo>
                <a:lnTo>
                  <a:pt x="3207578" y="408584"/>
                </a:lnTo>
                <a:lnTo>
                  <a:pt x="3242861" y="416910"/>
                </a:lnTo>
                <a:close/>
                <a:moveTo>
                  <a:pt x="2473064" y="652996"/>
                </a:moveTo>
                <a:lnTo>
                  <a:pt x="2483637" y="646668"/>
                </a:lnTo>
                <a:lnTo>
                  <a:pt x="2485941" y="638629"/>
                </a:lnTo>
                <a:lnTo>
                  <a:pt x="2493858" y="634687"/>
                </a:lnTo>
                <a:lnTo>
                  <a:pt x="2499413" y="618565"/>
                </a:lnTo>
                <a:cubicBezTo>
                  <a:pt x="2499414" y="605972"/>
                  <a:pt x="2490920" y="595764"/>
                  <a:pt x="2480444" y="595764"/>
                </a:cubicBezTo>
                <a:cubicBezTo>
                  <a:pt x="2469966" y="595764"/>
                  <a:pt x="2461473" y="605972"/>
                  <a:pt x="2461474" y="618565"/>
                </a:cubicBezTo>
                <a:cubicBezTo>
                  <a:pt x="2461473" y="618733"/>
                  <a:pt x="2461475" y="618901"/>
                  <a:pt x="2461646" y="619065"/>
                </a:cubicBezTo>
                <a:lnTo>
                  <a:pt x="2458112" y="631391"/>
                </a:lnTo>
                <a:cubicBezTo>
                  <a:pt x="2458112" y="637357"/>
                  <a:pt x="2459786" y="642758"/>
                  <a:pt x="2462492" y="646668"/>
                </a:cubicBezTo>
                <a:close/>
                <a:moveTo>
                  <a:pt x="2700485" y="585890"/>
                </a:moveTo>
                <a:lnTo>
                  <a:pt x="2715980" y="575465"/>
                </a:lnTo>
                <a:lnTo>
                  <a:pt x="2726427" y="560003"/>
                </a:lnTo>
                <a:lnTo>
                  <a:pt x="2730258" y="541069"/>
                </a:lnTo>
                <a:cubicBezTo>
                  <a:pt x="2730257" y="534352"/>
                  <a:pt x="2728893" y="527954"/>
                  <a:pt x="2726427" y="522134"/>
                </a:cubicBezTo>
                <a:cubicBezTo>
                  <a:pt x="2723960" y="516315"/>
                  <a:pt x="2720390" y="511074"/>
                  <a:pt x="2715980" y="506672"/>
                </a:cubicBezTo>
                <a:cubicBezTo>
                  <a:pt x="2707158" y="497869"/>
                  <a:pt x="2694971" y="492425"/>
                  <a:pt x="2681511" y="492425"/>
                </a:cubicBezTo>
                <a:cubicBezTo>
                  <a:pt x="2674780" y="492425"/>
                  <a:pt x="2668368" y="493786"/>
                  <a:pt x="2662536" y="496248"/>
                </a:cubicBezTo>
                <a:cubicBezTo>
                  <a:pt x="2656704" y="498709"/>
                  <a:pt x="2651452" y="502271"/>
                  <a:pt x="2647041" y="506672"/>
                </a:cubicBezTo>
                <a:cubicBezTo>
                  <a:pt x="2638220" y="515475"/>
                  <a:pt x="2632764" y="527636"/>
                  <a:pt x="2632763" y="541069"/>
                </a:cubicBezTo>
                <a:cubicBezTo>
                  <a:pt x="2632763" y="547785"/>
                  <a:pt x="2634128" y="554183"/>
                  <a:pt x="2636594" y="560003"/>
                </a:cubicBezTo>
                <a:lnTo>
                  <a:pt x="2647041" y="575465"/>
                </a:lnTo>
                <a:lnTo>
                  <a:pt x="2662536" y="585890"/>
                </a:lnTo>
                <a:lnTo>
                  <a:pt x="2681510" y="589713"/>
                </a:lnTo>
                <a:close/>
                <a:moveTo>
                  <a:pt x="3103845" y="477521"/>
                </a:moveTo>
                <a:lnTo>
                  <a:pt x="3128399" y="458896"/>
                </a:lnTo>
                <a:lnTo>
                  <a:pt x="3144953" y="431272"/>
                </a:lnTo>
                <a:lnTo>
                  <a:pt x="3151023" y="397443"/>
                </a:lnTo>
                <a:cubicBezTo>
                  <a:pt x="3151023" y="385444"/>
                  <a:pt x="3148862" y="374012"/>
                  <a:pt x="3144953" y="363614"/>
                </a:cubicBezTo>
                <a:cubicBezTo>
                  <a:pt x="3141044" y="353217"/>
                  <a:pt x="3135388" y="343853"/>
                  <a:pt x="3128399" y="335990"/>
                </a:cubicBezTo>
                <a:cubicBezTo>
                  <a:pt x="3114420" y="320262"/>
                  <a:pt x="3095109" y="310535"/>
                  <a:pt x="3073778" y="310535"/>
                </a:cubicBezTo>
                <a:cubicBezTo>
                  <a:pt x="3063113" y="310535"/>
                  <a:pt x="3052953" y="312967"/>
                  <a:pt x="3043711" y="317365"/>
                </a:cubicBezTo>
                <a:cubicBezTo>
                  <a:pt x="3034470" y="321762"/>
                  <a:pt x="3026147" y="328126"/>
                  <a:pt x="3019158" y="335990"/>
                </a:cubicBezTo>
                <a:cubicBezTo>
                  <a:pt x="3005179" y="351717"/>
                  <a:pt x="2996533" y="373444"/>
                  <a:pt x="2996533" y="397443"/>
                </a:cubicBezTo>
                <a:cubicBezTo>
                  <a:pt x="2996533" y="409442"/>
                  <a:pt x="2998695" y="420874"/>
                  <a:pt x="3002604" y="431272"/>
                </a:cubicBezTo>
                <a:lnTo>
                  <a:pt x="3019158" y="458896"/>
                </a:lnTo>
                <a:lnTo>
                  <a:pt x="3043711" y="477521"/>
                </a:lnTo>
                <a:lnTo>
                  <a:pt x="3073778" y="484351"/>
                </a:lnTo>
                <a:close/>
                <a:moveTo>
                  <a:pt x="426942" y="1277470"/>
                </a:moveTo>
                <a:lnTo>
                  <a:pt x="461024" y="1265114"/>
                </a:lnTo>
                <a:lnTo>
                  <a:pt x="485986" y="1238825"/>
                </a:lnTo>
                <a:lnTo>
                  <a:pt x="497658" y="1204045"/>
                </a:lnTo>
                <a:lnTo>
                  <a:pt x="495468" y="1165227"/>
                </a:lnTo>
                <a:cubicBezTo>
                  <a:pt x="492363" y="1152108"/>
                  <a:pt x="486853" y="1139058"/>
                  <a:pt x="478841" y="1126818"/>
                </a:cubicBezTo>
                <a:cubicBezTo>
                  <a:pt x="462817" y="1102336"/>
                  <a:pt x="439821" y="1085729"/>
                  <a:pt x="415595" y="1078670"/>
                </a:cubicBezTo>
                <a:cubicBezTo>
                  <a:pt x="403482" y="1075140"/>
                  <a:pt x="391062" y="1073997"/>
                  <a:pt x="379052" y="1075450"/>
                </a:cubicBezTo>
                <a:cubicBezTo>
                  <a:pt x="367042" y="1076903"/>
                  <a:pt x="355442" y="1080952"/>
                  <a:pt x="344970" y="1087806"/>
                </a:cubicBezTo>
                <a:cubicBezTo>
                  <a:pt x="324026" y="1101515"/>
                  <a:pt x="311561" y="1123848"/>
                  <a:pt x="308336" y="1148875"/>
                </a:cubicBezTo>
                <a:cubicBezTo>
                  <a:pt x="306724" y="1161388"/>
                  <a:pt x="307422" y="1174575"/>
                  <a:pt x="310526" y="1187694"/>
                </a:cubicBezTo>
                <a:cubicBezTo>
                  <a:pt x="313631" y="1200811"/>
                  <a:pt x="319141" y="1213862"/>
                  <a:pt x="327153" y="1226103"/>
                </a:cubicBezTo>
                <a:lnTo>
                  <a:pt x="355700" y="1256710"/>
                </a:lnTo>
                <a:lnTo>
                  <a:pt x="390399" y="1274250"/>
                </a:lnTo>
                <a:close/>
                <a:moveTo>
                  <a:pt x="1234411" y="1041067"/>
                </a:moveTo>
                <a:lnTo>
                  <a:pt x="1239791" y="1029982"/>
                </a:lnTo>
                <a:cubicBezTo>
                  <a:pt x="1239914" y="1025229"/>
                  <a:pt x="1238357" y="1019793"/>
                  <a:pt x="1235089" y="1014801"/>
                </a:cubicBezTo>
                <a:lnTo>
                  <a:pt x="1225382" y="1006423"/>
                </a:lnTo>
                <a:cubicBezTo>
                  <a:pt x="1225435" y="1006192"/>
                  <a:pt x="1225345" y="1006051"/>
                  <a:pt x="1225252" y="1005911"/>
                </a:cubicBezTo>
                <a:cubicBezTo>
                  <a:pt x="1218356" y="995374"/>
                  <a:pt x="1205660" y="991484"/>
                  <a:pt x="1196893" y="997222"/>
                </a:cubicBezTo>
                <a:cubicBezTo>
                  <a:pt x="1188127" y="1002959"/>
                  <a:pt x="1186611" y="1016152"/>
                  <a:pt x="1193508" y="1026688"/>
                </a:cubicBezTo>
                <a:lnTo>
                  <a:pt x="1206985" y="1037135"/>
                </a:lnTo>
                <a:lnTo>
                  <a:pt x="1215769" y="1036098"/>
                </a:lnTo>
                <a:lnTo>
                  <a:pt x="1222099" y="1041562"/>
                </a:lnTo>
                <a:close/>
                <a:moveTo>
                  <a:pt x="1007376" y="1109467"/>
                </a:moveTo>
                <a:lnTo>
                  <a:pt x="1025346" y="1102274"/>
                </a:lnTo>
                <a:lnTo>
                  <a:pt x="1039128" y="1088684"/>
                </a:lnTo>
                <a:lnTo>
                  <a:pt x="1046383" y="1071475"/>
                </a:lnTo>
                <a:lnTo>
                  <a:pt x="1046656" y="1052817"/>
                </a:lnTo>
                <a:cubicBezTo>
                  <a:pt x="1045533" y="1046596"/>
                  <a:pt x="1043171" y="1040496"/>
                  <a:pt x="1039493" y="1034876"/>
                </a:cubicBezTo>
                <a:cubicBezTo>
                  <a:pt x="1032135" y="1023638"/>
                  <a:pt x="1020910" y="1016450"/>
                  <a:pt x="1008709" y="1013916"/>
                </a:cubicBezTo>
                <a:cubicBezTo>
                  <a:pt x="1002608" y="1012649"/>
                  <a:pt x="996263" y="1012545"/>
                  <a:pt x="990035" y="1013680"/>
                </a:cubicBezTo>
                <a:cubicBezTo>
                  <a:pt x="983807" y="1014814"/>
                  <a:pt x="977697" y="1017186"/>
                  <a:pt x="972065" y="1020873"/>
                </a:cubicBezTo>
                <a:cubicBezTo>
                  <a:pt x="960803" y="1028244"/>
                  <a:pt x="953587" y="1039473"/>
                  <a:pt x="951027" y="1051670"/>
                </a:cubicBezTo>
                <a:cubicBezTo>
                  <a:pt x="949748" y="1057769"/>
                  <a:pt x="949631" y="1064109"/>
                  <a:pt x="950754" y="1070329"/>
                </a:cubicBezTo>
                <a:cubicBezTo>
                  <a:pt x="951878" y="1076549"/>
                  <a:pt x="954240" y="1082649"/>
                  <a:pt x="957918" y="1088270"/>
                </a:cubicBezTo>
                <a:lnTo>
                  <a:pt x="971493" y="1102014"/>
                </a:lnTo>
                <a:lnTo>
                  <a:pt x="988702" y="1109230"/>
                </a:lnTo>
                <a:close/>
                <a:moveTo>
                  <a:pt x="2814540" y="576223"/>
                </a:moveTo>
                <a:lnTo>
                  <a:pt x="2830512" y="561916"/>
                </a:lnTo>
                <a:cubicBezTo>
                  <a:pt x="2835058" y="555876"/>
                  <a:pt x="2838737" y="548683"/>
                  <a:pt x="2841280" y="540696"/>
                </a:cubicBezTo>
                <a:cubicBezTo>
                  <a:pt x="2843822" y="532709"/>
                  <a:pt x="2845229" y="523928"/>
                  <a:pt x="2845228" y="514710"/>
                </a:cubicBezTo>
                <a:cubicBezTo>
                  <a:pt x="2845229" y="505493"/>
                  <a:pt x="2843823" y="496712"/>
                  <a:pt x="2841280" y="488725"/>
                </a:cubicBezTo>
                <a:cubicBezTo>
                  <a:pt x="2838737" y="480738"/>
                  <a:pt x="2835058" y="473545"/>
                  <a:pt x="2830512" y="467505"/>
                </a:cubicBezTo>
                <a:cubicBezTo>
                  <a:pt x="2821419" y="455424"/>
                  <a:pt x="2808857" y="447951"/>
                  <a:pt x="2794982" y="447952"/>
                </a:cubicBezTo>
                <a:cubicBezTo>
                  <a:pt x="2788044" y="447952"/>
                  <a:pt x="2781434" y="449820"/>
                  <a:pt x="2775423" y="453198"/>
                </a:cubicBezTo>
                <a:cubicBezTo>
                  <a:pt x="2757388" y="463332"/>
                  <a:pt x="2744735" y="487058"/>
                  <a:pt x="2744735" y="514711"/>
                </a:cubicBezTo>
                <a:lnTo>
                  <a:pt x="2748683" y="540696"/>
                </a:lnTo>
                <a:lnTo>
                  <a:pt x="2759452" y="561916"/>
                </a:lnTo>
                <a:lnTo>
                  <a:pt x="2775423" y="576223"/>
                </a:lnTo>
                <a:lnTo>
                  <a:pt x="2794982" y="581470"/>
                </a:lnTo>
                <a:close/>
                <a:moveTo>
                  <a:pt x="2949835" y="538042"/>
                </a:moveTo>
                <a:lnTo>
                  <a:pt x="2970004" y="522357"/>
                </a:lnTo>
                <a:lnTo>
                  <a:pt x="2983602" y="499093"/>
                </a:lnTo>
                <a:lnTo>
                  <a:pt x="2988589" y="470605"/>
                </a:lnTo>
                <a:cubicBezTo>
                  <a:pt x="2988588" y="460499"/>
                  <a:pt x="2986813" y="450872"/>
                  <a:pt x="2983602" y="442116"/>
                </a:cubicBezTo>
                <a:cubicBezTo>
                  <a:pt x="2980391" y="433360"/>
                  <a:pt x="2975745" y="425474"/>
                  <a:pt x="2970004" y="418852"/>
                </a:cubicBezTo>
                <a:cubicBezTo>
                  <a:pt x="2958522" y="405608"/>
                  <a:pt x="2942659" y="397416"/>
                  <a:pt x="2925137" y="397416"/>
                </a:cubicBezTo>
                <a:cubicBezTo>
                  <a:pt x="2916375" y="397415"/>
                  <a:pt x="2908029" y="399464"/>
                  <a:pt x="2900438" y="403167"/>
                </a:cubicBezTo>
                <a:cubicBezTo>
                  <a:pt x="2892847" y="406871"/>
                  <a:pt x="2886010" y="412230"/>
                  <a:pt x="2880269" y="418852"/>
                </a:cubicBezTo>
                <a:cubicBezTo>
                  <a:pt x="2868786" y="432097"/>
                  <a:pt x="2861684" y="450394"/>
                  <a:pt x="2861685" y="470605"/>
                </a:cubicBezTo>
                <a:cubicBezTo>
                  <a:pt x="2861685" y="480710"/>
                  <a:pt x="2863460" y="490337"/>
                  <a:pt x="2866671" y="499093"/>
                </a:cubicBezTo>
                <a:lnTo>
                  <a:pt x="2880269" y="522357"/>
                </a:lnTo>
                <a:lnTo>
                  <a:pt x="2900438" y="538042"/>
                </a:lnTo>
                <a:lnTo>
                  <a:pt x="2925137" y="543794"/>
                </a:lnTo>
                <a:close/>
                <a:moveTo>
                  <a:pt x="610534" y="1239695"/>
                </a:moveTo>
                <a:lnTo>
                  <a:pt x="639431" y="1228944"/>
                </a:lnTo>
                <a:lnTo>
                  <a:pt x="660848" y="1206762"/>
                </a:lnTo>
                <a:lnTo>
                  <a:pt x="671192" y="1177732"/>
                </a:lnTo>
                <a:lnTo>
                  <a:pt x="669914" y="1145553"/>
                </a:lnTo>
                <a:cubicBezTo>
                  <a:pt x="667490" y="1134712"/>
                  <a:pt x="663038" y="1123963"/>
                  <a:pt x="656467" y="1113924"/>
                </a:cubicBezTo>
                <a:cubicBezTo>
                  <a:pt x="643324" y="1093844"/>
                  <a:pt x="624191" y="1080399"/>
                  <a:pt x="603882" y="1074896"/>
                </a:cubicBezTo>
                <a:cubicBezTo>
                  <a:pt x="593727" y="1072144"/>
                  <a:pt x="583278" y="1071377"/>
                  <a:pt x="573138" y="1072759"/>
                </a:cubicBezTo>
                <a:cubicBezTo>
                  <a:pt x="562997" y="1074141"/>
                  <a:pt x="553164" y="1077670"/>
                  <a:pt x="544240" y="1083511"/>
                </a:cubicBezTo>
                <a:cubicBezTo>
                  <a:pt x="526393" y="1095193"/>
                  <a:pt x="515562" y="1113907"/>
                  <a:pt x="512479" y="1134722"/>
                </a:cubicBezTo>
                <a:cubicBezTo>
                  <a:pt x="510938" y="1145129"/>
                  <a:pt x="511333" y="1156061"/>
                  <a:pt x="513757" y="1166901"/>
                </a:cubicBezTo>
                <a:cubicBezTo>
                  <a:pt x="516181" y="1177742"/>
                  <a:pt x="520633" y="1188491"/>
                  <a:pt x="527204" y="1198531"/>
                </a:cubicBezTo>
                <a:lnTo>
                  <a:pt x="550810" y="1223511"/>
                </a:lnTo>
                <a:lnTo>
                  <a:pt x="579789" y="1237558"/>
                </a:lnTo>
                <a:close/>
                <a:moveTo>
                  <a:pt x="906651" y="1163841"/>
                </a:moveTo>
                <a:lnTo>
                  <a:pt x="925889" y="1157520"/>
                </a:lnTo>
                <a:lnTo>
                  <a:pt x="939380" y="1142418"/>
                </a:lnTo>
                <a:lnTo>
                  <a:pt x="944908" y="1121701"/>
                </a:lnTo>
                <a:lnTo>
                  <a:pt x="942297" y="1098048"/>
                </a:lnTo>
                <a:lnTo>
                  <a:pt x="931370" y="1074144"/>
                </a:lnTo>
                <a:cubicBezTo>
                  <a:pt x="916226" y="1051007"/>
                  <a:pt x="892645" y="1038085"/>
                  <a:pt x="872005" y="1039482"/>
                </a:cubicBezTo>
                <a:cubicBezTo>
                  <a:pt x="865126" y="1039948"/>
                  <a:pt x="858572" y="1042005"/>
                  <a:pt x="852767" y="1045805"/>
                </a:cubicBezTo>
                <a:cubicBezTo>
                  <a:pt x="841157" y="1053403"/>
                  <a:pt x="834739" y="1066535"/>
                  <a:pt x="833747" y="1081623"/>
                </a:cubicBezTo>
                <a:cubicBezTo>
                  <a:pt x="833252" y="1089166"/>
                  <a:pt x="834113" y="1097199"/>
                  <a:pt x="836359" y="1105275"/>
                </a:cubicBezTo>
                <a:cubicBezTo>
                  <a:pt x="838605" y="1113350"/>
                  <a:pt x="842238" y="1121467"/>
                  <a:pt x="847286" y="1129179"/>
                </a:cubicBezTo>
                <a:cubicBezTo>
                  <a:pt x="852334" y="1136892"/>
                  <a:pt x="858320" y="1143469"/>
                  <a:pt x="864821" y="1148759"/>
                </a:cubicBezTo>
                <a:cubicBezTo>
                  <a:pt x="871323" y="1154049"/>
                  <a:pt x="878340" y="1158053"/>
                  <a:pt x="885452" y="1160617"/>
                </a:cubicBezTo>
                <a:close/>
                <a:moveTo>
                  <a:pt x="772539" y="1205989"/>
                </a:moveTo>
                <a:lnTo>
                  <a:pt x="796354" y="1197276"/>
                </a:lnTo>
                <a:lnTo>
                  <a:pt x="813870" y="1178937"/>
                </a:lnTo>
                <a:lnTo>
                  <a:pt x="822155" y="1154767"/>
                </a:lnTo>
                <a:lnTo>
                  <a:pt x="820792" y="1127855"/>
                </a:lnTo>
                <a:cubicBezTo>
                  <a:pt x="818684" y="1118771"/>
                  <a:pt x="814897" y="1109744"/>
                  <a:pt x="809363" y="1101289"/>
                </a:cubicBezTo>
                <a:cubicBezTo>
                  <a:pt x="798295" y="1084377"/>
                  <a:pt x="782332" y="1072958"/>
                  <a:pt x="765470" y="1068164"/>
                </a:cubicBezTo>
                <a:cubicBezTo>
                  <a:pt x="757040" y="1065768"/>
                  <a:pt x="748385" y="1065028"/>
                  <a:pt x="740005" y="1066086"/>
                </a:cubicBezTo>
                <a:cubicBezTo>
                  <a:pt x="731626" y="1067145"/>
                  <a:pt x="723520" y="1070001"/>
                  <a:pt x="716190" y="1074801"/>
                </a:cubicBezTo>
                <a:cubicBezTo>
                  <a:pt x="701529" y="1084397"/>
                  <a:pt x="692743" y="1099938"/>
                  <a:pt x="690389" y="1117308"/>
                </a:cubicBezTo>
                <a:cubicBezTo>
                  <a:pt x="689212" y="1125993"/>
                  <a:pt x="689643" y="1135135"/>
                  <a:pt x="691752" y="1144220"/>
                </a:cubicBezTo>
                <a:cubicBezTo>
                  <a:pt x="693860" y="1153305"/>
                  <a:pt x="697648" y="1162332"/>
                  <a:pt x="703181" y="1170788"/>
                </a:cubicBezTo>
                <a:lnTo>
                  <a:pt x="722956" y="1191893"/>
                </a:lnTo>
                <a:lnTo>
                  <a:pt x="747074" y="1203911"/>
                </a:lnTo>
                <a:close/>
                <a:moveTo>
                  <a:pt x="2560034" y="697896"/>
                </a:moveTo>
                <a:lnTo>
                  <a:pt x="2570606" y="691568"/>
                </a:lnTo>
                <a:lnTo>
                  <a:pt x="2574986" y="676291"/>
                </a:lnTo>
                <a:cubicBezTo>
                  <a:pt x="2574985" y="664359"/>
                  <a:pt x="2568292" y="654686"/>
                  <a:pt x="2560034" y="654686"/>
                </a:cubicBezTo>
                <a:cubicBezTo>
                  <a:pt x="2557945" y="654686"/>
                  <a:pt x="2555955" y="655305"/>
                  <a:pt x="2554956" y="657725"/>
                </a:cubicBezTo>
                <a:lnTo>
                  <a:pt x="2560109" y="640292"/>
                </a:lnTo>
                <a:cubicBezTo>
                  <a:pt x="2560110" y="623674"/>
                  <a:pt x="2550496" y="610203"/>
                  <a:pt x="2538636" y="610203"/>
                </a:cubicBezTo>
                <a:cubicBezTo>
                  <a:pt x="2528519" y="610203"/>
                  <a:pt x="2520037" y="620005"/>
                  <a:pt x="2519186" y="633445"/>
                </a:cubicBezTo>
                <a:cubicBezTo>
                  <a:pt x="2512038" y="634310"/>
                  <a:pt x="2506926" y="643013"/>
                  <a:pt x="2506926" y="653439"/>
                </a:cubicBezTo>
                <a:cubicBezTo>
                  <a:pt x="2506926" y="659405"/>
                  <a:pt x="2508600" y="664807"/>
                  <a:pt x="2511305" y="668716"/>
                </a:cubicBezTo>
                <a:lnTo>
                  <a:pt x="2521878" y="675045"/>
                </a:lnTo>
                <a:lnTo>
                  <a:pt x="2532451" y="668717"/>
                </a:lnTo>
                <a:lnTo>
                  <a:pt x="2532924" y="667067"/>
                </a:lnTo>
                <a:lnTo>
                  <a:pt x="2538636" y="670381"/>
                </a:lnTo>
                <a:lnTo>
                  <a:pt x="2548401" y="664714"/>
                </a:lnTo>
                <a:lnTo>
                  <a:pt x="2545082" y="676291"/>
                </a:lnTo>
                <a:cubicBezTo>
                  <a:pt x="2545082" y="682257"/>
                  <a:pt x="2546755" y="687658"/>
                  <a:pt x="2549461" y="691568"/>
                </a:cubicBezTo>
                <a:close/>
                <a:moveTo>
                  <a:pt x="1186232" y="1126264"/>
                </a:moveTo>
                <a:lnTo>
                  <a:pt x="1191613" y="1115179"/>
                </a:lnTo>
                <a:cubicBezTo>
                  <a:pt x="1191736" y="1110426"/>
                  <a:pt x="1190178" y="1104990"/>
                  <a:pt x="1186911" y="1099999"/>
                </a:cubicBezTo>
                <a:lnTo>
                  <a:pt x="1177793" y="1092130"/>
                </a:lnTo>
                <a:lnTo>
                  <a:pt x="1189067" y="1091523"/>
                </a:lnTo>
                <a:lnTo>
                  <a:pt x="1192032" y="1085622"/>
                </a:lnTo>
                <a:lnTo>
                  <a:pt x="1193331" y="1086744"/>
                </a:lnTo>
                <a:lnTo>
                  <a:pt x="1205643" y="1086248"/>
                </a:lnTo>
                <a:lnTo>
                  <a:pt x="1211024" y="1075162"/>
                </a:lnTo>
                <a:cubicBezTo>
                  <a:pt x="1211146" y="1070410"/>
                  <a:pt x="1209588" y="1064974"/>
                  <a:pt x="1206321" y="1059982"/>
                </a:cubicBezTo>
                <a:cubicBezTo>
                  <a:pt x="1200611" y="1051258"/>
                  <a:pt x="1191568" y="1046776"/>
                  <a:pt x="1185113" y="1049967"/>
                </a:cubicBezTo>
                <a:cubicBezTo>
                  <a:pt x="1177041" y="1039188"/>
                  <a:pt x="1164576" y="1035632"/>
                  <a:pt x="1156111" y="1041172"/>
                </a:cubicBezTo>
                <a:cubicBezTo>
                  <a:pt x="1146187" y="1047667"/>
                  <a:pt x="1145521" y="1064204"/>
                  <a:pt x="1154622" y="1078108"/>
                </a:cubicBezTo>
                <a:lnTo>
                  <a:pt x="1168481" y="1089872"/>
                </a:lnTo>
                <a:cubicBezTo>
                  <a:pt x="1166320" y="1088394"/>
                  <a:pt x="1164316" y="1088966"/>
                  <a:pt x="1162568" y="1090110"/>
                </a:cubicBezTo>
                <a:cubicBezTo>
                  <a:pt x="1155659" y="1094633"/>
                  <a:pt x="1155356" y="1106392"/>
                  <a:pt x="1161890" y="1116376"/>
                </a:cubicBezTo>
                <a:lnTo>
                  <a:pt x="1173921" y="1126759"/>
                </a:lnTo>
                <a:close/>
                <a:moveTo>
                  <a:pt x="2682595" y="697315"/>
                </a:moveTo>
                <a:lnTo>
                  <a:pt x="2705374" y="685523"/>
                </a:lnTo>
                <a:lnTo>
                  <a:pt x="2714809" y="657055"/>
                </a:lnTo>
                <a:cubicBezTo>
                  <a:pt x="2714810" y="634820"/>
                  <a:pt x="2700387" y="616795"/>
                  <a:pt x="2682594" y="616794"/>
                </a:cubicBezTo>
                <a:cubicBezTo>
                  <a:pt x="2664802" y="616794"/>
                  <a:pt x="2650378" y="634820"/>
                  <a:pt x="2650380" y="657055"/>
                </a:cubicBezTo>
                <a:cubicBezTo>
                  <a:pt x="2650380" y="668172"/>
                  <a:pt x="2653985" y="678237"/>
                  <a:pt x="2659815" y="685523"/>
                </a:cubicBezTo>
                <a:close/>
                <a:moveTo>
                  <a:pt x="2624019" y="726251"/>
                </a:moveTo>
                <a:lnTo>
                  <a:pt x="2634592" y="719923"/>
                </a:lnTo>
                <a:lnTo>
                  <a:pt x="2638971" y="704646"/>
                </a:lnTo>
                <a:cubicBezTo>
                  <a:pt x="2638971" y="692714"/>
                  <a:pt x="2632277" y="683041"/>
                  <a:pt x="2624019" y="683041"/>
                </a:cubicBezTo>
                <a:cubicBezTo>
                  <a:pt x="2623702" y="683041"/>
                  <a:pt x="2623386" y="683055"/>
                  <a:pt x="2623119" y="683580"/>
                </a:cubicBezTo>
                <a:lnTo>
                  <a:pt x="2619763" y="681572"/>
                </a:lnTo>
                <a:lnTo>
                  <a:pt x="2626120" y="678063"/>
                </a:lnTo>
                <a:lnTo>
                  <a:pt x="2633824" y="653285"/>
                </a:lnTo>
                <a:cubicBezTo>
                  <a:pt x="2633825" y="633932"/>
                  <a:pt x="2622048" y="618243"/>
                  <a:pt x="2607519" y="618243"/>
                </a:cubicBezTo>
                <a:cubicBezTo>
                  <a:pt x="2592992" y="618243"/>
                  <a:pt x="2581214" y="633932"/>
                  <a:pt x="2581215" y="653285"/>
                </a:cubicBezTo>
                <a:cubicBezTo>
                  <a:pt x="2581215" y="662961"/>
                  <a:pt x="2584160" y="671722"/>
                  <a:pt x="2588920" y="678063"/>
                </a:cubicBezTo>
                <a:lnTo>
                  <a:pt x="2604112" y="686447"/>
                </a:lnTo>
                <a:lnTo>
                  <a:pt x="2600121" y="700370"/>
                </a:lnTo>
                <a:cubicBezTo>
                  <a:pt x="2600121" y="706336"/>
                  <a:pt x="2601795" y="711737"/>
                  <a:pt x="2604500" y="715647"/>
                </a:cubicBezTo>
                <a:lnTo>
                  <a:pt x="2615073" y="721975"/>
                </a:lnTo>
                <a:lnTo>
                  <a:pt x="2615974" y="721436"/>
                </a:lnTo>
                <a:close/>
                <a:moveTo>
                  <a:pt x="1083367" y="1192899"/>
                </a:moveTo>
                <a:lnTo>
                  <a:pt x="1095969" y="1170557"/>
                </a:lnTo>
                <a:cubicBezTo>
                  <a:pt x="1096857" y="1161268"/>
                  <a:pt x="1094361" y="1150872"/>
                  <a:pt x="1088273" y="1141571"/>
                </a:cubicBezTo>
                <a:cubicBezTo>
                  <a:pt x="1076097" y="1122965"/>
                  <a:pt x="1054157" y="1115782"/>
                  <a:pt x="1039270" y="1125526"/>
                </a:cubicBezTo>
                <a:cubicBezTo>
                  <a:pt x="1024383" y="1135271"/>
                  <a:pt x="1022187" y="1158252"/>
                  <a:pt x="1034364" y="1176855"/>
                </a:cubicBezTo>
                <a:lnTo>
                  <a:pt x="1057849" y="1195507"/>
                </a:lnTo>
                <a:close/>
                <a:moveTo>
                  <a:pt x="2777751" y="696059"/>
                </a:moveTo>
                <a:lnTo>
                  <a:pt x="2805580" y="684004"/>
                </a:lnTo>
                <a:lnTo>
                  <a:pt x="2817107" y="654901"/>
                </a:lnTo>
                <a:cubicBezTo>
                  <a:pt x="2817107" y="632170"/>
                  <a:pt x="2799487" y="613743"/>
                  <a:pt x="2777751" y="613743"/>
                </a:cubicBezTo>
                <a:cubicBezTo>
                  <a:pt x="2756015" y="613743"/>
                  <a:pt x="2738395" y="632170"/>
                  <a:pt x="2738395" y="654901"/>
                </a:cubicBezTo>
                <a:cubicBezTo>
                  <a:pt x="2738394" y="666266"/>
                  <a:pt x="2742800" y="676556"/>
                  <a:pt x="2749922" y="684004"/>
                </a:cubicBezTo>
                <a:close/>
                <a:moveTo>
                  <a:pt x="1148224" y="1185031"/>
                </a:moveTo>
                <a:lnTo>
                  <a:pt x="1152319" y="1176596"/>
                </a:lnTo>
                <a:lnTo>
                  <a:pt x="1153368" y="1176553"/>
                </a:lnTo>
                <a:lnTo>
                  <a:pt x="1158749" y="1165468"/>
                </a:lnTo>
                <a:cubicBezTo>
                  <a:pt x="1158871" y="1160716"/>
                  <a:pt x="1157313" y="1155280"/>
                  <a:pt x="1154046" y="1150288"/>
                </a:cubicBezTo>
                <a:lnTo>
                  <a:pt x="1143082" y="1140824"/>
                </a:lnTo>
                <a:lnTo>
                  <a:pt x="1151202" y="1125489"/>
                </a:lnTo>
                <a:cubicBezTo>
                  <a:pt x="1151712" y="1117577"/>
                  <a:pt x="1149378" y="1108634"/>
                  <a:pt x="1144079" y="1100538"/>
                </a:cubicBezTo>
                <a:cubicBezTo>
                  <a:pt x="1133481" y="1084344"/>
                  <a:pt x="1115034" y="1077668"/>
                  <a:pt x="1102879" y="1085623"/>
                </a:cubicBezTo>
                <a:cubicBezTo>
                  <a:pt x="1090723" y="1093580"/>
                  <a:pt x="1089461" y="1113157"/>
                  <a:pt x="1100060" y="1129349"/>
                </a:cubicBezTo>
                <a:lnTo>
                  <a:pt x="1120076" y="1145862"/>
                </a:lnTo>
                <a:lnTo>
                  <a:pt x="1127317" y="1145317"/>
                </a:lnTo>
                <a:lnTo>
                  <a:pt x="1125608" y="1148835"/>
                </a:lnTo>
                <a:cubicBezTo>
                  <a:pt x="1125098" y="1148542"/>
                  <a:pt x="1124825" y="1148703"/>
                  <a:pt x="1124560" y="1148876"/>
                </a:cubicBezTo>
                <a:cubicBezTo>
                  <a:pt x="1117651" y="1153399"/>
                  <a:pt x="1117347" y="1165158"/>
                  <a:pt x="1123882" y="1175142"/>
                </a:cubicBezTo>
                <a:lnTo>
                  <a:pt x="1135912" y="1185526"/>
                </a:lnTo>
                <a:close/>
                <a:moveTo>
                  <a:pt x="1003061" y="1243961"/>
                </a:moveTo>
                <a:lnTo>
                  <a:pt x="1019744" y="1218633"/>
                </a:lnTo>
                <a:cubicBezTo>
                  <a:pt x="1021624" y="1208501"/>
                  <a:pt x="1019675" y="1197479"/>
                  <a:pt x="1013450" y="1187970"/>
                </a:cubicBezTo>
                <a:cubicBezTo>
                  <a:pt x="1001002" y="1168951"/>
                  <a:pt x="976167" y="1163182"/>
                  <a:pt x="957981" y="1175086"/>
                </a:cubicBezTo>
                <a:cubicBezTo>
                  <a:pt x="939794" y="1186990"/>
                  <a:pt x="935143" y="1212058"/>
                  <a:pt x="947592" y="1231077"/>
                </a:cubicBezTo>
                <a:lnTo>
                  <a:pt x="973175" y="1249115"/>
                </a:lnTo>
                <a:close/>
                <a:moveTo>
                  <a:pt x="3467737" y="511082"/>
                </a:moveTo>
                <a:lnTo>
                  <a:pt x="3496550" y="488375"/>
                </a:lnTo>
                <a:lnTo>
                  <a:pt x="3515977" y="454696"/>
                </a:lnTo>
                <a:lnTo>
                  <a:pt x="3523100" y="413453"/>
                </a:lnTo>
                <a:cubicBezTo>
                  <a:pt x="3523100" y="398823"/>
                  <a:pt x="3520563" y="384886"/>
                  <a:pt x="3515977" y="372210"/>
                </a:cubicBezTo>
                <a:cubicBezTo>
                  <a:pt x="3511390" y="359534"/>
                  <a:pt x="3504752" y="348118"/>
                  <a:pt x="3496550" y="338531"/>
                </a:cubicBezTo>
                <a:cubicBezTo>
                  <a:pt x="3480146" y="319357"/>
                  <a:pt x="3457485" y="307497"/>
                  <a:pt x="3432454" y="307497"/>
                </a:cubicBezTo>
                <a:cubicBezTo>
                  <a:pt x="3419938" y="307497"/>
                  <a:pt x="3408015" y="310462"/>
                  <a:pt x="3397171" y="315824"/>
                </a:cubicBezTo>
                <a:cubicBezTo>
                  <a:pt x="3386326" y="321185"/>
                  <a:pt x="3376560" y="328944"/>
                  <a:pt x="3368358" y="338531"/>
                </a:cubicBezTo>
                <a:cubicBezTo>
                  <a:pt x="3351954" y="357705"/>
                  <a:pt x="3341808" y="384194"/>
                  <a:pt x="3341808" y="413453"/>
                </a:cubicBezTo>
                <a:cubicBezTo>
                  <a:pt x="3341808" y="428082"/>
                  <a:pt x="3344345" y="442019"/>
                  <a:pt x="3348931" y="454696"/>
                </a:cubicBezTo>
                <a:lnTo>
                  <a:pt x="3368359" y="488375"/>
                </a:lnTo>
                <a:lnTo>
                  <a:pt x="3397171" y="511083"/>
                </a:lnTo>
                <a:lnTo>
                  <a:pt x="3432454" y="519409"/>
                </a:lnTo>
                <a:close/>
                <a:moveTo>
                  <a:pt x="2662657" y="755495"/>
                </a:moveTo>
                <a:lnTo>
                  <a:pt x="2673230" y="749167"/>
                </a:lnTo>
                <a:lnTo>
                  <a:pt x="2675534" y="741128"/>
                </a:lnTo>
                <a:lnTo>
                  <a:pt x="2683450" y="737187"/>
                </a:lnTo>
                <a:lnTo>
                  <a:pt x="2689006" y="721065"/>
                </a:lnTo>
                <a:cubicBezTo>
                  <a:pt x="2689006" y="708472"/>
                  <a:pt x="2680513" y="698264"/>
                  <a:pt x="2670036" y="698264"/>
                </a:cubicBezTo>
                <a:cubicBezTo>
                  <a:pt x="2659559" y="698264"/>
                  <a:pt x="2651066" y="708472"/>
                  <a:pt x="2651066" y="721065"/>
                </a:cubicBezTo>
                <a:cubicBezTo>
                  <a:pt x="2651066" y="721233"/>
                  <a:pt x="2651068" y="721400"/>
                  <a:pt x="2651238" y="721564"/>
                </a:cubicBezTo>
                <a:lnTo>
                  <a:pt x="2647705" y="733890"/>
                </a:lnTo>
                <a:cubicBezTo>
                  <a:pt x="2647705" y="739856"/>
                  <a:pt x="2649379" y="745257"/>
                  <a:pt x="2652085" y="749167"/>
                </a:cubicBezTo>
                <a:close/>
                <a:moveTo>
                  <a:pt x="2890078" y="688389"/>
                </a:moveTo>
                <a:lnTo>
                  <a:pt x="2905573" y="677964"/>
                </a:lnTo>
                <a:lnTo>
                  <a:pt x="2916020" y="662502"/>
                </a:lnTo>
                <a:lnTo>
                  <a:pt x="2919851" y="643568"/>
                </a:lnTo>
                <a:cubicBezTo>
                  <a:pt x="2919850" y="636851"/>
                  <a:pt x="2918486" y="630453"/>
                  <a:pt x="2916020" y="624633"/>
                </a:cubicBezTo>
                <a:cubicBezTo>
                  <a:pt x="2913553" y="618814"/>
                  <a:pt x="2909983" y="613573"/>
                  <a:pt x="2905573" y="609171"/>
                </a:cubicBezTo>
                <a:cubicBezTo>
                  <a:pt x="2896750" y="600368"/>
                  <a:pt x="2884564" y="594924"/>
                  <a:pt x="2871104" y="594924"/>
                </a:cubicBezTo>
                <a:cubicBezTo>
                  <a:pt x="2864372" y="594924"/>
                  <a:pt x="2857961" y="596285"/>
                  <a:pt x="2852129" y="598747"/>
                </a:cubicBezTo>
                <a:cubicBezTo>
                  <a:pt x="2846297" y="601208"/>
                  <a:pt x="2841045" y="604770"/>
                  <a:pt x="2836634" y="609171"/>
                </a:cubicBezTo>
                <a:cubicBezTo>
                  <a:pt x="2827813" y="617974"/>
                  <a:pt x="2822357" y="630135"/>
                  <a:pt x="2822356" y="643568"/>
                </a:cubicBezTo>
                <a:cubicBezTo>
                  <a:pt x="2822356" y="650284"/>
                  <a:pt x="2823721" y="656682"/>
                  <a:pt x="2826187" y="662502"/>
                </a:cubicBezTo>
                <a:lnTo>
                  <a:pt x="2836634" y="677964"/>
                </a:lnTo>
                <a:lnTo>
                  <a:pt x="2852129" y="688389"/>
                </a:lnTo>
                <a:lnTo>
                  <a:pt x="2871103" y="692212"/>
                </a:lnTo>
                <a:close/>
                <a:moveTo>
                  <a:pt x="3293439" y="580020"/>
                </a:moveTo>
                <a:lnTo>
                  <a:pt x="3317992" y="561395"/>
                </a:lnTo>
                <a:lnTo>
                  <a:pt x="3334546" y="533771"/>
                </a:lnTo>
                <a:lnTo>
                  <a:pt x="3340617" y="499942"/>
                </a:lnTo>
                <a:cubicBezTo>
                  <a:pt x="3340616" y="487943"/>
                  <a:pt x="3338455" y="476511"/>
                  <a:pt x="3334546" y="466113"/>
                </a:cubicBezTo>
                <a:cubicBezTo>
                  <a:pt x="3330637" y="455716"/>
                  <a:pt x="3324981" y="446352"/>
                  <a:pt x="3317992" y="438489"/>
                </a:cubicBezTo>
                <a:cubicBezTo>
                  <a:pt x="3304013" y="422761"/>
                  <a:pt x="3284702" y="413034"/>
                  <a:pt x="3263371" y="413034"/>
                </a:cubicBezTo>
                <a:cubicBezTo>
                  <a:pt x="3252706" y="413034"/>
                  <a:pt x="3242546" y="415466"/>
                  <a:pt x="3233304" y="419864"/>
                </a:cubicBezTo>
                <a:cubicBezTo>
                  <a:pt x="3224063" y="424261"/>
                  <a:pt x="3215740" y="430625"/>
                  <a:pt x="3208751" y="438489"/>
                </a:cubicBezTo>
                <a:cubicBezTo>
                  <a:pt x="3194772" y="454216"/>
                  <a:pt x="3186126" y="475943"/>
                  <a:pt x="3186126" y="499942"/>
                </a:cubicBezTo>
                <a:cubicBezTo>
                  <a:pt x="3186126" y="511941"/>
                  <a:pt x="3188288" y="523373"/>
                  <a:pt x="3192197" y="533771"/>
                </a:cubicBezTo>
                <a:lnTo>
                  <a:pt x="3208751" y="561395"/>
                </a:lnTo>
                <a:lnTo>
                  <a:pt x="3233304" y="580020"/>
                </a:lnTo>
                <a:lnTo>
                  <a:pt x="3263371" y="586850"/>
                </a:lnTo>
                <a:close/>
                <a:moveTo>
                  <a:pt x="324443" y="1467062"/>
                </a:moveTo>
                <a:lnTo>
                  <a:pt x="358525" y="1454707"/>
                </a:lnTo>
                <a:lnTo>
                  <a:pt x="383486" y="1428418"/>
                </a:lnTo>
                <a:lnTo>
                  <a:pt x="395158" y="1393638"/>
                </a:lnTo>
                <a:lnTo>
                  <a:pt x="392969" y="1354819"/>
                </a:lnTo>
                <a:cubicBezTo>
                  <a:pt x="389864" y="1341700"/>
                  <a:pt x="384353" y="1328650"/>
                  <a:pt x="376342" y="1316410"/>
                </a:cubicBezTo>
                <a:cubicBezTo>
                  <a:pt x="360318" y="1291929"/>
                  <a:pt x="337322" y="1275322"/>
                  <a:pt x="313096" y="1268263"/>
                </a:cubicBezTo>
                <a:cubicBezTo>
                  <a:pt x="300983" y="1264733"/>
                  <a:pt x="288562" y="1263590"/>
                  <a:pt x="276552" y="1265043"/>
                </a:cubicBezTo>
                <a:cubicBezTo>
                  <a:pt x="264542" y="1266496"/>
                  <a:pt x="252943" y="1270544"/>
                  <a:pt x="242470" y="1277399"/>
                </a:cubicBezTo>
                <a:cubicBezTo>
                  <a:pt x="221527" y="1291107"/>
                  <a:pt x="209061" y="1313441"/>
                  <a:pt x="205837" y="1338468"/>
                </a:cubicBezTo>
                <a:cubicBezTo>
                  <a:pt x="204224" y="1350981"/>
                  <a:pt x="204922" y="1364168"/>
                  <a:pt x="208027" y="1377286"/>
                </a:cubicBezTo>
                <a:cubicBezTo>
                  <a:pt x="211131" y="1390404"/>
                  <a:pt x="216641" y="1403454"/>
                  <a:pt x="224654" y="1415695"/>
                </a:cubicBezTo>
                <a:lnTo>
                  <a:pt x="253200" y="1446303"/>
                </a:lnTo>
                <a:lnTo>
                  <a:pt x="287899" y="1463843"/>
                </a:lnTo>
                <a:close/>
                <a:moveTo>
                  <a:pt x="1131911" y="1230659"/>
                </a:moveTo>
                <a:lnTo>
                  <a:pt x="1137291" y="1219575"/>
                </a:lnTo>
                <a:cubicBezTo>
                  <a:pt x="1137414" y="1214821"/>
                  <a:pt x="1135857" y="1209386"/>
                  <a:pt x="1132590" y="1204394"/>
                </a:cubicBezTo>
                <a:lnTo>
                  <a:pt x="1122883" y="1196015"/>
                </a:lnTo>
                <a:cubicBezTo>
                  <a:pt x="1122936" y="1195785"/>
                  <a:pt x="1122846" y="1195644"/>
                  <a:pt x="1122754" y="1195504"/>
                </a:cubicBezTo>
                <a:cubicBezTo>
                  <a:pt x="1115857" y="1184967"/>
                  <a:pt x="1103161" y="1181077"/>
                  <a:pt x="1094395" y="1186815"/>
                </a:cubicBezTo>
                <a:cubicBezTo>
                  <a:pt x="1085628" y="1192553"/>
                  <a:pt x="1084113" y="1205745"/>
                  <a:pt x="1091009" y="1216282"/>
                </a:cubicBezTo>
                <a:lnTo>
                  <a:pt x="1104487" y="1226728"/>
                </a:lnTo>
                <a:lnTo>
                  <a:pt x="1113269" y="1225691"/>
                </a:lnTo>
                <a:lnTo>
                  <a:pt x="1119599" y="1231155"/>
                </a:lnTo>
                <a:close/>
                <a:moveTo>
                  <a:pt x="904876" y="1299059"/>
                </a:moveTo>
                <a:lnTo>
                  <a:pt x="922846" y="1291866"/>
                </a:lnTo>
                <a:lnTo>
                  <a:pt x="936628" y="1278276"/>
                </a:lnTo>
                <a:lnTo>
                  <a:pt x="943884" y="1261068"/>
                </a:lnTo>
                <a:lnTo>
                  <a:pt x="944157" y="1242409"/>
                </a:lnTo>
                <a:cubicBezTo>
                  <a:pt x="943033" y="1236189"/>
                  <a:pt x="940671" y="1230088"/>
                  <a:pt x="936993" y="1224469"/>
                </a:cubicBezTo>
                <a:cubicBezTo>
                  <a:pt x="929636" y="1213230"/>
                  <a:pt x="918411" y="1206043"/>
                  <a:pt x="906209" y="1203508"/>
                </a:cubicBezTo>
                <a:cubicBezTo>
                  <a:pt x="900108" y="1202242"/>
                  <a:pt x="893763" y="1202138"/>
                  <a:pt x="887536" y="1203272"/>
                </a:cubicBezTo>
                <a:cubicBezTo>
                  <a:pt x="881307" y="1204406"/>
                  <a:pt x="875198" y="1206779"/>
                  <a:pt x="869565" y="1210465"/>
                </a:cubicBezTo>
                <a:cubicBezTo>
                  <a:pt x="858303" y="1217837"/>
                  <a:pt x="851089" y="1229066"/>
                  <a:pt x="848527" y="1241263"/>
                </a:cubicBezTo>
                <a:cubicBezTo>
                  <a:pt x="847248" y="1247361"/>
                  <a:pt x="847131" y="1253702"/>
                  <a:pt x="848254" y="1259922"/>
                </a:cubicBezTo>
                <a:cubicBezTo>
                  <a:pt x="849378" y="1266142"/>
                  <a:pt x="851741" y="1272242"/>
                  <a:pt x="855418" y="1277863"/>
                </a:cubicBezTo>
                <a:lnTo>
                  <a:pt x="868993" y="1291607"/>
                </a:lnTo>
                <a:lnTo>
                  <a:pt x="886202" y="1298822"/>
                </a:lnTo>
                <a:close/>
                <a:moveTo>
                  <a:pt x="3004133" y="678722"/>
                </a:moveTo>
                <a:lnTo>
                  <a:pt x="3020105" y="664415"/>
                </a:lnTo>
                <a:cubicBezTo>
                  <a:pt x="3024651" y="658375"/>
                  <a:pt x="3028330" y="651182"/>
                  <a:pt x="3030873" y="643195"/>
                </a:cubicBezTo>
                <a:cubicBezTo>
                  <a:pt x="3033415" y="635208"/>
                  <a:pt x="3034822" y="626427"/>
                  <a:pt x="3034821" y="617209"/>
                </a:cubicBezTo>
                <a:cubicBezTo>
                  <a:pt x="3034822" y="607992"/>
                  <a:pt x="3033416" y="599211"/>
                  <a:pt x="3030873" y="591224"/>
                </a:cubicBezTo>
                <a:cubicBezTo>
                  <a:pt x="3028330" y="583237"/>
                  <a:pt x="3024651" y="576044"/>
                  <a:pt x="3020105" y="570004"/>
                </a:cubicBezTo>
                <a:cubicBezTo>
                  <a:pt x="3011012" y="557923"/>
                  <a:pt x="2998450" y="550450"/>
                  <a:pt x="2984575" y="550451"/>
                </a:cubicBezTo>
                <a:cubicBezTo>
                  <a:pt x="2977637" y="550451"/>
                  <a:pt x="2971026" y="552319"/>
                  <a:pt x="2965015" y="555697"/>
                </a:cubicBezTo>
                <a:cubicBezTo>
                  <a:pt x="2946980" y="565831"/>
                  <a:pt x="2934328" y="589557"/>
                  <a:pt x="2934327" y="617210"/>
                </a:cubicBezTo>
                <a:lnTo>
                  <a:pt x="2938276" y="643195"/>
                </a:lnTo>
                <a:lnTo>
                  <a:pt x="2949045" y="664415"/>
                </a:lnTo>
                <a:lnTo>
                  <a:pt x="2965016" y="678722"/>
                </a:lnTo>
                <a:lnTo>
                  <a:pt x="2984575" y="683969"/>
                </a:lnTo>
                <a:close/>
                <a:moveTo>
                  <a:pt x="3139428" y="640541"/>
                </a:moveTo>
                <a:lnTo>
                  <a:pt x="3159597" y="624856"/>
                </a:lnTo>
                <a:lnTo>
                  <a:pt x="3173195" y="601592"/>
                </a:lnTo>
                <a:lnTo>
                  <a:pt x="3178182" y="573104"/>
                </a:lnTo>
                <a:cubicBezTo>
                  <a:pt x="3178181" y="562998"/>
                  <a:pt x="3176406" y="553371"/>
                  <a:pt x="3173195" y="544615"/>
                </a:cubicBezTo>
                <a:cubicBezTo>
                  <a:pt x="3169984" y="535859"/>
                  <a:pt x="3165338" y="527973"/>
                  <a:pt x="3159597" y="521351"/>
                </a:cubicBezTo>
                <a:cubicBezTo>
                  <a:pt x="3148115" y="508107"/>
                  <a:pt x="3132252" y="499915"/>
                  <a:pt x="3114730" y="499915"/>
                </a:cubicBezTo>
                <a:cubicBezTo>
                  <a:pt x="3105968" y="499914"/>
                  <a:pt x="3097622" y="501963"/>
                  <a:pt x="3090031" y="505666"/>
                </a:cubicBezTo>
                <a:cubicBezTo>
                  <a:pt x="3082440" y="509370"/>
                  <a:pt x="3075603" y="514729"/>
                  <a:pt x="3069862" y="521351"/>
                </a:cubicBezTo>
                <a:cubicBezTo>
                  <a:pt x="3058379" y="534596"/>
                  <a:pt x="3051277" y="552893"/>
                  <a:pt x="3051277" y="573104"/>
                </a:cubicBezTo>
                <a:cubicBezTo>
                  <a:pt x="3051278" y="583209"/>
                  <a:pt x="3053053" y="592836"/>
                  <a:pt x="3056264" y="601592"/>
                </a:cubicBezTo>
                <a:lnTo>
                  <a:pt x="3069862" y="624856"/>
                </a:lnTo>
                <a:lnTo>
                  <a:pt x="3090031" y="640541"/>
                </a:lnTo>
                <a:lnTo>
                  <a:pt x="3114729" y="646293"/>
                </a:lnTo>
                <a:close/>
                <a:moveTo>
                  <a:pt x="508034" y="1429288"/>
                </a:moveTo>
                <a:lnTo>
                  <a:pt x="536932" y="1418536"/>
                </a:lnTo>
                <a:lnTo>
                  <a:pt x="558348" y="1396355"/>
                </a:lnTo>
                <a:lnTo>
                  <a:pt x="568692" y="1367325"/>
                </a:lnTo>
                <a:lnTo>
                  <a:pt x="567414" y="1335146"/>
                </a:lnTo>
                <a:cubicBezTo>
                  <a:pt x="564991" y="1324305"/>
                  <a:pt x="560539" y="1313556"/>
                  <a:pt x="553968" y="1303516"/>
                </a:cubicBezTo>
                <a:cubicBezTo>
                  <a:pt x="540824" y="1283436"/>
                  <a:pt x="521691" y="1269992"/>
                  <a:pt x="501382" y="1264489"/>
                </a:cubicBezTo>
                <a:cubicBezTo>
                  <a:pt x="491228" y="1261737"/>
                  <a:pt x="480779" y="1260970"/>
                  <a:pt x="470638" y="1262352"/>
                </a:cubicBezTo>
                <a:cubicBezTo>
                  <a:pt x="460497" y="1263733"/>
                  <a:pt x="450664" y="1267263"/>
                  <a:pt x="441741" y="1273103"/>
                </a:cubicBezTo>
                <a:cubicBezTo>
                  <a:pt x="423893" y="1284785"/>
                  <a:pt x="413062" y="1303500"/>
                  <a:pt x="409980" y="1324315"/>
                </a:cubicBezTo>
                <a:cubicBezTo>
                  <a:pt x="408438" y="1334722"/>
                  <a:pt x="408834" y="1345654"/>
                  <a:pt x="411257" y="1356494"/>
                </a:cubicBezTo>
                <a:cubicBezTo>
                  <a:pt x="413681" y="1367335"/>
                  <a:pt x="418134" y="1378084"/>
                  <a:pt x="424705" y="1388123"/>
                </a:cubicBezTo>
                <a:lnTo>
                  <a:pt x="448310" y="1413104"/>
                </a:lnTo>
                <a:lnTo>
                  <a:pt x="477289" y="1427151"/>
                </a:lnTo>
                <a:close/>
                <a:moveTo>
                  <a:pt x="804151" y="1353433"/>
                </a:moveTo>
                <a:lnTo>
                  <a:pt x="823389" y="1347113"/>
                </a:lnTo>
                <a:lnTo>
                  <a:pt x="836881" y="1332011"/>
                </a:lnTo>
                <a:lnTo>
                  <a:pt x="842409" y="1311294"/>
                </a:lnTo>
                <a:lnTo>
                  <a:pt x="839798" y="1287641"/>
                </a:lnTo>
                <a:lnTo>
                  <a:pt x="828871" y="1263737"/>
                </a:lnTo>
                <a:cubicBezTo>
                  <a:pt x="813726" y="1240600"/>
                  <a:pt x="790147" y="1227677"/>
                  <a:pt x="769507" y="1229075"/>
                </a:cubicBezTo>
                <a:cubicBezTo>
                  <a:pt x="762627" y="1229540"/>
                  <a:pt x="756073" y="1231598"/>
                  <a:pt x="750268" y="1235397"/>
                </a:cubicBezTo>
                <a:cubicBezTo>
                  <a:pt x="738658" y="1242995"/>
                  <a:pt x="732240" y="1256128"/>
                  <a:pt x="731248" y="1271216"/>
                </a:cubicBezTo>
                <a:cubicBezTo>
                  <a:pt x="730752" y="1278759"/>
                  <a:pt x="731613" y="1286792"/>
                  <a:pt x="733859" y="1294868"/>
                </a:cubicBezTo>
                <a:cubicBezTo>
                  <a:pt x="736106" y="1302943"/>
                  <a:pt x="739738" y="1311060"/>
                  <a:pt x="744787" y="1318772"/>
                </a:cubicBezTo>
                <a:cubicBezTo>
                  <a:pt x="749834" y="1326485"/>
                  <a:pt x="755820" y="1333061"/>
                  <a:pt x="762322" y="1338352"/>
                </a:cubicBezTo>
                <a:cubicBezTo>
                  <a:pt x="768823" y="1343642"/>
                  <a:pt x="775841" y="1347646"/>
                  <a:pt x="782952" y="1350210"/>
                </a:cubicBezTo>
                <a:close/>
                <a:moveTo>
                  <a:pt x="670039" y="1395582"/>
                </a:moveTo>
                <a:lnTo>
                  <a:pt x="693855" y="1386868"/>
                </a:lnTo>
                <a:lnTo>
                  <a:pt x="711370" y="1368530"/>
                </a:lnTo>
                <a:lnTo>
                  <a:pt x="719656" y="1344360"/>
                </a:lnTo>
                <a:lnTo>
                  <a:pt x="718293" y="1317448"/>
                </a:lnTo>
                <a:cubicBezTo>
                  <a:pt x="716184" y="1308363"/>
                  <a:pt x="712397" y="1299336"/>
                  <a:pt x="706864" y="1290881"/>
                </a:cubicBezTo>
                <a:cubicBezTo>
                  <a:pt x="695795" y="1273970"/>
                  <a:pt x="679833" y="1262550"/>
                  <a:pt x="662971" y="1257757"/>
                </a:cubicBezTo>
                <a:cubicBezTo>
                  <a:pt x="654541" y="1255360"/>
                  <a:pt x="645885" y="1254621"/>
                  <a:pt x="637506" y="1255679"/>
                </a:cubicBezTo>
                <a:cubicBezTo>
                  <a:pt x="629126" y="1256738"/>
                  <a:pt x="621021" y="1259594"/>
                  <a:pt x="613690" y="1264393"/>
                </a:cubicBezTo>
                <a:cubicBezTo>
                  <a:pt x="599029" y="1273989"/>
                  <a:pt x="590243" y="1289531"/>
                  <a:pt x="587889" y="1306901"/>
                </a:cubicBezTo>
                <a:cubicBezTo>
                  <a:pt x="586712" y="1315585"/>
                  <a:pt x="587144" y="1324728"/>
                  <a:pt x="589252" y="1333813"/>
                </a:cubicBezTo>
                <a:cubicBezTo>
                  <a:pt x="591361" y="1342897"/>
                  <a:pt x="595148" y="1351924"/>
                  <a:pt x="600682" y="1360381"/>
                </a:cubicBezTo>
                <a:lnTo>
                  <a:pt x="620456" y="1381486"/>
                </a:lnTo>
                <a:lnTo>
                  <a:pt x="644574" y="1393504"/>
                </a:lnTo>
                <a:close/>
                <a:moveTo>
                  <a:pt x="2749627" y="800395"/>
                </a:moveTo>
                <a:lnTo>
                  <a:pt x="2760199" y="794067"/>
                </a:lnTo>
                <a:lnTo>
                  <a:pt x="2764579" y="778790"/>
                </a:lnTo>
                <a:cubicBezTo>
                  <a:pt x="2764578" y="766858"/>
                  <a:pt x="2757885" y="757185"/>
                  <a:pt x="2749627" y="757185"/>
                </a:cubicBezTo>
                <a:cubicBezTo>
                  <a:pt x="2747538" y="757185"/>
                  <a:pt x="2745548" y="757804"/>
                  <a:pt x="2744548" y="760225"/>
                </a:cubicBezTo>
                <a:lnTo>
                  <a:pt x="2749702" y="742792"/>
                </a:lnTo>
                <a:cubicBezTo>
                  <a:pt x="2749702" y="726174"/>
                  <a:pt x="2740088" y="712703"/>
                  <a:pt x="2728228" y="712703"/>
                </a:cubicBezTo>
                <a:cubicBezTo>
                  <a:pt x="2718112" y="712703"/>
                  <a:pt x="2709630" y="722504"/>
                  <a:pt x="2708778" y="735945"/>
                </a:cubicBezTo>
                <a:cubicBezTo>
                  <a:pt x="2701631" y="736810"/>
                  <a:pt x="2696519" y="745512"/>
                  <a:pt x="2696519" y="755938"/>
                </a:cubicBezTo>
                <a:cubicBezTo>
                  <a:pt x="2696519" y="761904"/>
                  <a:pt x="2698193" y="767306"/>
                  <a:pt x="2700898" y="771215"/>
                </a:cubicBezTo>
                <a:lnTo>
                  <a:pt x="2711471" y="777544"/>
                </a:lnTo>
                <a:lnTo>
                  <a:pt x="2722044" y="771216"/>
                </a:lnTo>
                <a:lnTo>
                  <a:pt x="2722517" y="769566"/>
                </a:lnTo>
                <a:lnTo>
                  <a:pt x="2728228" y="772881"/>
                </a:lnTo>
                <a:lnTo>
                  <a:pt x="2737993" y="767213"/>
                </a:lnTo>
                <a:lnTo>
                  <a:pt x="2734675" y="778790"/>
                </a:lnTo>
                <a:cubicBezTo>
                  <a:pt x="2734675" y="784756"/>
                  <a:pt x="2736348" y="790157"/>
                  <a:pt x="2739054" y="794067"/>
                </a:cubicBezTo>
                <a:close/>
                <a:moveTo>
                  <a:pt x="1083733" y="1315857"/>
                </a:moveTo>
                <a:lnTo>
                  <a:pt x="1089114" y="1304772"/>
                </a:lnTo>
                <a:cubicBezTo>
                  <a:pt x="1089236" y="1300018"/>
                  <a:pt x="1087678" y="1294583"/>
                  <a:pt x="1084411" y="1289591"/>
                </a:cubicBezTo>
                <a:lnTo>
                  <a:pt x="1075295" y="1281722"/>
                </a:lnTo>
                <a:lnTo>
                  <a:pt x="1086569" y="1281116"/>
                </a:lnTo>
                <a:lnTo>
                  <a:pt x="1089532" y="1275215"/>
                </a:lnTo>
                <a:lnTo>
                  <a:pt x="1090831" y="1276337"/>
                </a:lnTo>
                <a:lnTo>
                  <a:pt x="1103144" y="1275841"/>
                </a:lnTo>
                <a:lnTo>
                  <a:pt x="1108524" y="1264755"/>
                </a:lnTo>
                <a:cubicBezTo>
                  <a:pt x="1108646" y="1260003"/>
                  <a:pt x="1107089" y="1254566"/>
                  <a:pt x="1103821" y="1249575"/>
                </a:cubicBezTo>
                <a:cubicBezTo>
                  <a:pt x="1098112" y="1240851"/>
                  <a:pt x="1089069" y="1236370"/>
                  <a:pt x="1082615" y="1239560"/>
                </a:cubicBezTo>
                <a:cubicBezTo>
                  <a:pt x="1074541" y="1228781"/>
                  <a:pt x="1062077" y="1225225"/>
                  <a:pt x="1053613" y="1230765"/>
                </a:cubicBezTo>
                <a:cubicBezTo>
                  <a:pt x="1043689" y="1237260"/>
                  <a:pt x="1043023" y="1253797"/>
                  <a:pt x="1052124" y="1267701"/>
                </a:cubicBezTo>
                <a:lnTo>
                  <a:pt x="1065983" y="1279465"/>
                </a:lnTo>
                <a:cubicBezTo>
                  <a:pt x="1063820" y="1277987"/>
                  <a:pt x="1061816" y="1278559"/>
                  <a:pt x="1060069" y="1279703"/>
                </a:cubicBezTo>
                <a:cubicBezTo>
                  <a:pt x="1053159" y="1284225"/>
                  <a:pt x="1052856" y="1295984"/>
                  <a:pt x="1059390" y="1305968"/>
                </a:cubicBezTo>
                <a:lnTo>
                  <a:pt x="1071421" y="1316352"/>
                </a:lnTo>
                <a:close/>
                <a:moveTo>
                  <a:pt x="2872187" y="799815"/>
                </a:moveTo>
                <a:lnTo>
                  <a:pt x="2894966" y="788023"/>
                </a:lnTo>
                <a:lnTo>
                  <a:pt x="2904401" y="759555"/>
                </a:lnTo>
                <a:cubicBezTo>
                  <a:pt x="2904402" y="737320"/>
                  <a:pt x="2889979" y="719295"/>
                  <a:pt x="2872186" y="719294"/>
                </a:cubicBezTo>
                <a:cubicBezTo>
                  <a:pt x="2854395" y="719294"/>
                  <a:pt x="2839971" y="737320"/>
                  <a:pt x="2839972" y="759555"/>
                </a:cubicBezTo>
                <a:cubicBezTo>
                  <a:pt x="2839972" y="770672"/>
                  <a:pt x="2843577" y="780737"/>
                  <a:pt x="2849407" y="788023"/>
                </a:cubicBezTo>
                <a:close/>
                <a:moveTo>
                  <a:pt x="2804666" y="824474"/>
                </a:moveTo>
                <a:lnTo>
                  <a:pt x="2815239" y="818146"/>
                </a:lnTo>
                <a:lnTo>
                  <a:pt x="2819618" y="802869"/>
                </a:lnTo>
                <a:cubicBezTo>
                  <a:pt x="2819618" y="793711"/>
                  <a:pt x="2815675" y="785884"/>
                  <a:pt x="2809356" y="784071"/>
                </a:cubicBezTo>
                <a:lnTo>
                  <a:pt x="2815713" y="780563"/>
                </a:lnTo>
                <a:lnTo>
                  <a:pt x="2823417" y="755785"/>
                </a:lnTo>
                <a:cubicBezTo>
                  <a:pt x="2823417" y="736432"/>
                  <a:pt x="2811640" y="720743"/>
                  <a:pt x="2797112" y="720743"/>
                </a:cubicBezTo>
                <a:cubicBezTo>
                  <a:pt x="2782584" y="720743"/>
                  <a:pt x="2770807" y="736432"/>
                  <a:pt x="2770807" y="755785"/>
                </a:cubicBezTo>
                <a:cubicBezTo>
                  <a:pt x="2770807" y="765461"/>
                  <a:pt x="2773752" y="774222"/>
                  <a:pt x="2778512" y="780563"/>
                </a:cubicBezTo>
                <a:lnTo>
                  <a:pt x="2793705" y="788946"/>
                </a:lnTo>
                <a:lnTo>
                  <a:pt x="2789714" y="802869"/>
                </a:lnTo>
                <a:cubicBezTo>
                  <a:pt x="2789714" y="808835"/>
                  <a:pt x="2791388" y="814236"/>
                  <a:pt x="2794093" y="818146"/>
                </a:cubicBezTo>
                <a:close/>
                <a:moveTo>
                  <a:pt x="980868" y="1382492"/>
                </a:moveTo>
                <a:lnTo>
                  <a:pt x="993471" y="1360150"/>
                </a:lnTo>
                <a:cubicBezTo>
                  <a:pt x="994358" y="1350861"/>
                  <a:pt x="991863" y="1340465"/>
                  <a:pt x="985774" y="1331164"/>
                </a:cubicBezTo>
                <a:cubicBezTo>
                  <a:pt x="973598" y="1312559"/>
                  <a:pt x="951658" y="1305376"/>
                  <a:pt x="936772" y="1315119"/>
                </a:cubicBezTo>
                <a:cubicBezTo>
                  <a:pt x="921885" y="1324864"/>
                  <a:pt x="919688" y="1347845"/>
                  <a:pt x="931866" y="1366448"/>
                </a:cubicBezTo>
                <a:lnTo>
                  <a:pt x="955351" y="1385100"/>
                </a:lnTo>
                <a:close/>
                <a:moveTo>
                  <a:pt x="1050868" y="1366146"/>
                </a:moveTo>
                <a:lnTo>
                  <a:pt x="1056249" y="1355061"/>
                </a:lnTo>
                <a:cubicBezTo>
                  <a:pt x="1056371" y="1350308"/>
                  <a:pt x="1054814" y="1344872"/>
                  <a:pt x="1051547" y="1339881"/>
                </a:cubicBezTo>
                <a:lnTo>
                  <a:pt x="1040582" y="1330417"/>
                </a:lnTo>
                <a:lnTo>
                  <a:pt x="1048703" y="1315082"/>
                </a:lnTo>
                <a:cubicBezTo>
                  <a:pt x="1049213" y="1307170"/>
                  <a:pt x="1046879" y="1298227"/>
                  <a:pt x="1041580" y="1290131"/>
                </a:cubicBezTo>
                <a:cubicBezTo>
                  <a:pt x="1030982" y="1273938"/>
                  <a:pt x="1012536" y="1267261"/>
                  <a:pt x="1000380" y="1275217"/>
                </a:cubicBezTo>
                <a:cubicBezTo>
                  <a:pt x="988224" y="1283173"/>
                  <a:pt x="986963" y="1302750"/>
                  <a:pt x="997561" y="1318943"/>
                </a:cubicBezTo>
                <a:lnTo>
                  <a:pt x="1017577" y="1335456"/>
                </a:lnTo>
                <a:lnTo>
                  <a:pt x="1024817" y="1334909"/>
                </a:lnTo>
                <a:cubicBezTo>
                  <a:pt x="1020523" y="1339887"/>
                  <a:pt x="1021510" y="1348595"/>
                  <a:pt x="1026526" y="1356258"/>
                </a:cubicBezTo>
                <a:lnTo>
                  <a:pt x="1038556" y="1366642"/>
                </a:lnTo>
                <a:close/>
                <a:moveTo>
                  <a:pt x="2967343" y="798559"/>
                </a:moveTo>
                <a:lnTo>
                  <a:pt x="2995172" y="786504"/>
                </a:lnTo>
                <a:lnTo>
                  <a:pt x="3006699" y="757401"/>
                </a:lnTo>
                <a:cubicBezTo>
                  <a:pt x="3006699" y="734670"/>
                  <a:pt x="2989079" y="716243"/>
                  <a:pt x="2967343" y="716243"/>
                </a:cubicBezTo>
                <a:cubicBezTo>
                  <a:pt x="2945607" y="716243"/>
                  <a:pt x="2927987" y="734670"/>
                  <a:pt x="2927987" y="757401"/>
                </a:cubicBezTo>
                <a:cubicBezTo>
                  <a:pt x="2927987" y="768766"/>
                  <a:pt x="2932392" y="779056"/>
                  <a:pt x="2939514" y="786504"/>
                </a:cubicBezTo>
                <a:close/>
                <a:moveTo>
                  <a:pt x="2859629" y="846365"/>
                </a:moveTo>
                <a:lnTo>
                  <a:pt x="2873043" y="839686"/>
                </a:lnTo>
                <a:lnTo>
                  <a:pt x="2878599" y="823564"/>
                </a:lnTo>
                <a:cubicBezTo>
                  <a:pt x="2878599" y="810971"/>
                  <a:pt x="2870106" y="800763"/>
                  <a:pt x="2859629" y="800763"/>
                </a:cubicBezTo>
                <a:cubicBezTo>
                  <a:pt x="2849152" y="800763"/>
                  <a:pt x="2840659" y="810971"/>
                  <a:pt x="2840659" y="823564"/>
                </a:cubicBezTo>
                <a:cubicBezTo>
                  <a:pt x="2840659" y="829860"/>
                  <a:pt x="2842782" y="835560"/>
                  <a:pt x="2846216" y="839687"/>
                </a:cubicBezTo>
                <a:close/>
                <a:moveTo>
                  <a:pt x="900563" y="1433553"/>
                </a:moveTo>
                <a:lnTo>
                  <a:pt x="917246" y="1408226"/>
                </a:lnTo>
                <a:cubicBezTo>
                  <a:pt x="919126" y="1398094"/>
                  <a:pt x="917176" y="1387072"/>
                  <a:pt x="910952" y="1377563"/>
                </a:cubicBezTo>
                <a:cubicBezTo>
                  <a:pt x="898503" y="1358544"/>
                  <a:pt x="873669" y="1352775"/>
                  <a:pt x="855482" y="1364679"/>
                </a:cubicBezTo>
                <a:cubicBezTo>
                  <a:pt x="837296" y="1376583"/>
                  <a:pt x="832645" y="1401651"/>
                  <a:pt x="845093" y="1420670"/>
                </a:cubicBezTo>
                <a:lnTo>
                  <a:pt x="870676" y="1438708"/>
                </a:lnTo>
                <a:close/>
                <a:moveTo>
                  <a:pt x="3657329" y="613582"/>
                </a:moveTo>
                <a:lnTo>
                  <a:pt x="3686142" y="590875"/>
                </a:lnTo>
                <a:lnTo>
                  <a:pt x="3705569" y="557196"/>
                </a:lnTo>
                <a:lnTo>
                  <a:pt x="3712692" y="515953"/>
                </a:lnTo>
                <a:cubicBezTo>
                  <a:pt x="3712693" y="501323"/>
                  <a:pt x="3710155" y="487386"/>
                  <a:pt x="3705569" y="474710"/>
                </a:cubicBezTo>
                <a:cubicBezTo>
                  <a:pt x="3700982" y="462034"/>
                  <a:pt x="3694344" y="450618"/>
                  <a:pt x="3686142" y="441031"/>
                </a:cubicBezTo>
                <a:cubicBezTo>
                  <a:pt x="3669739" y="421857"/>
                  <a:pt x="3647077" y="409997"/>
                  <a:pt x="3622046" y="409997"/>
                </a:cubicBezTo>
                <a:cubicBezTo>
                  <a:pt x="3609530" y="409997"/>
                  <a:pt x="3597608" y="412962"/>
                  <a:pt x="3586763" y="418324"/>
                </a:cubicBezTo>
                <a:cubicBezTo>
                  <a:pt x="3575918" y="423685"/>
                  <a:pt x="3566152" y="431444"/>
                  <a:pt x="3557950" y="441031"/>
                </a:cubicBezTo>
                <a:cubicBezTo>
                  <a:pt x="3541546" y="460205"/>
                  <a:pt x="3531400" y="486694"/>
                  <a:pt x="3531400" y="515953"/>
                </a:cubicBezTo>
                <a:cubicBezTo>
                  <a:pt x="3531400" y="530582"/>
                  <a:pt x="3533936" y="544519"/>
                  <a:pt x="3538523" y="557196"/>
                </a:cubicBezTo>
                <a:lnTo>
                  <a:pt x="3557950" y="590875"/>
                </a:lnTo>
                <a:lnTo>
                  <a:pt x="3586763" y="613583"/>
                </a:lnTo>
                <a:lnTo>
                  <a:pt x="3622046" y="621909"/>
                </a:lnTo>
                <a:close/>
                <a:moveTo>
                  <a:pt x="3079670" y="790889"/>
                </a:moveTo>
                <a:lnTo>
                  <a:pt x="3095165" y="780464"/>
                </a:lnTo>
                <a:lnTo>
                  <a:pt x="3105612" y="765002"/>
                </a:lnTo>
                <a:lnTo>
                  <a:pt x="3109443" y="746068"/>
                </a:lnTo>
                <a:cubicBezTo>
                  <a:pt x="3109442" y="739351"/>
                  <a:pt x="3108078" y="732953"/>
                  <a:pt x="3105612" y="727133"/>
                </a:cubicBezTo>
                <a:cubicBezTo>
                  <a:pt x="3103145" y="721314"/>
                  <a:pt x="3099575" y="716073"/>
                  <a:pt x="3095165" y="711671"/>
                </a:cubicBezTo>
                <a:cubicBezTo>
                  <a:pt x="3086343" y="702868"/>
                  <a:pt x="3074156" y="697424"/>
                  <a:pt x="3060696" y="697424"/>
                </a:cubicBezTo>
                <a:cubicBezTo>
                  <a:pt x="3053965" y="697424"/>
                  <a:pt x="3047553" y="698785"/>
                  <a:pt x="3041721" y="701247"/>
                </a:cubicBezTo>
                <a:cubicBezTo>
                  <a:pt x="3035889" y="703708"/>
                  <a:pt x="3030637" y="707270"/>
                  <a:pt x="3026226" y="711671"/>
                </a:cubicBezTo>
                <a:cubicBezTo>
                  <a:pt x="3017405" y="720474"/>
                  <a:pt x="3011949" y="732635"/>
                  <a:pt x="3011948" y="746068"/>
                </a:cubicBezTo>
                <a:cubicBezTo>
                  <a:pt x="3011948" y="752784"/>
                  <a:pt x="3013313" y="759182"/>
                  <a:pt x="3015779" y="765002"/>
                </a:cubicBezTo>
                <a:lnTo>
                  <a:pt x="3026226" y="780464"/>
                </a:lnTo>
                <a:lnTo>
                  <a:pt x="3041721" y="790889"/>
                </a:lnTo>
                <a:lnTo>
                  <a:pt x="3060695" y="794712"/>
                </a:lnTo>
                <a:close/>
                <a:moveTo>
                  <a:pt x="1016869" y="1414563"/>
                </a:moveTo>
                <a:lnTo>
                  <a:pt x="1024434" y="1401630"/>
                </a:lnTo>
                <a:cubicBezTo>
                  <a:pt x="1025048" y="1396296"/>
                  <a:pt x="1023702" y="1390364"/>
                  <a:pt x="1020254" y="1385096"/>
                </a:cubicBezTo>
                <a:cubicBezTo>
                  <a:pt x="1013358" y="1374560"/>
                  <a:pt x="1000661" y="1370670"/>
                  <a:pt x="991895" y="1376408"/>
                </a:cubicBezTo>
                <a:cubicBezTo>
                  <a:pt x="983129" y="1382145"/>
                  <a:pt x="981613" y="1395338"/>
                  <a:pt x="988510" y="1405874"/>
                </a:cubicBezTo>
                <a:lnTo>
                  <a:pt x="1001988" y="1416321"/>
                </a:lnTo>
                <a:close/>
                <a:moveTo>
                  <a:pt x="3483030" y="682520"/>
                </a:moveTo>
                <a:lnTo>
                  <a:pt x="3507584" y="663895"/>
                </a:lnTo>
                <a:lnTo>
                  <a:pt x="3524138" y="636271"/>
                </a:lnTo>
                <a:lnTo>
                  <a:pt x="3530208" y="602442"/>
                </a:lnTo>
                <a:cubicBezTo>
                  <a:pt x="3530208" y="590443"/>
                  <a:pt x="3528047" y="579011"/>
                  <a:pt x="3524138" y="568613"/>
                </a:cubicBezTo>
                <a:cubicBezTo>
                  <a:pt x="3520229" y="558216"/>
                  <a:pt x="3514573" y="548852"/>
                  <a:pt x="3507584" y="540989"/>
                </a:cubicBezTo>
                <a:cubicBezTo>
                  <a:pt x="3493605" y="525261"/>
                  <a:pt x="3474294" y="515534"/>
                  <a:pt x="3452963" y="515534"/>
                </a:cubicBezTo>
                <a:cubicBezTo>
                  <a:pt x="3442298" y="515534"/>
                  <a:pt x="3432139" y="517966"/>
                  <a:pt x="3422896" y="522364"/>
                </a:cubicBezTo>
                <a:cubicBezTo>
                  <a:pt x="3413655" y="526761"/>
                  <a:pt x="3405332" y="533125"/>
                  <a:pt x="3398343" y="540989"/>
                </a:cubicBezTo>
                <a:cubicBezTo>
                  <a:pt x="3384364" y="556716"/>
                  <a:pt x="3375718" y="578443"/>
                  <a:pt x="3375718" y="602442"/>
                </a:cubicBezTo>
                <a:cubicBezTo>
                  <a:pt x="3375718" y="614441"/>
                  <a:pt x="3377880" y="625873"/>
                  <a:pt x="3381789" y="636271"/>
                </a:cubicBezTo>
                <a:lnTo>
                  <a:pt x="3398343" y="663895"/>
                </a:lnTo>
                <a:lnTo>
                  <a:pt x="3422896" y="682520"/>
                </a:lnTo>
                <a:lnTo>
                  <a:pt x="3452963" y="689350"/>
                </a:lnTo>
                <a:close/>
                <a:moveTo>
                  <a:pt x="221945" y="1656655"/>
                </a:moveTo>
                <a:lnTo>
                  <a:pt x="256027" y="1644300"/>
                </a:lnTo>
                <a:lnTo>
                  <a:pt x="280988" y="1618010"/>
                </a:lnTo>
                <a:lnTo>
                  <a:pt x="292660" y="1583231"/>
                </a:lnTo>
                <a:lnTo>
                  <a:pt x="290470" y="1544412"/>
                </a:lnTo>
                <a:cubicBezTo>
                  <a:pt x="287366" y="1531293"/>
                  <a:pt x="281855" y="1518243"/>
                  <a:pt x="273843" y="1506003"/>
                </a:cubicBezTo>
                <a:cubicBezTo>
                  <a:pt x="257820" y="1481522"/>
                  <a:pt x="234824" y="1464915"/>
                  <a:pt x="210598" y="1457856"/>
                </a:cubicBezTo>
                <a:cubicBezTo>
                  <a:pt x="198485" y="1454326"/>
                  <a:pt x="186064" y="1453183"/>
                  <a:pt x="174054" y="1454636"/>
                </a:cubicBezTo>
                <a:cubicBezTo>
                  <a:pt x="162044" y="1456089"/>
                  <a:pt x="150444" y="1460137"/>
                  <a:pt x="139972" y="1466992"/>
                </a:cubicBezTo>
                <a:cubicBezTo>
                  <a:pt x="119029" y="1480700"/>
                  <a:pt x="106563" y="1503034"/>
                  <a:pt x="103339" y="1528060"/>
                </a:cubicBezTo>
                <a:cubicBezTo>
                  <a:pt x="101726" y="1540574"/>
                  <a:pt x="102424" y="1553761"/>
                  <a:pt x="105528" y="1566879"/>
                </a:cubicBezTo>
                <a:cubicBezTo>
                  <a:pt x="108633" y="1579997"/>
                  <a:pt x="114143" y="1593047"/>
                  <a:pt x="122155" y="1605288"/>
                </a:cubicBezTo>
                <a:lnTo>
                  <a:pt x="150702" y="1635896"/>
                </a:lnTo>
                <a:lnTo>
                  <a:pt x="185401" y="1653436"/>
                </a:lnTo>
                <a:close/>
                <a:moveTo>
                  <a:pt x="802378" y="1488652"/>
                </a:moveTo>
                <a:lnTo>
                  <a:pt x="820348" y="1481459"/>
                </a:lnTo>
                <a:lnTo>
                  <a:pt x="834130" y="1467869"/>
                </a:lnTo>
                <a:lnTo>
                  <a:pt x="841386" y="1450661"/>
                </a:lnTo>
                <a:lnTo>
                  <a:pt x="841659" y="1432002"/>
                </a:lnTo>
                <a:cubicBezTo>
                  <a:pt x="840535" y="1425782"/>
                  <a:pt x="838173" y="1419681"/>
                  <a:pt x="834495" y="1414062"/>
                </a:cubicBezTo>
                <a:cubicBezTo>
                  <a:pt x="827137" y="1402823"/>
                  <a:pt x="815912" y="1395636"/>
                  <a:pt x="803711" y="1393101"/>
                </a:cubicBezTo>
                <a:cubicBezTo>
                  <a:pt x="797610" y="1391835"/>
                  <a:pt x="791265" y="1391731"/>
                  <a:pt x="785037" y="1392865"/>
                </a:cubicBezTo>
                <a:cubicBezTo>
                  <a:pt x="778809" y="1393999"/>
                  <a:pt x="772699" y="1396372"/>
                  <a:pt x="767067" y="1400058"/>
                </a:cubicBezTo>
                <a:cubicBezTo>
                  <a:pt x="755805" y="1407430"/>
                  <a:pt x="748590" y="1418659"/>
                  <a:pt x="746029" y="1430856"/>
                </a:cubicBezTo>
                <a:cubicBezTo>
                  <a:pt x="744750" y="1436954"/>
                  <a:pt x="744633" y="1443295"/>
                  <a:pt x="745756" y="1449514"/>
                </a:cubicBezTo>
                <a:cubicBezTo>
                  <a:pt x="746880" y="1455735"/>
                  <a:pt x="749243" y="1461835"/>
                  <a:pt x="752920" y="1467456"/>
                </a:cubicBezTo>
                <a:lnTo>
                  <a:pt x="766495" y="1481200"/>
                </a:lnTo>
                <a:lnTo>
                  <a:pt x="783704" y="1488415"/>
                </a:lnTo>
                <a:close/>
                <a:moveTo>
                  <a:pt x="3193725" y="781222"/>
                </a:moveTo>
                <a:lnTo>
                  <a:pt x="3209697" y="766915"/>
                </a:lnTo>
                <a:cubicBezTo>
                  <a:pt x="3214243" y="760875"/>
                  <a:pt x="3217922" y="753682"/>
                  <a:pt x="3220465" y="745695"/>
                </a:cubicBezTo>
                <a:cubicBezTo>
                  <a:pt x="3223007" y="737708"/>
                  <a:pt x="3224414" y="728927"/>
                  <a:pt x="3224413" y="719709"/>
                </a:cubicBezTo>
                <a:cubicBezTo>
                  <a:pt x="3224414" y="710492"/>
                  <a:pt x="3223008" y="701711"/>
                  <a:pt x="3220465" y="693724"/>
                </a:cubicBezTo>
                <a:cubicBezTo>
                  <a:pt x="3217922" y="685737"/>
                  <a:pt x="3214243" y="678544"/>
                  <a:pt x="3209697" y="672504"/>
                </a:cubicBezTo>
                <a:cubicBezTo>
                  <a:pt x="3200604" y="660423"/>
                  <a:pt x="3188042" y="652950"/>
                  <a:pt x="3174167" y="652951"/>
                </a:cubicBezTo>
                <a:cubicBezTo>
                  <a:pt x="3167229" y="652951"/>
                  <a:pt x="3160619" y="654819"/>
                  <a:pt x="3154608" y="658197"/>
                </a:cubicBezTo>
                <a:cubicBezTo>
                  <a:pt x="3136573" y="668331"/>
                  <a:pt x="3123920" y="692057"/>
                  <a:pt x="3123920" y="719710"/>
                </a:cubicBezTo>
                <a:lnTo>
                  <a:pt x="3127868" y="745695"/>
                </a:lnTo>
                <a:lnTo>
                  <a:pt x="3138637" y="766915"/>
                </a:lnTo>
                <a:lnTo>
                  <a:pt x="3154608" y="781222"/>
                </a:lnTo>
                <a:lnTo>
                  <a:pt x="3174167" y="786469"/>
                </a:lnTo>
                <a:close/>
                <a:moveTo>
                  <a:pt x="3329020" y="743041"/>
                </a:moveTo>
                <a:lnTo>
                  <a:pt x="3349189" y="727356"/>
                </a:lnTo>
                <a:lnTo>
                  <a:pt x="3362787" y="704092"/>
                </a:lnTo>
                <a:lnTo>
                  <a:pt x="3367774" y="675604"/>
                </a:lnTo>
                <a:cubicBezTo>
                  <a:pt x="3367773" y="665498"/>
                  <a:pt x="3365998" y="655871"/>
                  <a:pt x="3362787" y="647115"/>
                </a:cubicBezTo>
                <a:cubicBezTo>
                  <a:pt x="3359576" y="638359"/>
                  <a:pt x="3354930" y="630473"/>
                  <a:pt x="3349189" y="623851"/>
                </a:cubicBezTo>
                <a:cubicBezTo>
                  <a:pt x="3337707" y="610607"/>
                  <a:pt x="3321844" y="602415"/>
                  <a:pt x="3304322" y="602415"/>
                </a:cubicBezTo>
                <a:cubicBezTo>
                  <a:pt x="3295560" y="602414"/>
                  <a:pt x="3287214" y="604463"/>
                  <a:pt x="3279623" y="608166"/>
                </a:cubicBezTo>
                <a:cubicBezTo>
                  <a:pt x="3272032" y="611870"/>
                  <a:pt x="3265195" y="617229"/>
                  <a:pt x="3259454" y="623851"/>
                </a:cubicBezTo>
                <a:cubicBezTo>
                  <a:pt x="3247971" y="637096"/>
                  <a:pt x="3240869" y="655393"/>
                  <a:pt x="3240870" y="675604"/>
                </a:cubicBezTo>
                <a:cubicBezTo>
                  <a:pt x="3240870" y="685709"/>
                  <a:pt x="3242645" y="695336"/>
                  <a:pt x="3245856" y="704092"/>
                </a:cubicBezTo>
                <a:lnTo>
                  <a:pt x="3259454" y="727356"/>
                </a:lnTo>
                <a:lnTo>
                  <a:pt x="3279623" y="743041"/>
                </a:lnTo>
                <a:lnTo>
                  <a:pt x="3304322" y="748793"/>
                </a:lnTo>
                <a:close/>
                <a:moveTo>
                  <a:pt x="405536" y="1618881"/>
                </a:moveTo>
                <a:lnTo>
                  <a:pt x="434433" y="1608129"/>
                </a:lnTo>
                <a:lnTo>
                  <a:pt x="455850" y="1585948"/>
                </a:lnTo>
                <a:lnTo>
                  <a:pt x="466194" y="1556918"/>
                </a:lnTo>
                <a:lnTo>
                  <a:pt x="464916" y="1524739"/>
                </a:lnTo>
                <a:cubicBezTo>
                  <a:pt x="462492" y="1513898"/>
                  <a:pt x="458041" y="1503149"/>
                  <a:pt x="451469" y="1493109"/>
                </a:cubicBezTo>
                <a:cubicBezTo>
                  <a:pt x="438326" y="1473029"/>
                  <a:pt x="419193" y="1459585"/>
                  <a:pt x="398884" y="1454082"/>
                </a:cubicBezTo>
                <a:cubicBezTo>
                  <a:pt x="388729" y="1451330"/>
                  <a:pt x="378280" y="1450563"/>
                  <a:pt x="368140" y="1451945"/>
                </a:cubicBezTo>
                <a:cubicBezTo>
                  <a:pt x="357999" y="1453326"/>
                  <a:pt x="348166" y="1456856"/>
                  <a:pt x="339243" y="1462696"/>
                </a:cubicBezTo>
                <a:cubicBezTo>
                  <a:pt x="321395" y="1474378"/>
                  <a:pt x="310564" y="1493093"/>
                  <a:pt x="307481" y="1513908"/>
                </a:cubicBezTo>
                <a:cubicBezTo>
                  <a:pt x="305940" y="1524315"/>
                  <a:pt x="306336" y="1535247"/>
                  <a:pt x="308759" y="1546087"/>
                </a:cubicBezTo>
                <a:cubicBezTo>
                  <a:pt x="311183" y="1556928"/>
                  <a:pt x="315635" y="1567677"/>
                  <a:pt x="322207" y="1577716"/>
                </a:cubicBezTo>
                <a:lnTo>
                  <a:pt x="345812" y="1602697"/>
                </a:lnTo>
                <a:lnTo>
                  <a:pt x="374791" y="1616744"/>
                </a:lnTo>
                <a:close/>
                <a:moveTo>
                  <a:pt x="2917821" y="875380"/>
                </a:moveTo>
                <a:lnTo>
                  <a:pt x="2933005" y="866567"/>
                </a:lnTo>
                <a:lnTo>
                  <a:pt x="2939295" y="845291"/>
                </a:lnTo>
                <a:cubicBezTo>
                  <a:pt x="2939295" y="828673"/>
                  <a:pt x="2929681" y="815202"/>
                  <a:pt x="2917821" y="815202"/>
                </a:cubicBezTo>
                <a:cubicBezTo>
                  <a:pt x="2905961" y="815202"/>
                  <a:pt x="2896347" y="828673"/>
                  <a:pt x="2896347" y="845291"/>
                </a:cubicBezTo>
                <a:cubicBezTo>
                  <a:pt x="2896347" y="853600"/>
                  <a:pt x="2898750" y="861122"/>
                  <a:pt x="2902636" y="866567"/>
                </a:cubicBezTo>
                <a:close/>
                <a:moveTo>
                  <a:pt x="701653" y="1543026"/>
                </a:moveTo>
                <a:lnTo>
                  <a:pt x="720891" y="1536706"/>
                </a:lnTo>
                <a:lnTo>
                  <a:pt x="734383" y="1521604"/>
                </a:lnTo>
                <a:lnTo>
                  <a:pt x="739910" y="1500887"/>
                </a:lnTo>
                <a:lnTo>
                  <a:pt x="737300" y="1477234"/>
                </a:lnTo>
                <a:lnTo>
                  <a:pt x="726372" y="1453330"/>
                </a:lnTo>
                <a:cubicBezTo>
                  <a:pt x="711228" y="1430193"/>
                  <a:pt x="687648" y="1417270"/>
                  <a:pt x="667008" y="1418668"/>
                </a:cubicBezTo>
                <a:cubicBezTo>
                  <a:pt x="660128" y="1419134"/>
                  <a:pt x="653575" y="1421191"/>
                  <a:pt x="647770" y="1424990"/>
                </a:cubicBezTo>
                <a:cubicBezTo>
                  <a:pt x="636160" y="1432588"/>
                  <a:pt x="629742" y="1445720"/>
                  <a:pt x="628750" y="1460809"/>
                </a:cubicBezTo>
                <a:cubicBezTo>
                  <a:pt x="628254" y="1468352"/>
                  <a:pt x="629115" y="1476385"/>
                  <a:pt x="631361" y="1484461"/>
                </a:cubicBezTo>
                <a:cubicBezTo>
                  <a:pt x="633608" y="1492536"/>
                  <a:pt x="637240" y="1500653"/>
                  <a:pt x="642289" y="1508365"/>
                </a:cubicBezTo>
                <a:cubicBezTo>
                  <a:pt x="647336" y="1516078"/>
                  <a:pt x="653322" y="1522654"/>
                  <a:pt x="659823" y="1527945"/>
                </a:cubicBezTo>
                <a:cubicBezTo>
                  <a:pt x="666325" y="1533235"/>
                  <a:pt x="673343" y="1537239"/>
                  <a:pt x="680454" y="1539803"/>
                </a:cubicBezTo>
                <a:close/>
                <a:moveTo>
                  <a:pt x="567541" y="1585175"/>
                </a:moveTo>
                <a:lnTo>
                  <a:pt x="591356" y="1576462"/>
                </a:lnTo>
                <a:lnTo>
                  <a:pt x="608872" y="1558122"/>
                </a:lnTo>
                <a:lnTo>
                  <a:pt x="617158" y="1533953"/>
                </a:lnTo>
                <a:lnTo>
                  <a:pt x="615795" y="1507041"/>
                </a:lnTo>
                <a:cubicBezTo>
                  <a:pt x="613686" y="1497956"/>
                  <a:pt x="609899" y="1488929"/>
                  <a:pt x="604365" y="1480474"/>
                </a:cubicBezTo>
                <a:cubicBezTo>
                  <a:pt x="593297" y="1463563"/>
                  <a:pt x="577334" y="1452143"/>
                  <a:pt x="560473" y="1447350"/>
                </a:cubicBezTo>
                <a:cubicBezTo>
                  <a:pt x="552043" y="1444953"/>
                  <a:pt x="543387" y="1444214"/>
                  <a:pt x="535007" y="1445272"/>
                </a:cubicBezTo>
                <a:cubicBezTo>
                  <a:pt x="526628" y="1446331"/>
                  <a:pt x="518523" y="1449187"/>
                  <a:pt x="511192" y="1453986"/>
                </a:cubicBezTo>
                <a:cubicBezTo>
                  <a:pt x="496531" y="1463582"/>
                  <a:pt x="487745" y="1479124"/>
                  <a:pt x="485391" y="1496494"/>
                </a:cubicBezTo>
                <a:cubicBezTo>
                  <a:pt x="484214" y="1505178"/>
                  <a:pt x="484645" y="1514321"/>
                  <a:pt x="486754" y="1523406"/>
                </a:cubicBezTo>
                <a:cubicBezTo>
                  <a:pt x="488863" y="1532490"/>
                  <a:pt x="492650" y="1541517"/>
                  <a:pt x="498183" y="1549974"/>
                </a:cubicBezTo>
                <a:lnTo>
                  <a:pt x="517958" y="1571079"/>
                </a:lnTo>
                <a:lnTo>
                  <a:pt x="542076" y="1583097"/>
                </a:lnTo>
                <a:close/>
                <a:moveTo>
                  <a:pt x="984070" y="1470709"/>
                </a:moveTo>
                <a:lnTo>
                  <a:pt x="991949" y="1455019"/>
                </a:lnTo>
                <a:cubicBezTo>
                  <a:pt x="992218" y="1448335"/>
                  <a:pt x="990109" y="1440725"/>
                  <a:pt x="985559" y="1433773"/>
                </a:cubicBezTo>
                <a:cubicBezTo>
                  <a:pt x="976458" y="1419869"/>
                  <a:pt x="961036" y="1413863"/>
                  <a:pt x="951113" y="1420358"/>
                </a:cubicBezTo>
                <a:cubicBezTo>
                  <a:pt x="941190" y="1426853"/>
                  <a:pt x="940523" y="1443389"/>
                  <a:pt x="949624" y="1457294"/>
                </a:cubicBezTo>
                <a:lnTo>
                  <a:pt x="966539" y="1471651"/>
                </a:lnTo>
                <a:close/>
                <a:moveTo>
                  <a:pt x="2986705" y="893326"/>
                </a:moveTo>
                <a:lnTo>
                  <a:pt x="3005306" y="883062"/>
                </a:lnTo>
                <a:lnTo>
                  <a:pt x="3013010" y="858284"/>
                </a:lnTo>
                <a:cubicBezTo>
                  <a:pt x="3013010" y="838931"/>
                  <a:pt x="3001233" y="823242"/>
                  <a:pt x="2986705" y="823242"/>
                </a:cubicBezTo>
                <a:cubicBezTo>
                  <a:pt x="2972177" y="823242"/>
                  <a:pt x="2960400" y="838931"/>
                  <a:pt x="2960400" y="858284"/>
                </a:cubicBezTo>
                <a:cubicBezTo>
                  <a:pt x="2960400" y="867960"/>
                  <a:pt x="2963345" y="876721"/>
                  <a:pt x="2968105" y="883062"/>
                </a:cubicBezTo>
                <a:close/>
                <a:moveTo>
                  <a:pt x="936262" y="1523449"/>
                </a:moveTo>
                <a:lnTo>
                  <a:pt x="946204" y="1504675"/>
                </a:lnTo>
                <a:cubicBezTo>
                  <a:pt x="946714" y="1496763"/>
                  <a:pt x="944380" y="1487819"/>
                  <a:pt x="939081" y="1479723"/>
                </a:cubicBezTo>
                <a:cubicBezTo>
                  <a:pt x="928482" y="1463531"/>
                  <a:pt x="910036" y="1456853"/>
                  <a:pt x="897880" y="1464810"/>
                </a:cubicBezTo>
                <a:cubicBezTo>
                  <a:pt x="885725" y="1472766"/>
                  <a:pt x="884463" y="1492343"/>
                  <a:pt x="895062" y="1508535"/>
                </a:cubicBezTo>
                <a:lnTo>
                  <a:pt x="915077" y="1525048"/>
                </a:lnTo>
                <a:close/>
                <a:moveTo>
                  <a:pt x="3061780" y="902314"/>
                </a:moveTo>
                <a:lnTo>
                  <a:pt x="3084559" y="890522"/>
                </a:lnTo>
                <a:lnTo>
                  <a:pt x="3093994" y="862054"/>
                </a:lnTo>
                <a:cubicBezTo>
                  <a:pt x="3093995" y="839819"/>
                  <a:pt x="3079572" y="821794"/>
                  <a:pt x="3061779" y="821793"/>
                </a:cubicBezTo>
                <a:cubicBezTo>
                  <a:pt x="3043988" y="821793"/>
                  <a:pt x="3029564" y="839819"/>
                  <a:pt x="3029565" y="862054"/>
                </a:cubicBezTo>
                <a:cubicBezTo>
                  <a:pt x="3029565" y="873171"/>
                  <a:pt x="3033170" y="883236"/>
                  <a:pt x="3039000" y="890522"/>
                </a:cubicBezTo>
                <a:close/>
                <a:moveTo>
                  <a:pt x="878369" y="1572085"/>
                </a:moveTo>
                <a:lnTo>
                  <a:pt x="890971" y="1549743"/>
                </a:lnTo>
                <a:cubicBezTo>
                  <a:pt x="891859" y="1540454"/>
                  <a:pt x="889363" y="1530058"/>
                  <a:pt x="883275" y="1520756"/>
                </a:cubicBezTo>
                <a:cubicBezTo>
                  <a:pt x="871099" y="1502152"/>
                  <a:pt x="849158" y="1494968"/>
                  <a:pt x="834272" y="1504712"/>
                </a:cubicBezTo>
                <a:cubicBezTo>
                  <a:pt x="819385" y="1514457"/>
                  <a:pt x="817189" y="1537437"/>
                  <a:pt x="829367" y="1556041"/>
                </a:cubicBezTo>
                <a:lnTo>
                  <a:pt x="852852" y="1574693"/>
                </a:lnTo>
                <a:close/>
                <a:moveTo>
                  <a:pt x="3156936" y="901058"/>
                </a:moveTo>
                <a:lnTo>
                  <a:pt x="3184765" y="889003"/>
                </a:lnTo>
                <a:lnTo>
                  <a:pt x="3196292" y="859900"/>
                </a:lnTo>
                <a:cubicBezTo>
                  <a:pt x="3196292" y="837169"/>
                  <a:pt x="3178672" y="818742"/>
                  <a:pt x="3156936" y="818742"/>
                </a:cubicBezTo>
                <a:cubicBezTo>
                  <a:pt x="3135200" y="818742"/>
                  <a:pt x="3117580" y="837169"/>
                  <a:pt x="3117580" y="859900"/>
                </a:cubicBezTo>
                <a:cubicBezTo>
                  <a:pt x="3117580" y="871265"/>
                  <a:pt x="3121985" y="881555"/>
                  <a:pt x="3129107" y="889003"/>
                </a:cubicBezTo>
                <a:close/>
                <a:moveTo>
                  <a:pt x="798063" y="1623146"/>
                </a:moveTo>
                <a:lnTo>
                  <a:pt x="814746" y="1597819"/>
                </a:lnTo>
                <a:cubicBezTo>
                  <a:pt x="816626" y="1587687"/>
                  <a:pt x="814677" y="1576665"/>
                  <a:pt x="808453" y="1567156"/>
                </a:cubicBezTo>
                <a:cubicBezTo>
                  <a:pt x="796004" y="1548137"/>
                  <a:pt x="771169" y="1542368"/>
                  <a:pt x="752983" y="1554272"/>
                </a:cubicBezTo>
                <a:cubicBezTo>
                  <a:pt x="734796" y="1566176"/>
                  <a:pt x="730145" y="1591243"/>
                  <a:pt x="742594" y="1610263"/>
                </a:cubicBezTo>
                <a:lnTo>
                  <a:pt x="768177" y="1628300"/>
                </a:lnTo>
                <a:close/>
                <a:moveTo>
                  <a:pt x="3846922" y="716081"/>
                </a:moveTo>
                <a:lnTo>
                  <a:pt x="3875735" y="693374"/>
                </a:lnTo>
                <a:lnTo>
                  <a:pt x="3895162" y="659695"/>
                </a:lnTo>
                <a:lnTo>
                  <a:pt x="3902285" y="618452"/>
                </a:lnTo>
                <a:cubicBezTo>
                  <a:pt x="3902285" y="603822"/>
                  <a:pt x="3899748" y="589885"/>
                  <a:pt x="3895162" y="577209"/>
                </a:cubicBezTo>
                <a:cubicBezTo>
                  <a:pt x="3890575" y="564533"/>
                  <a:pt x="3883937" y="553117"/>
                  <a:pt x="3875736" y="543530"/>
                </a:cubicBezTo>
                <a:cubicBezTo>
                  <a:pt x="3859331" y="524356"/>
                  <a:pt x="3836670" y="512496"/>
                  <a:pt x="3811640" y="512496"/>
                </a:cubicBezTo>
                <a:cubicBezTo>
                  <a:pt x="3799123" y="512496"/>
                  <a:pt x="3787200" y="515461"/>
                  <a:pt x="3776356" y="520823"/>
                </a:cubicBezTo>
                <a:cubicBezTo>
                  <a:pt x="3765512" y="526184"/>
                  <a:pt x="3755745" y="533943"/>
                  <a:pt x="3747543" y="543530"/>
                </a:cubicBezTo>
                <a:cubicBezTo>
                  <a:pt x="3731139" y="562704"/>
                  <a:pt x="3720993" y="589193"/>
                  <a:pt x="3720994" y="618452"/>
                </a:cubicBezTo>
                <a:cubicBezTo>
                  <a:pt x="3720993" y="633081"/>
                  <a:pt x="3723529" y="647018"/>
                  <a:pt x="3728116" y="659695"/>
                </a:cubicBezTo>
                <a:lnTo>
                  <a:pt x="3747543" y="693374"/>
                </a:lnTo>
                <a:lnTo>
                  <a:pt x="3776356" y="716082"/>
                </a:lnTo>
                <a:lnTo>
                  <a:pt x="3811639" y="724408"/>
                </a:lnTo>
                <a:close/>
                <a:moveTo>
                  <a:pt x="3269263" y="893388"/>
                </a:moveTo>
                <a:lnTo>
                  <a:pt x="3284758" y="882963"/>
                </a:lnTo>
                <a:lnTo>
                  <a:pt x="3295205" y="867501"/>
                </a:lnTo>
                <a:lnTo>
                  <a:pt x="3299036" y="848567"/>
                </a:lnTo>
                <a:cubicBezTo>
                  <a:pt x="3299035" y="841850"/>
                  <a:pt x="3297671" y="835452"/>
                  <a:pt x="3295205" y="829632"/>
                </a:cubicBezTo>
                <a:cubicBezTo>
                  <a:pt x="3292738" y="823813"/>
                  <a:pt x="3289168" y="818572"/>
                  <a:pt x="3284758" y="814170"/>
                </a:cubicBezTo>
                <a:cubicBezTo>
                  <a:pt x="3275936" y="805367"/>
                  <a:pt x="3263749" y="799923"/>
                  <a:pt x="3250289" y="799923"/>
                </a:cubicBezTo>
                <a:cubicBezTo>
                  <a:pt x="3243558" y="799923"/>
                  <a:pt x="3237146" y="801284"/>
                  <a:pt x="3231314" y="803746"/>
                </a:cubicBezTo>
                <a:cubicBezTo>
                  <a:pt x="3225482" y="806207"/>
                  <a:pt x="3220230" y="809769"/>
                  <a:pt x="3215819" y="814170"/>
                </a:cubicBezTo>
                <a:cubicBezTo>
                  <a:pt x="3206998" y="822973"/>
                  <a:pt x="3201542" y="835134"/>
                  <a:pt x="3201541" y="848567"/>
                </a:cubicBezTo>
                <a:cubicBezTo>
                  <a:pt x="3201541" y="855283"/>
                  <a:pt x="3202906" y="861681"/>
                  <a:pt x="3205372" y="867501"/>
                </a:cubicBezTo>
                <a:lnTo>
                  <a:pt x="3215819" y="882963"/>
                </a:lnTo>
                <a:lnTo>
                  <a:pt x="3231314" y="893388"/>
                </a:lnTo>
                <a:lnTo>
                  <a:pt x="3250288" y="897211"/>
                </a:lnTo>
                <a:close/>
                <a:moveTo>
                  <a:pt x="3672623" y="785019"/>
                </a:moveTo>
                <a:lnTo>
                  <a:pt x="3697178" y="766394"/>
                </a:lnTo>
                <a:lnTo>
                  <a:pt x="3713731" y="738770"/>
                </a:lnTo>
                <a:lnTo>
                  <a:pt x="3719801" y="704941"/>
                </a:lnTo>
                <a:cubicBezTo>
                  <a:pt x="3719801" y="692942"/>
                  <a:pt x="3717640" y="681510"/>
                  <a:pt x="3713731" y="671112"/>
                </a:cubicBezTo>
                <a:cubicBezTo>
                  <a:pt x="3709822" y="660715"/>
                  <a:pt x="3704167" y="651351"/>
                  <a:pt x="3697177" y="643488"/>
                </a:cubicBezTo>
                <a:cubicBezTo>
                  <a:pt x="3683198" y="627760"/>
                  <a:pt x="3663887" y="618033"/>
                  <a:pt x="3642556" y="618033"/>
                </a:cubicBezTo>
                <a:cubicBezTo>
                  <a:pt x="3631891" y="618033"/>
                  <a:pt x="3621731" y="620465"/>
                  <a:pt x="3612489" y="624863"/>
                </a:cubicBezTo>
                <a:cubicBezTo>
                  <a:pt x="3603248" y="629260"/>
                  <a:pt x="3594925" y="635624"/>
                  <a:pt x="3587936" y="643488"/>
                </a:cubicBezTo>
                <a:cubicBezTo>
                  <a:pt x="3573957" y="659215"/>
                  <a:pt x="3565311" y="680942"/>
                  <a:pt x="3565311" y="704941"/>
                </a:cubicBezTo>
                <a:cubicBezTo>
                  <a:pt x="3565311" y="716940"/>
                  <a:pt x="3567473" y="728372"/>
                  <a:pt x="3571382" y="738770"/>
                </a:cubicBezTo>
                <a:lnTo>
                  <a:pt x="3587936" y="766394"/>
                </a:lnTo>
                <a:lnTo>
                  <a:pt x="3612489" y="785019"/>
                </a:lnTo>
                <a:lnTo>
                  <a:pt x="3642556" y="791849"/>
                </a:lnTo>
                <a:close/>
                <a:moveTo>
                  <a:pt x="119445" y="1846248"/>
                </a:moveTo>
                <a:lnTo>
                  <a:pt x="153527" y="1833892"/>
                </a:lnTo>
                <a:lnTo>
                  <a:pt x="178489" y="1807603"/>
                </a:lnTo>
                <a:lnTo>
                  <a:pt x="190161" y="1772824"/>
                </a:lnTo>
                <a:lnTo>
                  <a:pt x="187971" y="1734005"/>
                </a:lnTo>
                <a:cubicBezTo>
                  <a:pt x="184866" y="1720886"/>
                  <a:pt x="179355" y="1707836"/>
                  <a:pt x="171344" y="1695596"/>
                </a:cubicBezTo>
                <a:cubicBezTo>
                  <a:pt x="155320" y="1671115"/>
                  <a:pt x="132324" y="1654508"/>
                  <a:pt x="108098" y="1647448"/>
                </a:cubicBezTo>
                <a:cubicBezTo>
                  <a:pt x="95985" y="1643919"/>
                  <a:pt x="83564" y="1642775"/>
                  <a:pt x="71554" y="1644229"/>
                </a:cubicBezTo>
                <a:cubicBezTo>
                  <a:pt x="59545" y="1645681"/>
                  <a:pt x="47945" y="1649730"/>
                  <a:pt x="37473" y="1656585"/>
                </a:cubicBezTo>
                <a:cubicBezTo>
                  <a:pt x="16529" y="1670293"/>
                  <a:pt x="4064" y="1692627"/>
                  <a:pt x="839" y="1717653"/>
                </a:cubicBezTo>
                <a:cubicBezTo>
                  <a:pt x="-773" y="1730167"/>
                  <a:pt x="-75" y="1743354"/>
                  <a:pt x="3029" y="1756472"/>
                </a:cubicBezTo>
                <a:cubicBezTo>
                  <a:pt x="6134" y="1769589"/>
                  <a:pt x="11644" y="1782640"/>
                  <a:pt x="19656" y="1794881"/>
                </a:cubicBezTo>
                <a:lnTo>
                  <a:pt x="48203" y="1825488"/>
                </a:lnTo>
                <a:lnTo>
                  <a:pt x="82902" y="1843028"/>
                </a:lnTo>
                <a:close/>
                <a:moveTo>
                  <a:pt x="699878" y="1678245"/>
                </a:moveTo>
                <a:lnTo>
                  <a:pt x="717849" y="1671052"/>
                </a:lnTo>
                <a:lnTo>
                  <a:pt x="731630" y="1657462"/>
                </a:lnTo>
                <a:lnTo>
                  <a:pt x="738886" y="1640253"/>
                </a:lnTo>
                <a:lnTo>
                  <a:pt x="739159" y="1621595"/>
                </a:lnTo>
                <a:cubicBezTo>
                  <a:pt x="738035" y="1615375"/>
                  <a:pt x="735673" y="1609274"/>
                  <a:pt x="731995" y="1603655"/>
                </a:cubicBezTo>
                <a:cubicBezTo>
                  <a:pt x="724638" y="1592416"/>
                  <a:pt x="713413" y="1585229"/>
                  <a:pt x="701211" y="1582694"/>
                </a:cubicBezTo>
                <a:cubicBezTo>
                  <a:pt x="695110" y="1581427"/>
                  <a:pt x="688765" y="1581323"/>
                  <a:pt x="682538" y="1582458"/>
                </a:cubicBezTo>
                <a:cubicBezTo>
                  <a:pt x="676310" y="1583592"/>
                  <a:pt x="670199" y="1585965"/>
                  <a:pt x="664568" y="1589651"/>
                </a:cubicBezTo>
                <a:cubicBezTo>
                  <a:pt x="653306" y="1597022"/>
                  <a:pt x="646090" y="1608252"/>
                  <a:pt x="643530" y="1620449"/>
                </a:cubicBezTo>
                <a:cubicBezTo>
                  <a:pt x="642250" y="1626547"/>
                  <a:pt x="642134" y="1632887"/>
                  <a:pt x="643256" y="1639107"/>
                </a:cubicBezTo>
                <a:cubicBezTo>
                  <a:pt x="644380" y="1645327"/>
                  <a:pt x="646743" y="1651428"/>
                  <a:pt x="650421" y="1657048"/>
                </a:cubicBezTo>
                <a:lnTo>
                  <a:pt x="663995" y="1670792"/>
                </a:lnTo>
                <a:lnTo>
                  <a:pt x="681204" y="1678008"/>
                </a:lnTo>
                <a:close/>
                <a:moveTo>
                  <a:pt x="3383318" y="883721"/>
                </a:moveTo>
                <a:lnTo>
                  <a:pt x="3399290" y="869414"/>
                </a:lnTo>
                <a:cubicBezTo>
                  <a:pt x="3403836" y="863374"/>
                  <a:pt x="3407515" y="856181"/>
                  <a:pt x="3410058" y="848194"/>
                </a:cubicBezTo>
                <a:cubicBezTo>
                  <a:pt x="3412601" y="840207"/>
                  <a:pt x="3414007" y="831426"/>
                  <a:pt x="3414006" y="822208"/>
                </a:cubicBezTo>
                <a:cubicBezTo>
                  <a:pt x="3414007" y="812991"/>
                  <a:pt x="3412601" y="804210"/>
                  <a:pt x="3410058" y="796223"/>
                </a:cubicBezTo>
                <a:cubicBezTo>
                  <a:pt x="3407515" y="788236"/>
                  <a:pt x="3403836" y="781043"/>
                  <a:pt x="3399290" y="775003"/>
                </a:cubicBezTo>
                <a:cubicBezTo>
                  <a:pt x="3390197" y="762922"/>
                  <a:pt x="3377635" y="755449"/>
                  <a:pt x="3363760" y="755450"/>
                </a:cubicBezTo>
                <a:cubicBezTo>
                  <a:pt x="3356823" y="755450"/>
                  <a:pt x="3350212" y="757318"/>
                  <a:pt x="3344201" y="760696"/>
                </a:cubicBezTo>
                <a:cubicBezTo>
                  <a:pt x="3326166" y="770830"/>
                  <a:pt x="3313513" y="794556"/>
                  <a:pt x="3313513" y="822209"/>
                </a:cubicBezTo>
                <a:lnTo>
                  <a:pt x="3317461" y="848194"/>
                </a:lnTo>
                <a:lnTo>
                  <a:pt x="3328230" y="869414"/>
                </a:lnTo>
                <a:lnTo>
                  <a:pt x="3344201" y="883721"/>
                </a:lnTo>
                <a:lnTo>
                  <a:pt x="3363760" y="888968"/>
                </a:lnTo>
                <a:close/>
                <a:moveTo>
                  <a:pt x="3518613" y="845540"/>
                </a:moveTo>
                <a:lnTo>
                  <a:pt x="3538782" y="829855"/>
                </a:lnTo>
                <a:lnTo>
                  <a:pt x="3552380" y="806591"/>
                </a:lnTo>
                <a:lnTo>
                  <a:pt x="3557367" y="778103"/>
                </a:lnTo>
                <a:cubicBezTo>
                  <a:pt x="3557366" y="767997"/>
                  <a:pt x="3555591" y="758370"/>
                  <a:pt x="3552380" y="749614"/>
                </a:cubicBezTo>
                <a:cubicBezTo>
                  <a:pt x="3549169" y="740858"/>
                  <a:pt x="3544523" y="732972"/>
                  <a:pt x="3538782" y="726350"/>
                </a:cubicBezTo>
                <a:cubicBezTo>
                  <a:pt x="3527300" y="713106"/>
                  <a:pt x="3511437" y="704914"/>
                  <a:pt x="3493915" y="704914"/>
                </a:cubicBezTo>
                <a:cubicBezTo>
                  <a:pt x="3485153" y="704913"/>
                  <a:pt x="3476807" y="706962"/>
                  <a:pt x="3469216" y="710665"/>
                </a:cubicBezTo>
                <a:cubicBezTo>
                  <a:pt x="3461625" y="714369"/>
                  <a:pt x="3454788" y="719728"/>
                  <a:pt x="3449047" y="726350"/>
                </a:cubicBezTo>
                <a:cubicBezTo>
                  <a:pt x="3437564" y="739595"/>
                  <a:pt x="3430462" y="757892"/>
                  <a:pt x="3430463" y="778103"/>
                </a:cubicBezTo>
                <a:cubicBezTo>
                  <a:pt x="3430463" y="788208"/>
                  <a:pt x="3432238" y="797835"/>
                  <a:pt x="3435449" y="806591"/>
                </a:cubicBezTo>
                <a:lnTo>
                  <a:pt x="3449047" y="829855"/>
                </a:lnTo>
                <a:lnTo>
                  <a:pt x="3469216" y="845540"/>
                </a:lnTo>
                <a:lnTo>
                  <a:pt x="3493915" y="851292"/>
                </a:lnTo>
                <a:close/>
                <a:moveTo>
                  <a:pt x="303036" y="1808473"/>
                </a:moveTo>
                <a:lnTo>
                  <a:pt x="331934" y="1797722"/>
                </a:lnTo>
                <a:lnTo>
                  <a:pt x="353351" y="1775541"/>
                </a:lnTo>
                <a:lnTo>
                  <a:pt x="363694" y="1746511"/>
                </a:lnTo>
                <a:lnTo>
                  <a:pt x="362417" y="1714332"/>
                </a:lnTo>
                <a:cubicBezTo>
                  <a:pt x="359993" y="1703491"/>
                  <a:pt x="355541" y="1692742"/>
                  <a:pt x="348970" y="1682702"/>
                </a:cubicBezTo>
                <a:cubicBezTo>
                  <a:pt x="335827" y="1662622"/>
                  <a:pt x="316694" y="1649178"/>
                  <a:pt x="296384" y="1643675"/>
                </a:cubicBezTo>
                <a:cubicBezTo>
                  <a:pt x="286230" y="1640922"/>
                  <a:pt x="275781" y="1640156"/>
                  <a:pt x="265641" y="1641537"/>
                </a:cubicBezTo>
                <a:cubicBezTo>
                  <a:pt x="255499" y="1642919"/>
                  <a:pt x="245666" y="1646448"/>
                  <a:pt x="236743" y="1652289"/>
                </a:cubicBezTo>
                <a:cubicBezTo>
                  <a:pt x="218895" y="1663971"/>
                  <a:pt x="208065" y="1682685"/>
                  <a:pt x="204982" y="1703501"/>
                </a:cubicBezTo>
                <a:cubicBezTo>
                  <a:pt x="203440" y="1713907"/>
                  <a:pt x="203836" y="1724840"/>
                  <a:pt x="206259" y="1735680"/>
                </a:cubicBezTo>
                <a:cubicBezTo>
                  <a:pt x="208683" y="1746521"/>
                  <a:pt x="213136" y="1757269"/>
                  <a:pt x="219707" y="1767309"/>
                </a:cubicBezTo>
                <a:lnTo>
                  <a:pt x="243312" y="1792290"/>
                </a:lnTo>
                <a:lnTo>
                  <a:pt x="272292" y="1806337"/>
                </a:lnTo>
                <a:close/>
                <a:moveTo>
                  <a:pt x="599154" y="1732619"/>
                </a:moveTo>
                <a:lnTo>
                  <a:pt x="618392" y="1726298"/>
                </a:lnTo>
                <a:lnTo>
                  <a:pt x="631883" y="1711197"/>
                </a:lnTo>
                <a:lnTo>
                  <a:pt x="637411" y="1690479"/>
                </a:lnTo>
                <a:lnTo>
                  <a:pt x="634800" y="1666827"/>
                </a:lnTo>
                <a:lnTo>
                  <a:pt x="623873" y="1642923"/>
                </a:lnTo>
                <a:cubicBezTo>
                  <a:pt x="608728" y="1619785"/>
                  <a:pt x="585148" y="1606863"/>
                  <a:pt x="564508" y="1608261"/>
                </a:cubicBezTo>
                <a:cubicBezTo>
                  <a:pt x="557629" y="1608726"/>
                  <a:pt x="551075" y="1610783"/>
                  <a:pt x="545270" y="1614583"/>
                </a:cubicBezTo>
                <a:cubicBezTo>
                  <a:pt x="533660" y="1622181"/>
                  <a:pt x="527242" y="1635313"/>
                  <a:pt x="526250" y="1650401"/>
                </a:cubicBezTo>
                <a:cubicBezTo>
                  <a:pt x="525754" y="1657945"/>
                  <a:pt x="526615" y="1665978"/>
                  <a:pt x="528862" y="1674053"/>
                </a:cubicBezTo>
                <a:cubicBezTo>
                  <a:pt x="531108" y="1682129"/>
                  <a:pt x="534741" y="1690246"/>
                  <a:pt x="539789" y="1697957"/>
                </a:cubicBezTo>
                <a:cubicBezTo>
                  <a:pt x="544837" y="1705670"/>
                  <a:pt x="550823" y="1712247"/>
                  <a:pt x="557324" y="1717538"/>
                </a:cubicBezTo>
                <a:cubicBezTo>
                  <a:pt x="563826" y="1722828"/>
                  <a:pt x="570843" y="1726831"/>
                  <a:pt x="577955" y="1729395"/>
                </a:cubicBezTo>
                <a:close/>
                <a:moveTo>
                  <a:pt x="465042" y="1774768"/>
                </a:moveTo>
                <a:lnTo>
                  <a:pt x="488857" y="1766054"/>
                </a:lnTo>
                <a:lnTo>
                  <a:pt x="506372" y="1747715"/>
                </a:lnTo>
                <a:lnTo>
                  <a:pt x="514658" y="1723546"/>
                </a:lnTo>
                <a:lnTo>
                  <a:pt x="513295" y="1696634"/>
                </a:lnTo>
                <a:cubicBezTo>
                  <a:pt x="511186" y="1687549"/>
                  <a:pt x="507399" y="1678522"/>
                  <a:pt x="501865" y="1670067"/>
                </a:cubicBezTo>
                <a:cubicBezTo>
                  <a:pt x="490797" y="1653156"/>
                  <a:pt x="474835" y="1641736"/>
                  <a:pt x="457973" y="1636943"/>
                </a:cubicBezTo>
                <a:cubicBezTo>
                  <a:pt x="449543" y="1634546"/>
                  <a:pt x="440888" y="1633806"/>
                  <a:pt x="432508" y="1634865"/>
                </a:cubicBezTo>
                <a:cubicBezTo>
                  <a:pt x="424128" y="1635923"/>
                  <a:pt x="416023" y="1638780"/>
                  <a:pt x="408692" y="1643579"/>
                </a:cubicBezTo>
                <a:cubicBezTo>
                  <a:pt x="394032" y="1653175"/>
                  <a:pt x="385245" y="1668717"/>
                  <a:pt x="382891" y="1686086"/>
                </a:cubicBezTo>
                <a:cubicBezTo>
                  <a:pt x="381714" y="1694771"/>
                  <a:pt x="382146" y="1703914"/>
                  <a:pt x="384254" y="1712998"/>
                </a:cubicBezTo>
                <a:cubicBezTo>
                  <a:pt x="386363" y="1722083"/>
                  <a:pt x="390150" y="1731110"/>
                  <a:pt x="395684" y="1739566"/>
                </a:cubicBezTo>
                <a:lnTo>
                  <a:pt x="415458" y="1760671"/>
                </a:lnTo>
                <a:lnTo>
                  <a:pt x="439576" y="1772689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clear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4" name="13 O"/>
          <p:cNvSpPr/>
          <p:nvPr/>
        </p:nvSpPr>
        <p:spPr>
          <a:xfrm rot="15203815" flipH="1">
            <a:off x="3414962" y="1726347"/>
            <a:ext cx="3902285" cy="1846248"/>
          </a:xfrm>
          <a:custGeom>
            <a:avLst/>
            <a:gdLst/>
            <a:ahLst/>
            <a:cxnLst/>
            <a:rect l="l" t="t" r="r" b="b"/>
            <a:pathLst>
              <a:path w="3902285" h="1846248">
                <a:moveTo>
                  <a:pt x="1676055" y="213755"/>
                </a:moveTo>
                <a:lnTo>
                  <a:pt x="1686628" y="207427"/>
                </a:lnTo>
                <a:lnTo>
                  <a:pt x="1691007" y="192150"/>
                </a:lnTo>
                <a:cubicBezTo>
                  <a:pt x="1691007" y="180218"/>
                  <a:pt x="1684313" y="170545"/>
                  <a:pt x="1676055" y="170545"/>
                </a:cubicBezTo>
                <a:cubicBezTo>
                  <a:pt x="1667797" y="170545"/>
                  <a:pt x="1661103" y="180218"/>
                  <a:pt x="1661103" y="192150"/>
                </a:cubicBezTo>
                <a:cubicBezTo>
                  <a:pt x="1661103" y="198116"/>
                  <a:pt x="1662777" y="203517"/>
                  <a:pt x="1665483" y="207427"/>
                </a:cubicBezTo>
                <a:close/>
                <a:moveTo>
                  <a:pt x="1660721" y="237067"/>
                </a:moveTo>
                <a:lnTo>
                  <a:pt x="1666101" y="225982"/>
                </a:lnTo>
                <a:cubicBezTo>
                  <a:pt x="1666224" y="221229"/>
                  <a:pt x="1664667" y="215793"/>
                  <a:pt x="1661399" y="210801"/>
                </a:cubicBezTo>
                <a:cubicBezTo>
                  <a:pt x="1654865" y="200818"/>
                  <a:pt x="1643966" y="196390"/>
                  <a:pt x="1637057" y="200913"/>
                </a:cubicBezTo>
                <a:cubicBezTo>
                  <a:pt x="1630147" y="205435"/>
                  <a:pt x="1629844" y="217195"/>
                  <a:pt x="1636378" y="227178"/>
                </a:cubicBezTo>
                <a:lnTo>
                  <a:pt x="1648409" y="237562"/>
                </a:lnTo>
                <a:close/>
                <a:moveTo>
                  <a:pt x="1714693" y="242999"/>
                </a:moveTo>
                <a:lnTo>
                  <a:pt x="1725266" y="236671"/>
                </a:lnTo>
                <a:lnTo>
                  <a:pt x="1729645" y="221394"/>
                </a:lnTo>
                <a:cubicBezTo>
                  <a:pt x="1729645" y="209462"/>
                  <a:pt x="1722951" y="199789"/>
                  <a:pt x="1714693" y="199789"/>
                </a:cubicBezTo>
                <a:cubicBezTo>
                  <a:pt x="1706435" y="199789"/>
                  <a:pt x="1699741" y="209462"/>
                  <a:pt x="1699741" y="221394"/>
                </a:cubicBezTo>
                <a:cubicBezTo>
                  <a:pt x="1699741" y="227360"/>
                  <a:pt x="1701415" y="232761"/>
                  <a:pt x="1704121" y="236671"/>
                </a:cubicBezTo>
                <a:close/>
                <a:moveTo>
                  <a:pt x="1644408" y="282696"/>
                </a:moveTo>
                <a:lnTo>
                  <a:pt x="1649788" y="271611"/>
                </a:lnTo>
                <a:cubicBezTo>
                  <a:pt x="1649911" y="266858"/>
                  <a:pt x="1648353" y="261422"/>
                  <a:pt x="1645086" y="256430"/>
                </a:cubicBezTo>
                <a:cubicBezTo>
                  <a:pt x="1638552" y="246446"/>
                  <a:pt x="1627653" y="242019"/>
                  <a:pt x="1620744" y="246541"/>
                </a:cubicBezTo>
                <a:cubicBezTo>
                  <a:pt x="1613834" y="251064"/>
                  <a:pt x="1613531" y="262824"/>
                  <a:pt x="1620065" y="272807"/>
                </a:cubicBezTo>
                <a:lnTo>
                  <a:pt x="1632096" y="283191"/>
                </a:lnTo>
                <a:close/>
                <a:moveTo>
                  <a:pt x="1763507" y="265048"/>
                </a:moveTo>
                <a:lnTo>
                  <a:pt x="1774080" y="258720"/>
                </a:lnTo>
                <a:lnTo>
                  <a:pt x="1778459" y="243443"/>
                </a:lnTo>
                <a:cubicBezTo>
                  <a:pt x="1778459" y="231510"/>
                  <a:pt x="1771765" y="221837"/>
                  <a:pt x="1763507" y="221837"/>
                </a:cubicBezTo>
                <a:cubicBezTo>
                  <a:pt x="1755249" y="221837"/>
                  <a:pt x="1748555" y="231511"/>
                  <a:pt x="1748555" y="243442"/>
                </a:cubicBezTo>
                <a:cubicBezTo>
                  <a:pt x="1748555" y="249408"/>
                  <a:pt x="1750229" y="254810"/>
                  <a:pt x="1752934" y="258719"/>
                </a:cubicBezTo>
                <a:close/>
                <a:moveTo>
                  <a:pt x="1615640" y="327877"/>
                </a:moveTo>
                <a:lnTo>
                  <a:pt x="1621020" y="316791"/>
                </a:lnTo>
                <a:cubicBezTo>
                  <a:pt x="1621143" y="312039"/>
                  <a:pt x="1619585" y="306603"/>
                  <a:pt x="1616318" y="301611"/>
                </a:cubicBezTo>
                <a:cubicBezTo>
                  <a:pt x="1609784" y="291628"/>
                  <a:pt x="1598885" y="287200"/>
                  <a:pt x="1591975" y="291722"/>
                </a:cubicBezTo>
                <a:cubicBezTo>
                  <a:pt x="1585066" y="296245"/>
                  <a:pt x="1584762" y="308004"/>
                  <a:pt x="1591298" y="317989"/>
                </a:cubicBezTo>
                <a:lnTo>
                  <a:pt x="1603328" y="328373"/>
                </a:lnTo>
                <a:close/>
                <a:moveTo>
                  <a:pt x="1801663" y="287899"/>
                </a:moveTo>
                <a:lnTo>
                  <a:pt x="1812235" y="281571"/>
                </a:lnTo>
                <a:lnTo>
                  <a:pt x="1816615" y="266294"/>
                </a:lnTo>
                <a:cubicBezTo>
                  <a:pt x="1816614" y="254362"/>
                  <a:pt x="1809921" y="244689"/>
                  <a:pt x="1801663" y="244689"/>
                </a:cubicBezTo>
                <a:cubicBezTo>
                  <a:pt x="1793404" y="244689"/>
                  <a:pt x="1786711" y="254362"/>
                  <a:pt x="1786711" y="266294"/>
                </a:cubicBezTo>
                <a:cubicBezTo>
                  <a:pt x="1786711" y="272260"/>
                  <a:pt x="1788384" y="277661"/>
                  <a:pt x="1791090" y="281571"/>
                </a:cubicBezTo>
                <a:close/>
                <a:moveTo>
                  <a:pt x="1596229" y="367893"/>
                </a:moveTo>
                <a:lnTo>
                  <a:pt x="1601610" y="356808"/>
                </a:lnTo>
                <a:cubicBezTo>
                  <a:pt x="1601733" y="352055"/>
                  <a:pt x="1600175" y="346619"/>
                  <a:pt x="1596908" y="341627"/>
                </a:cubicBezTo>
                <a:cubicBezTo>
                  <a:pt x="1590373" y="331644"/>
                  <a:pt x="1579476" y="327216"/>
                  <a:pt x="1572565" y="331739"/>
                </a:cubicBezTo>
                <a:cubicBezTo>
                  <a:pt x="1565656" y="336262"/>
                  <a:pt x="1565353" y="348020"/>
                  <a:pt x="1571887" y="358005"/>
                </a:cubicBezTo>
                <a:lnTo>
                  <a:pt x="1583918" y="368388"/>
                </a:lnTo>
                <a:close/>
                <a:moveTo>
                  <a:pt x="1865648" y="316254"/>
                </a:moveTo>
                <a:lnTo>
                  <a:pt x="1876221" y="309926"/>
                </a:lnTo>
                <a:lnTo>
                  <a:pt x="1880600" y="294649"/>
                </a:lnTo>
                <a:cubicBezTo>
                  <a:pt x="1880600" y="282717"/>
                  <a:pt x="1873906" y="273044"/>
                  <a:pt x="1865648" y="273044"/>
                </a:cubicBezTo>
                <a:cubicBezTo>
                  <a:pt x="1865330" y="273044"/>
                  <a:pt x="1865015" y="273058"/>
                  <a:pt x="1864747" y="273583"/>
                </a:cubicBezTo>
                <a:lnTo>
                  <a:pt x="1856702" y="268768"/>
                </a:lnTo>
                <a:cubicBezTo>
                  <a:pt x="1848444" y="268768"/>
                  <a:pt x="1841750" y="278441"/>
                  <a:pt x="1841750" y="290373"/>
                </a:cubicBezTo>
                <a:cubicBezTo>
                  <a:pt x="1841750" y="296339"/>
                  <a:pt x="1843424" y="301740"/>
                  <a:pt x="1846129" y="305650"/>
                </a:cubicBezTo>
                <a:lnTo>
                  <a:pt x="1856702" y="311978"/>
                </a:lnTo>
                <a:lnTo>
                  <a:pt x="1857603" y="311439"/>
                </a:lnTo>
                <a:close/>
                <a:moveTo>
                  <a:pt x="1558221" y="426659"/>
                </a:moveTo>
                <a:lnTo>
                  <a:pt x="1562316" y="418225"/>
                </a:lnTo>
                <a:lnTo>
                  <a:pt x="1563365" y="418182"/>
                </a:lnTo>
                <a:lnTo>
                  <a:pt x="1568746" y="407097"/>
                </a:lnTo>
                <a:cubicBezTo>
                  <a:pt x="1568868" y="402344"/>
                  <a:pt x="1567310" y="396909"/>
                  <a:pt x="1564043" y="391917"/>
                </a:cubicBezTo>
                <a:cubicBezTo>
                  <a:pt x="1557509" y="381933"/>
                  <a:pt x="1546610" y="377506"/>
                  <a:pt x="1539701" y="382028"/>
                </a:cubicBezTo>
                <a:lnTo>
                  <a:pt x="1535606" y="390463"/>
                </a:lnTo>
                <a:cubicBezTo>
                  <a:pt x="1535095" y="390170"/>
                  <a:pt x="1534823" y="390331"/>
                  <a:pt x="1534557" y="390505"/>
                </a:cubicBezTo>
                <a:cubicBezTo>
                  <a:pt x="1527648" y="395028"/>
                  <a:pt x="1527344" y="406787"/>
                  <a:pt x="1533879" y="416771"/>
                </a:cubicBezTo>
                <a:lnTo>
                  <a:pt x="1545909" y="427155"/>
                </a:lnTo>
                <a:close/>
                <a:moveTo>
                  <a:pt x="1904286" y="345498"/>
                </a:moveTo>
                <a:lnTo>
                  <a:pt x="1914859" y="339170"/>
                </a:lnTo>
                <a:lnTo>
                  <a:pt x="1917163" y="331131"/>
                </a:lnTo>
                <a:lnTo>
                  <a:pt x="1925079" y="327190"/>
                </a:lnTo>
                <a:lnTo>
                  <a:pt x="1930635" y="311068"/>
                </a:lnTo>
                <a:cubicBezTo>
                  <a:pt x="1930635" y="298475"/>
                  <a:pt x="1922142" y="288267"/>
                  <a:pt x="1911665" y="288267"/>
                </a:cubicBezTo>
                <a:cubicBezTo>
                  <a:pt x="1901188" y="288267"/>
                  <a:pt x="1892695" y="298475"/>
                  <a:pt x="1892695" y="311068"/>
                </a:cubicBezTo>
                <a:cubicBezTo>
                  <a:pt x="1892695" y="311236"/>
                  <a:pt x="1892697" y="311403"/>
                  <a:pt x="1892867" y="311567"/>
                </a:cubicBezTo>
                <a:lnTo>
                  <a:pt x="1889334" y="323893"/>
                </a:lnTo>
                <a:cubicBezTo>
                  <a:pt x="1889334" y="329859"/>
                  <a:pt x="1891008" y="335260"/>
                  <a:pt x="1893714" y="339170"/>
                </a:cubicBezTo>
                <a:close/>
                <a:moveTo>
                  <a:pt x="1541908" y="472288"/>
                </a:moveTo>
                <a:lnTo>
                  <a:pt x="1547288" y="461204"/>
                </a:lnTo>
                <a:cubicBezTo>
                  <a:pt x="1547411" y="456450"/>
                  <a:pt x="1545854" y="451015"/>
                  <a:pt x="1542587" y="446023"/>
                </a:cubicBezTo>
                <a:lnTo>
                  <a:pt x="1532880" y="437644"/>
                </a:lnTo>
                <a:cubicBezTo>
                  <a:pt x="1532933" y="437414"/>
                  <a:pt x="1532843" y="437273"/>
                  <a:pt x="1532751" y="437133"/>
                </a:cubicBezTo>
                <a:cubicBezTo>
                  <a:pt x="1525854" y="426596"/>
                  <a:pt x="1513158" y="422706"/>
                  <a:pt x="1504391" y="428444"/>
                </a:cubicBezTo>
                <a:cubicBezTo>
                  <a:pt x="1495625" y="434182"/>
                  <a:pt x="1494110" y="447374"/>
                  <a:pt x="1501006" y="457911"/>
                </a:cubicBezTo>
                <a:lnTo>
                  <a:pt x="1514484" y="468357"/>
                </a:lnTo>
                <a:lnTo>
                  <a:pt x="1523266" y="467319"/>
                </a:lnTo>
                <a:lnTo>
                  <a:pt x="1529596" y="472784"/>
                </a:lnTo>
                <a:close/>
                <a:moveTo>
                  <a:pt x="1991256" y="390398"/>
                </a:moveTo>
                <a:lnTo>
                  <a:pt x="2001828" y="384070"/>
                </a:lnTo>
                <a:lnTo>
                  <a:pt x="2006208" y="368793"/>
                </a:lnTo>
                <a:cubicBezTo>
                  <a:pt x="2006207" y="356861"/>
                  <a:pt x="1999514" y="347188"/>
                  <a:pt x="1991256" y="347188"/>
                </a:cubicBezTo>
                <a:cubicBezTo>
                  <a:pt x="1989167" y="347188"/>
                  <a:pt x="1987177" y="347807"/>
                  <a:pt x="1986177" y="350227"/>
                </a:cubicBezTo>
                <a:lnTo>
                  <a:pt x="1991331" y="332795"/>
                </a:lnTo>
                <a:cubicBezTo>
                  <a:pt x="1991331" y="316177"/>
                  <a:pt x="1981717" y="302706"/>
                  <a:pt x="1969857" y="302706"/>
                </a:cubicBezTo>
                <a:cubicBezTo>
                  <a:pt x="1959741" y="302706"/>
                  <a:pt x="1951259" y="312507"/>
                  <a:pt x="1950407" y="325948"/>
                </a:cubicBezTo>
                <a:cubicBezTo>
                  <a:pt x="1943260" y="326813"/>
                  <a:pt x="1938148" y="335515"/>
                  <a:pt x="1938148" y="345941"/>
                </a:cubicBezTo>
                <a:cubicBezTo>
                  <a:pt x="1938148" y="351907"/>
                  <a:pt x="1939822" y="357309"/>
                  <a:pt x="1942527" y="361218"/>
                </a:cubicBezTo>
                <a:lnTo>
                  <a:pt x="1953100" y="367547"/>
                </a:lnTo>
                <a:lnTo>
                  <a:pt x="1963673" y="361219"/>
                </a:lnTo>
                <a:lnTo>
                  <a:pt x="1964146" y="359569"/>
                </a:lnTo>
                <a:lnTo>
                  <a:pt x="1969857" y="362884"/>
                </a:lnTo>
                <a:lnTo>
                  <a:pt x="1979622" y="357216"/>
                </a:lnTo>
                <a:lnTo>
                  <a:pt x="1976304" y="368793"/>
                </a:lnTo>
                <a:cubicBezTo>
                  <a:pt x="1976304" y="374759"/>
                  <a:pt x="1977977" y="380160"/>
                  <a:pt x="1980683" y="384070"/>
                </a:cubicBezTo>
                <a:close/>
                <a:moveTo>
                  <a:pt x="1493730" y="557486"/>
                </a:moveTo>
                <a:lnTo>
                  <a:pt x="1499110" y="546401"/>
                </a:lnTo>
                <a:cubicBezTo>
                  <a:pt x="1499233" y="541647"/>
                  <a:pt x="1497675" y="536212"/>
                  <a:pt x="1494408" y="531220"/>
                </a:cubicBezTo>
                <a:lnTo>
                  <a:pt x="1485292" y="523351"/>
                </a:lnTo>
                <a:lnTo>
                  <a:pt x="1496566" y="522745"/>
                </a:lnTo>
                <a:lnTo>
                  <a:pt x="1499529" y="516844"/>
                </a:lnTo>
                <a:lnTo>
                  <a:pt x="1500829" y="517966"/>
                </a:lnTo>
                <a:lnTo>
                  <a:pt x="1513140" y="517470"/>
                </a:lnTo>
                <a:lnTo>
                  <a:pt x="1518521" y="506384"/>
                </a:lnTo>
                <a:cubicBezTo>
                  <a:pt x="1518643" y="501632"/>
                  <a:pt x="1517086" y="496195"/>
                  <a:pt x="1513818" y="491204"/>
                </a:cubicBezTo>
                <a:cubicBezTo>
                  <a:pt x="1508108" y="482480"/>
                  <a:pt x="1499066" y="477999"/>
                  <a:pt x="1492612" y="481189"/>
                </a:cubicBezTo>
                <a:cubicBezTo>
                  <a:pt x="1484538" y="470409"/>
                  <a:pt x="1472074" y="466854"/>
                  <a:pt x="1463609" y="472394"/>
                </a:cubicBezTo>
                <a:cubicBezTo>
                  <a:pt x="1453686" y="478889"/>
                  <a:pt x="1453019" y="495426"/>
                  <a:pt x="1462120" y="509330"/>
                </a:cubicBezTo>
                <a:lnTo>
                  <a:pt x="1475979" y="521093"/>
                </a:lnTo>
                <a:cubicBezTo>
                  <a:pt x="1473817" y="519616"/>
                  <a:pt x="1471814" y="520188"/>
                  <a:pt x="1470066" y="521332"/>
                </a:cubicBezTo>
                <a:cubicBezTo>
                  <a:pt x="1463156" y="525854"/>
                  <a:pt x="1462853" y="537613"/>
                  <a:pt x="1469387" y="547597"/>
                </a:cubicBezTo>
                <a:lnTo>
                  <a:pt x="1481418" y="557981"/>
                </a:lnTo>
                <a:close/>
                <a:moveTo>
                  <a:pt x="2113816" y="389818"/>
                </a:moveTo>
                <a:lnTo>
                  <a:pt x="2136595" y="378026"/>
                </a:lnTo>
                <a:lnTo>
                  <a:pt x="2146030" y="349558"/>
                </a:lnTo>
                <a:cubicBezTo>
                  <a:pt x="2146031" y="327323"/>
                  <a:pt x="2131608" y="309298"/>
                  <a:pt x="2113815" y="309297"/>
                </a:cubicBezTo>
                <a:cubicBezTo>
                  <a:pt x="2096024" y="309297"/>
                  <a:pt x="2081600" y="327323"/>
                  <a:pt x="2081601" y="349558"/>
                </a:cubicBezTo>
                <a:cubicBezTo>
                  <a:pt x="2081601" y="360675"/>
                  <a:pt x="2085206" y="370740"/>
                  <a:pt x="2091036" y="378026"/>
                </a:cubicBezTo>
                <a:close/>
                <a:moveTo>
                  <a:pt x="2055241" y="418753"/>
                </a:moveTo>
                <a:lnTo>
                  <a:pt x="2065814" y="412425"/>
                </a:lnTo>
                <a:lnTo>
                  <a:pt x="2070193" y="397148"/>
                </a:lnTo>
                <a:cubicBezTo>
                  <a:pt x="2070193" y="385216"/>
                  <a:pt x="2063499" y="375543"/>
                  <a:pt x="2055241" y="375543"/>
                </a:cubicBezTo>
                <a:cubicBezTo>
                  <a:pt x="2054923" y="375543"/>
                  <a:pt x="2054608" y="375557"/>
                  <a:pt x="2054340" y="376082"/>
                </a:cubicBezTo>
                <a:lnTo>
                  <a:pt x="2050985" y="374074"/>
                </a:lnTo>
                <a:lnTo>
                  <a:pt x="2057342" y="370566"/>
                </a:lnTo>
                <a:lnTo>
                  <a:pt x="2065046" y="345788"/>
                </a:lnTo>
                <a:cubicBezTo>
                  <a:pt x="2065046" y="326435"/>
                  <a:pt x="2053269" y="310746"/>
                  <a:pt x="2038741" y="310746"/>
                </a:cubicBezTo>
                <a:cubicBezTo>
                  <a:pt x="2024213" y="310746"/>
                  <a:pt x="2012436" y="326435"/>
                  <a:pt x="2012436" y="345788"/>
                </a:cubicBezTo>
                <a:cubicBezTo>
                  <a:pt x="2012436" y="355464"/>
                  <a:pt x="2015381" y="364225"/>
                  <a:pt x="2020141" y="370566"/>
                </a:cubicBezTo>
                <a:lnTo>
                  <a:pt x="2035334" y="378949"/>
                </a:lnTo>
                <a:lnTo>
                  <a:pt x="2031343" y="392872"/>
                </a:lnTo>
                <a:cubicBezTo>
                  <a:pt x="2031343" y="398838"/>
                  <a:pt x="2033017" y="404239"/>
                  <a:pt x="2035722" y="408149"/>
                </a:cubicBezTo>
                <a:lnTo>
                  <a:pt x="2046295" y="414477"/>
                </a:lnTo>
                <a:lnTo>
                  <a:pt x="2047196" y="413938"/>
                </a:lnTo>
                <a:close/>
                <a:moveTo>
                  <a:pt x="1390865" y="624121"/>
                </a:moveTo>
                <a:lnTo>
                  <a:pt x="1403468" y="601779"/>
                </a:lnTo>
                <a:cubicBezTo>
                  <a:pt x="1404355" y="592490"/>
                  <a:pt x="1401860" y="582094"/>
                  <a:pt x="1395771" y="572792"/>
                </a:cubicBezTo>
                <a:cubicBezTo>
                  <a:pt x="1383595" y="554188"/>
                  <a:pt x="1361654" y="547005"/>
                  <a:pt x="1346769" y="556748"/>
                </a:cubicBezTo>
                <a:cubicBezTo>
                  <a:pt x="1331882" y="566493"/>
                  <a:pt x="1329685" y="589474"/>
                  <a:pt x="1341863" y="608077"/>
                </a:cubicBezTo>
                <a:lnTo>
                  <a:pt x="1365348" y="626729"/>
                </a:lnTo>
                <a:close/>
                <a:moveTo>
                  <a:pt x="2208972" y="388562"/>
                </a:moveTo>
                <a:lnTo>
                  <a:pt x="2236801" y="376507"/>
                </a:lnTo>
                <a:lnTo>
                  <a:pt x="2248328" y="347404"/>
                </a:lnTo>
                <a:cubicBezTo>
                  <a:pt x="2248328" y="324673"/>
                  <a:pt x="2230708" y="306246"/>
                  <a:pt x="2208972" y="306246"/>
                </a:cubicBezTo>
                <a:cubicBezTo>
                  <a:pt x="2187236" y="306246"/>
                  <a:pt x="2169616" y="324673"/>
                  <a:pt x="2169616" y="347404"/>
                </a:cubicBezTo>
                <a:cubicBezTo>
                  <a:pt x="2169616" y="358769"/>
                  <a:pt x="2174021" y="369059"/>
                  <a:pt x="2181143" y="376507"/>
                </a:cubicBezTo>
                <a:close/>
                <a:moveTo>
                  <a:pt x="1455722" y="616252"/>
                </a:moveTo>
                <a:lnTo>
                  <a:pt x="1459816" y="607818"/>
                </a:lnTo>
                <a:lnTo>
                  <a:pt x="1460865" y="607775"/>
                </a:lnTo>
                <a:lnTo>
                  <a:pt x="1466246" y="596690"/>
                </a:lnTo>
                <a:cubicBezTo>
                  <a:pt x="1466368" y="591937"/>
                  <a:pt x="1464811" y="586501"/>
                  <a:pt x="1461543" y="581509"/>
                </a:cubicBezTo>
                <a:lnTo>
                  <a:pt x="1450579" y="572046"/>
                </a:lnTo>
                <a:lnTo>
                  <a:pt x="1458700" y="556711"/>
                </a:lnTo>
                <a:cubicBezTo>
                  <a:pt x="1459210" y="548799"/>
                  <a:pt x="1456876" y="539856"/>
                  <a:pt x="1451577" y="531760"/>
                </a:cubicBezTo>
                <a:cubicBezTo>
                  <a:pt x="1440979" y="515567"/>
                  <a:pt x="1422533" y="508889"/>
                  <a:pt x="1410377" y="516846"/>
                </a:cubicBezTo>
                <a:cubicBezTo>
                  <a:pt x="1398221" y="524802"/>
                  <a:pt x="1396960" y="544379"/>
                  <a:pt x="1407558" y="560572"/>
                </a:cubicBezTo>
                <a:lnTo>
                  <a:pt x="1427574" y="577084"/>
                </a:lnTo>
                <a:lnTo>
                  <a:pt x="1434814" y="576538"/>
                </a:lnTo>
                <a:lnTo>
                  <a:pt x="1433107" y="580056"/>
                </a:lnTo>
                <a:cubicBezTo>
                  <a:pt x="1432595" y="579763"/>
                  <a:pt x="1432324" y="579924"/>
                  <a:pt x="1432058" y="580098"/>
                </a:cubicBezTo>
                <a:cubicBezTo>
                  <a:pt x="1425148" y="584621"/>
                  <a:pt x="1424845" y="596380"/>
                  <a:pt x="1431379" y="606364"/>
                </a:cubicBezTo>
                <a:lnTo>
                  <a:pt x="1443410" y="616748"/>
                </a:lnTo>
                <a:close/>
                <a:moveTo>
                  <a:pt x="1310560" y="675183"/>
                </a:moveTo>
                <a:lnTo>
                  <a:pt x="1327243" y="649855"/>
                </a:lnTo>
                <a:cubicBezTo>
                  <a:pt x="1329123" y="639723"/>
                  <a:pt x="1327173" y="628701"/>
                  <a:pt x="1320949" y="619192"/>
                </a:cubicBezTo>
                <a:cubicBezTo>
                  <a:pt x="1308500" y="600173"/>
                  <a:pt x="1283666" y="594404"/>
                  <a:pt x="1265479" y="606308"/>
                </a:cubicBezTo>
                <a:cubicBezTo>
                  <a:pt x="1247293" y="618212"/>
                  <a:pt x="1242641" y="643280"/>
                  <a:pt x="1255090" y="662299"/>
                </a:cubicBezTo>
                <a:lnTo>
                  <a:pt x="1280673" y="680337"/>
                </a:lnTo>
                <a:close/>
                <a:moveTo>
                  <a:pt x="2898958" y="203585"/>
                </a:moveTo>
                <a:lnTo>
                  <a:pt x="2927771" y="180878"/>
                </a:lnTo>
                <a:lnTo>
                  <a:pt x="2947198" y="147199"/>
                </a:lnTo>
                <a:lnTo>
                  <a:pt x="2954321" y="105956"/>
                </a:lnTo>
                <a:cubicBezTo>
                  <a:pt x="2954321" y="91326"/>
                  <a:pt x="2951784" y="77389"/>
                  <a:pt x="2947198" y="64713"/>
                </a:cubicBezTo>
                <a:cubicBezTo>
                  <a:pt x="2942611" y="52037"/>
                  <a:pt x="2935973" y="40621"/>
                  <a:pt x="2927771" y="31034"/>
                </a:cubicBezTo>
                <a:cubicBezTo>
                  <a:pt x="2911367" y="11860"/>
                  <a:pt x="2888706" y="0"/>
                  <a:pt x="2863675" y="0"/>
                </a:cubicBezTo>
                <a:cubicBezTo>
                  <a:pt x="2851159" y="0"/>
                  <a:pt x="2839236" y="2965"/>
                  <a:pt x="2828392" y="8327"/>
                </a:cubicBezTo>
                <a:cubicBezTo>
                  <a:pt x="2817547" y="13688"/>
                  <a:pt x="2807781" y="21447"/>
                  <a:pt x="2799579" y="31034"/>
                </a:cubicBezTo>
                <a:cubicBezTo>
                  <a:pt x="2783175" y="50208"/>
                  <a:pt x="2773029" y="76697"/>
                  <a:pt x="2773029" y="105956"/>
                </a:cubicBezTo>
                <a:cubicBezTo>
                  <a:pt x="2773029" y="120585"/>
                  <a:pt x="2775565" y="134522"/>
                  <a:pt x="2780152" y="147199"/>
                </a:cubicBezTo>
                <a:lnTo>
                  <a:pt x="2799579" y="180878"/>
                </a:lnTo>
                <a:lnTo>
                  <a:pt x="2828392" y="203586"/>
                </a:lnTo>
                <a:lnTo>
                  <a:pt x="2863675" y="211912"/>
                </a:lnTo>
                <a:close/>
                <a:moveTo>
                  <a:pt x="2093879" y="447997"/>
                </a:moveTo>
                <a:lnTo>
                  <a:pt x="2104452" y="441669"/>
                </a:lnTo>
                <a:lnTo>
                  <a:pt x="2106756" y="433630"/>
                </a:lnTo>
                <a:lnTo>
                  <a:pt x="2114672" y="429689"/>
                </a:lnTo>
                <a:lnTo>
                  <a:pt x="2120228" y="413567"/>
                </a:lnTo>
                <a:cubicBezTo>
                  <a:pt x="2120228" y="400974"/>
                  <a:pt x="2111735" y="390766"/>
                  <a:pt x="2101258" y="390766"/>
                </a:cubicBezTo>
                <a:cubicBezTo>
                  <a:pt x="2090781" y="390766"/>
                  <a:pt x="2082288" y="400974"/>
                  <a:pt x="2082288" y="413567"/>
                </a:cubicBezTo>
                <a:cubicBezTo>
                  <a:pt x="2082288" y="413735"/>
                  <a:pt x="2082289" y="413902"/>
                  <a:pt x="2082460" y="414066"/>
                </a:cubicBezTo>
                <a:lnTo>
                  <a:pt x="2078927" y="426392"/>
                </a:lnTo>
                <a:cubicBezTo>
                  <a:pt x="2078927" y="432358"/>
                  <a:pt x="2080601" y="437759"/>
                  <a:pt x="2083307" y="441669"/>
                </a:cubicBezTo>
                <a:close/>
                <a:moveTo>
                  <a:pt x="2321299" y="380892"/>
                </a:moveTo>
                <a:lnTo>
                  <a:pt x="2336794" y="370467"/>
                </a:lnTo>
                <a:lnTo>
                  <a:pt x="2347241" y="355005"/>
                </a:lnTo>
                <a:lnTo>
                  <a:pt x="2351072" y="336071"/>
                </a:lnTo>
                <a:cubicBezTo>
                  <a:pt x="2351071" y="329354"/>
                  <a:pt x="2349707" y="322956"/>
                  <a:pt x="2347241" y="317136"/>
                </a:cubicBezTo>
                <a:cubicBezTo>
                  <a:pt x="2344774" y="311317"/>
                  <a:pt x="2341204" y="306076"/>
                  <a:pt x="2336794" y="301674"/>
                </a:cubicBezTo>
                <a:cubicBezTo>
                  <a:pt x="2327972" y="292871"/>
                  <a:pt x="2315785" y="287427"/>
                  <a:pt x="2302325" y="287427"/>
                </a:cubicBezTo>
                <a:cubicBezTo>
                  <a:pt x="2295594" y="287427"/>
                  <a:pt x="2289182" y="288788"/>
                  <a:pt x="2283350" y="291250"/>
                </a:cubicBezTo>
                <a:cubicBezTo>
                  <a:pt x="2277518" y="293711"/>
                  <a:pt x="2272266" y="297273"/>
                  <a:pt x="2267855" y="301674"/>
                </a:cubicBezTo>
                <a:cubicBezTo>
                  <a:pt x="2259034" y="310477"/>
                  <a:pt x="2253578" y="322638"/>
                  <a:pt x="2253577" y="336071"/>
                </a:cubicBezTo>
                <a:cubicBezTo>
                  <a:pt x="2253577" y="342787"/>
                  <a:pt x="2254942" y="349185"/>
                  <a:pt x="2257408" y="355005"/>
                </a:cubicBezTo>
                <a:lnTo>
                  <a:pt x="2267855" y="370467"/>
                </a:lnTo>
                <a:lnTo>
                  <a:pt x="2283350" y="380892"/>
                </a:lnTo>
                <a:lnTo>
                  <a:pt x="2302324" y="384715"/>
                </a:lnTo>
                <a:close/>
                <a:moveTo>
                  <a:pt x="2724659" y="272523"/>
                </a:moveTo>
                <a:lnTo>
                  <a:pt x="2749213" y="253898"/>
                </a:lnTo>
                <a:lnTo>
                  <a:pt x="2765767" y="226274"/>
                </a:lnTo>
                <a:lnTo>
                  <a:pt x="2771837" y="192445"/>
                </a:lnTo>
                <a:cubicBezTo>
                  <a:pt x="2771837" y="180446"/>
                  <a:pt x="2769676" y="169014"/>
                  <a:pt x="2765767" y="158616"/>
                </a:cubicBezTo>
                <a:cubicBezTo>
                  <a:pt x="2761858" y="148219"/>
                  <a:pt x="2756202" y="138855"/>
                  <a:pt x="2749213" y="130992"/>
                </a:cubicBezTo>
                <a:cubicBezTo>
                  <a:pt x="2735234" y="115264"/>
                  <a:pt x="2715923" y="105537"/>
                  <a:pt x="2694592" y="105537"/>
                </a:cubicBezTo>
                <a:cubicBezTo>
                  <a:pt x="2683927" y="105537"/>
                  <a:pt x="2673767" y="107969"/>
                  <a:pt x="2664525" y="112367"/>
                </a:cubicBezTo>
                <a:cubicBezTo>
                  <a:pt x="2655284" y="116764"/>
                  <a:pt x="2646961" y="123128"/>
                  <a:pt x="2639972" y="130992"/>
                </a:cubicBezTo>
                <a:cubicBezTo>
                  <a:pt x="2625993" y="146719"/>
                  <a:pt x="2617347" y="168446"/>
                  <a:pt x="2617347" y="192445"/>
                </a:cubicBezTo>
                <a:cubicBezTo>
                  <a:pt x="2617347" y="204444"/>
                  <a:pt x="2619509" y="215876"/>
                  <a:pt x="2623418" y="226274"/>
                </a:cubicBezTo>
                <a:lnTo>
                  <a:pt x="2639972" y="253898"/>
                </a:lnTo>
                <a:lnTo>
                  <a:pt x="2664525" y="272523"/>
                </a:lnTo>
                <a:lnTo>
                  <a:pt x="2694592" y="279353"/>
                </a:lnTo>
                <a:close/>
                <a:moveTo>
                  <a:pt x="631942" y="898284"/>
                </a:moveTo>
                <a:lnTo>
                  <a:pt x="666023" y="885929"/>
                </a:lnTo>
                <a:lnTo>
                  <a:pt x="690985" y="859639"/>
                </a:lnTo>
                <a:lnTo>
                  <a:pt x="702657" y="824860"/>
                </a:lnTo>
                <a:lnTo>
                  <a:pt x="700467" y="786041"/>
                </a:lnTo>
                <a:cubicBezTo>
                  <a:pt x="697363" y="772922"/>
                  <a:pt x="691852" y="759872"/>
                  <a:pt x="683840" y="747632"/>
                </a:cubicBezTo>
                <a:cubicBezTo>
                  <a:pt x="667817" y="723151"/>
                  <a:pt x="644821" y="706544"/>
                  <a:pt x="620594" y="699485"/>
                </a:cubicBezTo>
                <a:cubicBezTo>
                  <a:pt x="608481" y="695955"/>
                  <a:pt x="596061" y="694811"/>
                  <a:pt x="584051" y="696265"/>
                </a:cubicBezTo>
                <a:cubicBezTo>
                  <a:pt x="572041" y="697717"/>
                  <a:pt x="560441" y="701766"/>
                  <a:pt x="549969" y="708621"/>
                </a:cubicBezTo>
                <a:cubicBezTo>
                  <a:pt x="529026" y="722329"/>
                  <a:pt x="516560" y="744663"/>
                  <a:pt x="513336" y="769689"/>
                </a:cubicBezTo>
                <a:cubicBezTo>
                  <a:pt x="511723" y="782203"/>
                  <a:pt x="512421" y="795390"/>
                  <a:pt x="515525" y="808508"/>
                </a:cubicBezTo>
                <a:cubicBezTo>
                  <a:pt x="518630" y="821626"/>
                  <a:pt x="524140" y="834676"/>
                  <a:pt x="532152" y="846917"/>
                </a:cubicBezTo>
                <a:lnTo>
                  <a:pt x="560699" y="877525"/>
                </a:lnTo>
                <a:lnTo>
                  <a:pt x="595398" y="895065"/>
                </a:lnTo>
                <a:close/>
                <a:moveTo>
                  <a:pt x="1439409" y="661881"/>
                </a:moveTo>
                <a:lnTo>
                  <a:pt x="1444789" y="650797"/>
                </a:lnTo>
                <a:cubicBezTo>
                  <a:pt x="1444912" y="646043"/>
                  <a:pt x="1443354" y="640607"/>
                  <a:pt x="1440087" y="635615"/>
                </a:cubicBezTo>
                <a:lnTo>
                  <a:pt x="1430381" y="627237"/>
                </a:lnTo>
                <a:cubicBezTo>
                  <a:pt x="1430434" y="627006"/>
                  <a:pt x="1430343" y="626866"/>
                  <a:pt x="1430251" y="626725"/>
                </a:cubicBezTo>
                <a:cubicBezTo>
                  <a:pt x="1423355" y="616189"/>
                  <a:pt x="1410658" y="612299"/>
                  <a:pt x="1401892" y="618037"/>
                </a:cubicBezTo>
                <a:cubicBezTo>
                  <a:pt x="1393126" y="623774"/>
                  <a:pt x="1391610" y="636967"/>
                  <a:pt x="1398507" y="647503"/>
                </a:cubicBezTo>
                <a:lnTo>
                  <a:pt x="1411985" y="657950"/>
                </a:lnTo>
                <a:lnTo>
                  <a:pt x="1420766" y="656912"/>
                </a:lnTo>
                <a:lnTo>
                  <a:pt x="1427097" y="662377"/>
                </a:lnTo>
                <a:close/>
                <a:moveTo>
                  <a:pt x="1212375" y="730281"/>
                </a:moveTo>
                <a:lnTo>
                  <a:pt x="1230345" y="723088"/>
                </a:lnTo>
                <a:lnTo>
                  <a:pt x="1244127" y="709498"/>
                </a:lnTo>
                <a:lnTo>
                  <a:pt x="1251383" y="692290"/>
                </a:lnTo>
                <a:lnTo>
                  <a:pt x="1251656" y="673631"/>
                </a:lnTo>
                <a:cubicBezTo>
                  <a:pt x="1250532" y="667411"/>
                  <a:pt x="1248170" y="661310"/>
                  <a:pt x="1244492" y="655691"/>
                </a:cubicBezTo>
                <a:cubicBezTo>
                  <a:pt x="1237134" y="644452"/>
                  <a:pt x="1225909" y="637265"/>
                  <a:pt x="1213708" y="634730"/>
                </a:cubicBezTo>
                <a:cubicBezTo>
                  <a:pt x="1207607" y="633464"/>
                  <a:pt x="1201262" y="633360"/>
                  <a:pt x="1195034" y="634494"/>
                </a:cubicBezTo>
                <a:cubicBezTo>
                  <a:pt x="1188806" y="635628"/>
                  <a:pt x="1182696" y="638001"/>
                  <a:pt x="1177064" y="641687"/>
                </a:cubicBezTo>
                <a:cubicBezTo>
                  <a:pt x="1165802" y="649059"/>
                  <a:pt x="1158586" y="660288"/>
                  <a:pt x="1156026" y="672485"/>
                </a:cubicBezTo>
                <a:cubicBezTo>
                  <a:pt x="1154747" y="678583"/>
                  <a:pt x="1154630" y="684924"/>
                  <a:pt x="1155753" y="691143"/>
                </a:cubicBezTo>
                <a:cubicBezTo>
                  <a:pt x="1156877" y="697364"/>
                  <a:pt x="1159239" y="703464"/>
                  <a:pt x="1162917" y="709084"/>
                </a:cubicBezTo>
                <a:lnTo>
                  <a:pt x="1176492" y="722829"/>
                </a:lnTo>
                <a:lnTo>
                  <a:pt x="1193701" y="730044"/>
                </a:lnTo>
                <a:close/>
                <a:moveTo>
                  <a:pt x="2435354" y="371225"/>
                </a:moveTo>
                <a:lnTo>
                  <a:pt x="2451326" y="356918"/>
                </a:lnTo>
                <a:cubicBezTo>
                  <a:pt x="2455872" y="350878"/>
                  <a:pt x="2459551" y="343685"/>
                  <a:pt x="2462094" y="335698"/>
                </a:cubicBezTo>
                <a:cubicBezTo>
                  <a:pt x="2464636" y="327711"/>
                  <a:pt x="2466043" y="318930"/>
                  <a:pt x="2466042" y="309712"/>
                </a:cubicBezTo>
                <a:cubicBezTo>
                  <a:pt x="2466043" y="300495"/>
                  <a:pt x="2464637" y="291714"/>
                  <a:pt x="2462094" y="283727"/>
                </a:cubicBezTo>
                <a:cubicBezTo>
                  <a:pt x="2459551" y="275740"/>
                  <a:pt x="2455872" y="268547"/>
                  <a:pt x="2451326" y="262507"/>
                </a:cubicBezTo>
                <a:cubicBezTo>
                  <a:pt x="2442233" y="250426"/>
                  <a:pt x="2429671" y="242953"/>
                  <a:pt x="2415796" y="242954"/>
                </a:cubicBezTo>
                <a:cubicBezTo>
                  <a:pt x="2408858" y="242954"/>
                  <a:pt x="2402248" y="244822"/>
                  <a:pt x="2396237" y="248200"/>
                </a:cubicBezTo>
                <a:cubicBezTo>
                  <a:pt x="2378202" y="258334"/>
                  <a:pt x="2365549" y="282060"/>
                  <a:pt x="2365549" y="309713"/>
                </a:cubicBezTo>
                <a:lnTo>
                  <a:pt x="2369497" y="335698"/>
                </a:lnTo>
                <a:lnTo>
                  <a:pt x="2380266" y="356918"/>
                </a:lnTo>
                <a:lnTo>
                  <a:pt x="2396237" y="371225"/>
                </a:lnTo>
                <a:lnTo>
                  <a:pt x="2415796" y="376472"/>
                </a:lnTo>
                <a:close/>
                <a:moveTo>
                  <a:pt x="2570649" y="333044"/>
                </a:moveTo>
                <a:lnTo>
                  <a:pt x="2590818" y="317359"/>
                </a:lnTo>
                <a:lnTo>
                  <a:pt x="2604416" y="294095"/>
                </a:lnTo>
                <a:lnTo>
                  <a:pt x="2609403" y="265607"/>
                </a:lnTo>
                <a:cubicBezTo>
                  <a:pt x="2609402" y="255501"/>
                  <a:pt x="2607627" y="245874"/>
                  <a:pt x="2604416" y="237118"/>
                </a:cubicBezTo>
                <a:cubicBezTo>
                  <a:pt x="2601205" y="228362"/>
                  <a:pt x="2596559" y="220476"/>
                  <a:pt x="2590818" y="213854"/>
                </a:cubicBezTo>
                <a:cubicBezTo>
                  <a:pt x="2579336" y="200610"/>
                  <a:pt x="2563473" y="192418"/>
                  <a:pt x="2545951" y="192418"/>
                </a:cubicBezTo>
                <a:cubicBezTo>
                  <a:pt x="2537189" y="192417"/>
                  <a:pt x="2528843" y="194466"/>
                  <a:pt x="2521252" y="198169"/>
                </a:cubicBezTo>
                <a:cubicBezTo>
                  <a:pt x="2513661" y="201873"/>
                  <a:pt x="2506824" y="207232"/>
                  <a:pt x="2501083" y="213854"/>
                </a:cubicBezTo>
                <a:cubicBezTo>
                  <a:pt x="2489600" y="227099"/>
                  <a:pt x="2482498" y="245396"/>
                  <a:pt x="2482499" y="265607"/>
                </a:cubicBezTo>
                <a:cubicBezTo>
                  <a:pt x="2482499" y="275712"/>
                  <a:pt x="2484274" y="285339"/>
                  <a:pt x="2487485" y="294095"/>
                </a:cubicBezTo>
                <a:lnTo>
                  <a:pt x="2501083" y="317359"/>
                </a:lnTo>
                <a:lnTo>
                  <a:pt x="2521252" y="333044"/>
                </a:lnTo>
                <a:lnTo>
                  <a:pt x="2545951" y="338796"/>
                </a:lnTo>
                <a:close/>
                <a:moveTo>
                  <a:pt x="815533" y="860510"/>
                </a:moveTo>
                <a:lnTo>
                  <a:pt x="844430" y="849758"/>
                </a:lnTo>
                <a:lnTo>
                  <a:pt x="865847" y="827577"/>
                </a:lnTo>
                <a:lnTo>
                  <a:pt x="876191" y="798547"/>
                </a:lnTo>
                <a:lnTo>
                  <a:pt x="874913" y="766368"/>
                </a:lnTo>
                <a:cubicBezTo>
                  <a:pt x="872489" y="755527"/>
                  <a:pt x="868038" y="744778"/>
                  <a:pt x="861466" y="734738"/>
                </a:cubicBezTo>
                <a:cubicBezTo>
                  <a:pt x="848323" y="714658"/>
                  <a:pt x="829190" y="701214"/>
                  <a:pt x="808881" y="695711"/>
                </a:cubicBezTo>
                <a:cubicBezTo>
                  <a:pt x="798726" y="692959"/>
                  <a:pt x="788277" y="692192"/>
                  <a:pt x="778137" y="693574"/>
                </a:cubicBezTo>
                <a:cubicBezTo>
                  <a:pt x="767996" y="694955"/>
                  <a:pt x="758163" y="698485"/>
                  <a:pt x="749239" y="704325"/>
                </a:cubicBezTo>
                <a:cubicBezTo>
                  <a:pt x="731392" y="716007"/>
                  <a:pt x="720561" y="734722"/>
                  <a:pt x="717478" y="755537"/>
                </a:cubicBezTo>
                <a:cubicBezTo>
                  <a:pt x="715937" y="765944"/>
                  <a:pt x="716333" y="776876"/>
                  <a:pt x="718756" y="787716"/>
                </a:cubicBezTo>
                <a:cubicBezTo>
                  <a:pt x="721180" y="798557"/>
                  <a:pt x="725632" y="809305"/>
                  <a:pt x="732204" y="819345"/>
                </a:cubicBezTo>
                <a:lnTo>
                  <a:pt x="755809" y="844326"/>
                </a:lnTo>
                <a:lnTo>
                  <a:pt x="784788" y="858373"/>
                </a:lnTo>
                <a:close/>
                <a:moveTo>
                  <a:pt x="1111650" y="784655"/>
                </a:moveTo>
                <a:lnTo>
                  <a:pt x="1130888" y="778334"/>
                </a:lnTo>
                <a:lnTo>
                  <a:pt x="1144380" y="763233"/>
                </a:lnTo>
                <a:lnTo>
                  <a:pt x="1149907" y="742515"/>
                </a:lnTo>
                <a:lnTo>
                  <a:pt x="1147297" y="718863"/>
                </a:lnTo>
                <a:lnTo>
                  <a:pt x="1136369" y="694959"/>
                </a:lnTo>
                <a:cubicBezTo>
                  <a:pt x="1121225" y="671822"/>
                  <a:pt x="1097645" y="658899"/>
                  <a:pt x="1077005" y="660297"/>
                </a:cubicBezTo>
                <a:cubicBezTo>
                  <a:pt x="1070125" y="660763"/>
                  <a:pt x="1063572" y="662820"/>
                  <a:pt x="1057766" y="666619"/>
                </a:cubicBezTo>
                <a:cubicBezTo>
                  <a:pt x="1046157" y="674217"/>
                  <a:pt x="1039739" y="687349"/>
                  <a:pt x="1038747" y="702437"/>
                </a:cubicBezTo>
                <a:cubicBezTo>
                  <a:pt x="1038251" y="709981"/>
                  <a:pt x="1039112" y="718014"/>
                  <a:pt x="1041358" y="726090"/>
                </a:cubicBezTo>
                <a:cubicBezTo>
                  <a:pt x="1043604" y="734165"/>
                  <a:pt x="1047237" y="742282"/>
                  <a:pt x="1052286" y="749993"/>
                </a:cubicBezTo>
                <a:cubicBezTo>
                  <a:pt x="1057333" y="757707"/>
                  <a:pt x="1063319" y="764283"/>
                  <a:pt x="1069820" y="769574"/>
                </a:cubicBezTo>
                <a:cubicBezTo>
                  <a:pt x="1076322" y="774864"/>
                  <a:pt x="1083340" y="778868"/>
                  <a:pt x="1090451" y="781432"/>
                </a:cubicBezTo>
                <a:close/>
                <a:moveTo>
                  <a:pt x="977538" y="826804"/>
                </a:moveTo>
                <a:lnTo>
                  <a:pt x="1001353" y="818091"/>
                </a:lnTo>
                <a:lnTo>
                  <a:pt x="1018869" y="799751"/>
                </a:lnTo>
                <a:lnTo>
                  <a:pt x="1027155" y="775582"/>
                </a:lnTo>
                <a:lnTo>
                  <a:pt x="1025791" y="748670"/>
                </a:lnTo>
                <a:cubicBezTo>
                  <a:pt x="1023683" y="739585"/>
                  <a:pt x="1019896" y="730558"/>
                  <a:pt x="1014362" y="722103"/>
                </a:cubicBezTo>
                <a:cubicBezTo>
                  <a:pt x="1003294" y="705192"/>
                  <a:pt x="987331" y="693772"/>
                  <a:pt x="970470" y="688979"/>
                </a:cubicBezTo>
                <a:cubicBezTo>
                  <a:pt x="962040" y="686582"/>
                  <a:pt x="953384" y="685843"/>
                  <a:pt x="945004" y="686901"/>
                </a:cubicBezTo>
                <a:cubicBezTo>
                  <a:pt x="936625" y="687960"/>
                  <a:pt x="928520" y="690816"/>
                  <a:pt x="921189" y="695615"/>
                </a:cubicBezTo>
                <a:cubicBezTo>
                  <a:pt x="906528" y="705211"/>
                  <a:pt x="897742" y="720753"/>
                  <a:pt x="895388" y="738122"/>
                </a:cubicBezTo>
                <a:cubicBezTo>
                  <a:pt x="894211" y="746807"/>
                  <a:pt x="894642" y="755950"/>
                  <a:pt x="896751" y="765035"/>
                </a:cubicBezTo>
                <a:cubicBezTo>
                  <a:pt x="898860" y="774119"/>
                  <a:pt x="902647" y="783146"/>
                  <a:pt x="908180" y="791603"/>
                </a:cubicBezTo>
                <a:lnTo>
                  <a:pt x="927955" y="812708"/>
                </a:lnTo>
                <a:lnTo>
                  <a:pt x="952073" y="824726"/>
                </a:lnTo>
                <a:close/>
                <a:moveTo>
                  <a:pt x="2180849" y="492897"/>
                </a:moveTo>
                <a:lnTo>
                  <a:pt x="2191421" y="486569"/>
                </a:lnTo>
                <a:lnTo>
                  <a:pt x="2195801" y="471292"/>
                </a:lnTo>
                <a:cubicBezTo>
                  <a:pt x="2195800" y="459360"/>
                  <a:pt x="2189107" y="449687"/>
                  <a:pt x="2180849" y="449687"/>
                </a:cubicBezTo>
                <a:cubicBezTo>
                  <a:pt x="2178759" y="449687"/>
                  <a:pt x="2176770" y="450306"/>
                  <a:pt x="2175770" y="452727"/>
                </a:cubicBezTo>
                <a:lnTo>
                  <a:pt x="2180924" y="435294"/>
                </a:lnTo>
                <a:cubicBezTo>
                  <a:pt x="2180924" y="418676"/>
                  <a:pt x="2171310" y="405205"/>
                  <a:pt x="2159450" y="405205"/>
                </a:cubicBezTo>
                <a:cubicBezTo>
                  <a:pt x="2149334" y="405205"/>
                  <a:pt x="2140851" y="415006"/>
                  <a:pt x="2140000" y="428447"/>
                </a:cubicBezTo>
                <a:cubicBezTo>
                  <a:pt x="2132852" y="429312"/>
                  <a:pt x="2127741" y="438014"/>
                  <a:pt x="2127741" y="448440"/>
                </a:cubicBezTo>
                <a:cubicBezTo>
                  <a:pt x="2127741" y="454406"/>
                  <a:pt x="2129415" y="459808"/>
                  <a:pt x="2132120" y="463717"/>
                </a:cubicBezTo>
                <a:lnTo>
                  <a:pt x="2142693" y="470046"/>
                </a:lnTo>
                <a:lnTo>
                  <a:pt x="2153266" y="463718"/>
                </a:lnTo>
                <a:lnTo>
                  <a:pt x="2153739" y="462068"/>
                </a:lnTo>
                <a:lnTo>
                  <a:pt x="2159450" y="465383"/>
                </a:lnTo>
                <a:lnTo>
                  <a:pt x="2169215" y="459715"/>
                </a:lnTo>
                <a:lnTo>
                  <a:pt x="2165897" y="471292"/>
                </a:lnTo>
                <a:cubicBezTo>
                  <a:pt x="2165897" y="477258"/>
                  <a:pt x="2167570" y="482659"/>
                  <a:pt x="2170276" y="486569"/>
                </a:cubicBezTo>
                <a:close/>
                <a:moveTo>
                  <a:pt x="1391230" y="747078"/>
                </a:moveTo>
                <a:lnTo>
                  <a:pt x="1396611" y="735993"/>
                </a:lnTo>
                <a:cubicBezTo>
                  <a:pt x="1396734" y="731240"/>
                  <a:pt x="1395176" y="725805"/>
                  <a:pt x="1391908" y="720813"/>
                </a:cubicBezTo>
                <a:lnTo>
                  <a:pt x="1382792" y="712944"/>
                </a:lnTo>
                <a:lnTo>
                  <a:pt x="1394067" y="712338"/>
                </a:lnTo>
                <a:lnTo>
                  <a:pt x="1397030" y="706437"/>
                </a:lnTo>
                <a:lnTo>
                  <a:pt x="1398329" y="707558"/>
                </a:lnTo>
                <a:lnTo>
                  <a:pt x="1410641" y="707063"/>
                </a:lnTo>
                <a:lnTo>
                  <a:pt x="1416021" y="695977"/>
                </a:lnTo>
                <a:cubicBezTo>
                  <a:pt x="1416144" y="691225"/>
                  <a:pt x="1414586" y="685788"/>
                  <a:pt x="1411319" y="680796"/>
                </a:cubicBezTo>
                <a:cubicBezTo>
                  <a:pt x="1405609" y="672073"/>
                  <a:pt x="1396567" y="667591"/>
                  <a:pt x="1390112" y="670782"/>
                </a:cubicBezTo>
                <a:cubicBezTo>
                  <a:pt x="1382039" y="660002"/>
                  <a:pt x="1369574" y="656447"/>
                  <a:pt x="1361110" y="661987"/>
                </a:cubicBezTo>
                <a:cubicBezTo>
                  <a:pt x="1351187" y="668482"/>
                  <a:pt x="1350520" y="685018"/>
                  <a:pt x="1359621" y="698923"/>
                </a:cubicBezTo>
                <a:lnTo>
                  <a:pt x="1373480" y="710687"/>
                </a:lnTo>
                <a:cubicBezTo>
                  <a:pt x="1371318" y="709208"/>
                  <a:pt x="1369315" y="709780"/>
                  <a:pt x="1367566" y="710924"/>
                </a:cubicBezTo>
                <a:cubicBezTo>
                  <a:pt x="1360656" y="715447"/>
                  <a:pt x="1360354" y="727206"/>
                  <a:pt x="1366888" y="737190"/>
                </a:cubicBezTo>
                <a:lnTo>
                  <a:pt x="1378919" y="747574"/>
                </a:lnTo>
                <a:close/>
                <a:moveTo>
                  <a:pt x="2303409" y="492317"/>
                </a:moveTo>
                <a:lnTo>
                  <a:pt x="2326188" y="480525"/>
                </a:lnTo>
                <a:lnTo>
                  <a:pt x="2335623" y="452057"/>
                </a:lnTo>
                <a:cubicBezTo>
                  <a:pt x="2335624" y="429822"/>
                  <a:pt x="2321201" y="411797"/>
                  <a:pt x="2303408" y="411796"/>
                </a:cubicBezTo>
                <a:cubicBezTo>
                  <a:pt x="2285617" y="411796"/>
                  <a:pt x="2271193" y="429822"/>
                  <a:pt x="2271194" y="452057"/>
                </a:cubicBezTo>
                <a:cubicBezTo>
                  <a:pt x="2271194" y="463174"/>
                  <a:pt x="2274799" y="473239"/>
                  <a:pt x="2280629" y="480525"/>
                </a:cubicBezTo>
                <a:close/>
                <a:moveTo>
                  <a:pt x="2244834" y="521252"/>
                </a:moveTo>
                <a:lnTo>
                  <a:pt x="2255406" y="514924"/>
                </a:lnTo>
                <a:lnTo>
                  <a:pt x="2259785" y="499647"/>
                </a:lnTo>
                <a:cubicBezTo>
                  <a:pt x="2259786" y="487715"/>
                  <a:pt x="2253091" y="478042"/>
                  <a:pt x="2244833" y="478042"/>
                </a:cubicBezTo>
                <a:cubicBezTo>
                  <a:pt x="2244516" y="478042"/>
                  <a:pt x="2244201" y="478057"/>
                  <a:pt x="2243933" y="478581"/>
                </a:cubicBezTo>
                <a:lnTo>
                  <a:pt x="2240577" y="476573"/>
                </a:lnTo>
                <a:lnTo>
                  <a:pt x="2246935" y="473065"/>
                </a:lnTo>
                <a:lnTo>
                  <a:pt x="2254639" y="448287"/>
                </a:lnTo>
                <a:cubicBezTo>
                  <a:pt x="2254639" y="428934"/>
                  <a:pt x="2242862" y="413245"/>
                  <a:pt x="2228334" y="413245"/>
                </a:cubicBezTo>
                <a:cubicBezTo>
                  <a:pt x="2213806" y="413245"/>
                  <a:pt x="2202029" y="428934"/>
                  <a:pt x="2202029" y="448287"/>
                </a:cubicBezTo>
                <a:cubicBezTo>
                  <a:pt x="2202029" y="457963"/>
                  <a:pt x="2204974" y="466724"/>
                  <a:pt x="2209734" y="473065"/>
                </a:cubicBezTo>
                <a:lnTo>
                  <a:pt x="2224927" y="481449"/>
                </a:lnTo>
                <a:lnTo>
                  <a:pt x="2220936" y="495371"/>
                </a:lnTo>
                <a:cubicBezTo>
                  <a:pt x="2220936" y="501337"/>
                  <a:pt x="2222610" y="506738"/>
                  <a:pt x="2225315" y="510648"/>
                </a:cubicBezTo>
                <a:lnTo>
                  <a:pt x="2235888" y="516976"/>
                </a:lnTo>
                <a:lnTo>
                  <a:pt x="2236789" y="516437"/>
                </a:lnTo>
                <a:close/>
                <a:moveTo>
                  <a:pt x="1288366" y="813713"/>
                </a:moveTo>
                <a:lnTo>
                  <a:pt x="1300968" y="791372"/>
                </a:lnTo>
                <a:cubicBezTo>
                  <a:pt x="1301856" y="782082"/>
                  <a:pt x="1299360" y="771687"/>
                  <a:pt x="1293272" y="762385"/>
                </a:cubicBezTo>
                <a:cubicBezTo>
                  <a:pt x="1281096" y="743780"/>
                  <a:pt x="1259155" y="736597"/>
                  <a:pt x="1244269" y="746341"/>
                </a:cubicBezTo>
                <a:cubicBezTo>
                  <a:pt x="1229382" y="756086"/>
                  <a:pt x="1227186" y="779066"/>
                  <a:pt x="1239364" y="797670"/>
                </a:cubicBezTo>
                <a:lnTo>
                  <a:pt x="1262849" y="816322"/>
                </a:lnTo>
                <a:close/>
                <a:moveTo>
                  <a:pt x="2398565" y="491061"/>
                </a:moveTo>
                <a:lnTo>
                  <a:pt x="2426394" y="479006"/>
                </a:lnTo>
                <a:lnTo>
                  <a:pt x="2437921" y="449903"/>
                </a:lnTo>
                <a:cubicBezTo>
                  <a:pt x="2437921" y="427172"/>
                  <a:pt x="2420301" y="408745"/>
                  <a:pt x="2398565" y="408745"/>
                </a:cubicBezTo>
                <a:cubicBezTo>
                  <a:pt x="2376829" y="408745"/>
                  <a:pt x="2359209" y="427172"/>
                  <a:pt x="2359209" y="449903"/>
                </a:cubicBezTo>
                <a:cubicBezTo>
                  <a:pt x="2359209" y="461268"/>
                  <a:pt x="2363614" y="471558"/>
                  <a:pt x="2370736" y="479006"/>
                </a:cubicBezTo>
                <a:close/>
                <a:moveTo>
                  <a:pt x="1353222" y="805845"/>
                </a:moveTo>
                <a:lnTo>
                  <a:pt x="1357317" y="797410"/>
                </a:lnTo>
                <a:lnTo>
                  <a:pt x="1358365" y="797368"/>
                </a:lnTo>
                <a:lnTo>
                  <a:pt x="1363746" y="786283"/>
                </a:lnTo>
                <a:cubicBezTo>
                  <a:pt x="1363868" y="781530"/>
                  <a:pt x="1362311" y="776094"/>
                  <a:pt x="1359044" y="771102"/>
                </a:cubicBezTo>
                <a:lnTo>
                  <a:pt x="1348080" y="761639"/>
                </a:lnTo>
                <a:lnTo>
                  <a:pt x="1356201" y="746304"/>
                </a:lnTo>
                <a:cubicBezTo>
                  <a:pt x="1356711" y="738391"/>
                  <a:pt x="1354377" y="729448"/>
                  <a:pt x="1349078" y="721352"/>
                </a:cubicBezTo>
                <a:cubicBezTo>
                  <a:pt x="1338479" y="705160"/>
                  <a:pt x="1320033" y="698482"/>
                  <a:pt x="1307877" y="706439"/>
                </a:cubicBezTo>
                <a:cubicBezTo>
                  <a:pt x="1295722" y="714395"/>
                  <a:pt x="1294460" y="733972"/>
                  <a:pt x="1305059" y="750164"/>
                </a:cubicBezTo>
                <a:lnTo>
                  <a:pt x="1325074" y="766677"/>
                </a:lnTo>
                <a:lnTo>
                  <a:pt x="1332315" y="766130"/>
                </a:lnTo>
                <a:lnTo>
                  <a:pt x="1330607" y="769648"/>
                </a:lnTo>
                <a:cubicBezTo>
                  <a:pt x="1330096" y="769357"/>
                  <a:pt x="1329824" y="769517"/>
                  <a:pt x="1329559" y="769690"/>
                </a:cubicBezTo>
                <a:cubicBezTo>
                  <a:pt x="1322649" y="774213"/>
                  <a:pt x="1322345" y="785973"/>
                  <a:pt x="1328880" y="795956"/>
                </a:cubicBezTo>
                <a:lnTo>
                  <a:pt x="1340911" y="806340"/>
                </a:lnTo>
                <a:close/>
                <a:moveTo>
                  <a:pt x="1208060" y="864775"/>
                </a:moveTo>
                <a:lnTo>
                  <a:pt x="1224743" y="839448"/>
                </a:lnTo>
                <a:cubicBezTo>
                  <a:pt x="1226623" y="829316"/>
                  <a:pt x="1224674" y="818294"/>
                  <a:pt x="1218449" y="808785"/>
                </a:cubicBezTo>
                <a:cubicBezTo>
                  <a:pt x="1206001" y="789765"/>
                  <a:pt x="1181166" y="783997"/>
                  <a:pt x="1162980" y="795901"/>
                </a:cubicBezTo>
                <a:cubicBezTo>
                  <a:pt x="1144793" y="807805"/>
                  <a:pt x="1140142" y="832872"/>
                  <a:pt x="1152591" y="851891"/>
                </a:cubicBezTo>
                <a:lnTo>
                  <a:pt x="1178174" y="869929"/>
                </a:lnTo>
                <a:close/>
                <a:moveTo>
                  <a:pt x="3088551" y="306084"/>
                </a:moveTo>
                <a:lnTo>
                  <a:pt x="3117364" y="283377"/>
                </a:lnTo>
                <a:lnTo>
                  <a:pt x="3136791" y="249698"/>
                </a:lnTo>
                <a:lnTo>
                  <a:pt x="3143914" y="208455"/>
                </a:lnTo>
                <a:cubicBezTo>
                  <a:pt x="3143914" y="193825"/>
                  <a:pt x="3141377" y="179888"/>
                  <a:pt x="3136791" y="167212"/>
                </a:cubicBezTo>
                <a:cubicBezTo>
                  <a:pt x="3132204" y="154536"/>
                  <a:pt x="3125566" y="143120"/>
                  <a:pt x="3117364" y="133533"/>
                </a:cubicBezTo>
                <a:cubicBezTo>
                  <a:pt x="3100960" y="114359"/>
                  <a:pt x="3078299" y="102499"/>
                  <a:pt x="3053268" y="102499"/>
                </a:cubicBezTo>
                <a:cubicBezTo>
                  <a:pt x="3040752" y="102499"/>
                  <a:pt x="3028829" y="105464"/>
                  <a:pt x="3017985" y="110826"/>
                </a:cubicBezTo>
                <a:cubicBezTo>
                  <a:pt x="3007140" y="116187"/>
                  <a:pt x="2997374" y="123946"/>
                  <a:pt x="2989172" y="133533"/>
                </a:cubicBezTo>
                <a:cubicBezTo>
                  <a:pt x="2972768" y="152707"/>
                  <a:pt x="2962622" y="179196"/>
                  <a:pt x="2962622" y="208455"/>
                </a:cubicBezTo>
                <a:cubicBezTo>
                  <a:pt x="2962622" y="223084"/>
                  <a:pt x="2965158" y="237021"/>
                  <a:pt x="2969745" y="249698"/>
                </a:cubicBezTo>
                <a:lnTo>
                  <a:pt x="2989172" y="283377"/>
                </a:lnTo>
                <a:lnTo>
                  <a:pt x="3017985" y="306085"/>
                </a:lnTo>
                <a:lnTo>
                  <a:pt x="3053268" y="314411"/>
                </a:lnTo>
                <a:close/>
                <a:moveTo>
                  <a:pt x="2283472" y="550496"/>
                </a:moveTo>
                <a:lnTo>
                  <a:pt x="2294045" y="544168"/>
                </a:lnTo>
                <a:lnTo>
                  <a:pt x="2296349" y="536130"/>
                </a:lnTo>
                <a:lnTo>
                  <a:pt x="2304265" y="532188"/>
                </a:lnTo>
                <a:lnTo>
                  <a:pt x="2309821" y="516066"/>
                </a:lnTo>
                <a:cubicBezTo>
                  <a:pt x="2309821" y="503473"/>
                  <a:pt x="2301328" y="493265"/>
                  <a:pt x="2290851" y="493265"/>
                </a:cubicBezTo>
                <a:cubicBezTo>
                  <a:pt x="2280374" y="493265"/>
                  <a:pt x="2271881" y="503473"/>
                  <a:pt x="2271881" y="516066"/>
                </a:cubicBezTo>
                <a:cubicBezTo>
                  <a:pt x="2271881" y="516234"/>
                  <a:pt x="2271882" y="516402"/>
                  <a:pt x="2272053" y="516566"/>
                </a:cubicBezTo>
                <a:lnTo>
                  <a:pt x="2268520" y="528891"/>
                </a:lnTo>
                <a:cubicBezTo>
                  <a:pt x="2268520" y="534857"/>
                  <a:pt x="2270194" y="540258"/>
                  <a:pt x="2272899" y="544168"/>
                </a:cubicBezTo>
                <a:close/>
                <a:moveTo>
                  <a:pt x="2510892" y="483391"/>
                </a:moveTo>
                <a:lnTo>
                  <a:pt x="2526387" y="472966"/>
                </a:lnTo>
                <a:lnTo>
                  <a:pt x="2536834" y="457504"/>
                </a:lnTo>
                <a:lnTo>
                  <a:pt x="2540665" y="438570"/>
                </a:lnTo>
                <a:cubicBezTo>
                  <a:pt x="2540664" y="431853"/>
                  <a:pt x="2539300" y="425455"/>
                  <a:pt x="2536834" y="419635"/>
                </a:cubicBezTo>
                <a:cubicBezTo>
                  <a:pt x="2534367" y="413816"/>
                  <a:pt x="2530797" y="408575"/>
                  <a:pt x="2526387" y="404173"/>
                </a:cubicBezTo>
                <a:cubicBezTo>
                  <a:pt x="2517565" y="395370"/>
                  <a:pt x="2505378" y="389926"/>
                  <a:pt x="2491918" y="389926"/>
                </a:cubicBezTo>
                <a:cubicBezTo>
                  <a:pt x="2485187" y="389926"/>
                  <a:pt x="2478775" y="391287"/>
                  <a:pt x="2472943" y="393749"/>
                </a:cubicBezTo>
                <a:cubicBezTo>
                  <a:pt x="2467111" y="396210"/>
                  <a:pt x="2461859" y="399772"/>
                  <a:pt x="2457448" y="404173"/>
                </a:cubicBezTo>
                <a:cubicBezTo>
                  <a:pt x="2448627" y="412976"/>
                  <a:pt x="2443171" y="425137"/>
                  <a:pt x="2443170" y="438570"/>
                </a:cubicBezTo>
                <a:cubicBezTo>
                  <a:pt x="2443170" y="445286"/>
                  <a:pt x="2444535" y="451684"/>
                  <a:pt x="2447001" y="457504"/>
                </a:cubicBezTo>
                <a:lnTo>
                  <a:pt x="2457448" y="472966"/>
                </a:lnTo>
                <a:lnTo>
                  <a:pt x="2472943" y="483391"/>
                </a:lnTo>
                <a:lnTo>
                  <a:pt x="2491917" y="487214"/>
                </a:lnTo>
                <a:close/>
                <a:moveTo>
                  <a:pt x="2914252" y="375022"/>
                </a:moveTo>
                <a:lnTo>
                  <a:pt x="2938806" y="356397"/>
                </a:lnTo>
                <a:lnTo>
                  <a:pt x="2955360" y="328773"/>
                </a:lnTo>
                <a:lnTo>
                  <a:pt x="2961430" y="294944"/>
                </a:lnTo>
                <a:cubicBezTo>
                  <a:pt x="2961430" y="282945"/>
                  <a:pt x="2959269" y="271513"/>
                  <a:pt x="2955360" y="261115"/>
                </a:cubicBezTo>
                <a:cubicBezTo>
                  <a:pt x="2951451" y="250718"/>
                  <a:pt x="2945795" y="241354"/>
                  <a:pt x="2938806" y="233491"/>
                </a:cubicBezTo>
                <a:cubicBezTo>
                  <a:pt x="2924827" y="217763"/>
                  <a:pt x="2905516" y="208036"/>
                  <a:pt x="2884185" y="208036"/>
                </a:cubicBezTo>
                <a:cubicBezTo>
                  <a:pt x="2873520" y="208036"/>
                  <a:pt x="2863360" y="210468"/>
                  <a:pt x="2854118" y="214866"/>
                </a:cubicBezTo>
                <a:cubicBezTo>
                  <a:pt x="2844877" y="219263"/>
                  <a:pt x="2836554" y="225627"/>
                  <a:pt x="2829565" y="233491"/>
                </a:cubicBezTo>
                <a:cubicBezTo>
                  <a:pt x="2815586" y="249218"/>
                  <a:pt x="2806940" y="270945"/>
                  <a:pt x="2806940" y="294944"/>
                </a:cubicBezTo>
                <a:cubicBezTo>
                  <a:pt x="2806940" y="306943"/>
                  <a:pt x="2809102" y="318375"/>
                  <a:pt x="2813011" y="328773"/>
                </a:cubicBezTo>
                <a:lnTo>
                  <a:pt x="2829565" y="356397"/>
                </a:lnTo>
                <a:lnTo>
                  <a:pt x="2854118" y="375022"/>
                </a:lnTo>
                <a:lnTo>
                  <a:pt x="2884185" y="381852"/>
                </a:lnTo>
                <a:close/>
                <a:moveTo>
                  <a:pt x="529442" y="1087877"/>
                </a:moveTo>
                <a:lnTo>
                  <a:pt x="563524" y="1075521"/>
                </a:lnTo>
                <a:lnTo>
                  <a:pt x="588486" y="1049232"/>
                </a:lnTo>
                <a:lnTo>
                  <a:pt x="600157" y="1014453"/>
                </a:lnTo>
                <a:lnTo>
                  <a:pt x="597968" y="975634"/>
                </a:lnTo>
                <a:cubicBezTo>
                  <a:pt x="594863" y="962515"/>
                  <a:pt x="589352" y="949465"/>
                  <a:pt x="581341" y="937225"/>
                </a:cubicBezTo>
                <a:cubicBezTo>
                  <a:pt x="565317" y="912744"/>
                  <a:pt x="542321" y="896137"/>
                  <a:pt x="518095" y="889077"/>
                </a:cubicBezTo>
                <a:cubicBezTo>
                  <a:pt x="505982" y="885548"/>
                  <a:pt x="493561" y="884404"/>
                  <a:pt x="481551" y="885858"/>
                </a:cubicBezTo>
                <a:cubicBezTo>
                  <a:pt x="469542" y="887310"/>
                  <a:pt x="457942" y="891359"/>
                  <a:pt x="447469" y="898213"/>
                </a:cubicBezTo>
                <a:cubicBezTo>
                  <a:pt x="426526" y="911922"/>
                  <a:pt x="414061" y="934255"/>
                  <a:pt x="410836" y="959282"/>
                </a:cubicBezTo>
                <a:cubicBezTo>
                  <a:pt x="409224" y="971796"/>
                  <a:pt x="409922" y="984983"/>
                  <a:pt x="413026" y="998101"/>
                </a:cubicBezTo>
                <a:cubicBezTo>
                  <a:pt x="416131" y="1011218"/>
                  <a:pt x="421641" y="1024269"/>
                  <a:pt x="429653" y="1036510"/>
                </a:cubicBezTo>
                <a:lnTo>
                  <a:pt x="458199" y="1067117"/>
                </a:lnTo>
                <a:lnTo>
                  <a:pt x="492899" y="1084657"/>
                </a:lnTo>
                <a:close/>
                <a:moveTo>
                  <a:pt x="1336909" y="851474"/>
                </a:moveTo>
                <a:lnTo>
                  <a:pt x="1342290" y="840389"/>
                </a:lnTo>
                <a:cubicBezTo>
                  <a:pt x="1342412" y="835636"/>
                  <a:pt x="1340855" y="830200"/>
                  <a:pt x="1337588" y="825208"/>
                </a:cubicBezTo>
                <a:lnTo>
                  <a:pt x="1327882" y="816831"/>
                </a:lnTo>
                <a:cubicBezTo>
                  <a:pt x="1327935" y="816600"/>
                  <a:pt x="1327844" y="816459"/>
                  <a:pt x="1327752" y="816318"/>
                </a:cubicBezTo>
                <a:cubicBezTo>
                  <a:pt x="1320855" y="805781"/>
                  <a:pt x="1308159" y="801892"/>
                  <a:pt x="1299392" y="807629"/>
                </a:cubicBezTo>
                <a:cubicBezTo>
                  <a:pt x="1290626" y="813367"/>
                  <a:pt x="1289110" y="826559"/>
                  <a:pt x="1296007" y="837096"/>
                </a:cubicBezTo>
                <a:lnTo>
                  <a:pt x="1309485" y="847543"/>
                </a:lnTo>
                <a:lnTo>
                  <a:pt x="1318267" y="846506"/>
                </a:lnTo>
                <a:lnTo>
                  <a:pt x="1324597" y="851969"/>
                </a:lnTo>
                <a:close/>
                <a:moveTo>
                  <a:pt x="1109875" y="919874"/>
                </a:moveTo>
                <a:lnTo>
                  <a:pt x="1127845" y="912681"/>
                </a:lnTo>
                <a:lnTo>
                  <a:pt x="1141627" y="899091"/>
                </a:lnTo>
                <a:lnTo>
                  <a:pt x="1148883" y="881882"/>
                </a:lnTo>
                <a:lnTo>
                  <a:pt x="1149156" y="863224"/>
                </a:lnTo>
                <a:cubicBezTo>
                  <a:pt x="1148032" y="857004"/>
                  <a:pt x="1145670" y="850903"/>
                  <a:pt x="1141992" y="845284"/>
                </a:cubicBezTo>
                <a:cubicBezTo>
                  <a:pt x="1134635" y="834045"/>
                  <a:pt x="1123410" y="826858"/>
                  <a:pt x="1111208" y="824323"/>
                </a:cubicBezTo>
                <a:cubicBezTo>
                  <a:pt x="1105107" y="823056"/>
                  <a:pt x="1098762" y="822952"/>
                  <a:pt x="1092535" y="824087"/>
                </a:cubicBezTo>
                <a:cubicBezTo>
                  <a:pt x="1086307" y="825221"/>
                  <a:pt x="1080196" y="827594"/>
                  <a:pt x="1074564" y="831280"/>
                </a:cubicBezTo>
                <a:cubicBezTo>
                  <a:pt x="1063302" y="838651"/>
                  <a:pt x="1056087" y="849881"/>
                  <a:pt x="1053527" y="862078"/>
                </a:cubicBezTo>
                <a:cubicBezTo>
                  <a:pt x="1052247" y="868176"/>
                  <a:pt x="1052131" y="874516"/>
                  <a:pt x="1053253" y="880736"/>
                </a:cubicBezTo>
                <a:cubicBezTo>
                  <a:pt x="1054377" y="886956"/>
                  <a:pt x="1056740" y="893056"/>
                  <a:pt x="1060418" y="898677"/>
                </a:cubicBezTo>
                <a:lnTo>
                  <a:pt x="1073992" y="912421"/>
                </a:lnTo>
                <a:lnTo>
                  <a:pt x="1091201" y="919637"/>
                </a:lnTo>
                <a:close/>
                <a:moveTo>
                  <a:pt x="2624947" y="473724"/>
                </a:moveTo>
                <a:lnTo>
                  <a:pt x="2640919" y="459417"/>
                </a:lnTo>
                <a:cubicBezTo>
                  <a:pt x="2645465" y="453377"/>
                  <a:pt x="2649144" y="446184"/>
                  <a:pt x="2651687" y="438197"/>
                </a:cubicBezTo>
                <a:cubicBezTo>
                  <a:pt x="2654229" y="430210"/>
                  <a:pt x="2655636" y="421429"/>
                  <a:pt x="2655635" y="412211"/>
                </a:cubicBezTo>
                <a:cubicBezTo>
                  <a:pt x="2655636" y="402994"/>
                  <a:pt x="2654230" y="394213"/>
                  <a:pt x="2651687" y="386226"/>
                </a:cubicBezTo>
                <a:cubicBezTo>
                  <a:pt x="2649144" y="378239"/>
                  <a:pt x="2645465" y="371046"/>
                  <a:pt x="2640919" y="365006"/>
                </a:cubicBezTo>
                <a:cubicBezTo>
                  <a:pt x="2631826" y="352925"/>
                  <a:pt x="2619264" y="345452"/>
                  <a:pt x="2605389" y="345453"/>
                </a:cubicBezTo>
                <a:cubicBezTo>
                  <a:pt x="2598451" y="345453"/>
                  <a:pt x="2591841" y="347321"/>
                  <a:pt x="2585830" y="350699"/>
                </a:cubicBezTo>
                <a:cubicBezTo>
                  <a:pt x="2567795" y="360833"/>
                  <a:pt x="2555142" y="384559"/>
                  <a:pt x="2555142" y="412212"/>
                </a:cubicBezTo>
                <a:lnTo>
                  <a:pt x="2559090" y="438197"/>
                </a:lnTo>
                <a:lnTo>
                  <a:pt x="2569859" y="459417"/>
                </a:lnTo>
                <a:lnTo>
                  <a:pt x="2585830" y="473724"/>
                </a:lnTo>
                <a:lnTo>
                  <a:pt x="2605389" y="478971"/>
                </a:lnTo>
                <a:close/>
                <a:moveTo>
                  <a:pt x="2760242" y="435543"/>
                </a:moveTo>
                <a:lnTo>
                  <a:pt x="2780411" y="419858"/>
                </a:lnTo>
                <a:lnTo>
                  <a:pt x="2794009" y="396594"/>
                </a:lnTo>
                <a:lnTo>
                  <a:pt x="2798996" y="368106"/>
                </a:lnTo>
                <a:cubicBezTo>
                  <a:pt x="2798995" y="358000"/>
                  <a:pt x="2797220" y="348373"/>
                  <a:pt x="2794009" y="339617"/>
                </a:cubicBezTo>
                <a:cubicBezTo>
                  <a:pt x="2790798" y="330861"/>
                  <a:pt x="2786152" y="322975"/>
                  <a:pt x="2780411" y="316353"/>
                </a:cubicBezTo>
                <a:cubicBezTo>
                  <a:pt x="2768929" y="303109"/>
                  <a:pt x="2753066" y="294917"/>
                  <a:pt x="2735544" y="294917"/>
                </a:cubicBezTo>
                <a:cubicBezTo>
                  <a:pt x="2726782" y="294916"/>
                  <a:pt x="2718436" y="296965"/>
                  <a:pt x="2710845" y="300668"/>
                </a:cubicBezTo>
                <a:cubicBezTo>
                  <a:pt x="2703254" y="304372"/>
                  <a:pt x="2696417" y="309731"/>
                  <a:pt x="2690676" y="316353"/>
                </a:cubicBezTo>
                <a:cubicBezTo>
                  <a:pt x="2679193" y="329598"/>
                  <a:pt x="2672091" y="347895"/>
                  <a:pt x="2672092" y="368106"/>
                </a:cubicBezTo>
                <a:cubicBezTo>
                  <a:pt x="2672092" y="378211"/>
                  <a:pt x="2673867" y="387838"/>
                  <a:pt x="2677078" y="396594"/>
                </a:cubicBezTo>
                <a:lnTo>
                  <a:pt x="2690676" y="419858"/>
                </a:lnTo>
                <a:lnTo>
                  <a:pt x="2710845" y="435543"/>
                </a:lnTo>
                <a:lnTo>
                  <a:pt x="2735544" y="441295"/>
                </a:lnTo>
                <a:close/>
                <a:moveTo>
                  <a:pt x="713033" y="1050102"/>
                </a:moveTo>
                <a:lnTo>
                  <a:pt x="741931" y="1039351"/>
                </a:lnTo>
                <a:lnTo>
                  <a:pt x="763348" y="1017170"/>
                </a:lnTo>
                <a:lnTo>
                  <a:pt x="773691" y="988140"/>
                </a:lnTo>
                <a:lnTo>
                  <a:pt x="772414" y="955961"/>
                </a:lnTo>
                <a:cubicBezTo>
                  <a:pt x="769990" y="945120"/>
                  <a:pt x="765538" y="934371"/>
                  <a:pt x="758967" y="924331"/>
                </a:cubicBezTo>
                <a:cubicBezTo>
                  <a:pt x="745824" y="904251"/>
                  <a:pt x="726690" y="890807"/>
                  <a:pt x="706381" y="885303"/>
                </a:cubicBezTo>
                <a:cubicBezTo>
                  <a:pt x="696227" y="882551"/>
                  <a:pt x="685778" y="881784"/>
                  <a:pt x="675638" y="883166"/>
                </a:cubicBezTo>
                <a:cubicBezTo>
                  <a:pt x="665496" y="884548"/>
                  <a:pt x="655663" y="888077"/>
                  <a:pt x="646740" y="893918"/>
                </a:cubicBezTo>
                <a:cubicBezTo>
                  <a:pt x="628892" y="905600"/>
                  <a:pt x="618062" y="924314"/>
                  <a:pt x="614979" y="945130"/>
                </a:cubicBezTo>
                <a:cubicBezTo>
                  <a:pt x="613437" y="955536"/>
                  <a:pt x="613833" y="966469"/>
                  <a:pt x="616256" y="977309"/>
                </a:cubicBezTo>
                <a:cubicBezTo>
                  <a:pt x="618680" y="988150"/>
                  <a:pt x="623133" y="998898"/>
                  <a:pt x="629704" y="1008938"/>
                </a:cubicBezTo>
                <a:lnTo>
                  <a:pt x="653309" y="1033919"/>
                </a:lnTo>
                <a:lnTo>
                  <a:pt x="682289" y="1047966"/>
                </a:lnTo>
                <a:close/>
                <a:moveTo>
                  <a:pt x="1009151" y="974248"/>
                </a:moveTo>
                <a:lnTo>
                  <a:pt x="1028388" y="967927"/>
                </a:lnTo>
                <a:lnTo>
                  <a:pt x="1041880" y="952825"/>
                </a:lnTo>
                <a:lnTo>
                  <a:pt x="1047408" y="932108"/>
                </a:lnTo>
                <a:lnTo>
                  <a:pt x="1044797" y="908456"/>
                </a:lnTo>
                <a:lnTo>
                  <a:pt x="1033870" y="884552"/>
                </a:lnTo>
                <a:cubicBezTo>
                  <a:pt x="1018725" y="861414"/>
                  <a:pt x="995145" y="848492"/>
                  <a:pt x="974505" y="849890"/>
                </a:cubicBezTo>
                <a:cubicBezTo>
                  <a:pt x="967626" y="850355"/>
                  <a:pt x="961072" y="852412"/>
                  <a:pt x="955267" y="856212"/>
                </a:cubicBezTo>
                <a:cubicBezTo>
                  <a:pt x="943657" y="863810"/>
                  <a:pt x="937239" y="876942"/>
                  <a:pt x="936247" y="892030"/>
                </a:cubicBezTo>
                <a:cubicBezTo>
                  <a:pt x="935751" y="899574"/>
                  <a:pt x="936612" y="907607"/>
                  <a:pt x="938859" y="915682"/>
                </a:cubicBezTo>
                <a:cubicBezTo>
                  <a:pt x="941105" y="923758"/>
                  <a:pt x="944738" y="931875"/>
                  <a:pt x="949786" y="939586"/>
                </a:cubicBezTo>
                <a:cubicBezTo>
                  <a:pt x="954834" y="947299"/>
                  <a:pt x="960820" y="953876"/>
                  <a:pt x="967321" y="959167"/>
                </a:cubicBezTo>
                <a:cubicBezTo>
                  <a:pt x="973823" y="964457"/>
                  <a:pt x="980840" y="968460"/>
                  <a:pt x="987951" y="971024"/>
                </a:cubicBezTo>
                <a:close/>
                <a:moveTo>
                  <a:pt x="875039" y="1016396"/>
                </a:moveTo>
                <a:lnTo>
                  <a:pt x="898854" y="1007683"/>
                </a:lnTo>
                <a:lnTo>
                  <a:pt x="916369" y="989344"/>
                </a:lnTo>
                <a:lnTo>
                  <a:pt x="924655" y="965175"/>
                </a:lnTo>
                <a:lnTo>
                  <a:pt x="923292" y="938263"/>
                </a:lnTo>
                <a:cubicBezTo>
                  <a:pt x="921183" y="929178"/>
                  <a:pt x="917396" y="920151"/>
                  <a:pt x="911862" y="911696"/>
                </a:cubicBezTo>
                <a:cubicBezTo>
                  <a:pt x="900794" y="894785"/>
                  <a:pt x="884832" y="883365"/>
                  <a:pt x="867970" y="878572"/>
                </a:cubicBezTo>
                <a:cubicBezTo>
                  <a:pt x="859540" y="876175"/>
                  <a:pt x="850885" y="875435"/>
                  <a:pt x="842505" y="876493"/>
                </a:cubicBezTo>
                <a:cubicBezTo>
                  <a:pt x="834125" y="877552"/>
                  <a:pt x="826020" y="880409"/>
                  <a:pt x="818689" y="885208"/>
                </a:cubicBezTo>
                <a:cubicBezTo>
                  <a:pt x="804029" y="894804"/>
                  <a:pt x="795242" y="910346"/>
                  <a:pt x="792888" y="927715"/>
                </a:cubicBezTo>
                <a:cubicBezTo>
                  <a:pt x="791711" y="936400"/>
                  <a:pt x="792143" y="945543"/>
                  <a:pt x="794251" y="954627"/>
                </a:cubicBezTo>
                <a:cubicBezTo>
                  <a:pt x="796360" y="963712"/>
                  <a:pt x="800147" y="972739"/>
                  <a:pt x="805681" y="981195"/>
                </a:cubicBezTo>
                <a:lnTo>
                  <a:pt x="825455" y="1002300"/>
                </a:lnTo>
                <a:lnTo>
                  <a:pt x="849573" y="1014318"/>
                </a:lnTo>
                <a:close/>
                <a:moveTo>
                  <a:pt x="2370442" y="595396"/>
                </a:moveTo>
                <a:lnTo>
                  <a:pt x="2381013" y="589068"/>
                </a:lnTo>
                <a:lnTo>
                  <a:pt x="2385394" y="573791"/>
                </a:lnTo>
                <a:cubicBezTo>
                  <a:pt x="2385393" y="561859"/>
                  <a:pt x="2378700" y="552186"/>
                  <a:pt x="2370442" y="552186"/>
                </a:cubicBezTo>
                <a:cubicBezTo>
                  <a:pt x="2368352" y="552186"/>
                  <a:pt x="2366363" y="552806"/>
                  <a:pt x="2365363" y="555226"/>
                </a:cubicBezTo>
                <a:lnTo>
                  <a:pt x="2370517" y="537793"/>
                </a:lnTo>
                <a:cubicBezTo>
                  <a:pt x="2370517" y="521175"/>
                  <a:pt x="2360903" y="507704"/>
                  <a:pt x="2349043" y="507704"/>
                </a:cubicBezTo>
                <a:cubicBezTo>
                  <a:pt x="2338926" y="507704"/>
                  <a:pt x="2330444" y="517505"/>
                  <a:pt x="2329593" y="530946"/>
                </a:cubicBezTo>
                <a:cubicBezTo>
                  <a:pt x="2322445" y="531811"/>
                  <a:pt x="2317334" y="540513"/>
                  <a:pt x="2317333" y="550939"/>
                </a:cubicBezTo>
                <a:cubicBezTo>
                  <a:pt x="2317333" y="556905"/>
                  <a:pt x="2319008" y="562307"/>
                  <a:pt x="2321713" y="566216"/>
                </a:cubicBezTo>
                <a:lnTo>
                  <a:pt x="2332286" y="572545"/>
                </a:lnTo>
                <a:lnTo>
                  <a:pt x="2342858" y="566217"/>
                </a:lnTo>
                <a:lnTo>
                  <a:pt x="2343331" y="564567"/>
                </a:lnTo>
                <a:lnTo>
                  <a:pt x="2349043" y="567882"/>
                </a:lnTo>
                <a:lnTo>
                  <a:pt x="2358808" y="562214"/>
                </a:lnTo>
                <a:lnTo>
                  <a:pt x="2355490" y="573791"/>
                </a:lnTo>
                <a:cubicBezTo>
                  <a:pt x="2355490" y="579757"/>
                  <a:pt x="2357163" y="585158"/>
                  <a:pt x="2359869" y="589068"/>
                </a:cubicBezTo>
                <a:close/>
                <a:moveTo>
                  <a:pt x="1288730" y="936671"/>
                </a:moveTo>
                <a:lnTo>
                  <a:pt x="1294111" y="925586"/>
                </a:lnTo>
                <a:cubicBezTo>
                  <a:pt x="1294234" y="920833"/>
                  <a:pt x="1292676" y="915397"/>
                  <a:pt x="1289409" y="910406"/>
                </a:cubicBezTo>
                <a:lnTo>
                  <a:pt x="1280292" y="902536"/>
                </a:lnTo>
                <a:lnTo>
                  <a:pt x="1291567" y="901931"/>
                </a:lnTo>
                <a:lnTo>
                  <a:pt x="1294531" y="896029"/>
                </a:lnTo>
                <a:lnTo>
                  <a:pt x="1295830" y="897150"/>
                </a:lnTo>
                <a:lnTo>
                  <a:pt x="1308141" y="896655"/>
                </a:lnTo>
                <a:lnTo>
                  <a:pt x="1313522" y="885569"/>
                </a:lnTo>
                <a:cubicBezTo>
                  <a:pt x="1313644" y="880817"/>
                  <a:pt x="1312087" y="875380"/>
                  <a:pt x="1308820" y="870388"/>
                </a:cubicBezTo>
                <a:cubicBezTo>
                  <a:pt x="1303109" y="861665"/>
                  <a:pt x="1294067" y="857184"/>
                  <a:pt x="1287613" y="860374"/>
                </a:cubicBezTo>
                <a:cubicBezTo>
                  <a:pt x="1279540" y="849594"/>
                  <a:pt x="1267075" y="846039"/>
                  <a:pt x="1258610" y="851580"/>
                </a:cubicBezTo>
                <a:cubicBezTo>
                  <a:pt x="1248687" y="858075"/>
                  <a:pt x="1248020" y="874611"/>
                  <a:pt x="1257121" y="888515"/>
                </a:cubicBezTo>
                <a:lnTo>
                  <a:pt x="1270981" y="900279"/>
                </a:lnTo>
                <a:cubicBezTo>
                  <a:pt x="1268819" y="898802"/>
                  <a:pt x="1266815" y="899373"/>
                  <a:pt x="1265066" y="900517"/>
                </a:cubicBezTo>
                <a:cubicBezTo>
                  <a:pt x="1258157" y="905040"/>
                  <a:pt x="1257854" y="916799"/>
                  <a:pt x="1264388" y="926783"/>
                </a:cubicBezTo>
                <a:lnTo>
                  <a:pt x="1276420" y="937166"/>
                </a:lnTo>
                <a:close/>
                <a:moveTo>
                  <a:pt x="2493002" y="594816"/>
                </a:moveTo>
                <a:lnTo>
                  <a:pt x="2515781" y="583024"/>
                </a:lnTo>
                <a:lnTo>
                  <a:pt x="2525216" y="554556"/>
                </a:lnTo>
                <a:cubicBezTo>
                  <a:pt x="2525217" y="532321"/>
                  <a:pt x="2510794" y="514296"/>
                  <a:pt x="2493001" y="514295"/>
                </a:cubicBezTo>
                <a:cubicBezTo>
                  <a:pt x="2475210" y="514295"/>
                  <a:pt x="2460786" y="532321"/>
                  <a:pt x="2460787" y="554556"/>
                </a:cubicBezTo>
                <a:cubicBezTo>
                  <a:pt x="2460787" y="565673"/>
                  <a:pt x="2464392" y="575738"/>
                  <a:pt x="2470222" y="583024"/>
                </a:cubicBezTo>
                <a:close/>
                <a:moveTo>
                  <a:pt x="2434426" y="623752"/>
                </a:moveTo>
                <a:lnTo>
                  <a:pt x="2444999" y="617424"/>
                </a:lnTo>
                <a:lnTo>
                  <a:pt x="2449378" y="602147"/>
                </a:lnTo>
                <a:cubicBezTo>
                  <a:pt x="2449378" y="590215"/>
                  <a:pt x="2442684" y="580542"/>
                  <a:pt x="2434426" y="580542"/>
                </a:cubicBezTo>
                <a:cubicBezTo>
                  <a:pt x="2434109" y="580542"/>
                  <a:pt x="2433794" y="580556"/>
                  <a:pt x="2433526" y="581081"/>
                </a:cubicBezTo>
                <a:lnTo>
                  <a:pt x="2430170" y="579072"/>
                </a:lnTo>
                <a:lnTo>
                  <a:pt x="2436528" y="575564"/>
                </a:lnTo>
                <a:lnTo>
                  <a:pt x="2444232" y="550786"/>
                </a:lnTo>
                <a:cubicBezTo>
                  <a:pt x="2444232" y="531433"/>
                  <a:pt x="2432455" y="515744"/>
                  <a:pt x="2417927" y="515744"/>
                </a:cubicBezTo>
                <a:cubicBezTo>
                  <a:pt x="2403399" y="515744"/>
                  <a:pt x="2391622" y="531433"/>
                  <a:pt x="2391622" y="550786"/>
                </a:cubicBezTo>
                <a:cubicBezTo>
                  <a:pt x="2391622" y="560462"/>
                  <a:pt x="2394567" y="569223"/>
                  <a:pt x="2399327" y="575564"/>
                </a:cubicBezTo>
                <a:lnTo>
                  <a:pt x="2414520" y="583948"/>
                </a:lnTo>
                <a:lnTo>
                  <a:pt x="2410529" y="597870"/>
                </a:lnTo>
                <a:cubicBezTo>
                  <a:pt x="2410529" y="603836"/>
                  <a:pt x="2412202" y="609237"/>
                  <a:pt x="2414907" y="613147"/>
                </a:cubicBezTo>
                <a:lnTo>
                  <a:pt x="2425480" y="619475"/>
                </a:lnTo>
                <a:lnTo>
                  <a:pt x="2426381" y="618936"/>
                </a:lnTo>
                <a:close/>
                <a:moveTo>
                  <a:pt x="1185866" y="1003306"/>
                </a:moveTo>
                <a:lnTo>
                  <a:pt x="1198468" y="980964"/>
                </a:lnTo>
                <a:cubicBezTo>
                  <a:pt x="1199356" y="971675"/>
                  <a:pt x="1196860" y="961279"/>
                  <a:pt x="1190772" y="951978"/>
                </a:cubicBezTo>
                <a:cubicBezTo>
                  <a:pt x="1178596" y="933373"/>
                  <a:pt x="1156655" y="926190"/>
                  <a:pt x="1141769" y="935933"/>
                </a:cubicBezTo>
                <a:cubicBezTo>
                  <a:pt x="1126882" y="945679"/>
                  <a:pt x="1124686" y="968659"/>
                  <a:pt x="1136864" y="987263"/>
                </a:cubicBezTo>
                <a:lnTo>
                  <a:pt x="1160349" y="1005915"/>
                </a:lnTo>
                <a:close/>
                <a:moveTo>
                  <a:pt x="2588158" y="593560"/>
                </a:moveTo>
                <a:lnTo>
                  <a:pt x="2615987" y="581505"/>
                </a:lnTo>
                <a:lnTo>
                  <a:pt x="2627514" y="552402"/>
                </a:lnTo>
                <a:cubicBezTo>
                  <a:pt x="2627514" y="529671"/>
                  <a:pt x="2609894" y="511244"/>
                  <a:pt x="2588158" y="511244"/>
                </a:cubicBezTo>
                <a:cubicBezTo>
                  <a:pt x="2566422" y="511244"/>
                  <a:pt x="2548802" y="529671"/>
                  <a:pt x="2548802" y="552402"/>
                </a:cubicBezTo>
                <a:cubicBezTo>
                  <a:pt x="2548802" y="563767"/>
                  <a:pt x="2553207" y="574057"/>
                  <a:pt x="2560329" y="581505"/>
                </a:cubicBezTo>
                <a:close/>
                <a:moveTo>
                  <a:pt x="1250724" y="995438"/>
                </a:moveTo>
                <a:lnTo>
                  <a:pt x="1254818" y="987002"/>
                </a:lnTo>
                <a:lnTo>
                  <a:pt x="1255867" y="986960"/>
                </a:lnTo>
                <a:lnTo>
                  <a:pt x="1261248" y="975875"/>
                </a:lnTo>
                <a:cubicBezTo>
                  <a:pt x="1261370" y="971122"/>
                  <a:pt x="1259812" y="965687"/>
                  <a:pt x="1256544" y="960695"/>
                </a:cubicBezTo>
                <a:lnTo>
                  <a:pt x="1245581" y="951232"/>
                </a:lnTo>
                <a:lnTo>
                  <a:pt x="1253701" y="935897"/>
                </a:lnTo>
                <a:cubicBezTo>
                  <a:pt x="1254211" y="927984"/>
                  <a:pt x="1251877" y="919041"/>
                  <a:pt x="1246578" y="910945"/>
                </a:cubicBezTo>
                <a:cubicBezTo>
                  <a:pt x="1235979" y="894752"/>
                  <a:pt x="1217533" y="888075"/>
                  <a:pt x="1205378" y="896031"/>
                </a:cubicBezTo>
                <a:cubicBezTo>
                  <a:pt x="1193222" y="903987"/>
                  <a:pt x="1191960" y="923564"/>
                  <a:pt x="1202559" y="939757"/>
                </a:cubicBezTo>
                <a:lnTo>
                  <a:pt x="1222575" y="956270"/>
                </a:lnTo>
                <a:lnTo>
                  <a:pt x="1229816" y="955723"/>
                </a:lnTo>
                <a:lnTo>
                  <a:pt x="1228108" y="959242"/>
                </a:lnTo>
                <a:cubicBezTo>
                  <a:pt x="1227596" y="958949"/>
                  <a:pt x="1227325" y="959110"/>
                  <a:pt x="1227060" y="959284"/>
                </a:cubicBezTo>
                <a:cubicBezTo>
                  <a:pt x="1220150" y="963806"/>
                  <a:pt x="1219847" y="975566"/>
                  <a:pt x="1226381" y="985549"/>
                </a:cubicBezTo>
                <a:lnTo>
                  <a:pt x="1238412" y="995933"/>
                </a:lnTo>
                <a:close/>
                <a:moveTo>
                  <a:pt x="1105561" y="1054368"/>
                </a:moveTo>
                <a:lnTo>
                  <a:pt x="1122244" y="1029041"/>
                </a:lnTo>
                <a:cubicBezTo>
                  <a:pt x="1124124" y="1018909"/>
                  <a:pt x="1122174" y="1007886"/>
                  <a:pt x="1115950" y="998377"/>
                </a:cubicBezTo>
                <a:cubicBezTo>
                  <a:pt x="1103501" y="979358"/>
                  <a:pt x="1078667" y="973590"/>
                  <a:pt x="1060480" y="985494"/>
                </a:cubicBezTo>
                <a:cubicBezTo>
                  <a:pt x="1042294" y="997397"/>
                  <a:pt x="1037642" y="1022465"/>
                  <a:pt x="1050091" y="1041484"/>
                </a:cubicBezTo>
                <a:lnTo>
                  <a:pt x="1075674" y="1059522"/>
                </a:lnTo>
                <a:close/>
                <a:moveTo>
                  <a:pt x="3278144" y="408583"/>
                </a:moveTo>
                <a:lnTo>
                  <a:pt x="3306957" y="385876"/>
                </a:lnTo>
                <a:lnTo>
                  <a:pt x="3326385" y="352197"/>
                </a:lnTo>
                <a:lnTo>
                  <a:pt x="3333507" y="310954"/>
                </a:lnTo>
                <a:cubicBezTo>
                  <a:pt x="3333507" y="296324"/>
                  <a:pt x="3330970" y="282387"/>
                  <a:pt x="3326384" y="269711"/>
                </a:cubicBezTo>
                <a:cubicBezTo>
                  <a:pt x="3321797" y="257035"/>
                  <a:pt x="3315159" y="245619"/>
                  <a:pt x="3306957" y="236032"/>
                </a:cubicBezTo>
                <a:cubicBezTo>
                  <a:pt x="3290553" y="216858"/>
                  <a:pt x="3267892" y="204998"/>
                  <a:pt x="3242861" y="204998"/>
                </a:cubicBezTo>
                <a:cubicBezTo>
                  <a:pt x="3230345" y="204998"/>
                  <a:pt x="3218422" y="207963"/>
                  <a:pt x="3207578" y="213325"/>
                </a:cubicBezTo>
                <a:cubicBezTo>
                  <a:pt x="3196733" y="218686"/>
                  <a:pt x="3186967" y="226445"/>
                  <a:pt x="3178765" y="236032"/>
                </a:cubicBezTo>
                <a:cubicBezTo>
                  <a:pt x="3162361" y="255206"/>
                  <a:pt x="3152215" y="281695"/>
                  <a:pt x="3152215" y="310954"/>
                </a:cubicBezTo>
                <a:cubicBezTo>
                  <a:pt x="3152215" y="325583"/>
                  <a:pt x="3154751" y="339520"/>
                  <a:pt x="3159338" y="352197"/>
                </a:cubicBezTo>
                <a:lnTo>
                  <a:pt x="3178765" y="385876"/>
                </a:lnTo>
                <a:lnTo>
                  <a:pt x="3207578" y="408584"/>
                </a:lnTo>
                <a:lnTo>
                  <a:pt x="3242861" y="416910"/>
                </a:lnTo>
                <a:close/>
                <a:moveTo>
                  <a:pt x="2473064" y="652996"/>
                </a:moveTo>
                <a:lnTo>
                  <a:pt x="2483637" y="646668"/>
                </a:lnTo>
                <a:lnTo>
                  <a:pt x="2485941" y="638629"/>
                </a:lnTo>
                <a:lnTo>
                  <a:pt x="2493858" y="634687"/>
                </a:lnTo>
                <a:lnTo>
                  <a:pt x="2499413" y="618565"/>
                </a:lnTo>
                <a:cubicBezTo>
                  <a:pt x="2499414" y="605972"/>
                  <a:pt x="2490920" y="595764"/>
                  <a:pt x="2480444" y="595764"/>
                </a:cubicBezTo>
                <a:cubicBezTo>
                  <a:pt x="2469966" y="595764"/>
                  <a:pt x="2461473" y="605972"/>
                  <a:pt x="2461474" y="618565"/>
                </a:cubicBezTo>
                <a:cubicBezTo>
                  <a:pt x="2461473" y="618733"/>
                  <a:pt x="2461475" y="618901"/>
                  <a:pt x="2461646" y="619065"/>
                </a:cubicBezTo>
                <a:lnTo>
                  <a:pt x="2458112" y="631391"/>
                </a:lnTo>
                <a:cubicBezTo>
                  <a:pt x="2458112" y="637357"/>
                  <a:pt x="2459786" y="642758"/>
                  <a:pt x="2462492" y="646668"/>
                </a:cubicBezTo>
                <a:close/>
                <a:moveTo>
                  <a:pt x="2700485" y="585890"/>
                </a:moveTo>
                <a:lnTo>
                  <a:pt x="2715980" y="575465"/>
                </a:lnTo>
                <a:lnTo>
                  <a:pt x="2726427" y="560003"/>
                </a:lnTo>
                <a:lnTo>
                  <a:pt x="2730258" y="541069"/>
                </a:lnTo>
                <a:cubicBezTo>
                  <a:pt x="2730257" y="534352"/>
                  <a:pt x="2728893" y="527954"/>
                  <a:pt x="2726427" y="522134"/>
                </a:cubicBezTo>
                <a:cubicBezTo>
                  <a:pt x="2723960" y="516315"/>
                  <a:pt x="2720390" y="511074"/>
                  <a:pt x="2715980" y="506672"/>
                </a:cubicBezTo>
                <a:cubicBezTo>
                  <a:pt x="2707158" y="497869"/>
                  <a:pt x="2694971" y="492425"/>
                  <a:pt x="2681511" y="492425"/>
                </a:cubicBezTo>
                <a:cubicBezTo>
                  <a:pt x="2674780" y="492425"/>
                  <a:pt x="2668368" y="493786"/>
                  <a:pt x="2662536" y="496248"/>
                </a:cubicBezTo>
                <a:cubicBezTo>
                  <a:pt x="2656704" y="498709"/>
                  <a:pt x="2651452" y="502271"/>
                  <a:pt x="2647041" y="506672"/>
                </a:cubicBezTo>
                <a:cubicBezTo>
                  <a:pt x="2638220" y="515475"/>
                  <a:pt x="2632764" y="527636"/>
                  <a:pt x="2632763" y="541069"/>
                </a:cubicBezTo>
                <a:cubicBezTo>
                  <a:pt x="2632763" y="547785"/>
                  <a:pt x="2634128" y="554183"/>
                  <a:pt x="2636594" y="560003"/>
                </a:cubicBezTo>
                <a:lnTo>
                  <a:pt x="2647041" y="575465"/>
                </a:lnTo>
                <a:lnTo>
                  <a:pt x="2662536" y="585890"/>
                </a:lnTo>
                <a:lnTo>
                  <a:pt x="2681510" y="589713"/>
                </a:lnTo>
                <a:close/>
                <a:moveTo>
                  <a:pt x="3103845" y="477521"/>
                </a:moveTo>
                <a:lnTo>
                  <a:pt x="3128399" y="458896"/>
                </a:lnTo>
                <a:lnTo>
                  <a:pt x="3144953" y="431272"/>
                </a:lnTo>
                <a:lnTo>
                  <a:pt x="3151023" y="397443"/>
                </a:lnTo>
                <a:cubicBezTo>
                  <a:pt x="3151023" y="385444"/>
                  <a:pt x="3148862" y="374012"/>
                  <a:pt x="3144953" y="363614"/>
                </a:cubicBezTo>
                <a:cubicBezTo>
                  <a:pt x="3141044" y="353217"/>
                  <a:pt x="3135388" y="343853"/>
                  <a:pt x="3128399" y="335990"/>
                </a:cubicBezTo>
                <a:cubicBezTo>
                  <a:pt x="3114420" y="320262"/>
                  <a:pt x="3095109" y="310535"/>
                  <a:pt x="3073778" y="310535"/>
                </a:cubicBezTo>
                <a:cubicBezTo>
                  <a:pt x="3063113" y="310535"/>
                  <a:pt x="3052953" y="312967"/>
                  <a:pt x="3043711" y="317365"/>
                </a:cubicBezTo>
                <a:cubicBezTo>
                  <a:pt x="3034470" y="321762"/>
                  <a:pt x="3026147" y="328126"/>
                  <a:pt x="3019158" y="335990"/>
                </a:cubicBezTo>
                <a:cubicBezTo>
                  <a:pt x="3005179" y="351717"/>
                  <a:pt x="2996533" y="373444"/>
                  <a:pt x="2996533" y="397443"/>
                </a:cubicBezTo>
                <a:cubicBezTo>
                  <a:pt x="2996533" y="409442"/>
                  <a:pt x="2998695" y="420874"/>
                  <a:pt x="3002604" y="431272"/>
                </a:cubicBezTo>
                <a:lnTo>
                  <a:pt x="3019158" y="458896"/>
                </a:lnTo>
                <a:lnTo>
                  <a:pt x="3043711" y="477521"/>
                </a:lnTo>
                <a:lnTo>
                  <a:pt x="3073778" y="484351"/>
                </a:lnTo>
                <a:close/>
                <a:moveTo>
                  <a:pt x="426942" y="1277470"/>
                </a:moveTo>
                <a:lnTo>
                  <a:pt x="461024" y="1265114"/>
                </a:lnTo>
                <a:lnTo>
                  <a:pt x="485986" y="1238825"/>
                </a:lnTo>
                <a:lnTo>
                  <a:pt x="497658" y="1204045"/>
                </a:lnTo>
                <a:lnTo>
                  <a:pt x="495468" y="1165227"/>
                </a:lnTo>
                <a:cubicBezTo>
                  <a:pt x="492363" y="1152108"/>
                  <a:pt x="486853" y="1139058"/>
                  <a:pt x="478841" y="1126818"/>
                </a:cubicBezTo>
                <a:cubicBezTo>
                  <a:pt x="462817" y="1102336"/>
                  <a:pt x="439821" y="1085729"/>
                  <a:pt x="415595" y="1078670"/>
                </a:cubicBezTo>
                <a:cubicBezTo>
                  <a:pt x="403482" y="1075140"/>
                  <a:pt x="391062" y="1073997"/>
                  <a:pt x="379052" y="1075450"/>
                </a:cubicBezTo>
                <a:cubicBezTo>
                  <a:pt x="367042" y="1076903"/>
                  <a:pt x="355442" y="1080952"/>
                  <a:pt x="344970" y="1087806"/>
                </a:cubicBezTo>
                <a:cubicBezTo>
                  <a:pt x="324026" y="1101515"/>
                  <a:pt x="311561" y="1123848"/>
                  <a:pt x="308336" y="1148875"/>
                </a:cubicBezTo>
                <a:cubicBezTo>
                  <a:pt x="306724" y="1161388"/>
                  <a:pt x="307422" y="1174575"/>
                  <a:pt x="310526" y="1187694"/>
                </a:cubicBezTo>
                <a:cubicBezTo>
                  <a:pt x="313631" y="1200811"/>
                  <a:pt x="319141" y="1213862"/>
                  <a:pt x="327153" y="1226103"/>
                </a:cubicBezTo>
                <a:lnTo>
                  <a:pt x="355700" y="1256710"/>
                </a:lnTo>
                <a:lnTo>
                  <a:pt x="390399" y="1274250"/>
                </a:lnTo>
                <a:close/>
                <a:moveTo>
                  <a:pt x="1234411" y="1041067"/>
                </a:moveTo>
                <a:lnTo>
                  <a:pt x="1239791" y="1029982"/>
                </a:lnTo>
                <a:cubicBezTo>
                  <a:pt x="1239914" y="1025229"/>
                  <a:pt x="1238357" y="1019793"/>
                  <a:pt x="1235089" y="1014801"/>
                </a:cubicBezTo>
                <a:lnTo>
                  <a:pt x="1225382" y="1006423"/>
                </a:lnTo>
                <a:cubicBezTo>
                  <a:pt x="1225435" y="1006192"/>
                  <a:pt x="1225345" y="1006051"/>
                  <a:pt x="1225252" y="1005911"/>
                </a:cubicBezTo>
                <a:cubicBezTo>
                  <a:pt x="1218356" y="995374"/>
                  <a:pt x="1205660" y="991484"/>
                  <a:pt x="1196893" y="997222"/>
                </a:cubicBezTo>
                <a:cubicBezTo>
                  <a:pt x="1188127" y="1002959"/>
                  <a:pt x="1186611" y="1016152"/>
                  <a:pt x="1193508" y="1026688"/>
                </a:cubicBezTo>
                <a:lnTo>
                  <a:pt x="1206985" y="1037135"/>
                </a:lnTo>
                <a:lnTo>
                  <a:pt x="1215769" y="1036098"/>
                </a:lnTo>
                <a:lnTo>
                  <a:pt x="1222099" y="1041562"/>
                </a:lnTo>
                <a:close/>
                <a:moveTo>
                  <a:pt x="1007376" y="1109467"/>
                </a:moveTo>
                <a:lnTo>
                  <a:pt x="1025346" y="1102274"/>
                </a:lnTo>
                <a:lnTo>
                  <a:pt x="1039128" y="1088684"/>
                </a:lnTo>
                <a:lnTo>
                  <a:pt x="1046383" y="1071475"/>
                </a:lnTo>
                <a:lnTo>
                  <a:pt x="1046656" y="1052817"/>
                </a:lnTo>
                <a:cubicBezTo>
                  <a:pt x="1045533" y="1046596"/>
                  <a:pt x="1043171" y="1040496"/>
                  <a:pt x="1039493" y="1034876"/>
                </a:cubicBezTo>
                <a:cubicBezTo>
                  <a:pt x="1032135" y="1023638"/>
                  <a:pt x="1020910" y="1016450"/>
                  <a:pt x="1008709" y="1013916"/>
                </a:cubicBezTo>
                <a:cubicBezTo>
                  <a:pt x="1002608" y="1012649"/>
                  <a:pt x="996263" y="1012545"/>
                  <a:pt x="990035" y="1013680"/>
                </a:cubicBezTo>
                <a:cubicBezTo>
                  <a:pt x="983807" y="1014814"/>
                  <a:pt x="977697" y="1017186"/>
                  <a:pt x="972065" y="1020873"/>
                </a:cubicBezTo>
                <a:cubicBezTo>
                  <a:pt x="960803" y="1028244"/>
                  <a:pt x="953587" y="1039473"/>
                  <a:pt x="951027" y="1051670"/>
                </a:cubicBezTo>
                <a:cubicBezTo>
                  <a:pt x="949748" y="1057769"/>
                  <a:pt x="949631" y="1064109"/>
                  <a:pt x="950754" y="1070329"/>
                </a:cubicBezTo>
                <a:cubicBezTo>
                  <a:pt x="951878" y="1076549"/>
                  <a:pt x="954240" y="1082649"/>
                  <a:pt x="957918" y="1088270"/>
                </a:cubicBezTo>
                <a:lnTo>
                  <a:pt x="971493" y="1102014"/>
                </a:lnTo>
                <a:lnTo>
                  <a:pt x="988702" y="1109230"/>
                </a:lnTo>
                <a:close/>
                <a:moveTo>
                  <a:pt x="2814540" y="576223"/>
                </a:moveTo>
                <a:lnTo>
                  <a:pt x="2830512" y="561916"/>
                </a:lnTo>
                <a:cubicBezTo>
                  <a:pt x="2835058" y="555876"/>
                  <a:pt x="2838737" y="548683"/>
                  <a:pt x="2841280" y="540696"/>
                </a:cubicBezTo>
                <a:cubicBezTo>
                  <a:pt x="2843822" y="532709"/>
                  <a:pt x="2845229" y="523928"/>
                  <a:pt x="2845228" y="514710"/>
                </a:cubicBezTo>
                <a:cubicBezTo>
                  <a:pt x="2845229" y="505493"/>
                  <a:pt x="2843823" y="496712"/>
                  <a:pt x="2841280" y="488725"/>
                </a:cubicBezTo>
                <a:cubicBezTo>
                  <a:pt x="2838737" y="480738"/>
                  <a:pt x="2835058" y="473545"/>
                  <a:pt x="2830512" y="467505"/>
                </a:cubicBezTo>
                <a:cubicBezTo>
                  <a:pt x="2821419" y="455424"/>
                  <a:pt x="2808857" y="447951"/>
                  <a:pt x="2794982" y="447952"/>
                </a:cubicBezTo>
                <a:cubicBezTo>
                  <a:pt x="2788044" y="447952"/>
                  <a:pt x="2781434" y="449820"/>
                  <a:pt x="2775423" y="453198"/>
                </a:cubicBezTo>
                <a:cubicBezTo>
                  <a:pt x="2757388" y="463332"/>
                  <a:pt x="2744735" y="487058"/>
                  <a:pt x="2744735" y="514711"/>
                </a:cubicBezTo>
                <a:lnTo>
                  <a:pt x="2748683" y="540696"/>
                </a:lnTo>
                <a:lnTo>
                  <a:pt x="2759452" y="561916"/>
                </a:lnTo>
                <a:lnTo>
                  <a:pt x="2775423" y="576223"/>
                </a:lnTo>
                <a:lnTo>
                  <a:pt x="2794982" y="581470"/>
                </a:lnTo>
                <a:close/>
                <a:moveTo>
                  <a:pt x="2949835" y="538042"/>
                </a:moveTo>
                <a:lnTo>
                  <a:pt x="2970004" y="522357"/>
                </a:lnTo>
                <a:lnTo>
                  <a:pt x="2983602" y="499093"/>
                </a:lnTo>
                <a:lnTo>
                  <a:pt x="2988589" y="470605"/>
                </a:lnTo>
                <a:cubicBezTo>
                  <a:pt x="2988588" y="460499"/>
                  <a:pt x="2986813" y="450872"/>
                  <a:pt x="2983602" y="442116"/>
                </a:cubicBezTo>
                <a:cubicBezTo>
                  <a:pt x="2980391" y="433360"/>
                  <a:pt x="2975745" y="425474"/>
                  <a:pt x="2970004" y="418852"/>
                </a:cubicBezTo>
                <a:cubicBezTo>
                  <a:pt x="2958522" y="405608"/>
                  <a:pt x="2942659" y="397416"/>
                  <a:pt x="2925137" y="397416"/>
                </a:cubicBezTo>
                <a:cubicBezTo>
                  <a:pt x="2916375" y="397415"/>
                  <a:pt x="2908029" y="399464"/>
                  <a:pt x="2900438" y="403167"/>
                </a:cubicBezTo>
                <a:cubicBezTo>
                  <a:pt x="2892847" y="406871"/>
                  <a:pt x="2886010" y="412230"/>
                  <a:pt x="2880269" y="418852"/>
                </a:cubicBezTo>
                <a:cubicBezTo>
                  <a:pt x="2868786" y="432097"/>
                  <a:pt x="2861684" y="450394"/>
                  <a:pt x="2861685" y="470605"/>
                </a:cubicBezTo>
                <a:cubicBezTo>
                  <a:pt x="2861685" y="480710"/>
                  <a:pt x="2863460" y="490337"/>
                  <a:pt x="2866671" y="499093"/>
                </a:cubicBezTo>
                <a:lnTo>
                  <a:pt x="2880269" y="522357"/>
                </a:lnTo>
                <a:lnTo>
                  <a:pt x="2900438" y="538042"/>
                </a:lnTo>
                <a:lnTo>
                  <a:pt x="2925137" y="543794"/>
                </a:lnTo>
                <a:close/>
                <a:moveTo>
                  <a:pt x="610534" y="1239695"/>
                </a:moveTo>
                <a:lnTo>
                  <a:pt x="639431" y="1228944"/>
                </a:lnTo>
                <a:lnTo>
                  <a:pt x="660848" y="1206762"/>
                </a:lnTo>
                <a:lnTo>
                  <a:pt x="671192" y="1177732"/>
                </a:lnTo>
                <a:lnTo>
                  <a:pt x="669914" y="1145553"/>
                </a:lnTo>
                <a:cubicBezTo>
                  <a:pt x="667490" y="1134712"/>
                  <a:pt x="663038" y="1123963"/>
                  <a:pt x="656467" y="1113924"/>
                </a:cubicBezTo>
                <a:cubicBezTo>
                  <a:pt x="643324" y="1093844"/>
                  <a:pt x="624191" y="1080399"/>
                  <a:pt x="603882" y="1074896"/>
                </a:cubicBezTo>
                <a:cubicBezTo>
                  <a:pt x="593727" y="1072144"/>
                  <a:pt x="583278" y="1071377"/>
                  <a:pt x="573138" y="1072759"/>
                </a:cubicBezTo>
                <a:cubicBezTo>
                  <a:pt x="562997" y="1074141"/>
                  <a:pt x="553164" y="1077670"/>
                  <a:pt x="544240" y="1083511"/>
                </a:cubicBezTo>
                <a:cubicBezTo>
                  <a:pt x="526393" y="1095193"/>
                  <a:pt x="515562" y="1113907"/>
                  <a:pt x="512479" y="1134722"/>
                </a:cubicBezTo>
                <a:cubicBezTo>
                  <a:pt x="510938" y="1145129"/>
                  <a:pt x="511333" y="1156061"/>
                  <a:pt x="513757" y="1166901"/>
                </a:cubicBezTo>
                <a:cubicBezTo>
                  <a:pt x="516181" y="1177742"/>
                  <a:pt x="520633" y="1188491"/>
                  <a:pt x="527204" y="1198531"/>
                </a:cubicBezTo>
                <a:lnTo>
                  <a:pt x="550810" y="1223511"/>
                </a:lnTo>
                <a:lnTo>
                  <a:pt x="579789" y="1237558"/>
                </a:lnTo>
                <a:close/>
                <a:moveTo>
                  <a:pt x="906651" y="1163841"/>
                </a:moveTo>
                <a:lnTo>
                  <a:pt x="925889" y="1157520"/>
                </a:lnTo>
                <a:lnTo>
                  <a:pt x="939380" y="1142418"/>
                </a:lnTo>
                <a:lnTo>
                  <a:pt x="944908" y="1121701"/>
                </a:lnTo>
                <a:lnTo>
                  <a:pt x="942297" y="1098048"/>
                </a:lnTo>
                <a:lnTo>
                  <a:pt x="931370" y="1074144"/>
                </a:lnTo>
                <a:cubicBezTo>
                  <a:pt x="916226" y="1051007"/>
                  <a:pt x="892645" y="1038085"/>
                  <a:pt x="872005" y="1039482"/>
                </a:cubicBezTo>
                <a:cubicBezTo>
                  <a:pt x="865126" y="1039948"/>
                  <a:pt x="858572" y="1042005"/>
                  <a:pt x="852767" y="1045805"/>
                </a:cubicBezTo>
                <a:cubicBezTo>
                  <a:pt x="841157" y="1053403"/>
                  <a:pt x="834739" y="1066535"/>
                  <a:pt x="833747" y="1081623"/>
                </a:cubicBezTo>
                <a:cubicBezTo>
                  <a:pt x="833252" y="1089166"/>
                  <a:pt x="834113" y="1097199"/>
                  <a:pt x="836359" y="1105275"/>
                </a:cubicBezTo>
                <a:cubicBezTo>
                  <a:pt x="838605" y="1113350"/>
                  <a:pt x="842238" y="1121467"/>
                  <a:pt x="847286" y="1129179"/>
                </a:cubicBezTo>
                <a:cubicBezTo>
                  <a:pt x="852334" y="1136892"/>
                  <a:pt x="858320" y="1143469"/>
                  <a:pt x="864821" y="1148759"/>
                </a:cubicBezTo>
                <a:cubicBezTo>
                  <a:pt x="871323" y="1154049"/>
                  <a:pt x="878340" y="1158053"/>
                  <a:pt x="885452" y="1160617"/>
                </a:cubicBezTo>
                <a:close/>
                <a:moveTo>
                  <a:pt x="772539" y="1205989"/>
                </a:moveTo>
                <a:lnTo>
                  <a:pt x="796354" y="1197276"/>
                </a:lnTo>
                <a:lnTo>
                  <a:pt x="813870" y="1178937"/>
                </a:lnTo>
                <a:lnTo>
                  <a:pt x="822155" y="1154767"/>
                </a:lnTo>
                <a:lnTo>
                  <a:pt x="820792" y="1127855"/>
                </a:lnTo>
                <a:cubicBezTo>
                  <a:pt x="818684" y="1118771"/>
                  <a:pt x="814897" y="1109744"/>
                  <a:pt x="809363" y="1101289"/>
                </a:cubicBezTo>
                <a:cubicBezTo>
                  <a:pt x="798295" y="1084377"/>
                  <a:pt x="782332" y="1072958"/>
                  <a:pt x="765470" y="1068164"/>
                </a:cubicBezTo>
                <a:cubicBezTo>
                  <a:pt x="757040" y="1065768"/>
                  <a:pt x="748385" y="1065028"/>
                  <a:pt x="740005" y="1066086"/>
                </a:cubicBezTo>
                <a:cubicBezTo>
                  <a:pt x="731626" y="1067145"/>
                  <a:pt x="723520" y="1070001"/>
                  <a:pt x="716190" y="1074801"/>
                </a:cubicBezTo>
                <a:cubicBezTo>
                  <a:pt x="701529" y="1084397"/>
                  <a:pt x="692743" y="1099938"/>
                  <a:pt x="690389" y="1117308"/>
                </a:cubicBezTo>
                <a:cubicBezTo>
                  <a:pt x="689212" y="1125993"/>
                  <a:pt x="689643" y="1135135"/>
                  <a:pt x="691752" y="1144220"/>
                </a:cubicBezTo>
                <a:cubicBezTo>
                  <a:pt x="693860" y="1153305"/>
                  <a:pt x="697648" y="1162332"/>
                  <a:pt x="703181" y="1170788"/>
                </a:cubicBezTo>
                <a:lnTo>
                  <a:pt x="722956" y="1191893"/>
                </a:lnTo>
                <a:lnTo>
                  <a:pt x="747074" y="1203911"/>
                </a:lnTo>
                <a:close/>
                <a:moveTo>
                  <a:pt x="2560034" y="697896"/>
                </a:moveTo>
                <a:lnTo>
                  <a:pt x="2570606" y="691568"/>
                </a:lnTo>
                <a:lnTo>
                  <a:pt x="2574986" y="676291"/>
                </a:lnTo>
                <a:cubicBezTo>
                  <a:pt x="2574985" y="664359"/>
                  <a:pt x="2568292" y="654686"/>
                  <a:pt x="2560034" y="654686"/>
                </a:cubicBezTo>
                <a:cubicBezTo>
                  <a:pt x="2557945" y="654686"/>
                  <a:pt x="2555955" y="655305"/>
                  <a:pt x="2554956" y="657725"/>
                </a:cubicBezTo>
                <a:lnTo>
                  <a:pt x="2560109" y="640292"/>
                </a:lnTo>
                <a:cubicBezTo>
                  <a:pt x="2560110" y="623674"/>
                  <a:pt x="2550496" y="610203"/>
                  <a:pt x="2538636" y="610203"/>
                </a:cubicBezTo>
                <a:cubicBezTo>
                  <a:pt x="2528519" y="610203"/>
                  <a:pt x="2520037" y="620005"/>
                  <a:pt x="2519186" y="633445"/>
                </a:cubicBezTo>
                <a:cubicBezTo>
                  <a:pt x="2512038" y="634310"/>
                  <a:pt x="2506926" y="643013"/>
                  <a:pt x="2506926" y="653439"/>
                </a:cubicBezTo>
                <a:cubicBezTo>
                  <a:pt x="2506926" y="659405"/>
                  <a:pt x="2508600" y="664807"/>
                  <a:pt x="2511305" y="668716"/>
                </a:cubicBezTo>
                <a:lnTo>
                  <a:pt x="2521878" y="675045"/>
                </a:lnTo>
                <a:lnTo>
                  <a:pt x="2532451" y="668717"/>
                </a:lnTo>
                <a:lnTo>
                  <a:pt x="2532924" y="667067"/>
                </a:lnTo>
                <a:lnTo>
                  <a:pt x="2538636" y="670381"/>
                </a:lnTo>
                <a:lnTo>
                  <a:pt x="2548401" y="664714"/>
                </a:lnTo>
                <a:lnTo>
                  <a:pt x="2545082" y="676291"/>
                </a:lnTo>
                <a:cubicBezTo>
                  <a:pt x="2545082" y="682257"/>
                  <a:pt x="2546755" y="687658"/>
                  <a:pt x="2549461" y="691568"/>
                </a:cubicBezTo>
                <a:close/>
                <a:moveTo>
                  <a:pt x="1186232" y="1126264"/>
                </a:moveTo>
                <a:lnTo>
                  <a:pt x="1191613" y="1115179"/>
                </a:lnTo>
                <a:cubicBezTo>
                  <a:pt x="1191736" y="1110426"/>
                  <a:pt x="1190178" y="1104990"/>
                  <a:pt x="1186911" y="1099999"/>
                </a:cubicBezTo>
                <a:lnTo>
                  <a:pt x="1177793" y="1092130"/>
                </a:lnTo>
                <a:lnTo>
                  <a:pt x="1189067" y="1091523"/>
                </a:lnTo>
                <a:lnTo>
                  <a:pt x="1192032" y="1085622"/>
                </a:lnTo>
                <a:lnTo>
                  <a:pt x="1193331" y="1086744"/>
                </a:lnTo>
                <a:lnTo>
                  <a:pt x="1205643" y="1086248"/>
                </a:lnTo>
                <a:lnTo>
                  <a:pt x="1211024" y="1075162"/>
                </a:lnTo>
                <a:cubicBezTo>
                  <a:pt x="1211146" y="1070410"/>
                  <a:pt x="1209588" y="1064974"/>
                  <a:pt x="1206321" y="1059982"/>
                </a:cubicBezTo>
                <a:cubicBezTo>
                  <a:pt x="1200611" y="1051258"/>
                  <a:pt x="1191568" y="1046776"/>
                  <a:pt x="1185113" y="1049967"/>
                </a:cubicBezTo>
                <a:cubicBezTo>
                  <a:pt x="1177041" y="1039188"/>
                  <a:pt x="1164576" y="1035632"/>
                  <a:pt x="1156111" y="1041172"/>
                </a:cubicBezTo>
                <a:cubicBezTo>
                  <a:pt x="1146187" y="1047667"/>
                  <a:pt x="1145521" y="1064204"/>
                  <a:pt x="1154622" y="1078108"/>
                </a:cubicBezTo>
                <a:lnTo>
                  <a:pt x="1168481" y="1089872"/>
                </a:lnTo>
                <a:cubicBezTo>
                  <a:pt x="1166320" y="1088394"/>
                  <a:pt x="1164316" y="1088966"/>
                  <a:pt x="1162568" y="1090110"/>
                </a:cubicBezTo>
                <a:cubicBezTo>
                  <a:pt x="1155659" y="1094633"/>
                  <a:pt x="1155356" y="1106392"/>
                  <a:pt x="1161890" y="1116376"/>
                </a:cubicBezTo>
                <a:lnTo>
                  <a:pt x="1173921" y="1126759"/>
                </a:lnTo>
                <a:close/>
                <a:moveTo>
                  <a:pt x="2682595" y="697315"/>
                </a:moveTo>
                <a:lnTo>
                  <a:pt x="2705374" y="685523"/>
                </a:lnTo>
                <a:lnTo>
                  <a:pt x="2714809" y="657055"/>
                </a:lnTo>
                <a:cubicBezTo>
                  <a:pt x="2714810" y="634820"/>
                  <a:pt x="2700387" y="616795"/>
                  <a:pt x="2682594" y="616794"/>
                </a:cubicBezTo>
                <a:cubicBezTo>
                  <a:pt x="2664802" y="616794"/>
                  <a:pt x="2650378" y="634820"/>
                  <a:pt x="2650380" y="657055"/>
                </a:cubicBezTo>
                <a:cubicBezTo>
                  <a:pt x="2650380" y="668172"/>
                  <a:pt x="2653985" y="678237"/>
                  <a:pt x="2659815" y="685523"/>
                </a:cubicBezTo>
                <a:close/>
                <a:moveTo>
                  <a:pt x="2624019" y="726251"/>
                </a:moveTo>
                <a:lnTo>
                  <a:pt x="2634592" y="719923"/>
                </a:lnTo>
                <a:lnTo>
                  <a:pt x="2638971" y="704646"/>
                </a:lnTo>
                <a:cubicBezTo>
                  <a:pt x="2638971" y="692714"/>
                  <a:pt x="2632277" y="683041"/>
                  <a:pt x="2624019" y="683041"/>
                </a:cubicBezTo>
                <a:cubicBezTo>
                  <a:pt x="2623702" y="683041"/>
                  <a:pt x="2623386" y="683055"/>
                  <a:pt x="2623119" y="683580"/>
                </a:cubicBezTo>
                <a:lnTo>
                  <a:pt x="2619763" y="681572"/>
                </a:lnTo>
                <a:lnTo>
                  <a:pt x="2626120" y="678063"/>
                </a:lnTo>
                <a:lnTo>
                  <a:pt x="2633824" y="653285"/>
                </a:lnTo>
                <a:cubicBezTo>
                  <a:pt x="2633825" y="633932"/>
                  <a:pt x="2622048" y="618243"/>
                  <a:pt x="2607519" y="618243"/>
                </a:cubicBezTo>
                <a:cubicBezTo>
                  <a:pt x="2592992" y="618243"/>
                  <a:pt x="2581214" y="633932"/>
                  <a:pt x="2581215" y="653285"/>
                </a:cubicBezTo>
                <a:cubicBezTo>
                  <a:pt x="2581215" y="662961"/>
                  <a:pt x="2584160" y="671722"/>
                  <a:pt x="2588920" y="678063"/>
                </a:cubicBezTo>
                <a:lnTo>
                  <a:pt x="2604112" y="686447"/>
                </a:lnTo>
                <a:lnTo>
                  <a:pt x="2600121" y="700370"/>
                </a:lnTo>
                <a:cubicBezTo>
                  <a:pt x="2600121" y="706336"/>
                  <a:pt x="2601795" y="711737"/>
                  <a:pt x="2604500" y="715647"/>
                </a:cubicBezTo>
                <a:lnTo>
                  <a:pt x="2615073" y="721975"/>
                </a:lnTo>
                <a:lnTo>
                  <a:pt x="2615974" y="721436"/>
                </a:lnTo>
                <a:close/>
                <a:moveTo>
                  <a:pt x="1083367" y="1192899"/>
                </a:moveTo>
                <a:lnTo>
                  <a:pt x="1095969" y="1170557"/>
                </a:lnTo>
                <a:cubicBezTo>
                  <a:pt x="1096857" y="1161268"/>
                  <a:pt x="1094361" y="1150872"/>
                  <a:pt x="1088273" y="1141571"/>
                </a:cubicBezTo>
                <a:cubicBezTo>
                  <a:pt x="1076097" y="1122965"/>
                  <a:pt x="1054157" y="1115782"/>
                  <a:pt x="1039270" y="1125526"/>
                </a:cubicBezTo>
                <a:cubicBezTo>
                  <a:pt x="1024383" y="1135271"/>
                  <a:pt x="1022187" y="1158252"/>
                  <a:pt x="1034364" y="1176855"/>
                </a:cubicBezTo>
                <a:lnTo>
                  <a:pt x="1057849" y="1195507"/>
                </a:lnTo>
                <a:close/>
                <a:moveTo>
                  <a:pt x="2777751" y="696059"/>
                </a:moveTo>
                <a:lnTo>
                  <a:pt x="2805580" y="684004"/>
                </a:lnTo>
                <a:lnTo>
                  <a:pt x="2817107" y="654901"/>
                </a:lnTo>
                <a:cubicBezTo>
                  <a:pt x="2817107" y="632170"/>
                  <a:pt x="2799487" y="613743"/>
                  <a:pt x="2777751" y="613743"/>
                </a:cubicBezTo>
                <a:cubicBezTo>
                  <a:pt x="2756015" y="613743"/>
                  <a:pt x="2738395" y="632170"/>
                  <a:pt x="2738395" y="654901"/>
                </a:cubicBezTo>
                <a:cubicBezTo>
                  <a:pt x="2738394" y="666266"/>
                  <a:pt x="2742800" y="676556"/>
                  <a:pt x="2749922" y="684004"/>
                </a:cubicBezTo>
                <a:close/>
                <a:moveTo>
                  <a:pt x="1148224" y="1185031"/>
                </a:moveTo>
                <a:lnTo>
                  <a:pt x="1152319" y="1176596"/>
                </a:lnTo>
                <a:lnTo>
                  <a:pt x="1153368" y="1176553"/>
                </a:lnTo>
                <a:lnTo>
                  <a:pt x="1158749" y="1165468"/>
                </a:lnTo>
                <a:cubicBezTo>
                  <a:pt x="1158871" y="1160716"/>
                  <a:pt x="1157313" y="1155280"/>
                  <a:pt x="1154046" y="1150288"/>
                </a:cubicBezTo>
                <a:lnTo>
                  <a:pt x="1143082" y="1140824"/>
                </a:lnTo>
                <a:lnTo>
                  <a:pt x="1151202" y="1125489"/>
                </a:lnTo>
                <a:cubicBezTo>
                  <a:pt x="1151712" y="1117577"/>
                  <a:pt x="1149378" y="1108634"/>
                  <a:pt x="1144079" y="1100538"/>
                </a:cubicBezTo>
                <a:cubicBezTo>
                  <a:pt x="1133481" y="1084344"/>
                  <a:pt x="1115034" y="1077668"/>
                  <a:pt x="1102879" y="1085623"/>
                </a:cubicBezTo>
                <a:cubicBezTo>
                  <a:pt x="1090723" y="1093580"/>
                  <a:pt x="1089461" y="1113157"/>
                  <a:pt x="1100060" y="1129349"/>
                </a:cubicBezTo>
                <a:lnTo>
                  <a:pt x="1120076" y="1145862"/>
                </a:lnTo>
                <a:lnTo>
                  <a:pt x="1127317" y="1145317"/>
                </a:lnTo>
                <a:lnTo>
                  <a:pt x="1125608" y="1148835"/>
                </a:lnTo>
                <a:cubicBezTo>
                  <a:pt x="1125098" y="1148542"/>
                  <a:pt x="1124825" y="1148703"/>
                  <a:pt x="1124560" y="1148876"/>
                </a:cubicBezTo>
                <a:cubicBezTo>
                  <a:pt x="1117651" y="1153399"/>
                  <a:pt x="1117347" y="1165158"/>
                  <a:pt x="1123882" y="1175142"/>
                </a:cubicBezTo>
                <a:lnTo>
                  <a:pt x="1135912" y="1185526"/>
                </a:lnTo>
                <a:close/>
                <a:moveTo>
                  <a:pt x="1003061" y="1243961"/>
                </a:moveTo>
                <a:lnTo>
                  <a:pt x="1019744" y="1218633"/>
                </a:lnTo>
                <a:cubicBezTo>
                  <a:pt x="1021624" y="1208501"/>
                  <a:pt x="1019675" y="1197479"/>
                  <a:pt x="1013450" y="1187970"/>
                </a:cubicBezTo>
                <a:cubicBezTo>
                  <a:pt x="1001002" y="1168951"/>
                  <a:pt x="976167" y="1163182"/>
                  <a:pt x="957981" y="1175086"/>
                </a:cubicBezTo>
                <a:cubicBezTo>
                  <a:pt x="939794" y="1186990"/>
                  <a:pt x="935143" y="1212058"/>
                  <a:pt x="947592" y="1231077"/>
                </a:cubicBezTo>
                <a:lnTo>
                  <a:pt x="973175" y="1249115"/>
                </a:lnTo>
                <a:close/>
                <a:moveTo>
                  <a:pt x="3467737" y="511082"/>
                </a:moveTo>
                <a:lnTo>
                  <a:pt x="3496550" y="488375"/>
                </a:lnTo>
                <a:lnTo>
                  <a:pt x="3515977" y="454696"/>
                </a:lnTo>
                <a:lnTo>
                  <a:pt x="3523100" y="413453"/>
                </a:lnTo>
                <a:cubicBezTo>
                  <a:pt x="3523100" y="398823"/>
                  <a:pt x="3520563" y="384886"/>
                  <a:pt x="3515977" y="372210"/>
                </a:cubicBezTo>
                <a:cubicBezTo>
                  <a:pt x="3511390" y="359534"/>
                  <a:pt x="3504752" y="348118"/>
                  <a:pt x="3496550" y="338531"/>
                </a:cubicBezTo>
                <a:cubicBezTo>
                  <a:pt x="3480146" y="319357"/>
                  <a:pt x="3457485" y="307497"/>
                  <a:pt x="3432454" y="307497"/>
                </a:cubicBezTo>
                <a:cubicBezTo>
                  <a:pt x="3419938" y="307497"/>
                  <a:pt x="3408015" y="310462"/>
                  <a:pt x="3397171" y="315824"/>
                </a:cubicBezTo>
                <a:cubicBezTo>
                  <a:pt x="3386326" y="321185"/>
                  <a:pt x="3376560" y="328944"/>
                  <a:pt x="3368358" y="338531"/>
                </a:cubicBezTo>
                <a:cubicBezTo>
                  <a:pt x="3351954" y="357705"/>
                  <a:pt x="3341808" y="384194"/>
                  <a:pt x="3341808" y="413453"/>
                </a:cubicBezTo>
                <a:cubicBezTo>
                  <a:pt x="3341808" y="428082"/>
                  <a:pt x="3344345" y="442019"/>
                  <a:pt x="3348931" y="454696"/>
                </a:cubicBezTo>
                <a:lnTo>
                  <a:pt x="3368359" y="488375"/>
                </a:lnTo>
                <a:lnTo>
                  <a:pt x="3397171" y="511083"/>
                </a:lnTo>
                <a:lnTo>
                  <a:pt x="3432454" y="519409"/>
                </a:lnTo>
                <a:close/>
                <a:moveTo>
                  <a:pt x="2662657" y="755495"/>
                </a:moveTo>
                <a:lnTo>
                  <a:pt x="2673230" y="749167"/>
                </a:lnTo>
                <a:lnTo>
                  <a:pt x="2675534" y="741128"/>
                </a:lnTo>
                <a:lnTo>
                  <a:pt x="2683450" y="737187"/>
                </a:lnTo>
                <a:lnTo>
                  <a:pt x="2689006" y="721065"/>
                </a:lnTo>
                <a:cubicBezTo>
                  <a:pt x="2689006" y="708472"/>
                  <a:pt x="2680513" y="698264"/>
                  <a:pt x="2670036" y="698264"/>
                </a:cubicBezTo>
                <a:cubicBezTo>
                  <a:pt x="2659559" y="698264"/>
                  <a:pt x="2651066" y="708472"/>
                  <a:pt x="2651066" y="721065"/>
                </a:cubicBezTo>
                <a:cubicBezTo>
                  <a:pt x="2651066" y="721233"/>
                  <a:pt x="2651068" y="721400"/>
                  <a:pt x="2651238" y="721564"/>
                </a:cubicBezTo>
                <a:lnTo>
                  <a:pt x="2647705" y="733890"/>
                </a:lnTo>
                <a:cubicBezTo>
                  <a:pt x="2647705" y="739856"/>
                  <a:pt x="2649379" y="745257"/>
                  <a:pt x="2652085" y="749167"/>
                </a:cubicBezTo>
                <a:close/>
                <a:moveTo>
                  <a:pt x="2890078" y="688389"/>
                </a:moveTo>
                <a:lnTo>
                  <a:pt x="2905573" y="677964"/>
                </a:lnTo>
                <a:lnTo>
                  <a:pt x="2916020" y="662502"/>
                </a:lnTo>
                <a:lnTo>
                  <a:pt x="2919851" y="643568"/>
                </a:lnTo>
                <a:cubicBezTo>
                  <a:pt x="2919850" y="636851"/>
                  <a:pt x="2918486" y="630453"/>
                  <a:pt x="2916020" y="624633"/>
                </a:cubicBezTo>
                <a:cubicBezTo>
                  <a:pt x="2913553" y="618814"/>
                  <a:pt x="2909983" y="613573"/>
                  <a:pt x="2905573" y="609171"/>
                </a:cubicBezTo>
                <a:cubicBezTo>
                  <a:pt x="2896750" y="600368"/>
                  <a:pt x="2884564" y="594924"/>
                  <a:pt x="2871104" y="594924"/>
                </a:cubicBezTo>
                <a:cubicBezTo>
                  <a:pt x="2864372" y="594924"/>
                  <a:pt x="2857961" y="596285"/>
                  <a:pt x="2852129" y="598747"/>
                </a:cubicBezTo>
                <a:cubicBezTo>
                  <a:pt x="2846297" y="601208"/>
                  <a:pt x="2841045" y="604770"/>
                  <a:pt x="2836634" y="609171"/>
                </a:cubicBezTo>
                <a:cubicBezTo>
                  <a:pt x="2827813" y="617974"/>
                  <a:pt x="2822357" y="630135"/>
                  <a:pt x="2822356" y="643568"/>
                </a:cubicBezTo>
                <a:cubicBezTo>
                  <a:pt x="2822356" y="650284"/>
                  <a:pt x="2823721" y="656682"/>
                  <a:pt x="2826187" y="662502"/>
                </a:cubicBezTo>
                <a:lnTo>
                  <a:pt x="2836634" y="677964"/>
                </a:lnTo>
                <a:lnTo>
                  <a:pt x="2852129" y="688389"/>
                </a:lnTo>
                <a:lnTo>
                  <a:pt x="2871103" y="692212"/>
                </a:lnTo>
                <a:close/>
                <a:moveTo>
                  <a:pt x="3293439" y="580020"/>
                </a:moveTo>
                <a:lnTo>
                  <a:pt x="3317992" y="561395"/>
                </a:lnTo>
                <a:lnTo>
                  <a:pt x="3334546" y="533771"/>
                </a:lnTo>
                <a:lnTo>
                  <a:pt x="3340617" y="499942"/>
                </a:lnTo>
                <a:cubicBezTo>
                  <a:pt x="3340616" y="487943"/>
                  <a:pt x="3338455" y="476511"/>
                  <a:pt x="3334546" y="466113"/>
                </a:cubicBezTo>
                <a:cubicBezTo>
                  <a:pt x="3330637" y="455716"/>
                  <a:pt x="3324981" y="446352"/>
                  <a:pt x="3317992" y="438489"/>
                </a:cubicBezTo>
                <a:cubicBezTo>
                  <a:pt x="3304013" y="422761"/>
                  <a:pt x="3284702" y="413034"/>
                  <a:pt x="3263371" y="413034"/>
                </a:cubicBezTo>
                <a:cubicBezTo>
                  <a:pt x="3252706" y="413034"/>
                  <a:pt x="3242546" y="415466"/>
                  <a:pt x="3233304" y="419864"/>
                </a:cubicBezTo>
                <a:cubicBezTo>
                  <a:pt x="3224063" y="424261"/>
                  <a:pt x="3215740" y="430625"/>
                  <a:pt x="3208751" y="438489"/>
                </a:cubicBezTo>
                <a:cubicBezTo>
                  <a:pt x="3194772" y="454216"/>
                  <a:pt x="3186126" y="475943"/>
                  <a:pt x="3186126" y="499942"/>
                </a:cubicBezTo>
                <a:cubicBezTo>
                  <a:pt x="3186126" y="511941"/>
                  <a:pt x="3188288" y="523373"/>
                  <a:pt x="3192197" y="533771"/>
                </a:cubicBezTo>
                <a:lnTo>
                  <a:pt x="3208751" y="561395"/>
                </a:lnTo>
                <a:lnTo>
                  <a:pt x="3233304" y="580020"/>
                </a:lnTo>
                <a:lnTo>
                  <a:pt x="3263371" y="586850"/>
                </a:lnTo>
                <a:close/>
                <a:moveTo>
                  <a:pt x="324443" y="1467062"/>
                </a:moveTo>
                <a:lnTo>
                  <a:pt x="358525" y="1454707"/>
                </a:lnTo>
                <a:lnTo>
                  <a:pt x="383486" y="1428418"/>
                </a:lnTo>
                <a:lnTo>
                  <a:pt x="395158" y="1393638"/>
                </a:lnTo>
                <a:lnTo>
                  <a:pt x="392969" y="1354819"/>
                </a:lnTo>
                <a:cubicBezTo>
                  <a:pt x="389864" y="1341700"/>
                  <a:pt x="384353" y="1328650"/>
                  <a:pt x="376342" y="1316410"/>
                </a:cubicBezTo>
                <a:cubicBezTo>
                  <a:pt x="360318" y="1291929"/>
                  <a:pt x="337322" y="1275322"/>
                  <a:pt x="313096" y="1268263"/>
                </a:cubicBezTo>
                <a:cubicBezTo>
                  <a:pt x="300983" y="1264733"/>
                  <a:pt x="288562" y="1263590"/>
                  <a:pt x="276552" y="1265043"/>
                </a:cubicBezTo>
                <a:cubicBezTo>
                  <a:pt x="264542" y="1266496"/>
                  <a:pt x="252943" y="1270544"/>
                  <a:pt x="242470" y="1277399"/>
                </a:cubicBezTo>
                <a:cubicBezTo>
                  <a:pt x="221527" y="1291107"/>
                  <a:pt x="209061" y="1313441"/>
                  <a:pt x="205837" y="1338468"/>
                </a:cubicBezTo>
                <a:cubicBezTo>
                  <a:pt x="204224" y="1350981"/>
                  <a:pt x="204922" y="1364168"/>
                  <a:pt x="208027" y="1377286"/>
                </a:cubicBezTo>
                <a:cubicBezTo>
                  <a:pt x="211131" y="1390404"/>
                  <a:pt x="216641" y="1403454"/>
                  <a:pt x="224654" y="1415695"/>
                </a:cubicBezTo>
                <a:lnTo>
                  <a:pt x="253200" y="1446303"/>
                </a:lnTo>
                <a:lnTo>
                  <a:pt x="287899" y="1463843"/>
                </a:lnTo>
                <a:close/>
                <a:moveTo>
                  <a:pt x="1131911" y="1230659"/>
                </a:moveTo>
                <a:lnTo>
                  <a:pt x="1137291" y="1219575"/>
                </a:lnTo>
                <a:cubicBezTo>
                  <a:pt x="1137414" y="1214821"/>
                  <a:pt x="1135857" y="1209386"/>
                  <a:pt x="1132590" y="1204394"/>
                </a:cubicBezTo>
                <a:lnTo>
                  <a:pt x="1122883" y="1196015"/>
                </a:lnTo>
                <a:cubicBezTo>
                  <a:pt x="1122936" y="1195785"/>
                  <a:pt x="1122846" y="1195644"/>
                  <a:pt x="1122754" y="1195504"/>
                </a:cubicBezTo>
                <a:cubicBezTo>
                  <a:pt x="1115857" y="1184967"/>
                  <a:pt x="1103161" y="1181077"/>
                  <a:pt x="1094395" y="1186815"/>
                </a:cubicBezTo>
                <a:cubicBezTo>
                  <a:pt x="1085628" y="1192553"/>
                  <a:pt x="1084113" y="1205745"/>
                  <a:pt x="1091009" y="1216282"/>
                </a:cubicBezTo>
                <a:lnTo>
                  <a:pt x="1104487" y="1226728"/>
                </a:lnTo>
                <a:lnTo>
                  <a:pt x="1113269" y="1225691"/>
                </a:lnTo>
                <a:lnTo>
                  <a:pt x="1119599" y="1231155"/>
                </a:lnTo>
                <a:close/>
                <a:moveTo>
                  <a:pt x="904876" y="1299059"/>
                </a:moveTo>
                <a:lnTo>
                  <a:pt x="922846" y="1291866"/>
                </a:lnTo>
                <a:lnTo>
                  <a:pt x="936628" y="1278276"/>
                </a:lnTo>
                <a:lnTo>
                  <a:pt x="943884" y="1261068"/>
                </a:lnTo>
                <a:lnTo>
                  <a:pt x="944157" y="1242409"/>
                </a:lnTo>
                <a:cubicBezTo>
                  <a:pt x="943033" y="1236189"/>
                  <a:pt x="940671" y="1230088"/>
                  <a:pt x="936993" y="1224469"/>
                </a:cubicBezTo>
                <a:cubicBezTo>
                  <a:pt x="929636" y="1213230"/>
                  <a:pt x="918411" y="1206043"/>
                  <a:pt x="906209" y="1203508"/>
                </a:cubicBezTo>
                <a:cubicBezTo>
                  <a:pt x="900108" y="1202242"/>
                  <a:pt x="893763" y="1202138"/>
                  <a:pt x="887536" y="1203272"/>
                </a:cubicBezTo>
                <a:cubicBezTo>
                  <a:pt x="881307" y="1204406"/>
                  <a:pt x="875198" y="1206779"/>
                  <a:pt x="869565" y="1210465"/>
                </a:cubicBezTo>
                <a:cubicBezTo>
                  <a:pt x="858303" y="1217837"/>
                  <a:pt x="851089" y="1229066"/>
                  <a:pt x="848527" y="1241263"/>
                </a:cubicBezTo>
                <a:cubicBezTo>
                  <a:pt x="847248" y="1247361"/>
                  <a:pt x="847131" y="1253702"/>
                  <a:pt x="848254" y="1259922"/>
                </a:cubicBezTo>
                <a:cubicBezTo>
                  <a:pt x="849378" y="1266142"/>
                  <a:pt x="851741" y="1272242"/>
                  <a:pt x="855418" y="1277863"/>
                </a:cubicBezTo>
                <a:lnTo>
                  <a:pt x="868993" y="1291607"/>
                </a:lnTo>
                <a:lnTo>
                  <a:pt x="886202" y="1298822"/>
                </a:lnTo>
                <a:close/>
                <a:moveTo>
                  <a:pt x="3004133" y="678722"/>
                </a:moveTo>
                <a:lnTo>
                  <a:pt x="3020105" y="664415"/>
                </a:lnTo>
                <a:cubicBezTo>
                  <a:pt x="3024651" y="658375"/>
                  <a:pt x="3028330" y="651182"/>
                  <a:pt x="3030873" y="643195"/>
                </a:cubicBezTo>
                <a:cubicBezTo>
                  <a:pt x="3033415" y="635208"/>
                  <a:pt x="3034822" y="626427"/>
                  <a:pt x="3034821" y="617209"/>
                </a:cubicBezTo>
                <a:cubicBezTo>
                  <a:pt x="3034822" y="607992"/>
                  <a:pt x="3033416" y="599211"/>
                  <a:pt x="3030873" y="591224"/>
                </a:cubicBezTo>
                <a:cubicBezTo>
                  <a:pt x="3028330" y="583237"/>
                  <a:pt x="3024651" y="576044"/>
                  <a:pt x="3020105" y="570004"/>
                </a:cubicBezTo>
                <a:cubicBezTo>
                  <a:pt x="3011012" y="557923"/>
                  <a:pt x="2998450" y="550450"/>
                  <a:pt x="2984575" y="550451"/>
                </a:cubicBezTo>
                <a:cubicBezTo>
                  <a:pt x="2977637" y="550451"/>
                  <a:pt x="2971026" y="552319"/>
                  <a:pt x="2965015" y="555697"/>
                </a:cubicBezTo>
                <a:cubicBezTo>
                  <a:pt x="2946980" y="565831"/>
                  <a:pt x="2934328" y="589557"/>
                  <a:pt x="2934327" y="617210"/>
                </a:cubicBezTo>
                <a:lnTo>
                  <a:pt x="2938276" y="643195"/>
                </a:lnTo>
                <a:lnTo>
                  <a:pt x="2949045" y="664415"/>
                </a:lnTo>
                <a:lnTo>
                  <a:pt x="2965016" y="678722"/>
                </a:lnTo>
                <a:lnTo>
                  <a:pt x="2984575" y="683969"/>
                </a:lnTo>
                <a:close/>
                <a:moveTo>
                  <a:pt x="3139428" y="640541"/>
                </a:moveTo>
                <a:lnTo>
                  <a:pt x="3159597" y="624856"/>
                </a:lnTo>
                <a:lnTo>
                  <a:pt x="3173195" y="601592"/>
                </a:lnTo>
                <a:lnTo>
                  <a:pt x="3178182" y="573104"/>
                </a:lnTo>
                <a:cubicBezTo>
                  <a:pt x="3178181" y="562998"/>
                  <a:pt x="3176406" y="553371"/>
                  <a:pt x="3173195" y="544615"/>
                </a:cubicBezTo>
                <a:cubicBezTo>
                  <a:pt x="3169984" y="535859"/>
                  <a:pt x="3165338" y="527973"/>
                  <a:pt x="3159597" y="521351"/>
                </a:cubicBezTo>
                <a:cubicBezTo>
                  <a:pt x="3148115" y="508107"/>
                  <a:pt x="3132252" y="499915"/>
                  <a:pt x="3114730" y="499915"/>
                </a:cubicBezTo>
                <a:cubicBezTo>
                  <a:pt x="3105968" y="499914"/>
                  <a:pt x="3097622" y="501963"/>
                  <a:pt x="3090031" y="505666"/>
                </a:cubicBezTo>
                <a:cubicBezTo>
                  <a:pt x="3082440" y="509370"/>
                  <a:pt x="3075603" y="514729"/>
                  <a:pt x="3069862" y="521351"/>
                </a:cubicBezTo>
                <a:cubicBezTo>
                  <a:pt x="3058379" y="534596"/>
                  <a:pt x="3051277" y="552893"/>
                  <a:pt x="3051277" y="573104"/>
                </a:cubicBezTo>
                <a:cubicBezTo>
                  <a:pt x="3051278" y="583209"/>
                  <a:pt x="3053053" y="592836"/>
                  <a:pt x="3056264" y="601592"/>
                </a:cubicBezTo>
                <a:lnTo>
                  <a:pt x="3069862" y="624856"/>
                </a:lnTo>
                <a:lnTo>
                  <a:pt x="3090031" y="640541"/>
                </a:lnTo>
                <a:lnTo>
                  <a:pt x="3114729" y="646293"/>
                </a:lnTo>
                <a:close/>
                <a:moveTo>
                  <a:pt x="508034" y="1429288"/>
                </a:moveTo>
                <a:lnTo>
                  <a:pt x="536932" y="1418536"/>
                </a:lnTo>
                <a:lnTo>
                  <a:pt x="558348" y="1396355"/>
                </a:lnTo>
                <a:lnTo>
                  <a:pt x="568692" y="1367325"/>
                </a:lnTo>
                <a:lnTo>
                  <a:pt x="567414" y="1335146"/>
                </a:lnTo>
                <a:cubicBezTo>
                  <a:pt x="564991" y="1324305"/>
                  <a:pt x="560539" y="1313556"/>
                  <a:pt x="553968" y="1303516"/>
                </a:cubicBezTo>
                <a:cubicBezTo>
                  <a:pt x="540824" y="1283436"/>
                  <a:pt x="521691" y="1269992"/>
                  <a:pt x="501382" y="1264489"/>
                </a:cubicBezTo>
                <a:cubicBezTo>
                  <a:pt x="491228" y="1261737"/>
                  <a:pt x="480779" y="1260970"/>
                  <a:pt x="470638" y="1262352"/>
                </a:cubicBezTo>
                <a:cubicBezTo>
                  <a:pt x="460497" y="1263733"/>
                  <a:pt x="450664" y="1267263"/>
                  <a:pt x="441741" y="1273103"/>
                </a:cubicBezTo>
                <a:cubicBezTo>
                  <a:pt x="423893" y="1284785"/>
                  <a:pt x="413062" y="1303500"/>
                  <a:pt x="409980" y="1324315"/>
                </a:cubicBezTo>
                <a:cubicBezTo>
                  <a:pt x="408438" y="1334722"/>
                  <a:pt x="408834" y="1345654"/>
                  <a:pt x="411257" y="1356494"/>
                </a:cubicBezTo>
                <a:cubicBezTo>
                  <a:pt x="413681" y="1367335"/>
                  <a:pt x="418134" y="1378084"/>
                  <a:pt x="424705" y="1388123"/>
                </a:cubicBezTo>
                <a:lnTo>
                  <a:pt x="448310" y="1413104"/>
                </a:lnTo>
                <a:lnTo>
                  <a:pt x="477289" y="1427151"/>
                </a:lnTo>
                <a:close/>
                <a:moveTo>
                  <a:pt x="804151" y="1353433"/>
                </a:moveTo>
                <a:lnTo>
                  <a:pt x="823389" y="1347113"/>
                </a:lnTo>
                <a:lnTo>
                  <a:pt x="836881" y="1332011"/>
                </a:lnTo>
                <a:lnTo>
                  <a:pt x="842409" y="1311294"/>
                </a:lnTo>
                <a:lnTo>
                  <a:pt x="839798" y="1287641"/>
                </a:lnTo>
                <a:lnTo>
                  <a:pt x="828871" y="1263737"/>
                </a:lnTo>
                <a:cubicBezTo>
                  <a:pt x="813726" y="1240600"/>
                  <a:pt x="790147" y="1227677"/>
                  <a:pt x="769507" y="1229075"/>
                </a:cubicBezTo>
                <a:cubicBezTo>
                  <a:pt x="762627" y="1229540"/>
                  <a:pt x="756073" y="1231598"/>
                  <a:pt x="750268" y="1235397"/>
                </a:cubicBezTo>
                <a:cubicBezTo>
                  <a:pt x="738658" y="1242995"/>
                  <a:pt x="732240" y="1256128"/>
                  <a:pt x="731248" y="1271216"/>
                </a:cubicBezTo>
                <a:cubicBezTo>
                  <a:pt x="730752" y="1278759"/>
                  <a:pt x="731613" y="1286792"/>
                  <a:pt x="733859" y="1294868"/>
                </a:cubicBezTo>
                <a:cubicBezTo>
                  <a:pt x="736106" y="1302943"/>
                  <a:pt x="739738" y="1311060"/>
                  <a:pt x="744787" y="1318772"/>
                </a:cubicBezTo>
                <a:cubicBezTo>
                  <a:pt x="749834" y="1326485"/>
                  <a:pt x="755820" y="1333061"/>
                  <a:pt x="762322" y="1338352"/>
                </a:cubicBezTo>
                <a:cubicBezTo>
                  <a:pt x="768823" y="1343642"/>
                  <a:pt x="775841" y="1347646"/>
                  <a:pt x="782952" y="1350210"/>
                </a:cubicBezTo>
                <a:close/>
                <a:moveTo>
                  <a:pt x="670039" y="1395582"/>
                </a:moveTo>
                <a:lnTo>
                  <a:pt x="693855" y="1386868"/>
                </a:lnTo>
                <a:lnTo>
                  <a:pt x="711370" y="1368530"/>
                </a:lnTo>
                <a:lnTo>
                  <a:pt x="719656" y="1344360"/>
                </a:lnTo>
                <a:lnTo>
                  <a:pt x="718293" y="1317448"/>
                </a:lnTo>
                <a:cubicBezTo>
                  <a:pt x="716184" y="1308363"/>
                  <a:pt x="712397" y="1299336"/>
                  <a:pt x="706864" y="1290881"/>
                </a:cubicBezTo>
                <a:cubicBezTo>
                  <a:pt x="695795" y="1273970"/>
                  <a:pt x="679833" y="1262550"/>
                  <a:pt x="662971" y="1257757"/>
                </a:cubicBezTo>
                <a:cubicBezTo>
                  <a:pt x="654541" y="1255360"/>
                  <a:pt x="645885" y="1254621"/>
                  <a:pt x="637506" y="1255679"/>
                </a:cubicBezTo>
                <a:cubicBezTo>
                  <a:pt x="629126" y="1256738"/>
                  <a:pt x="621021" y="1259594"/>
                  <a:pt x="613690" y="1264393"/>
                </a:cubicBezTo>
                <a:cubicBezTo>
                  <a:pt x="599029" y="1273989"/>
                  <a:pt x="590243" y="1289531"/>
                  <a:pt x="587889" y="1306901"/>
                </a:cubicBezTo>
                <a:cubicBezTo>
                  <a:pt x="586712" y="1315585"/>
                  <a:pt x="587144" y="1324728"/>
                  <a:pt x="589252" y="1333813"/>
                </a:cubicBezTo>
                <a:cubicBezTo>
                  <a:pt x="591361" y="1342897"/>
                  <a:pt x="595148" y="1351924"/>
                  <a:pt x="600682" y="1360381"/>
                </a:cubicBezTo>
                <a:lnTo>
                  <a:pt x="620456" y="1381486"/>
                </a:lnTo>
                <a:lnTo>
                  <a:pt x="644574" y="1393504"/>
                </a:lnTo>
                <a:close/>
                <a:moveTo>
                  <a:pt x="2749627" y="800395"/>
                </a:moveTo>
                <a:lnTo>
                  <a:pt x="2760199" y="794067"/>
                </a:lnTo>
                <a:lnTo>
                  <a:pt x="2764579" y="778790"/>
                </a:lnTo>
                <a:cubicBezTo>
                  <a:pt x="2764578" y="766858"/>
                  <a:pt x="2757885" y="757185"/>
                  <a:pt x="2749627" y="757185"/>
                </a:cubicBezTo>
                <a:cubicBezTo>
                  <a:pt x="2747538" y="757185"/>
                  <a:pt x="2745548" y="757804"/>
                  <a:pt x="2744548" y="760225"/>
                </a:cubicBezTo>
                <a:lnTo>
                  <a:pt x="2749702" y="742792"/>
                </a:lnTo>
                <a:cubicBezTo>
                  <a:pt x="2749702" y="726174"/>
                  <a:pt x="2740088" y="712703"/>
                  <a:pt x="2728228" y="712703"/>
                </a:cubicBezTo>
                <a:cubicBezTo>
                  <a:pt x="2718112" y="712703"/>
                  <a:pt x="2709630" y="722504"/>
                  <a:pt x="2708778" y="735945"/>
                </a:cubicBezTo>
                <a:cubicBezTo>
                  <a:pt x="2701631" y="736810"/>
                  <a:pt x="2696519" y="745512"/>
                  <a:pt x="2696519" y="755938"/>
                </a:cubicBezTo>
                <a:cubicBezTo>
                  <a:pt x="2696519" y="761904"/>
                  <a:pt x="2698193" y="767306"/>
                  <a:pt x="2700898" y="771215"/>
                </a:cubicBezTo>
                <a:lnTo>
                  <a:pt x="2711471" y="777544"/>
                </a:lnTo>
                <a:lnTo>
                  <a:pt x="2722044" y="771216"/>
                </a:lnTo>
                <a:lnTo>
                  <a:pt x="2722517" y="769566"/>
                </a:lnTo>
                <a:lnTo>
                  <a:pt x="2728228" y="772881"/>
                </a:lnTo>
                <a:lnTo>
                  <a:pt x="2737993" y="767213"/>
                </a:lnTo>
                <a:lnTo>
                  <a:pt x="2734675" y="778790"/>
                </a:lnTo>
                <a:cubicBezTo>
                  <a:pt x="2734675" y="784756"/>
                  <a:pt x="2736348" y="790157"/>
                  <a:pt x="2739054" y="794067"/>
                </a:cubicBezTo>
                <a:close/>
                <a:moveTo>
                  <a:pt x="1083733" y="1315857"/>
                </a:moveTo>
                <a:lnTo>
                  <a:pt x="1089114" y="1304772"/>
                </a:lnTo>
                <a:cubicBezTo>
                  <a:pt x="1089236" y="1300018"/>
                  <a:pt x="1087678" y="1294583"/>
                  <a:pt x="1084411" y="1289591"/>
                </a:cubicBezTo>
                <a:lnTo>
                  <a:pt x="1075295" y="1281722"/>
                </a:lnTo>
                <a:lnTo>
                  <a:pt x="1086569" y="1281116"/>
                </a:lnTo>
                <a:lnTo>
                  <a:pt x="1089532" y="1275215"/>
                </a:lnTo>
                <a:lnTo>
                  <a:pt x="1090831" y="1276337"/>
                </a:lnTo>
                <a:lnTo>
                  <a:pt x="1103144" y="1275841"/>
                </a:lnTo>
                <a:lnTo>
                  <a:pt x="1108524" y="1264755"/>
                </a:lnTo>
                <a:cubicBezTo>
                  <a:pt x="1108646" y="1260003"/>
                  <a:pt x="1107089" y="1254566"/>
                  <a:pt x="1103821" y="1249575"/>
                </a:cubicBezTo>
                <a:cubicBezTo>
                  <a:pt x="1098112" y="1240851"/>
                  <a:pt x="1089069" y="1236370"/>
                  <a:pt x="1082615" y="1239560"/>
                </a:cubicBezTo>
                <a:cubicBezTo>
                  <a:pt x="1074541" y="1228781"/>
                  <a:pt x="1062077" y="1225225"/>
                  <a:pt x="1053613" y="1230765"/>
                </a:cubicBezTo>
                <a:cubicBezTo>
                  <a:pt x="1043689" y="1237260"/>
                  <a:pt x="1043023" y="1253797"/>
                  <a:pt x="1052124" y="1267701"/>
                </a:cubicBezTo>
                <a:lnTo>
                  <a:pt x="1065983" y="1279465"/>
                </a:lnTo>
                <a:cubicBezTo>
                  <a:pt x="1063820" y="1277987"/>
                  <a:pt x="1061816" y="1278559"/>
                  <a:pt x="1060069" y="1279703"/>
                </a:cubicBezTo>
                <a:cubicBezTo>
                  <a:pt x="1053159" y="1284225"/>
                  <a:pt x="1052856" y="1295984"/>
                  <a:pt x="1059390" y="1305968"/>
                </a:cubicBezTo>
                <a:lnTo>
                  <a:pt x="1071421" y="1316352"/>
                </a:lnTo>
                <a:close/>
                <a:moveTo>
                  <a:pt x="2872187" y="799815"/>
                </a:moveTo>
                <a:lnTo>
                  <a:pt x="2894966" y="788023"/>
                </a:lnTo>
                <a:lnTo>
                  <a:pt x="2904401" y="759555"/>
                </a:lnTo>
                <a:cubicBezTo>
                  <a:pt x="2904402" y="737320"/>
                  <a:pt x="2889979" y="719295"/>
                  <a:pt x="2872186" y="719294"/>
                </a:cubicBezTo>
                <a:cubicBezTo>
                  <a:pt x="2854395" y="719294"/>
                  <a:pt x="2839971" y="737320"/>
                  <a:pt x="2839972" y="759555"/>
                </a:cubicBezTo>
                <a:cubicBezTo>
                  <a:pt x="2839972" y="770672"/>
                  <a:pt x="2843577" y="780737"/>
                  <a:pt x="2849407" y="788023"/>
                </a:cubicBezTo>
                <a:close/>
                <a:moveTo>
                  <a:pt x="2804666" y="824474"/>
                </a:moveTo>
                <a:lnTo>
                  <a:pt x="2815239" y="818146"/>
                </a:lnTo>
                <a:lnTo>
                  <a:pt x="2819618" y="802869"/>
                </a:lnTo>
                <a:cubicBezTo>
                  <a:pt x="2819618" y="793711"/>
                  <a:pt x="2815675" y="785884"/>
                  <a:pt x="2809356" y="784071"/>
                </a:cubicBezTo>
                <a:lnTo>
                  <a:pt x="2815713" y="780563"/>
                </a:lnTo>
                <a:lnTo>
                  <a:pt x="2823417" y="755785"/>
                </a:lnTo>
                <a:cubicBezTo>
                  <a:pt x="2823417" y="736432"/>
                  <a:pt x="2811640" y="720743"/>
                  <a:pt x="2797112" y="720743"/>
                </a:cubicBezTo>
                <a:cubicBezTo>
                  <a:pt x="2782584" y="720743"/>
                  <a:pt x="2770807" y="736432"/>
                  <a:pt x="2770807" y="755785"/>
                </a:cubicBezTo>
                <a:cubicBezTo>
                  <a:pt x="2770807" y="765461"/>
                  <a:pt x="2773752" y="774222"/>
                  <a:pt x="2778512" y="780563"/>
                </a:cubicBezTo>
                <a:lnTo>
                  <a:pt x="2793705" y="788946"/>
                </a:lnTo>
                <a:lnTo>
                  <a:pt x="2789714" y="802869"/>
                </a:lnTo>
                <a:cubicBezTo>
                  <a:pt x="2789714" y="808835"/>
                  <a:pt x="2791388" y="814236"/>
                  <a:pt x="2794093" y="818146"/>
                </a:cubicBezTo>
                <a:close/>
                <a:moveTo>
                  <a:pt x="980868" y="1382492"/>
                </a:moveTo>
                <a:lnTo>
                  <a:pt x="993471" y="1360150"/>
                </a:lnTo>
                <a:cubicBezTo>
                  <a:pt x="994358" y="1350861"/>
                  <a:pt x="991863" y="1340465"/>
                  <a:pt x="985774" y="1331164"/>
                </a:cubicBezTo>
                <a:cubicBezTo>
                  <a:pt x="973598" y="1312559"/>
                  <a:pt x="951658" y="1305376"/>
                  <a:pt x="936772" y="1315119"/>
                </a:cubicBezTo>
                <a:cubicBezTo>
                  <a:pt x="921885" y="1324864"/>
                  <a:pt x="919688" y="1347845"/>
                  <a:pt x="931866" y="1366448"/>
                </a:cubicBezTo>
                <a:lnTo>
                  <a:pt x="955351" y="1385100"/>
                </a:lnTo>
                <a:close/>
                <a:moveTo>
                  <a:pt x="1050868" y="1366146"/>
                </a:moveTo>
                <a:lnTo>
                  <a:pt x="1056249" y="1355061"/>
                </a:lnTo>
                <a:cubicBezTo>
                  <a:pt x="1056371" y="1350308"/>
                  <a:pt x="1054814" y="1344872"/>
                  <a:pt x="1051547" y="1339881"/>
                </a:cubicBezTo>
                <a:lnTo>
                  <a:pt x="1040582" y="1330417"/>
                </a:lnTo>
                <a:lnTo>
                  <a:pt x="1048703" y="1315082"/>
                </a:lnTo>
                <a:cubicBezTo>
                  <a:pt x="1049213" y="1307170"/>
                  <a:pt x="1046879" y="1298227"/>
                  <a:pt x="1041580" y="1290131"/>
                </a:cubicBezTo>
                <a:cubicBezTo>
                  <a:pt x="1030982" y="1273938"/>
                  <a:pt x="1012536" y="1267261"/>
                  <a:pt x="1000380" y="1275217"/>
                </a:cubicBezTo>
                <a:cubicBezTo>
                  <a:pt x="988224" y="1283173"/>
                  <a:pt x="986963" y="1302750"/>
                  <a:pt x="997561" y="1318943"/>
                </a:cubicBezTo>
                <a:lnTo>
                  <a:pt x="1017577" y="1335456"/>
                </a:lnTo>
                <a:lnTo>
                  <a:pt x="1024817" y="1334909"/>
                </a:lnTo>
                <a:cubicBezTo>
                  <a:pt x="1020523" y="1339887"/>
                  <a:pt x="1021510" y="1348595"/>
                  <a:pt x="1026526" y="1356258"/>
                </a:cubicBezTo>
                <a:lnTo>
                  <a:pt x="1038556" y="1366642"/>
                </a:lnTo>
                <a:close/>
                <a:moveTo>
                  <a:pt x="2967343" y="798559"/>
                </a:moveTo>
                <a:lnTo>
                  <a:pt x="2995172" y="786504"/>
                </a:lnTo>
                <a:lnTo>
                  <a:pt x="3006699" y="757401"/>
                </a:lnTo>
                <a:cubicBezTo>
                  <a:pt x="3006699" y="734670"/>
                  <a:pt x="2989079" y="716243"/>
                  <a:pt x="2967343" y="716243"/>
                </a:cubicBezTo>
                <a:cubicBezTo>
                  <a:pt x="2945607" y="716243"/>
                  <a:pt x="2927987" y="734670"/>
                  <a:pt x="2927987" y="757401"/>
                </a:cubicBezTo>
                <a:cubicBezTo>
                  <a:pt x="2927987" y="768766"/>
                  <a:pt x="2932392" y="779056"/>
                  <a:pt x="2939514" y="786504"/>
                </a:cubicBezTo>
                <a:close/>
                <a:moveTo>
                  <a:pt x="2859629" y="846365"/>
                </a:moveTo>
                <a:lnTo>
                  <a:pt x="2873043" y="839686"/>
                </a:lnTo>
                <a:lnTo>
                  <a:pt x="2878599" y="823564"/>
                </a:lnTo>
                <a:cubicBezTo>
                  <a:pt x="2878599" y="810971"/>
                  <a:pt x="2870106" y="800763"/>
                  <a:pt x="2859629" y="800763"/>
                </a:cubicBezTo>
                <a:cubicBezTo>
                  <a:pt x="2849152" y="800763"/>
                  <a:pt x="2840659" y="810971"/>
                  <a:pt x="2840659" y="823564"/>
                </a:cubicBezTo>
                <a:cubicBezTo>
                  <a:pt x="2840659" y="829860"/>
                  <a:pt x="2842782" y="835560"/>
                  <a:pt x="2846216" y="839687"/>
                </a:cubicBezTo>
                <a:close/>
                <a:moveTo>
                  <a:pt x="900563" y="1433553"/>
                </a:moveTo>
                <a:lnTo>
                  <a:pt x="917246" y="1408226"/>
                </a:lnTo>
                <a:cubicBezTo>
                  <a:pt x="919126" y="1398094"/>
                  <a:pt x="917176" y="1387072"/>
                  <a:pt x="910952" y="1377563"/>
                </a:cubicBezTo>
                <a:cubicBezTo>
                  <a:pt x="898503" y="1358544"/>
                  <a:pt x="873669" y="1352775"/>
                  <a:pt x="855482" y="1364679"/>
                </a:cubicBezTo>
                <a:cubicBezTo>
                  <a:pt x="837296" y="1376583"/>
                  <a:pt x="832645" y="1401651"/>
                  <a:pt x="845093" y="1420670"/>
                </a:cubicBezTo>
                <a:lnTo>
                  <a:pt x="870676" y="1438708"/>
                </a:lnTo>
                <a:close/>
                <a:moveTo>
                  <a:pt x="3657329" y="613582"/>
                </a:moveTo>
                <a:lnTo>
                  <a:pt x="3686142" y="590875"/>
                </a:lnTo>
                <a:lnTo>
                  <a:pt x="3705569" y="557196"/>
                </a:lnTo>
                <a:lnTo>
                  <a:pt x="3712692" y="515953"/>
                </a:lnTo>
                <a:cubicBezTo>
                  <a:pt x="3712693" y="501323"/>
                  <a:pt x="3710155" y="487386"/>
                  <a:pt x="3705569" y="474710"/>
                </a:cubicBezTo>
                <a:cubicBezTo>
                  <a:pt x="3700982" y="462034"/>
                  <a:pt x="3694344" y="450618"/>
                  <a:pt x="3686142" y="441031"/>
                </a:cubicBezTo>
                <a:cubicBezTo>
                  <a:pt x="3669739" y="421857"/>
                  <a:pt x="3647077" y="409997"/>
                  <a:pt x="3622046" y="409997"/>
                </a:cubicBezTo>
                <a:cubicBezTo>
                  <a:pt x="3609530" y="409997"/>
                  <a:pt x="3597608" y="412962"/>
                  <a:pt x="3586763" y="418324"/>
                </a:cubicBezTo>
                <a:cubicBezTo>
                  <a:pt x="3575918" y="423685"/>
                  <a:pt x="3566152" y="431444"/>
                  <a:pt x="3557950" y="441031"/>
                </a:cubicBezTo>
                <a:cubicBezTo>
                  <a:pt x="3541546" y="460205"/>
                  <a:pt x="3531400" y="486694"/>
                  <a:pt x="3531400" y="515953"/>
                </a:cubicBezTo>
                <a:cubicBezTo>
                  <a:pt x="3531400" y="530582"/>
                  <a:pt x="3533936" y="544519"/>
                  <a:pt x="3538523" y="557196"/>
                </a:cubicBezTo>
                <a:lnTo>
                  <a:pt x="3557950" y="590875"/>
                </a:lnTo>
                <a:lnTo>
                  <a:pt x="3586763" y="613583"/>
                </a:lnTo>
                <a:lnTo>
                  <a:pt x="3622046" y="621909"/>
                </a:lnTo>
                <a:close/>
                <a:moveTo>
                  <a:pt x="3079670" y="790889"/>
                </a:moveTo>
                <a:lnTo>
                  <a:pt x="3095165" y="780464"/>
                </a:lnTo>
                <a:lnTo>
                  <a:pt x="3105612" y="765002"/>
                </a:lnTo>
                <a:lnTo>
                  <a:pt x="3109443" y="746068"/>
                </a:lnTo>
                <a:cubicBezTo>
                  <a:pt x="3109442" y="739351"/>
                  <a:pt x="3108078" y="732953"/>
                  <a:pt x="3105612" y="727133"/>
                </a:cubicBezTo>
                <a:cubicBezTo>
                  <a:pt x="3103145" y="721314"/>
                  <a:pt x="3099575" y="716073"/>
                  <a:pt x="3095165" y="711671"/>
                </a:cubicBezTo>
                <a:cubicBezTo>
                  <a:pt x="3086343" y="702868"/>
                  <a:pt x="3074156" y="697424"/>
                  <a:pt x="3060696" y="697424"/>
                </a:cubicBezTo>
                <a:cubicBezTo>
                  <a:pt x="3053965" y="697424"/>
                  <a:pt x="3047553" y="698785"/>
                  <a:pt x="3041721" y="701247"/>
                </a:cubicBezTo>
                <a:cubicBezTo>
                  <a:pt x="3035889" y="703708"/>
                  <a:pt x="3030637" y="707270"/>
                  <a:pt x="3026226" y="711671"/>
                </a:cubicBezTo>
                <a:cubicBezTo>
                  <a:pt x="3017405" y="720474"/>
                  <a:pt x="3011949" y="732635"/>
                  <a:pt x="3011948" y="746068"/>
                </a:cubicBezTo>
                <a:cubicBezTo>
                  <a:pt x="3011948" y="752784"/>
                  <a:pt x="3013313" y="759182"/>
                  <a:pt x="3015779" y="765002"/>
                </a:cubicBezTo>
                <a:lnTo>
                  <a:pt x="3026226" y="780464"/>
                </a:lnTo>
                <a:lnTo>
                  <a:pt x="3041721" y="790889"/>
                </a:lnTo>
                <a:lnTo>
                  <a:pt x="3060695" y="794712"/>
                </a:lnTo>
                <a:close/>
                <a:moveTo>
                  <a:pt x="1016869" y="1414563"/>
                </a:moveTo>
                <a:lnTo>
                  <a:pt x="1024434" y="1401630"/>
                </a:lnTo>
                <a:cubicBezTo>
                  <a:pt x="1025048" y="1396296"/>
                  <a:pt x="1023702" y="1390364"/>
                  <a:pt x="1020254" y="1385096"/>
                </a:cubicBezTo>
                <a:cubicBezTo>
                  <a:pt x="1013358" y="1374560"/>
                  <a:pt x="1000661" y="1370670"/>
                  <a:pt x="991895" y="1376408"/>
                </a:cubicBezTo>
                <a:cubicBezTo>
                  <a:pt x="983129" y="1382145"/>
                  <a:pt x="981613" y="1395338"/>
                  <a:pt x="988510" y="1405874"/>
                </a:cubicBezTo>
                <a:lnTo>
                  <a:pt x="1001988" y="1416321"/>
                </a:lnTo>
                <a:close/>
                <a:moveTo>
                  <a:pt x="3483030" y="682520"/>
                </a:moveTo>
                <a:lnTo>
                  <a:pt x="3507584" y="663895"/>
                </a:lnTo>
                <a:lnTo>
                  <a:pt x="3524138" y="636271"/>
                </a:lnTo>
                <a:lnTo>
                  <a:pt x="3530208" y="602442"/>
                </a:lnTo>
                <a:cubicBezTo>
                  <a:pt x="3530208" y="590443"/>
                  <a:pt x="3528047" y="579011"/>
                  <a:pt x="3524138" y="568613"/>
                </a:cubicBezTo>
                <a:cubicBezTo>
                  <a:pt x="3520229" y="558216"/>
                  <a:pt x="3514573" y="548852"/>
                  <a:pt x="3507584" y="540989"/>
                </a:cubicBezTo>
                <a:cubicBezTo>
                  <a:pt x="3493605" y="525261"/>
                  <a:pt x="3474294" y="515534"/>
                  <a:pt x="3452963" y="515534"/>
                </a:cubicBezTo>
                <a:cubicBezTo>
                  <a:pt x="3442298" y="515534"/>
                  <a:pt x="3432139" y="517966"/>
                  <a:pt x="3422896" y="522364"/>
                </a:cubicBezTo>
                <a:cubicBezTo>
                  <a:pt x="3413655" y="526761"/>
                  <a:pt x="3405332" y="533125"/>
                  <a:pt x="3398343" y="540989"/>
                </a:cubicBezTo>
                <a:cubicBezTo>
                  <a:pt x="3384364" y="556716"/>
                  <a:pt x="3375718" y="578443"/>
                  <a:pt x="3375718" y="602442"/>
                </a:cubicBezTo>
                <a:cubicBezTo>
                  <a:pt x="3375718" y="614441"/>
                  <a:pt x="3377880" y="625873"/>
                  <a:pt x="3381789" y="636271"/>
                </a:cubicBezTo>
                <a:lnTo>
                  <a:pt x="3398343" y="663895"/>
                </a:lnTo>
                <a:lnTo>
                  <a:pt x="3422896" y="682520"/>
                </a:lnTo>
                <a:lnTo>
                  <a:pt x="3452963" y="689350"/>
                </a:lnTo>
                <a:close/>
                <a:moveTo>
                  <a:pt x="221945" y="1656655"/>
                </a:moveTo>
                <a:lnTo>
                  <a:pt x="256027" y="1644300"/>
                </a:lnTo>
                <a:lnTo>
                  <a:pt x="280988" y="1618010"/>
                </a:lnTo>
                <a:lnTo>
                  <a:pt x="292660" y="1583231"/>
                </a:lnTo>
                <a:lnTo>
                  <a:pt x="290470" y="1544412"/>
                </a:lnTo>
                <a:cubicBezTo>
                  <a:pt x="287366" y="1531293"/>
                  <a:pt x="281855" y="1518243"/>
                  <a:pt x="273843" y="1506003"/>
                </a:cubicBezTo>
                <a:cubicBezTo>
                  <a:pt x="257820" y="1481522"/>
                  <a:pt x="234824" y="1464915"/>
                  <a:pt x="210598" y="1457856"/>
                </a:cubicBezTo>
                <a:cubicBezTo>
                  <a:pt x="198485" y="1454326"/>
                  <a:pt x="186064" y="1453183"/>
                  <a:pt x="174054" y="1454636"/>
                </a:cubicBezTo>
                <a:cubicBezTo>
                  <a:pt x="162044" y="1456089"/>
                  <a:pt x="150444" y="1460137"/>
                  <a:pt x="139972" y="1466992"/>
                </a:cubicBezTo>
                <a:cubicBezTo>
                  <a:pt x="119029" y="1480700"/>
                  <a:pt x="106563" y="1503034"/>
                  <a:pt x="103339" y="1528060"/>
                </a:cubicBezTo>
                <a:cubicBezTo>
                  <a:pt x="101726" y="1540574"/>
                  <a:pt x="102424" y="1553761"/>
                  <a:pt x="105528" y="1566879"/>
                </a:cubicBezTo>
                <a:cubicBezTo>
                  <a:pt x="108633" y="1579997"/>
                  <a:pt x="114143" y="1593047"/>
                  <a:pt x="122155" y="1605288"/>
                </a:cubicBezTo>
                <a:lnTo>
                  <a:pt x="150702" y="1635896"/>
                </a:lnTo>
                <a:lnTo>
                  <a:pt x="185401" y="1653436"/>
                </a:lnTo>
                <a:close/>
                <a:moveTo>
                  <a:pt x="802378" y="1488652"/>
                </a:moveTo>
                <a:lnTo>
                  <a:pt x="820348" y="1481459"/>
                </a:lnTo>
                <a:lnTo>
                  <a:pt x="834130" y="1467869"/>
                </a:lnTo>
                <a:lnTo>
                  <a:pt x="841386" y="1450661"/>
                </a:lnTo>
                <a:lnTo>
                  <a:pt x="841659" y="1432002"/>
                </a:lnTo>
                <a:cubicBezTo>
                  <a:pt x="840535" y="1425782"/>
                  <a:pt x="838173" y="1419681"/>
                  <a:pt x="834495" y="1414062"/>
                </a:cubicBezTo>
                <a:cubicBezTo>
                  <a:pt x="827137" y="1402823"/>
                  <a:pt x="815912" y="1395636"/>
                  <a:pt x="803711" y="1393101"/>
                </a:cubicBezTo>
                <a:cubicBezTo>
                  <a:pt x="797610" y="1391835"/>
                  <a:pt x="791265" y="1391731"/>
                  <a:pt x="785037" y="1392865"/>
                </a:cubicBezTo>
                <a:cubicBezTo>
                  <a:pt x="778809" y="1393999"/>
                  <a:pt x="772699" y="1396372"/>
                  <a:pt x="767067" y="1400058"/>
                </a:cubicBezTo>
                <a:cubicBezTo>
                  <a:pt x="755805" y="1407430"/>
                  <a:pt x="748590" y="1418659"/>
                  <a:pt x="746029" y="1430856"/>
                </a:cubicBezTo>
                <a:cubicBezTo>
                  <a:pt x="744750" y="1436954"/>
                  <a:pt x="744633" y="1443295"/>
                  <a:pt x="745756" y="1449514"/>
                </a:cubicBezTo>
                <a:cubicBezTo>
                  <a:pt x="746880" y="1455735"/>
                  <a:pt x="749243" y="1461835"/>
                  <a:pt x="752920" y="1467456"/>
                </a:cubicBezTo>
                <a:lnTo>
                  <a:pt x="766495" y="1481200"/>
                </a:lnTo>
                <a:lnTo>
                  <a:pt x="783704" y="1488415"/>
                </a:lnTo>
                <a:close/>
                <a:moveTo>
                  <a:pt x="3193725" y="781222"/>
                </a:moveTo>
                <a:lnTo>
                  <a:pt x="3209697" y="766915"/>
                </a:lnTo>
                <a:cubicBezTo>
                  <a:pt x="3214243" y="760875"/>
                  <a:pt x="3217922" y="753682"/>
                  <a:pt x="3220465" y="745695"/>
                </a:cubicBezTo>
                <a:cubicBezTo>
                  <a:pt x="3223007" y="737708"/>
                  <a:pt x="3224414" y="728927"/>
                  <a:pt x="3224413" y="719709"/>
                </a:cubicBezTo>
                <a:cubicBezTo>
                  <a:pt x="3224414" y="710492"/>
                  <a:pt x="3223008" y="701711"/>
                  <a:pt x="3220465" y="693724"/>
                </a:cubicBezTo>
                <a:cubicBezTo>
                  <a:pt x="3217922" y="685737"/>
                  <a:pt x="3214243" y="678544"/>
                  <a:pt x="3209697" y="672504"/>
                </a:cubicBezTo>
                <a:cubicBezTo>
                  <a:pt x="3200604" y="660423"/>
                  <a:pt x="3188042" y="652950"/>
                  <a:pt x="3174167" y="652951"/>
                </a:cubicBezTo>
                <a:cubicBezTo>
                  <a:pt x="3167229" y="652951"/>
                  <a:pt x="3160619" y="654819"/>
                  <a:pt x="3154608" y="658197"/>
                </a:cubicBezTo>
                <a:cubicBezTo>
                  <a:pt x="3136573" y="668331"/>
                  <a:pt x="3123920" y="692057"/>
                  <a:pt x="3123920" y="719710"/>
                </a:cubicBezTo>
                <a:lnTo>
                  <a:pt x="3127868" y="745695"/>
                </a:lnTo>
                <a:lnTo>
                  <a:pt x="3138637" y="766915"/>
                </a:lnTo>
                <a:lnTo>
                  <a:pt x="3154608" y="781222"/>
                </a:lnTo>
                <a:lnTo>
                  <a:pt x="3174167" y="786469"/>
                </a:lnTo>
                <a:close/>
                <a:moveTo>
                  <a:pt x="3329020" y="743041"/>
                </a:moveTo>
                <a:lnTo>
                  <a:pt x="3349189" y="727356"/>
                </a:lnTo>
                <a:lnTo>
                  <a:pt x="3362787" y="704092"/>
                </a:lnTo>
                <a:lnTo>
                  <a:pt x="3367774" y="675604"/>
                </a:lnTo>
                <a:cubicBezTo>
                  <a:pt x="3367773" y="665498"/>
                  <a:pt x="3365998" y="655871"/>
                  <a:pt x="3362787" y="647115"/>
                </a:cubicBezTo>
                <a:cubicBezTo>
                  <a:pt x="3359576" y="638359"/>
                  <a:pt x="3354930" y="630473"/>
                  <a:pt x="3349189" y="623851"/>
                </a:cubicBezTo>
                <a:cubicBezTo>
                  <a:pt x="3337707" y="610607"/>
                  <a:pt x="3321844" y="602415"/>
                  <a:pt x="3304322" y="602415"/>
                </a:cubicBezTo>
                <a:cubicBezTo>
                  <a:pt x="3295560" y="602414"/>
                  <a:pt x="3287214" y="604463"/>
                  <a:pt x="3279623" y="608166"/>
                </a:cubicBezTo>
                <a:cubicBezTo>
                  <a:pt x="3272032" y="611870"/>
                  <a:pt x="3265195" y="617229"/>
                  <a:pt x="3259454" y="623851"/>
                </a:cubicBezTo>
                <a:cubicBezTo>
                  <a:pt x="3247971" y="637096"/>
                  <a:pt x="3240869" y="655393"/>
                  <a:pt x="3240870" y="675604"/>
                </a:cubicBezTo>
                <a:cubicBezTo>
                  <a:pt x="3240870" y="685709"/>
                  <a:pt x="3242645" y="695336"/>
                  <a:pt x="3245856" y="704092"/>
                </a:cubicBezTo>
                <a:lnTo>
                  <a:pt x="3259454" y="727356"/>
                </a:lnTo>
                <a:lnTo>
                  <a:pt x="3279623" y="743041"/>
                </a:lnTo>
                <a:lnTo>
                  <a:pt x="3304322" y="748793"/>
                </a:lnTo>
                <a:close/>
                <a:moveTo>
                  <a:pt x="405536" y="1618881"/>
                </a:moveTo>
                <a:lnTo>
                  <a:pt x="434433" y="1608129"/>
                </a:lnTo>
                <a:lnTo>
                  <a:pt x="455850" y="1585948"/>
                </a:lnTo>
                <a:lnTo>
                  <a:pt x="466194" y="1556918"/>
                </a:lnTo>
                <a:lnTo>
                  <a:pt x="464916" y="1524739"/>
                </a:lnTo>
                <a:cubicBezTo>
                  <a:pt x="462492" y="1513898"/>
                  <a:pt x="458041" y="1503149"/>
                  <a:pt x="451469" y="1493109"/>
                </a:cubicBezTo>
                <a:cubicBezTo>
                  <a:pt x="438326" y="1473029"/>
                  <a:pt x="419193" y="1459585"/>
                  <a:pt x="398884" y="1454082"/>
                </a:cubicBezTo>
                <a:cubicBezTo>
                  <a:pt x="388729" y="1451330"/>
                  <a:pt x="378280" y="1450563"/>
                  <a:pt x="368140" y="1451945"/>
                </a:cubicBezTo>
                <a:cubicBezTo>
                  <a:pt x="357999" y="1453326"/>
                  <a:pt x="348166" y="1456856"/>
                  <a:pt x="339243" y="1462696"/>
                </a:cubicBezTo>
                <a:cubicBezTo>
                  <a:pt x="321395" y="1474378"/>
                  <a:pt x="310564" y="1493093"/>
                  <a:pt x="307481" y="1513908"/>
                </a:cubicBezTo>
                <a:cubicBezTo>
                  <a:pt x="305940" y="1524315"/>
                  <a:pt x="306336" y="1535247"/>
                  <a:pt x="308759" y="1546087"/>
                </a:cubicBezTo>
                <a:cubicBezTo>
                  <a:pt x="311183" y="1556928"/>
                  <a:pt x="315635" y="1567677"/>
                  <a:pt x="322207" y="1577716"/>
                </a:cubicBezTo>
                <a:lnTo>
                  <a:pt x="345812" y="1602697"/>
                </a:lnTo>
                <a:lnTo>
                  <a:pt x="374791" y="1616744"/>
                </a:lnTo>
                <a:close/>
                <a:moveTo>
                  <a:pt x="2917821" y="875380"/>
                </a:moveTo>
                <a:lnTo>
                  <a:pt x="2933005" y="866567"/>
                </a:lnTo>
                <a:lnTo>
                  <a:pt x="2939295" y="845291"/>
                </a:lnTo>
                <a:cubicBezTo>
                  <a:pt x="2939295" y="828673"/>
                  <a:pt x="2929681" y="815202"/>
                  <a:pt x="2917821" y="815202"/>
                </a:cubicBezTo>
                <a:cubicBezTo>
                  <a:pt x="2905961" y="815202"/>
                  <a:pt x="2896347" y="828673"/>
                  <a:pt x="2896347" y="845291"/>
                </a:cubicBezTo>
                <a:cubicBezTo>
                  <a:pt x="2896347" y="853600"/>
                  <a:pt x="2898750" y="861122"/>
                  <a:pt x="2902636" y="866567"/>
                </a:cubicBezTo>
                <a:close/>
                <a:moveTo>
                  <a:pt x="701653" y="1543026"/>
                </a:moveTo>
                <a:lnTo>
                  <a:pt x="720891" y="1536706"/>
                </a:lnTo>
                <a:lnTo>
                  <a:pt x="734383" y="1521604"/>
                </a:lnTo>
                <a:lnTo>
                  <a:pt x="739910" y="1500887"/>
                </a:lnTo>
                <a:lnTo>
                  <a:pt x="737300" y="1477234"/>
                </a:lnTo>
                <a:lnTo>
                  <a:pt x="726372" y="1453330"/>
                </a:lnTo>
                <a:cubicBezTo>
                  <a:pt x="711228" y="1430193"/>
                  <a:pt x="687648" y="1417270"/>
                  <a:pt x="667008" y="1418668"/>
                </a:cubicBezTo>
                <a:cubicBezTo>
                  <a:pt x="660128" y="1419134"/>
                  <a:pt x="653575" y="1421191"/>
                  <a:pt x="647770" y="1424990"/>
                </a:cubicBezTo>
                <a:cubicBezTo>
                  <a:pt x="636160" y="1432588"/>
                  <a:pt x="629742" y="1445720"/>
                  <a:pt x="628750" y="1460809"/>
                </a:cubicBezTo>
                <a:cubicBezTo>
                  <a:pt x="628254" y="1468352"/>
                  <a:pt x="629115" y="1476385"/>
                  <a:pt x="631361" y="1484461"/>
                </a:cubicBezTo>
                <a:cubicBezTo>
                  <a:pt x="633608" y="1492536"/>
                  <a:pt x="637240" y="1500653"/>
                  <a:pt x="642289" y="1508365"/>
                </a:cubicBezTo>
                <a:cubicBezTo>
                  <a:pt x="647336" y="1516078"/>
                  <a:pt x="653322" y="1522654"/>
                  <a:pt x="659823" y="1527945"/>
                </a:cubicBezTo>
                <a:cubicBezTo>
                  <a:pt x="666325" y="1533235"/>
                  <a:pt x="673343" y="1537239"/>
                  <a:pt x="680454" y="1539803"/>
                </a:cubicBezTo>
                <a:close/>
                <a:moveTo>
                  <a:pt x="567541" y="1585175"/>
                </a:moveTo>
                <a:lnTo>
                  <a:pt x="591356" y="1576462"/>
                </a:lnTo>
                <a:lnTo>
                  <a:pt x="608872" y="1558122"/>
                </a:lnTo>
                <a:lnTo>
                  <a:pt x="617158" y="1533953"/>
                </a:lnTo>
                <a:lnTo>
                  <a:pt x="615795" y="1507041"/>
                </a:lnTo>
                <a:cubicBezTo>
                  <a:pt x="613686" y="1497956"/>
                  <a:pt x="609899" y="1488929"/>
                  <a:pt x="604365" y="1480474"/>
                </a:cubicBezTo>
                <a:cubicBezTo>
                  <a:pt x="593297" y="1463563"/>
                  <a:pt x="577334" y="1452143"/>
                  <a:pt x="560473" y="1447350"/>
                </a:cubicBezTo>
                <a:cubicBezTo>
                  <a:pt x="552043" y="1444953"/>
                  <a:pt x="543387" y="1444214"/>
                  <a:pt x="535007" y="1445272"/>
                </a:cubicBezTo>
                <a:cubicBezTo>
                  <a:pt x="526628" y="1446331"/>
                  <a:pt x="518523" y="1449187"/>
                  <a:pt x="511192" y="1453986"/>
                </a:cubicBezTo>
                <a:cubicBezTo>
                  <a:pt x="496531" y="1463582"/>
                  <a:pt x="487745" y="1479124"/>
                  <a:pt x="485391" y="1496494"/>
                </a:cubicBezTo>
                <a:cubicBezTo>
                  <a:pt x="484214" y="1505178"/>
                  <a:pt x="484645" y="1514321"/>
                  <a:pt x="486754" y="1523406"/>
                </a:cubicBezTo>
                <a:cubicBezTo>
                  <a:pt x="488863" y="1532490"/>
                  <a:pt x="492650" y="1541517"/>
                  <a:pt x="498183" y="1549974"/>
                </a:cubicBezTo>
                <a:lnTo>
                  <a:pt x="517958" y="1571079"/>
                </a:lnTo>
                <a:lnTo>
                  <a:pt x="542076" y="1583097"/>
                </a:lnTo>
                <a:close/>
                <a:moveTo>
                  <a:pt x="984070" y="1470709"/>
                </a:moveTo>
                <a:lnTo>
                  <a:pt x="991949" y="1455019"/>
                </a:lnTo>
                <a:cubicBezTo>
                  <a:pt x="992218" y="1448335"/>
                  <a:pt x="990109" y="1440725"/>
                  <a:pt x="985559" y="1433773"/>
                </a:cubicBezTo>
                <a:cubicBezTo>
                  <a:pt x="976458" y="1419869"/>
                  <a:pt x="961036" y="1413863"/>
                  <a:pt x="951113" y="1420358"/>
                </a:cubicBezTo>
                <a:cubicBezTo>
                  <a:pt x="941190" y="1426853"/>
                  <a:pt x="940523" y="1443389"/>
                  <a:pt x="949624" y="1457294"/>
                </a:cubicBezTo>
                <a:lnTo>
                  <a:pt x="966539" y="1471651"/>
                </a:lnTo>
                <a:close/>
                <a:moveTo>
                  <a:pt x="2986705" y="893326"/>
                </a:moveTo>
                <a:lnTo>
                  <a:pt x="3005306" y="883062"/>
                </a:lnTo>
                <a:lnTo>
                  <a:pt x="3013010" y="858284"/>
                </a:lnTo>
                <a:cubicBezTo>
                  <a:pt x="3013010" y="838931"/>
                  <a:pt x="3001233" y="823242"/>
                  <a:pt x="2986705" y="823242"/>
                </a:cubicBezTo>
                <a:cubicBezTo>
                  <a:pt x="2972177" y="823242"/>
                  <a:pt x="2960400" y="838931"/>
                  <a:pt x="2960400" y="858284"/>
                </a:cubicBezTo>
                <a:cubicBezTo>
                  <a:pt x="2960400" y="867960"/>
                  <a:pt x="2963345" y="876721"/>
                  <a:pt x="2968105" y="883062"/>
                </a:cubicBezTo>
                <a:close/>
                <a:moveTo>
                  <a:pt x="936262" y="1523449"/>
                </a:moveTo>
                <a:lnTo>
                  <a:pt x="946204" y="1504675"/>
                </a:lnTo>
                <a:cubicBezTo>
                  <a:pt x="946714" y="1496763"/>
                  <a:pt x="944380" y="1487819"/>
                  <a:pt x="939081" y="1479723"/>
                </a:cubicBezTo>
                <a:cubicBezTo>
                  <a:pt x="928482" y="1463531"/>
                  <a:pt x="910036" y="1456853"/>
                  <a:pt x="897880" y="1464810"/>
                </a:cubicBezTo>
                <a:cubicBezTo>
                  <a:pt x="885725" y="1472766"/>
                  <a:pt x="884463" y="1492343"/>
                  <a:pt x="895062" y="1508535"/>
                </a:cubicBezTo>
                <a:lnTo>
                  <a:pt x="915077" y="1525048"/>
                </a:lnTo>
                <a:close/>
                <a:moveTo>
                  <a:pt x="3061780" y="902314"/>
                </a:moveTo>
                <a:lnTo>
                  <a:pt x="3084559" y="890522"/>
                </a:lnTo>
                <a:lnTo>
                  <a:pt x="3093994" y="862054"/>
                </a:lnTo>
                <a:cubicBezTo>
                  <a:pt x="3093995" y="839819"/>
                  <a:pt x="3079572" y="821794"/>
                  <a:pt x="3061779" y="821793"/>
                </a:cubicBezTo>
                <a:cubicBezTo>
                  <a:pt x="3043988" y="821793"/>
                  <a:pt x="3029564" y="839819"/>
                  <a:pt x="3029565" y="862054"/>
                </a:cubicBezTo>
                <a:cubicBezTo>
                  <a:pt x="3029565" y="873171"/>
                  <a:pt x="3033170" y="883236"/>
                  <a:pt x="3039000" y="890522"/>
                </a:cubicBezTo>
                <a:close/>
                <a:moveTo>
                  <a:pt x="878369" y="1572085"/>
                </a:moveTo>
                <a:lnTo>
                  <a:pt x="890971" y="1549743"/>
                </a:lnTo>
                <a:cubicBezTo>
                  <a:pt x="891859" y="1540454"/>
                  <a:pt x="889363" y="1530058"/>
                  <a:pt x="883275" y="1520756"/>
                </a:cubicBezTo>
                <a:cubicBezTo>
                  <a:pt x="871099" y="1502152"/>
                  <a:pt x="849158" y="1494968"/>
                  <a:pt x="834272" y="1504712"/>
                </a:cubicBezTo>
                <a:cubicBezTo>
                  <a:pt x="819385" y="1514457"/>
                  <a:pt x="817189" y="1537437"/>
                  <a:pt x="829367" y="1556041"/>
                </a:cubicBezTo>
                <a:lnTo>
                  <a:pt x="852852" y="1574693"/>
                </a:lnTo>
                <a:close/>
                <a:moveTo>
                  <a:pt x="3156936" y="901058"/>
                </a:moveTo>
                <a:lnTo>
                  <a:pt x="3184765" y="889003"/>
                </a:lnTo>
                <a:lnTo>
                  <a:pt x="3196292" y="859900"/>
                </a:lnTo>
                <a:cubicBezTo>
                  <a:pt x="3196292" y="837169"/>
                  <a:pt x="3178672" y="818742"/>
                  <a:pt x="3156936" y="818742"/>
                </a:cubicBezTo>
                <a:cubicBezTo>
                  <a:pt x="3135200" y="818742"/>
                  <a:pt x="3117580" y="837169"/>
                  <a:pt x="3117580" y="859900"/>
                </a:cubicBezTo>
                <a:cubicBezTo>
                  <a:pt x="3117580" y="871265"/>
                  <a:pt x="3121985" y="881555"/>
                  <a:pt x="3129107" y="889003"/>
                </a:cubicBezTo>
                <a:close/>
                <a:moveTo>
                  <a:pt x="798063" y="1623146"/>
                </a:moveTo>
                <a:lnTo>
                  <a:pt x="814746" y="1597819"/>
                </a:lnTo>
                <a:cubicBezTo>
                  <a:pt x="816626" y="1587687"/>
                  <a:pt x="814677" y="1576665"/>
                  <a:pt x="808453" y="1567156"/>
                </a:cubicBezTo>
                <a:cubicBezTo>
                  <a:pt x="796004" y="1548137"/>
                  <a:pt x="771169" y="1542368"/>
                  <a:pt x="752983" y="1554272"/>
                </a:cubicBezTo>
                <a:cubicBezTo>
                  <a:pt x="734796" y="1566176"/>
                  <a:pt x="730145" y="1591243"/>
                  <a:pt x="742594" y="1610263"/>
                </a:cubicBezTo>
                <a:lnTo>
                  <a:pt x="768177" y="1628300"/>
                </a:lnTo>
                <a:close/>
                <a:moveTo>
                  <a:pt x="3846922" y="716081"/>
                </a:moveTo>
                <a:lnTo>
                  <a:pt x="3875735" y="693374"/>
                </a:lnTo>
                <a:lnTo>
                  <a:pt x="3895162" y="659695"/>
                </a:lnTo>
                <a:lnTo>
                  <a:pt x="3902285" y="618452"/>
                </a:lnTo>
                <a:cubicBezTo>
                  <a:pt x="3902285" y="603822"/>
                  <a:pt x="3899748" y="589885"/>
                  <a:pt x="3895162" y="577209"/>
                </a:cubicBezTo>
                <a:cubicBezTo>
                  <a:pt x="3890575" y="564533"/>
                  <a:pt x="3883937" y="553117"/>
                  <a:pt x="3875736" y="543530"/>
                </a:cubicBezTo>
                <a:cubicBezTo>
                  <a:pt x="3859331" y="524356"/>
                  <a:pt x="3836670" y="512496"/>
                  <a:pt x="3811640" y="512496"/>
                </a:cubicBezTo>
                <a:cubicBezTo>
                  <a:pt x="3799123" y="512496"/>
                  <a:pt x="3787200" y="515461"/>
                  <a:pt x="3776356" y="520823"/>
                </a:cubicBezTo>
                <a:cubicBezTo>
                  <a:pt x="3765512" y="526184"/>
                  <a:pt x="3755745" y="533943"/>
                  <a:pt x="3747543" y="543530"/>
                </a:cubicBezTo>
                <a:cubicBezTo>
                  <a:pt x="3731139" y="562704"/>
                  <a:pt x="3720993" y="589193"/>
                  <a:pt x="3720994" y="618452"/>
                </a:cubicBezTo>
                <a:cubicBezTo>
                  <a:pt x="3720993" y="633081"/>
                  <a:pt x="3723529" y="647018"/>
                  <a:pt x="3728116" y="659695"/>
                </a:cubicBezTo>
                <a:lnTo>
                  <a:pt x="3747543" y="693374"/>
                </a:lnTo>
                <a:lnTo>
                  <a:pt x="3776356" y="716082"/>
                </a:lnTo>
                <a:lnTo>
                  <a:pt x="3811639" y="724408"/>
                </a:lnTo>
                <a:close/>
                <a:moveTo>
                  <a:pt x="3269263" y="893388"/>
                </a:moveTo>
                <a:lnTo>
                  <a:pt x="3284758" y="882963"/>
                </a:lnTo>
                <a:lnTo>
                  <a:pt x="3295205" y="867501"/>
                </a:lnTo>
                <a:lnTo>
                  <a:pt x="3299036" y="848567"/>
                </a:lnTo>
                <a:cubicBezTo>
                  <a:pt x="3299035" y="841850"/>
                  <a:pt x="3297671" y="835452"/>
                  <a:pt x="3295205" y="829632"/>
                </a:cubicBezTo>
                <a:cubicBezTo>
                  <a:pt x="3292738" y="823813"/>
                  <a:pt x="3289168" y="818572"/>
                  <a:pt x="3284758" y="814170"/>
                </a:cubicBezTo>
                <a:cubicBezTo>
                  <a:pt x="3275936" y="805367"/>
                  <a:pt x="3263749" y="799923"/>
                  <a:pt x="3250289" y="799923"/>
                </a:cubicBezTo>
                <a:cubicBezTo>
                  <a:pt x="3243558" y="799923"/>
                  <a:pt x="3237146" y="801284"/>
                  <a:pt x="3231314" y="803746"/>
                </a:cubicBezTo>
                <a:cubicBezTo>
                  <a:pt x="3225482" y="806207"/>
                  <a:pt x="3220230" y="809769"/>
                  <a:pt x="3215819" y="814170"/>
                </a:cubicBezTo>
                <a:cubicBezTo>
                  <a:pt x="3206998" y="822973"/>
                  <a:pt x="3201542" y="835134"/>
                  <a:pt x="3201541" y="848567"/>
                </a:cubicBezTo>
                <a:cubicBezTo>
                  <a:pt x="3201541" y="855283"/>
                  <a:pt x="3202906" y="861681"/>
                  <a:pt x="3205372" y="867501"/>
                </a:cubicBezTo>
                <a:lnTo>
                  <a:pt x="3215819" y="882963"/>
                </a:lnTo>
                <a:lnTo>
                  <a:pt x="3231314" y="893388"/>
                </a:lnTo>
                <a:lnTo>
                  <a:pt x="3250288" y="897211"/>
                </a:lnTo>
                <a:close/>
                <a:moveTo>
                  <a:pt x="3672623" y="785019"/>
                </a:moveTo>
                <a:lnTo>
                  <a:pt x="3697178" y="766394"/>
                </a:lnTo>
                <a:lnTo>
                  <a:pt x="3713731" y="738770"/>
                </a:lnTo>
                <a:lnTo>
                  <a:pt x="3719801" y="704941"/>
                </a:lnTo>
                <a:cubicBezTo>
                  <a:pt x="3719801" y="692942"/>
                  <a:pt x="3717640" y="681510"/>
                  <a:pt x="3713731" y="671112"/>
                </a:cubicBezTo>
                <a:cubicBezTo>
                  <a:pt x="3709822" y="660715"/>
                  <a:pt x="3704167" y="651351"/>
                  <a:pt x="3697177" y="643488"/>
                </a:cubicBezTo>
                <a:cubicBezTo>
                  <a:pt x="3683198" y="627760"/>
                  <a:pt x="3663887" y="618033"/>
                  <a:pt x="3642556" y="618033"/>
                </a:cubicBezTo>
                <a:cubicBezTo>
                  <a:pt x="3631891" y="618033"/>
                  <a:pt x="3621731" y="620465"/>
                  <a:pt x="3612489" y="624863"/>
                </a:cubicBezTo>
                <a:cubicBezTo>
                  <a:pt x="3603248" y="629260"/>
                  <a:pt x="3594925" y="635624"/>
                  <a:pt x="3587936" y="643488"/>
                </a:cubicBezTo>
                <a:cubicBezTo>
                  <a:pt x="3573957" y="659215"/>
                  <a:pt x="3565311" y="680942"/>
                  <a:pt x="3565311" y="704941"/>
                </a:cubicBezTo>
                <a:cubicBezTo>
                  <a:pt x="3565311" y="716940"/>
                  <a:pt x="3567473" y="728372"/>
                  <a:pt x="3571382" y="738770"/>
                </a:cubicBezTo>
                <a:lnTo>
                  <a:pt x="3587936" y="766394"/>
                </a:lnTo>
                <a:lnTo>
                  <a:pt x="3612489" y="785019"/>
                </a:lnTo>
                <a:lnTo>
                  <a:pt x="3642556" y="791849"/>
                </a:lnTo>
                <a:close/>
                <a:moveTo>
                  <a:pt x="119445" y="1846248"/>
                </a:moveTo>
                <a:lnTo>
                  <a:pt x="153527" y="1833892"/>
                </a:lnTo>
                <a:lnTo>
                  <a:pt x="178489" y="1807603"/>
                </a:lnTo>
                <a:lnTo>
                  <a:pt x="190161" y="1772824"/>
                </a:lnTo>
                <a:lnTo>
                  <a:pt x="187971" y="1734005"/>
                </a:lnTo>
                <a:cubicBezTo>
                  <a:pt x="184866" y="1720886"/>
                  <a:pt x="179355" y="1707836"/>
                  <a:pt x="171344" y="1695596"/>
                </a:cubicBezTo>
                <a:cubicBezTo>
                  <a:pt x="155320" y="1671115"/>
                  <a:pt x="132324" y="1654508"/>
                  <a:pt x="108098" y="1647448"/>
                </a:cubicBezTo>
                <a:cubicBezTo>
                  <a:pt x="95985" y="1643919"/>
                  <a:pt x="83564" y="1642775"/>
                  <a:pt x="71554" y="1644229"/>
                </a:cubicBezTo>
                <a:cubicBezTo>
                  <a:pt x="59545" y="1645681"/>
                  <a:pt x="47945" y="1649730"/>
                  <a:pt x="37473" y="1656585"/>
                </a:cubicBezTo>
                <a:cubicBezTo>
                  <a:pt x="16529" y="1670293"/>
                  <a:pt x="4064" y="1692627"/>
                  <a:pt x="839" y="1717653"/>
                </a:cubicBezTo>
                <a:cubicBezTo>
                  <a:pt x="-773" y="1730167"/>
                  <a:pt x="-75" y="1743354"/>
                  <a:pt x="3029" y="1756472"/>
                </a:cubicBezTo>
                <a:cubicBezTo>
                  <a:pt x="6134" y="1769589"/>
                  <a:pt x="11644" y="1782640"/>
                  <a:pt x="19656" y="1794881"/>
                </a:cubicBezTo>
                <a:lnTo>
                  <a:pt x="48203" y="1825488"/>
                </a:lnTo>
                <a:lnTo>
                  <a:pt x="82902" y="1843028"/>
                </a:lnTo>
                <a:close/>
                <a:moveTo>
                  <a:pt x="699878" y="1678245"/>
                </a:moveTo>
                <a:lnTo>
                  <a:pt x="717849" y="1671052"/>
                </a:lnTo>
                <a:lnTo>
                  <a:pt x="731630" y="1657462"/>
                </a:lnTo>
                <a:lnTo>
                  <a:pt x="738886" y="1640253"/>
                </a:lnTo>
                <a:lnTo>
                  <a:pt x="739159" y="1621595"/>
                </a:lnTo>
                <a:cubicBezTo>
                  <a:pt x="738035" y="1615375"/>
                  <a:pt x="735673" y="1609274"/>
                  <a:pt x="731995" y="1603655"/>
                </a:cubicBezTo>
                <a:cubicBezTo>
                  <a:pt x="724638" y="1592416"/>
                  <a:pt x="713413" y="1585229"/>
                  <a:pt x="701211" y="1582694"/>
                </a:cubicBezTo>
                <a:cubicBezTo>
                  <a:pt x="695110" y="1581427"/>
                  <a:pt x="688765" y="1581323"/>
                  <a:pt x="682538" y="1582458"/>
                </a:cubicBezTo>
                <a:cubicBezTo>
                  <a:pt x="676310" y="1583592"/>
                  <a:pt x="670199" y="1585965"/>
                  <a:pt x="664568" y="1589651"/>
                </a:cubicBezTo>
                <a:cubicBezTo>
                  <a:pt x="653306" y="1597022"/>
                  <a:pt x="646090" y="1608252"/>
                  <a:pt x="643530" y="1620449"/>
                </a:cubicBezTo>
                <a:cubicBezTo>
                  <a:pt x="642250" y="1626547"/>
                  <a:pt x="642134" y="1632887"/>
                  <a:pt x="643256" y="1639107"/>
                </a:cubicBezTo>
                <a:cubicBezTo>
                  <a:pt x="644380" y="1645327"/>
                  <a:pt x="646743" y="1651428"/>
                  <a:pt x="650421" y="1657048"/>
                </a:cubicBezTo>
                <a:lnTo>
                  <a:pt x="663995" y="1670792"/>
                </a:lnTo>
                <a:lnTo>
                  <a:pt x="681204" y="1678008"/>
                </a:lnTo>
                <a:close/>
                <a:moveTo>
                  <a:pt x="3383318" y="883721"/>
                </a:moveTo>
                <a:lnTo>
                  <a:pt x="3399290" y="869414"/>
                </a:lnTo>
                <a:cubicBezTo>
                  <a:pt x="3403836" y="863374"/>
                  <a:pt x="3407515" y="856181"/>
                  <a:pt x="3410058" y="848194"/>
                </a:cubicBezTo>
                <a:cubicBezTo>
                  <a:pt x="3412601" y="840207"/>
                  <a:pt x="3414007" y="831426"/>
                  <a:pt x="3414006" y="822208"/>
                </a:cubicBezTo>
                <a:cubicBezTo>
                  <a:pt x="3414007" y="812991"/>
                  <a:pt x="3412601" y="804210"/>
                  <a:pt x="3410058" y="796223"/>
                </a:cubicBezTo>
                <a:cubicBezTo>
                  <a:pt x="3407515" y="788236"/>
                  <a:pt x="3403836" y="781043"/>
                  <a:pt x="3399290" y="775003"/>
                </a:cubicBezTo>
                <a:cubicBezTo>
                  <a:pt x="3390197" y="762922"/>
                  <a:pt x="3377635" y="755449"/>
                  <a:pt x="3363760" y="755450"/>
                </a:cubicBezTo>
                <a:cubicBezTo>
                  <a:pt x="3356823" y="755450"/>
                  <a:pt x="3350212" y="757318"/>
                  <a:pt x="3344201" y="760696"/>
                </a:cubicBezTo>
                <a:cubicBezTo>
                  <a:pt x="3326166" y="770830"/>
                  <a:pt x="3313513" y="794556"/>
                  <a:pt x="3313513" y="822209"/>
                </a:cubicBezTo>
                <a:lnTo>
                  <a:pt x="3317461" y="848194"/>
                </a:lnTo>
                <a:lnTo>
                  <a:pt x="3328230" y="869414"/>
                </a:lnTo>
                <a:lnTo>
                  <a:pt x="3344201" y="883721"/>
                </a:lnTo>
                <a:lnTo>
                  <a:pt x="3363760" y="888968"/>
                </a:lnTo>
                <a:close/>
                <a:moveTo>
                  <a:pt x="3518613" y="845540"/>
                </a:moveTo>
                <a:lnTo>
                  <a:pt x="3538782" y="829855"/>
                </a:lnTo>
                <a:lnTo>
                  <a:pt x="3552380" y="806591"/>
                </a:lnTo>
                <a:lnTo>
                  <a:pt x="3557367" y="778103"/>
                </a:lnTo>
                <a:cubicBezTo>
                  <a:pt x="3557366" y="767997"/>
                  <a:pt x="3555591" y="758370"/>
                  <a:pt x="3552380" y="749614"/>
                </a:cubicBezTo>
                <a:cubicBezTo>
                  <a:pt x="3549169" y="740858"/>
                  <a:pt x="3544523" y="732972"/>
                  <a:pt x="3538782" y="726350"/>
                </a:cubicBezTo>
                <a:cubicBezTo>
                  <a:pt x="3527300" y="713106"/>
                  <a:pt x="3511437" y="704914"/>
                  <a:pt x="3493915" y="704914"/>
                </a:cubicBezTo>
                <a:cubicBezTo>
                  <a:pt x="3485153" y="704913"/>
                  <a:pt x="3476807" y="706962"/>
                  <a:pt x="3469216" y="710665"/>
                </a:cubicBezTo>
                <a:cubicBezTo>
                  <a:pt x="3461625" y="714369"/>
                  <a:pt x="3454788" y="719728"/>
                  <a:pt x="3449047" y="726350"/>
                </a:cubicBezTo>
                <a:cubicBezTo>
                  <a:pt x="3437564" y="739595"/>
                  <a:pt x="3430462" y="757892"/>
                  <a:pt x="3430463" y="778103"/>
                </a:cubicBezTo>
                <a:cubicBezTo>
                  <a:pt x="3430463" y="788208"/>
                  <a:pt x="3432238" y="797835"/>
                  <a:pt x="3435449" y="806591"/>
                </a:cubicBezTo>
                <a:lnTo>
                  <a:pt x="3449047" y="829855"/>
                </a:lnTo>
                <a:lnTo>
                  <a:pt x="3469216" y="845540"/>
                </a:lnTo>
                <a:lnTo>
                  <a:pt x="3493915" y="851292"/>
                </a:lnTo>
                <a:close/>
                <a:moveTo>
                  <a:pt x="303036" y="1808473"/>
                </a:moveTo>
                <a:lnTo>
                  <a:pt x="331934" y="1797722"/>
                </a:lnTo>
                <a:lnTo>
                  <a:pt x="353351" y="1775541"/>
                </a:lnTo>
                <a:lnTo>
                  <a:pt x="363694" y="1746511"/>
                </a:lnTo>
                <a:lnTo>
                  <a:pt x="362417" y="1714332"/>
                </a:lnTo>
                <a:cubicBezTo>
                  <a:pt x="359993" y="1703491"/>
                  <a:pt x="355541" y="1692742"/>
                  <a:pt x="348970" y="1682702"/>
                </a:cubicBezTo>
                <a:cubicBezTo>
                  <a:pt x="335827" y="1662622"/>
                  <a:pt x="316694" y="1649178"/>
                  <a:pt x="296384" y="1643675"/>
                </a:cubicBezTo>
                <a:cubicBezTo>
                  <a:pt x="286230" y="1640922"/>
                  <a:pt x="275781" y="1640156"/>
                  <a:pt x="265641" y="1641537"/>
                </a:cubicBezTo>
                <a:cubicBezTo>
                  <a:pt x="255499" y="1642919"/>
                  <a:pt x="245666" y="1646448"/>
                  <a:pt x="236743" y="1652289"/>
                </a:cubicBezTo>
                <a:cubicBezTo>
                  <a:pt x="218895" y="1663971"/>
                  <a:pt x="208065" y="1682685"/>
                  <a:pt x="204982" y="1703501"/>
                </a:cubicBezTo>
                <a:cubicBezTo>
                  <a:pt x="203440" y="1713907"/>
                  <a:pt x="203836" y="1724840"/>
                  <a:pt x="206259" y="1735680"/>
                </a:cubicBezTo>
                <a:cubicBezTo>
                  <a:pt x="208683" y="1746521"/>
                  <a:pt x="213136" y="1757269"/>
                  <a:pt x="219707" y="1767309"/>
                </a:cubicBezTo>
                <a:lnTo>
                  <a:pt x="243312" y="1792290"/>
                </a:lnTo>
                <a:lnTo>
                  <a:pt x="272292" y="1806337"/>
                </a:lnTo>
                <a:close/>
                <a:moveTo>
                  <a:pt x="599154" y="1732619"/>
                </a:moveTo>
                <a:lnTo>
                  <a:pt x="618392" y="1726298"/>
                </a:lnTo>
                <a:lnTo>
                  <a:pt x="631883" y="1711197"/>
                </a:lnTo>
                <a:lnTo>
                  <a:pt x="637411" y="1690479"/>
                </a:lnTo>
                <a:lnTo>
                  <a:pt x="634800" y="1666827"/>
                </a:lnTo>
                <a:lnTo>
                  <a:pt x="623873" y="1642923"/>
                </a:lnTo>
                <a:cubicBezTo>
                  <a:pt x="608728" y="1619785"/>
                  <a:pt x="585148" y="1606863"/>
                  <a:pt x="564508" y="1608261"/>
                </a:cubicBezTo>
                <a:cubicBezTo>
                  <a:pt x="557629" y="1608726"/>
                  <a:pt x="551075" y="1610783"/>
                  <a:pt x="545270" y="1614583"/>
                </a:cubicBezTo>
                <a:cubicBezTo>
                  <a:pt x="533660" y="1622181"/>
                  <a:pt x="527242" y="1635313"/>
                  <a:pt x="526250" y="1650401"/>
                </a:cubicBezTo>
                <a:cubicBezTo>
                  <a:pt x="525754" y="1657945"/>
                  <a:pt x="526615" y="1665978"/>
                  <a:pt x="528862" y="1674053"/>
                </a:cubicBezTo>
                <a:cubicBezTo>
                  <a:pt x="531108" y="1682129"/>
                  <a:pt x="534741" y="1690246"/>
                  <a:pt x="539789" y="1697957"/>
                </a:cubicBezTo>
                <a:cubicBezTo>
                  <a:pt x="544837" y="1705670"/>
                  <a:pt x="550823" y="1712247"/>
                  <a:pt x="557324" y="1717538"/>
                </a:cubicBezTo>
                <a:cubicBezTo>
                  <a:pt x="563826" y="1722828"/>
                  <a:pt x="570843" y="1726831"/>
                  <a:pt x="577955" y="1729395"/>
                </a:cubicBezTo>
                <a:close/>
                <a:moveTo>
                  <a:pt x="465042" y="1774768"/>
                </a:moveTo>
                <a:lnTo>
                  <a:pt x="488857" y="1766054"/>
                </a:lnTo>
                <a:lnTo>
                  <a:pt x="506372" y="1747715"/>
                </a:lnTo>
                <a:lnTo>
                  <a:pt x="514658" y="1723546"/>
                </a:lnTo>
                <a:lnTo>
                  <a:pt x="513295" y="1696634"/>
                </a:lnTo>
                <a:cubicBezTo>
                  <a:pt x="511186" y="1687549"/>
                  <a:pt x="507399" y="1678522"/>
                  <a:pt x="501865" y="1670067"/>
                </a:cubicBezTo>
                <a:cubicBezTo>
                  <a:pt x="490797" y="1653156"/>
                  <a:pt x="474835" y="1641736"/>
                  <a:pt x="457973" y="1636943"/>
                </a:cubicBezTo>
                <a:cubicBezTo>
                  <a:pt x="449543" y="1634546"/>
                  <a:pt x="440888" y="1633806"/>
                  <a:pt x="432508" y="1634865"/>
                </a:cubicBezTo>
                <a:cubicBezTo>
                  <a:pt x="424128" y="1635923"/>
                  <a:pt x="416023" y="1638780"/>
                  <a:pt x="408692" y="1643579"/>
                </a:cubicBezTo>
                <a:cubicBezTo>
                  <a:pt x="394032" y="1653175"/>
                  <a:pt x="385245" y="1668717"/>
                  <a:pt x="382891" y="1686086"/>
                </a:cubicBezTo>
                <a:cubicBezTo>
                  <a:pt x="381714" y="1694771"/>
                  <a:pt x="382146" y="1703914"/>
                  <a:pt x="384254" y="1712998"/>
                </a:cubicBezTo>
                <a:cubicBezTo>
                  <a:pt x="386363" y="1722083"/>
                  <a:pt x="390150" y="1731110"/>
                  <a:pt x="395684" y="1739566"/>
                </a:cubicBezTo>
                <a:lnTo>
                  <a:pt x="415458" y="1760671"/>
                </a:lnTo>
                <a:lnTo>
                  <a:pt x="439576" y="1772689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clear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5" name="13 O"/>
          <p:cNvSpPr/>
          <p:nvPr/>
        </p:nvSpPr>
        <p:spPr>
          <a:xfrm rot="4403815" flipH="1">
            <a:off x="1830774" y="1586510"/>
            <a:ext cx="3902285" cy="1846248"/>
          </a:xfrm>
          <a:custGeom>
            <a:avLst/>
            <a:gdLst/>
            <a:ahLst/>
            <a:cxnLst/>
            <a:rect l="l" t="t" r="r" b="b"/>
            <a:pathLst>
              <a:path w="3902285" h="1846248">
                <a:moveTo>
                  <a:pt x="1676055" y="213755"/>
                </a:moveTo>
                <a:lnTo>
                  <a:pt x="1686628" y="207427"/>
                </a:lnTo>
                <a:lnTo>
                  <a:pt x="1691007" y="192150"/>
                </a:lnTo>
                <a:cubicBezTo>
                  <a:pt x="1691007" y="180218"/>
                  <a:pt x="1684313" y="170545"/>
                  <a:pt x="1676055" y="170545"/>
                </a:cubicBezTo>
                <a:cubicBezTo>
                  <a:pt x="1667797" y="170545"/>
                  <a:pt x="1661103" y="180218"/>
                  <a:pt x="1661103" y="192150"/>
                </a:cubicBezTo>
                <a:cubicBezTo>
                  <a:pt x="1661103" y="198116"/>
                  <a:pt x="1662777" y="203517"/>
                  <a:pt x="1665483" y="207427"/>
                </a:cubicBezTo>
                <a:close/>
                <a:moveTo>
                  <a:pt x="1660721" y="237067"/>
                </a:moveTo>
                <a:lnTo>
                  <a:pt x="1666101" y="225982"/>
                </a:lnTo>
                <a:cubicBezTo>
                  <a:pt x="1666224" y="221229"/>
                  <a:pt x="1664667" y="215793"/>
                  <a:pt x="1661399" y="210801"/>
                </a:cubicBezTo>
                <a:cubicBezTo>
                  <a:pt x="1654865" y="200818"/>
                  <a:pt x="1643966" y="196390"/>
                  <a:pt x="1637057" y="200913"/>
                </a:cubicBezTo>
                <a:cubicBezTo>
                  <a:pt x="1630147" y="205435"/>
                  <a:pt x="1629844" y="217195"/>
                  <a:pt x="1636378" y="227178"/>
                </a:cubicBezTo>
                <a:lnTo>
                  <a:pt x="1648409" y="237562"/>
                </a:lnTo>
                <a:close/>
                <a:moveTo>
                  <a:pt x="1714693" y="242999"/>
                </a:moveTo>
                <a:lnTo>
                  <a:pt x="1725266" y="236671"/>
                </a:lnTo>
                <a:lnTo>
                  <a:pt x="1729645" y="221394"/>
                </a:lnTo>
                <a:cubicBezTo>
                  <a:pt x="1729645" y="209462"/>
                  <a:pt x="1722951" y="199789"/>
                  <a:pt x="1714693" y="199789"/>
                </a:cubicBezTo>
                <a:cubicBezTo>
                  <a:pt x="1706435" y="199789"/>
                  <a:pt x="1699741" y="209462"/>
                  <a:pt x="1699741" y="221394"/>
                </a:cubicBezTo>
                <a:cubicBezTo>
                  <a:pt x="1699741" y="227360"/>
                  <a:pt x="1701415" y="232761"/>
                  <a:pt x="1704121" y="236671"/>
                </a:cubicBezTo>
                <a:close/>
                <a:moveTo>
                  <a:pt x="1644408" y="282696"/>
                </a:moveTo>
                <a:lnTo>
                  <a:pt x="1649788" y="271611"/>
                </a:lnTo>
                <a:cubicBezTo>
                  <a:pt x="1649911" y="266858"/>
                  <a:pt x="1648353" y="261422"/>
                  <a:pt x="1645086" y="256430"/>
                </a:cubicBezTo>
                <a:cubicBezTo>
                  <a:pt x="1638552" y="246446"/>
                  <a:pt x="1627653" y="242019"/>
                  <a:pt x="1620744" y="246541"/>
                </a:cubicBezTo>
                <a:cubicBezTo>
                  <a:pt x="1613834" y="251064"/>
                  <a:pt x="1613531" y="262824"/>
                  <a:pt x="1620065" y="272807"/>
                </a:cubicBezTo>
                <a:lnTo>
                  <a:pt x="1632096" y="283191"/>
                </a:lnTo>
                <a:close/>
                <a:moveTo>
                  <a:pt x="1763507" y="265048"/>
                </a:moveTo>
                <a:lnTo>
                  <a:pt x="1774080" y="258720"/>
                </a:lnTo>
                <a:lnTo>
                  <a:pt x="1778459" y="243443"/>
                </a:lnTo>
                <a:cubicBezTo>
                  <a:pt x="1778459" y="231510"/>
                  <a:pt x="1771765" y="221837"/>
                  <a:pt x="1763507" y="221837"/>
                </a:cubicBezTo>
                <a:cubicBezTo>
                  <a:pt x="1755249" y="221837"/>
                  <a:pt x="1748555" y="231511"/>
                  <a:pt x="1748555" y="243442"/>
                </a:cubicBezTo>
                <a:cubicBezTo>
                  <a:pt x="1748555" y="249408"/>
                  <a:pt x="1750229" y="254810"/>
                  <a:pt x="1752934" y="258719"/>
                </a:cubicBezTo>
                <a:close/>
                <a:moveTo>
                  <a:pt x="1615640" y="327877"/>
                </a:moveTo>
                <a:lnTo>
                  <a:pt x="1621020" y="316791"/>
                </a:lnTo>
                <a:cubicBezTo>
                  <a:pt x="1621143" y="312039"/>
                  <a:pt x="1619585" y="306603"/>
                  <a:pt x="1616318" y="301611"/>
                </a:cubicBezTo>
                <a:cubicBezTo>
                  <a:pt x="1609784" y="291628"/>
                  <a:pt x="1598885" y="287200"/>
                  <a:pt x="1591975" y="291722"/>
                </a:cubicBezTo>
                <a:cubicBezTo>
                  <a:pt x="1585066" y="296245"/>
                  <a:pt x="1584762" y="308004"/>
                  <a:pt x="1591298" y="317989"/>
                </a:cubicBezTo>
                <a:lnTo>
                  <a:pt x="1603328" y="328373"/>
                </a:lnTo>
                <a:close/>
                <a:moveTo>
                  <a:pt x="1801663" y="287899"/>
                </a:moveTo>
                <a:lnTo>
                  <a:pt x="1812235" y="281571"/>
                </a:lnTo>
                <a:lnTo>
                  <a:pt x="1816615" y="266294"/>
                </a:lnTo>
                <a:cubicBezTo>
                  <a:pt x="1816614" y="254362"/>
                  <a:pt x="1809921" y="244689"/>
                  <a:pt x="1801663" y="244689"/>
                </a:cubicBezTo>
                <a:cubicBezTo>
                  <a:pt x="1793404" y="244689"/>
                  <a:pt x="1786711" y="254362"/>
                  <a:pt x="1786711" y="266294"/>
                </a:cubicBezTo>
                <a:cubicBezTo>
                  <a:pt x="1786711" y="272260"/>
                  <a:pt x="1788384" y="277661"/>
                  <a:pt x="1791090" y="281571"/>
                </a:cubicBezTo>
                <a:close/>
                <a:moveTo>
                  <a:pt x="1596229" y="367893"/>
                </a:moveTo>
                <a:lnTo>
                  <a:pt x="1601610" y="356808"/>
                </a:lnTo>
                <a:cubicBezTo>
                  <a:pt x="1601733" y="352055"/>
                  <a:pt x="1600175" y="346619"/>
                  <a:pt x="1596908" y="341627"/>
                </a:cubicBezTo>
                <a:cubicBezTo>
                  <a:pt x="1590373" y="331644"/>
                  <a:pt x="1579476" y="327216"/>
                  <a:pt x="1572565" y="331739"/>
                </a:cubicBezTo>
                <a:cubicBezTo>
                  <a:pt x="1565656" y="336262"/>
                  <a:pt x="1565353" y="348020"/>
                  <a:pt x="1571887" y="358005"/>
                </a:cubicBezTo>
                <a:lnTo>
                  <a:pt x="1583918" y="368388"/>
                </a:lnTo>
                <a:close/>
                <a:moveTo>
                  <a:pt x="1865648" y="316254"/>
                </a:moveTo>
                <a:lnTo>
                  <a:pt x="1876221" y="309926"/>
                </a:lnTo>
                <a:lnTo>
                  <a:pt x="1880600" y="294649"/>
                </a:lnTo>
                <a:cubicBezTo>
                  <a:pt x="1880600" y="282717"/>
                  <a:pt x="1873906" y="273044"/>
                  <a:pt x="1865648" y="273044"/>
                </a:cubicBezTo>
                <a:cubicBezTo>
                  <a:pt x="1865330" y="273044"/>
                  <a:pt x="1865015" y="273058"/>
                  <a:pt x="1864747" y="273583"/>
                </a:cubicBezTo>
                <a:lnTo>
                  <a:pt x="1856702" y="268768"/>
                </a:lnTo>
                <a:cubicBezTo>
                  <a:pt x="1848444" y="268768"/>
                  <a:pt x="1841750" y="278441"/>
                  <a:pt x="1841750" y="290373"/>
                </a:cubicBezTo>
                <a:cubicBezTo>
                  <a:pt x="1841750" y="296339"/>
                  <a:pt x="1843424" y="301740"/>
                  <a:pt x="1846129" y="305650"/>
                </a:cubicBezTo>
                <a:lnTo>
                  <a:pt x="1856702" y="311978"/>
                </a:lnTo>
                <a:lnTo>
                  <a:pt x="1857603" y="311439"/>
                </a:lnTo>
                <a:close/>
                <a:moveTo>
                  <a:pt x="1558221" y="426659"/>
                </a:moveTo>
                <a:lnTo>
                  <a:pt x="1562316" y="418225"/>
                </a:lnTo>
                <a:lnTo>
                  <a:pt x="1563365" y="418182"/>
                </a:lnTo>
                <a:lnTo>
                  <a:pt x="1568746" y="407097"/>
                </a:lnTo>
                <a:cubicBezTo>
                  <a:pt x="1568868" y="402344"/>
                  <a:pt x="1567310" y="396909"/>
                  <a:pt x="1564043" y="391917"/>
                </a:cubicBezTo>
                <a:cubicBezTo>
                  <a:pt x="1557509" y="381933"/>
                  <a:pt x="1546610" y="377506"/>
                  <a:pt x="1539701" y="382028"/>
                </a:cubicBezTo>
                <a:lnTo>
                  <a:pt x="1535606" y="390463"/>
                </a:lnTo>
                <a:cubicBezTo>
                  <a:pt x="1535095" y="390170"/>
                  <a:pt x="1534823" y="390331"/>
                  <a:pt x="1534557" y="390505"/>
                </a:cubicBezTo>
                <a:cubicBezTo>
                  <a:pt x="1527648" y="395028"/>
                  <a:pt x="1527344" y="406787"/>
                  <a:pt x="1533879" y="416771"/>
                </a:cubicBezTo>
                <a:lnTo>
                  <a:pt x="1545909" y="427155"/>
                </a:lnTo>
                <a:close/>
                <a:moveTo>
                  <a:pt x="1904286" y="345498"/>
                </a:moveTo>
                <a:lnTo>
                  <a:pt x="1914859" y="339170"/>
                </a:lnTo>
                <a:lnTo>
                  <a:pt x="1917163" y="331131"/>
                </a:lnTo>
                <a:lnTo>
                  <a:pt x="1925079" y="327190"/>
                </a:lnTo>
                <a:lnTo>
                  <a:pt x="1930635" y="311068"/>
                </a:lnTo>
                <a:cubicBezTo>
                  <a:pt x="1930635" y="298475"/>
                  <a:pt x="1922142" y="288267"/>
                  <a:pt x="1911665" y="288267"/>
                </a:cubicBezTo>
                <a:cubicBezTo>
                  <a:pt x="1901188" y="288267"/>
                  <a:pt x="1892695" y="298475"/>
                  <a:pt x="1892695" y="311068"/>
                </a:cubicBezTo>
                <a:cubicBezTo>
                  <a:pt x="1892695" y="311236"/>
                  <a:pt x="1892697" y="311403"/>
                  <a:pt x="1892867" y="311567"/>
                </a:cubicBezTo>
                <a:lnTo>
                  <a:pt x="1889334" y="323893"/>
                </a:lnTo>
                <a:cubicBezTo>
                  <a:pt x="1889334" y="329859"/>
                  <a:pt x="1891008" y="335260"/>
                  <a:pt x="1893714" y="339170"/>
                </a:cubicBezTo>
                <a:close/>
                <a:moveTo>
                  <a:pt x="1541908" y="472288"/>
                </a:moveTo>
                <a:lnTo>
                  <a:pt x="1547288" y="461204"/>
                </a:lnTo>
                <a:cubicBezTo>
                  <a:pt x="1547411" y="456450"/>
                  <a:pt x="1545854" y="451015"/>
                  <a:pt x="1542587" y="446023"/>
                </a:cubicBezTo>
                <a:lnTo>
                  <a:pt x="1532880" y="437644"/>
                </a:lnTo>
                <a:cubicBezTo>
                  <a:pt x="1532933" y="437414"/>
                  <a:pt x="1532843" y="437273"/>
                  <a:pt x="1532751" y="437133"/>
                </a:cubicBezTo>
                <a:cubicBezTo>
                  <a:pt x="1525854" y="426596"/>
                  <a:pt x="1513158" y="422706"/>
                  <a:pt x="1504391" y="428444"/>
                </a:cubicBezTo>
                <a:cubicBezTo>
                  <a:pt x="1495625" y="434182"/>
                  <a:pt x="1494110" y="447374"/>
                  <a:pt x="1501006" y="457911"/>
                </a:cubicBezTo>
                <a:lnTo>
                  <a:pt x="1514484" y="468357"/>
                </a:lnTo>
                <a:lnTo>
                  <a:pt x="1523266" y="467319"/>
                </a:lnTo>
                <a:lnTo>
                  <a:pt x="1529596" y="472784"/>
                </a:lnTo>
                <a:close/>
                <a:moveTo>
                  <a:pt x="1991256" y="390398"/>
                </a:moveTo>
                <a:lnTo>
                  <a:pt x="2001828" y="384070"/>
                </a:lnTo>
                <a:lnTo>
                  <a:pt x="2006208" y="368793"/>
                </a:lnTo>
                <a:cubicBezTo>
                  <a:pt x="2006207" y="356861"/>
                  <a:pt x="1999514" y="347188"/>
                  <a:pt x="1991256" y="347188"/>
                </a:cubicBezTo>
                <a:cubicBezTo>
                  <a:pt x="1989167" y="347188"/>
                  <a:pt x="1987177" y="347807"/>
                  <a:pt x="1986177" y="350227"/>
                </a:cubicBezTo>
                <a:lnTo>
                  <a:pt x="1991331" y="332795"/>
                </a:lnTo>
                <a:cubicBezTo>
                  <a:pt x="1991331" y="316177"/>
                  <a:pt x="1981717" y="302706"/>
                  <a:pt x="1969857" y="302706"/>
                </a:cubicBezTo>
                <a:cubicBezTo>
                  <a:pt x="1959741" y="302706"/>
                  <a:pt x="1951259" y="312507"/>
                  <a:pt x="1950407" y="325948"/>
                </a:cubicBezTo>
                <a:cubicBezTo>
                  <a:pt x="1943260" y="326813"/>
                  <a:pt x="1938148" y="335515"/>
                  <a:pt x="1938148" y="345941"/>
                </a:cubicBezTo>
                <a:cubicBezTo>
                  <a:pt x="1938148" y="351907"/>
                  <a:pt x="1939822" y="357309"/>
                  <a:pt x="1942527" y="361218"/>
                </a:cubicBezTo>
                <a:lnTo>
                  <a:pt x="1953100" y="367547"/>
                </a:lnTo>
                <a:lnTo>
                  <a:pt x="1963673" y="361219"/>
                </a:lnTo>
                <a:lnTo>
                  <a:pt x="1964146" y="359569"/>
                </a:lnTo>
                <a:lnTo>
                  <a:pt x="1969857" y="362884"/>
                </a:lnTo>
                <a:lnTo>
                  <a:pt x="1979622" y="357216"/>
                </a:lnTo>
                <a:lnTo>
                  <a:pt x="1976304" y="368793"/>
                </a:lnTo>
                <a:cubicBezTo>
                  <a:pt x="1976304" y="374759"/>
                  <a:pt x="1977977" y="380160"/>
                  <a:pt x="1980683" y="384070"/>
                </a:cubicBezTo>
                <a:close/>
                <a:moveTo>
                  <a:pt x="1493730" y="557486"/>
                </a:moveTo>
                <a:lnTo>
                  <a:pt x="1499110" y="546401"/>
                </a:lnTo>
                <a:cubicBezTo>
                  <a:pt x="1499233" y="541647"/>
                  <a:pt x="1497675" y="536212"/>
                  <a:pt x="1494408" y="531220"/>
                </a:cubicBezTo>
                <a:lnTo>
                  <a:pt x="1485292" y="523351"/>
                </a:lnTo>
                <a:lnTo>
                  <a:pt x="1496566" y="522745"/>
                </a:lnTo>
                <a:lnTo>
                  <a:pt x="1499529" y="516844"/>
                </a:lnTo>
                <a:lnTo>
                  <a:pt x="1500829" y="517966"/>
                </a:lnTo>
                <a:lnTo>
                  <a:pt x="1513140" y="517470"/>
                </a:lnTo>
                <a:lnTo>
                  <a:pt x="1518521" y="506384"/>
                </a:lnTo>
                <a:cubicBezTo>
                  <a:pt x="1518643" y="501632"/>
                  <a:pt x="1517086" y="496195"/>
                  <a:pt x="1513818" y="491204"/>
                </a:cubicBezTo>
                <a:cubicBezTo>
                  <a:pt x="1508108" y="482480"/>
                  <a:pt x="1499066" y="477999"/>
                  <a:pt x="1492612" y="481189"/>
                </a:cubicBezTo>
                <a:cubicBezTo>
                  <a:pt x="1484538" y="470409"/>
                  <a:pt x="1472074" y="466854"/>
                  <a:pt x="1463609" y="472394"/>
                </a:cubicBezTo>
                <a:cubicBezTo>
                  <a:pt x="1453686" y="478889"/>
                  <a:pt x="1453019" y="495426"/>
                  <a:pt x="1462120" y="509330"/>
                </a:cubicBezTo>
                <a:lnTo>
                  <a:pt x="1475979" y="521093"/>
                </a:lnTo>
                <a:cubicBezTo>
                  <a:pt x="1473817" y="519616"/>
                  <a:pt x="1471814" y="520188"/>
                  <a:pt x="1470066" y="521332"/>
                </a:cubicBezTo>
                <a:cubicBezTo>
                  <a:pt x="1463156" y="525854"/>
                  <a:pt x="1462853" y="537613"/>
                  <a:pt x="1469387" y="547597"/>
                </a:cubicBezTo>
                <a:lnTo>
                  <a:pt x="1481418" y="557981"/>
                </a:lnTo>
                <a:close/>
                <a:moveTo>
                  <a:pt x="2113816" y="389818"/>
                </a:moveTo>
                <a:lnTo>
                  <a:pt x="2136595" y="378026"/>
                </a:lnTo>
                <a:lnTo>
                  <a:pt x="2146030" y="349558"/>
                </a:lnTo>
                <a:cubicBezTo>
                  <a:pt x="2146031" y="327323"/>
                  <a:pt x="2131608" y="309298"/>
                  <a:pt x="2113815" y="309297"/>
                </a:cubicBezTo>
                <a:cubicBezTo>
                  <a:pt x="2096024" y="309297"/>
                  <a:pt x="2081600" y="327323"/>
                  <a:pt x="2081601" y="349558"/>
                </a:cubicBezTo>
                <a:cubicBezTo>
                  <a:pt x="2081601" y="360675"/>
                  <a:pt x="2085206" y="370740"/>
                  <a:pt x="2091036" y="378026"/>
                </a:cubicBezTo>
                <a:close/>
                <a:moveTo>
                  <a:pt x="2055241" y="418753"/>
                </a:moveTo>
                <a:lnTo>
                  <a:pt x="2065814" y="412425"/>
                </a:lnTo>
                <a:lnTo>
                  <a:pt x="2070193" y="397148"/>
                </a:lnTo>
                <a:cubicBezTo>
                  <a:pt x="2070193" y="385216"/>
                  <a:pt x="2063499" y="375543"/>
                  <a:pt x="2055241" y="375543"/>
                </a:cubicBezTo>
                <a:cubicBezTo>
                  <a:pt x="2054923" y="375543"/>
                  <a:pt x="2054608" y="375557"/>
                  <a:pt x="2054340" y="376082"/>
                </a:cubicBezTo>
                <a:lnTo>
                  <a:pt x="2050985" y="374074"/>
                </a:lnTo>
                <a:lnTo>
                  <a:pt x="2057342" y="370566"/>
                </a:lnTo>
                <a:lnTo>
                  <a:pt x="2065046" y="345788"/>
                </a:lnTo>
                <a:cubicBezTo>
                  <a:pt x="2065046" y="326435"/>
                  <a:pt x="2053269" y="310746"/>
                  <a:pt x="2038741" y="310746"/>
                </a:cubicBezTo>
                <a:cubicBezTo>
                  <a:pt x="2024213" y="310746"/>
                  <a:pt x="2012436" y="326435"/>
                  <a:pt x="2012436" y="345788"/>
                </a:cubicBezTo>
                <a:cubicBezTo>
                  <a:pt x="2012436" y="355464"/>
                  <a:pt x="2015381" y="364225"/>
                  <a:pt x="2020141" y="370566"/>
                </a:cubicBezTo>
                <a:lnTo>
                  <a:pt x="2035334" y="378949"/>
                </a:lnTo>
                <a:lnTo>
                  <a:pt x="2031343" y="392872"/>
                </a:lnTo>
                <a:cubicBezTo>
                  <a:pt x="2031343" y="398838"/>
                  <a:pt x="2033017" y="404239"/>
                  <a:pt x="2035722" y="408149"/>
                </a:cubicBezTo>
                <a:lnTo>
                  <a:pt x="2046295" y="414477"/>
                </a:lnTo>
                <a:lnTo>
                  <a:pt x="2047196" y="413938"/>
                </a:lnTo>
                <a:close/>
                <a:moveTo>
                  <a:pt x="1390865" y="624121"/>
                </a:moveTo>
                <a:lnTo>
                  <a:pt x="1403468" y="601779"/>
                </a:lnTo>
                <a:cubicBezTo>
                  <a:pt x="1404355" y="592490"/>
                  <a:pt x="1401860" y="582094"/>
                  <a:pt x="1395771" y="572792"/>
                </a:cubicBezTo>
                <a:cubicBezTo>
                  <a:pt x="1383595" y="554188"/>
                  <a:pt x="1361654" y="547005"/>
                  <a:pt x="1346769" y="556748"/>
                </a:cubicBezTo>
                <a:cubicBezTo>
                  <a:pt x="1331882" y="566493"/>
                  <a:pt x="1329685" y="589474"/>
                  <a:pt x="1341863" y="608077"/>
                </a:cubicBezTo>
                <a:lnTo>
                  <a:pt x="1365348" y="626729"/>
                </a:lnTo>
                <a:close/>
                <a:moveTo>
                  <a:pt x="2208972" y="388562"/>
                </a:moveTo>
                <a:lnTo>
                  <a:pt x="2236801" y="376507"/>
                </a:lnTo>
                <a:lnTo>
                  <a:pt x="2248328" y="347404"/>
                </a:lnTo>
                <a:cubicBezTo>
                  <a:pt x="2248328" y="324673"/>
                  <a:pt x="2230708" y="306246"/>
                  <a:pt x="2208972" y="306246"/>
                </a:cubicBezTo>
                <a:cubicBezTo>
                  <a:pt x="2187236" y="306246"/>
                  <a:pt x="2169616" y="324673"/>
                  <a:pt x="2169616" y="347404"/>
                </a:cubicBezTo>
                <a:cubicBezTo>
                  <a:pt x="2169616" y="358769"/>
                  <a:pt x="2174021" y="369059"/>
                  <a:pt x="2181143" y="376507"/>
                </a:cubicBezTo>
                <a:close/>
                <a:moveTo>
                  <a:pt x="1455722" y="616252"/>
                </a:moveTo>
                <a:lnTo>
                  <a:pt x="1459816" y="607818"/>
                </a:lnTo>
                <a:lnTo>
                  <a:pt x="1460865" y="607775"/>
                </a:lnTo>
                <a:lnTo>
                  <a:pt x="1466246" y="596690"/>
                </a:lnTo>
                <a:cubicBezTo>
                  <a:pt x="1466368" y="591937"/>
                  <a:pt x="1464811" y="586501"/>
                  <a:pt x="1461543" y="581509"/>
                </a:cubicBezTo>
                <a:lnTo>
                  <a:pt x="1450579" y="572046"/>
                </a:lnTo>
                <a:lnTo>
                  <a:pt x="1458700" y="556711"/>
                </a:lnTo>
                <a:cubicBezTo>
                  <a:pt x="1459210" y="548799"/>
                  <a:pt x="1456876" y="539856"/>
                  <a:pt x="1451577" y="531760"/>
                </a:cubicBezTo>
                <a:cubicBezTo>
                  <a:pt x="1440979" y="515567"/>
                  <a:pt x="1422533" y="508889"/>
                  <a:pt x="1410377" y="516846"/>
                </a:cubicBezTo>
                <a:cubicBezTo>
                  <a:pt x="1398221" y="524802"/>
                  <a:pt x="1396960" y="544379"/>
                  <a:pt x="1407558" y="560572"/>
                </a:cubicBezTo>
                <a:lnTo>
                  <a:pt x="1427574" y="577084"/>
                </a:lnTo>
                <a:lnTo>
                  <a:pt x="1434814" y="576538"/>
                </a:lnTo>
                <a:lnTo>
                  <a:pt x="1433107" y="580056"/>
                </a:lnTo>
                <a:cubicBezTo>
                  <a:pt x="1432595" y="579763"/>
                  <a:pt x="1432324" y="579924"/>
                  <a:pt x="1432058" y="580098"/>
                </a:cubicBezTo>
                <a:cubicBezTo>
                  <a:pt x="1425148" y="584621"/>
                  <a:pt x="1424845" y="596380"/>
                  <a:pt x="1431379" y="606364"/>
                </a:cubicBezTo>
                <a:lnTo>
                  <a:pt x="1443410" y="616748"/>
                </a:lnTo>
                <a:close/>
                <a:moveTo>
                  <a:pt x="1310560" y="675183"/>
                </a:moveTo>
                <a:lnTo>
                  <a:pt x="1327243" y="649855"/>
                </a:lnTo>
                <a:cubicBezTo>
                  <a:pt x="1329123" y="639723"/>
                  <a:pt x="1327173" y="628701"/>
                  <a:pt x="1320949" y="619192"/>
                </a:cubicBezTo>
                <a:cubicBezTo>
                  <a:pt x="1308500" y="600173"/>
                  <a:pt x="1283666" y="594404"/>
                  <a:pt x="1265479" y="606308"/>
                </a:cubicBezTo>
                <a:cubicBezTo>
                  <a:pt x="1247293" y="618212"/>
                  <a:pt x="1242641" y="643280"/>
                  <a:pt x="1255090" y="662299"/>
                </a:cubicBezTo>
                <a:lnTo>
                  <a:pt x="1280673" y="680337"/>
                </a:lnTo>
                <a:close/>
                <a:moveTo>
                  <a:pt x="2898958" y="203585"/>
                </a:moveTo>
                <a:lnTo>
                  <a:pt x="2927771" y="180878"/>
                </a:lnTo>
                <a:lnTo>
                  <a:pt x="2947198" y="147199"/>
                </a:lnTo>
                <a:lnTo>
                  <a:pt x="2954321" y="105956"/>
                </a:lnTo>
                <a:cubicBezTo>
                  <a:pt x="2954321" y="91326"/>
                  <a:pt x="2951784" y="77389"/>
                  <a:pt x="2947198" y="64713"/>
                </a:cubicBezTo>
                <a:cubicBezTo>
                  <a:pt x="2942611" y="52037"/>
                  <a:pt x="2935973" y="40621"/>
                  <a:pt x="2927771" y="31034"/>
                </a:cubicBezTo>
                <a:cubicBezTo>
                  <a:pt x="2911367" y="11860"/>
                  <a:pt x="2888706" y="0"/>
                  <a:pt x="2863675" y="0"/>
                </a:cubicBezTo>
                <a:cubicBezTo>
                  <a:pt x="2851159" y="0"/>
                  <a:pt x="2839236" y="2965"/>
                  <a:pt x="2828392" y="8327"/>
                </a:cubicBezTo>
                <a:cubicBezTo>
                  <a:pt x="2817547" y="13688"/>
                  <a:pt x="2807781" y="21447"/>
                  <a:pt x="2799579" y="31034"/>
                </a:cubicBezTo>
                <a:cubicBezTo>
                  <a:pt x="2783175" y="50208"/>
                  <a:pt x="2773029" y="76697"/>
                  <a:pt x="2773029" y="105956"/>
                </a:cubicBezTo>
                <a:cubicBezTo>
                  <a:pt x="2773029" y="120585"/>
                  <a:pt x="2775565" y="134522"/>
                  <a:pt x="2780152" y="147199"/>
                </a:cubicBezTo>
                <a:lnTo>
                  <a:pt x="2799579" y="180878"/>
                </a:lnTo>
                <a:lnTo>
                  <a:pt x="2828392" y="203586"/>
                </a:lnTo>
                <a:lnTo>
                  <a:pt x="2863675" y="211912"/>
                </a:lnTo>
                <a:close/>
                <a:moveTo>
                  <a:pt x="2093879" y="447997"/>
                </a:moveTo>
                <a:lnTo>
                  <a:pt x="2104452" y="441669"/>
                </a:lnTo>
                <a:lnTo>
                  <a:pt x="2106756" y="433630"/>
                </a:lnTo>
                <a:lnTo>
                  <a:pt x="2114672" y="429689"/>
                </a:lnTo>
                <a:lnTo>
                  <a:pt x="2120228" y="413567"/>
                </a:lnTo>
                <a:cubicBezTo>
                  <a:pt x="2120228" y="400974"/>
                  <a:pt x="2111735" y="390766"/>
                  <a:pt x="2101258" y="390766"/>
                </a:cubicBezTo>
                <a:cubicBezTo>
                  <a:pt x="2090781" y="390766"/>
                  <a:pt x="2082288" y="400974"/>
                  <a:pt x="2082288" y="413567"/>
                </a:cubicBezTo>
                <a:cubicBezTo>
                  <a:pt x="2082288" y="413735"/>
                  <a:pt x="2082289" y="413902"/>
                  <a:pt x="2082460" y="414066"/>
                </a:cubicBezTo>
                <a:lnTo>
                  <a:pt x="2078927" y="426392"/>
                </a:lnTo>
                <a:cubicBezTo>
                  <a:pt x="2078927" y="432358"/>
                  <a:pt x="2080601" y="437759"/>
                  <a:pt x="2083307" y="441669"/>
                </a:cubicBezTo>
                <a:close/>
                <a:moveTo>
                  <a:pt x="2321299" y="380892"/>
                </a:moveTo>
                <a:lnTo>
                  <a:pt x="2336794" y="370467"/>
                </a:lnTo>
                <a:lnTo>
                  <a:pt x="2347241" y="355005"/>
                </a:lnTo>
                <a:lnTo>
                  <a:pt x="2351072" y="336071"/>
                </a:lnTo>
                <a:cubicBezTo>
                  <a:pt x="2351071" y="329354"/>
                  <a:pt x="2349707" y="322956"/>
                  <a:pt x="2347241" y="317136"/>
                </a:cubicBezTo>
                <a:cubicBezTo>
                  <a:pt x="2344774" y="311317"/>
                  <a:pt x="2341204" y="306076"/>
                  <a:pt x="2336794" y="301674"/>
                </a:cubicBezTo>
                <a:cubicBezTo>
                  <a:pt x="2327972" y="292871"/>
                  <a:pt x="2315785" y="287427"/>
                  <a:pt x="2302325" y="287427"/>
                </a:cubicBezTo>
                <a:cubicBezTo>
                  <a:pt x="2295594" y="287427"/>
                  <a:pt x="2289182" y="288788"/>
                  <a:pt x="2283350" y="291250"/>
                </a:cubicBezTo>
                <a:cubicBezTo>
                  <a:pt x="2277518" y="293711"/>
                  <a:pt x="2272266" y="297273"/>
                  <a:pt x="2267855" y="301674"/>
                </a:cubicBezTo>
                <a:cubicBezTo>
                  <a:pt x="2259034" y="310477"/>
                  <a:pt x="2253578" y="322638"/>
                  <a:pt x="2253577" y="336071"/>
                </a:cubicBezTo>
                <a:cubicBezTo>
                  <a:pt x="2253577" y="342787"/>
                  <a:pt x="2254942" y="349185"/>
                  <a:pt x="2257408" y="355005"/>
                </a:cubicBezTo>
                <a:lnTo>
                  <a:pt x="2267855" y="370467"/>
                </a:lnTo>
                <a:lnTo>
                  <a:pt x="2283350" y="380892"/>
                </a:lnTo>
                <a:lnTo>
                  <a:pt x="2302324" y="384715"/>
                </a:lnTo>
                <a:close/>
                <a:moveTo>
                  <a:pt x="2724659" y="272523"/>
                </a:moveTo>
                <a:lnTo>
                  <a:pt x="2749213" y="253898"/>
                </a:lnTo>
                <a:lnTo>
                  <a:pt x="2765767" y="226274"/>
                </a:lnTo>
                <a:lnTo>
                  <a:pt x="2771837" y="192445"/>
                </a:lnTo>
                <a:cubicBezTo>
                  <a:pt x="2771837" y="180446"/>
                  <a:pt x="2769676" y="169014"/>
                  <a:pt x="2765767" y="158616"/>
                </a:cubicBezTo>
                <a:cubicBezTo>
                  <a:pt x="2761858" y="148219"/>
                  <a:pt x="2756202" y="138855"/>
                  <a:pt x="2749213" y="130992"/>
                </a:cubicBezTo>
                <a:cubicBezTo>
                  <a:pt x="2735234" y="115264"/>
                  <a:pt x="2715923" y="105537"/>
                  <a:pt x="2694592" y="105537"/>
                </a:cubicBezTo>
                <a:cubicBezTo>
                  <a:pt x="2683927" y="105537"/>
                  <a:pt x="2673767" y="107969"/>
                  <a:pt x="2664525" y="112367"/>
                </a:cubicBezTo>
                <a:cubicBezTo>
                  <a:pt x="2655284" y="116764"/>
                  <a:pt x="2646961" y="123128"/>
                  <a:pt x="2639972" y="130992"/>
                </a:cubicBezTo>
                <a:cubicBezTo>
                  <a:pt x="2625993" y="146719"/>
                  <a:pt x="2617347" y="168446"/>
                  <a:pt x="2617347" y="192445"/>
                </a:cubicBezTo>
                <a:cubicBezTo>
                  <a:pt x="2617347" y="204444"/>
                  <a:pt x="2619509" y="215876"/>
                  <a:pt x="2623418" y="226274"/>
                </a:cubicBezTo>
                <a:lnTo>
                  <a:pt x="2639972" y="253898"/>
                </a:lnTo>
                <a:lnTo>
                  <a:pt x="2664525" y="272523"/>
                </a:lnTo>
                <a:lnTo>
                  <a:pt x="2694592" y="279353"/>
                </a:lnTo>
                <a:close/>
                <a:moveTo>
                  <a:pt x="631942" y="898284"/>
                </a:moveTo>
                <a:lnTo>
                  <a:pt x="666023" y="885929"/>
                </a:lnTo>
                <a:lnTo>
                  <a:pt x="690985" y="859639"/>
                </a:lnTo>
                <a:lnTo>
                  <a:pt x="702657" y="824860"/>
                </a:lnTo>
                <a:lnTo>
                  <a:pt x="700467" y="786041"/>
                </a:lnTo>
                <a:cubicBezTo>
                  <a:pt x="697363" y="772922"/>
                  <a:pt x="691852" y="759872"/>
                  <a:pt x="683840" y="747632"/>
                </a:cubicBezTo>
                <a:cubicBezTo>
                  <a:pt x="667817" y="723151"/>
                  <a:pt x="644821" y="706544"/>
                  <a:pt x="620594" y="699485"/>
                </a:cubicBezTo>
                <a:cubicBezTo>
                  <a:pt x="608481" y="695955"/>
                  <a:pt x="596061" y="694811"/>
                  <a:pt x="584051" y="696265"/>
                </a:cubicBezTo>
                <a:cubicBezTo>
                  <a:pt x="572041" y="697717"/>
                  <a:pt x="560441" y="701766"/>
                  <a:pt x="549969" y="708621"/>
                </a:cubicBezTo>
                <a:cubicBezTo>
                  <a:pt x="529026" y="722329"/>
                  <a:pt x="516560" y="744663"/>
                  <a:pt x="513336" y="769689"/>
                </a:cubicBezTo>
                <a:cubicBezTo>
                  <a:pt x="511723" y="782203"/>
                  <a:pt x="512421" y="795390"/>
                  <a:pt x="515525" y="808508"/>
                </a:cubicBezTo>
                <a:cubicBezTo>
                  <a:pt x="518630" y="821626"/>
                  <a:pt x="524140" y="834676"/>
                  <a:pt x="532152" y="846917"/>
                </a:cubicBezTo>
                <a:lnTo>
                  <a:pt x="560699" y="877525"/>
                </a:lnTo>
                <a:lnTo>
                  <a:pt x="595398" y="895065"/>
                </a:lnTo>
                <a:close/>
                <a:moveTo>
                  <a:pt x="1439409" y="661881"/>
                </a:moveTo>
                <a:lnTo>
                  <a:pt x="1444789" y="650797"/>
                </a:lnTo>
                <a:cubicBezTo>
                  <a:pt x="1444912" y="646043"/>
                  <a:pt x="1443354" y="640607"/>
                  <a:pt x="1440087" y="635615"/>
                </a:cubicBezTo>
                <a:lnTo>
                  <a:pt x="1430381" y="627237"/>
                </a:lnTo>
                <a:cubicBezTo>
                  <a:pt x="1430434" y="627006"/>
                  <a:pt x="1430343" y="626866"/>
                  <a:pt x="1430251" y="626725"/>
                </a:cubicBezTo>
                <a:cubicBezTo>
                  <a:pt x="1423355" y="616189"/>
                  <a:pt x="1410658" y="612299"/>
                  <a:pt x="1401892" y="618037"/>
                </a:cubicBezTo>
                <a:cubicBezTo>
                  <a:pt x="1393126" y="623774"/>
                  <a:pt x="1391610" y="636967"/>
                  <a:pt x="1398507" y="647503"/>
                </a:cubicBezTo>
                <a:lnTo>
                  <a:pt x="1411985" y="657950"/>
                </a:lnTo>
                <a:lnTo>
                  <a:pt x="1420766" y="656912"/>
                </a:lnTo>
                <a:lnTo>
                  <a:pt x="1427097" y="662377"/>
                </a:lnTo>
                <a:close/>
                <a:moveTo>
                  <a:pt x="1212375" y="730281"/>
                </a:moveTo>
                <a:lnTo>
                  <a:pt x="1230345" y="723088"/>
                </a:lnTo>
                <a:lnTo>
                  <a:pt x="1244127" y="709498"/>
                </a:lnTo>
                <a:lnTo>
                  <a:pt x="1251383" y="692290"/>
                </a:lnTo>
                <a:lnTo>
                  <a:pt x="1251656" y="673631"/>
                </a:lnTo>
                <a:cubicBezTo>
                  <a:pt x="1250532" y="667411"/>
                  <a:pt x="1248170" y="661310"/>
                  <a:pt x="1244492" y="655691"/>
                </a:cubicBezTo>
                <a:cubicBezTo>
                  <a:pt x="1237134" y="644452"/>
                  <a:pt x="1225909" y="637265"/>
                  <a:pt x="1213708" y="634730"/>
                </a:cubicBezTo>
                <a:cubicBezTo>
                  <a:pt x="1207607" y="633464"/>
                  <a:pt x="1201262" y="633360"/>
                  <a:pt x="1195034" y="634494"/>
                </a:cubicBezTo>
                <a:cubicBezTo>
                  <a:pt x="1188806" y="635628"/>
                  <a:pt x="1182696" y="638001"/>
                  <a:pt x="1177064" y="641687"/>
                </a:cubicBezTo>
                <a:cubicBezTo>
                  <a:pt x="1165802" y="649059"/>
                  <a:pt x="1158586" y="660288"/>
                  <a:pt x="1156026" y="672485"/>
                </a:cubicBezTo>
                <a:cubicBezTo>
                  <a:pt x="1154747" y="678583"/>
                  <a:pt x="1154630" y="684924"/>
                  <a:pt x="1155753" y="691143"/>
                </a:cubicBezTo>
                <a:cubicBezTo>
                  <a:pt x="1156877" y="697364"/>
                  <a:pt x="1159239" y="703464"/>
                  <a:pt x="1162917" y="709084"/>
                </a:cubicBezTo>
                <a:lnTo>
                  <a:pt x="1176492" y="722829"/>
                </a:lnTo>
                <a:lnTo>
                  <a:pt x="1193701" y="730044"/>
                </a:lnTo>
                <a:close/>
                <a:moveTo>
                  <a:pt x="2435354" y="371225"/>
                </a:moveTo>
                <a:lnTo>
                  <a:pt x="2451326" y="356918"/>
                </a:lnTo>
                <a:cubicBezTo>
                  <a:pt x="2455872" y="350878"/>
                  <a:pt x="2459551" y="343685"/>
                  <a:pt x="2462094" y="335698"/>
                </a:cubicBezTo>
                <a:cubicBezTo>
                  <a:pt x="2464636" y="327711"/>
                  <a:pt x="2466043" y="318930"/>
                  <a:pt x="2466042" y="309712"/>
                </a:cubicBezTo>
                <a:cubicBezTo>
                  <a:pt x="2466043" y="300495"/>
                  <a:pt x="2464637" y="291714"/>
                  <a:pt x="2462094" y="283727"/>
                </a:cubicBezTo>
                <a:cubicBezTo>
                  <a:pt x="2459551" y="275740"/>
                  <a:pt x="2455872" y="268547"/>
                  <a:pt x="2451326" y="262507"/>
                </a:cubicBezTo>
                <a:cubicBezTo>
                  <a:pt x="2442233" y="250426"/>
                  <a:pt x="2429671" y="242953"/>
                  <a:pt x="2415796" y="242954"/>
                </a:cubicBezTo>
                <a:cubicBezTo>
                  <a:pt x="2408858" y="242954"/>
                  <a:pt x="2402248" y="244822"/>
                  <a:pt x="2396237" y="248200"/>
                </a:cubicBezTo>
                <a:cubicBezTo>
                  <a:pt x="2378202" y="258334"/>
                  <a:pt x="2365549" y="282060"/>
                  <a:pt x="2365549" y="309713"/>
                </a:cubicBezTo>
                <a:lnTo>
                  <a:pt x="2369497" y="335698"/>
                </a:lnTo>
                <a:lnTo>
                  <a:pt x="2380266" y="356918"/>
                </a:lnTo>
                <a:lnTo>
                  <a:pt x="2396237" y="371225"/>
                </a:lnTo>
                <a:lnTo>
                  <a:pt x="2415796" y="376472"/>
                </a:lnTo>
                <a:close/>
                <a:moveTo>
                  <a:pt x="2570649" y="333044"/>
                </a:moveTo>
                <a:lnTo>
                  <a:pt x="2590818" y="317359"/>
                </a:lnTo>
                <a:lnTo>
                  <a:pt x="2604416" y="294095"/>
                </a:lnTo>
                <a:lnTo>
                  <a:pt x="2609403" y="265607"/>
                </a:lnTo>
                <a:cubicBezTo>
                  <a:pt x="2609402" y="255501"/>
                  <a:pt x="2607627" y="245874"/>
                  <a:pt x="2604416" y="237118"/>
                </a:cubicBezTo>
                <a:cubicBezTo>
                  <a:pt x="2601205" y="228362"/>
                  <a:pt x="2596559" y="220476"/>
                  <a:pt x="2590818" y="213854"/>
                </a:cubicBezTo>
                <a:cubicBezTo>
                  <a:pt x="2579336" y="200610"/>
                  <a:pt x="2563473" y="192418"/>
                  <a:pt x="2545951" y="192418"/>
                </a:cubicBezTo>
                <a:cubicBezTo>
                  <a:pt x="2537189" y="192417"/>
                  <a:pt x="2528843" y="194466"/>
                  <a:pt x="2521252" y="198169"/>
                </a:cubicBezTo>
                <a:cubicBezTo>
                  <a:pt x="2513661" y="201873"/>
                  <a:pt x="2506824" y="207232"/>
                  <a:pt x="2501083" y="213854"/>
                </a:cubicBezTo>
                <a:cubicBezTo>
                  <a:pt x="2489600" y="227099"/>
                  <a:pt x="2482498" y="245396"/>
                  <a:pt x="2482499" y="265607"/>
                </a:cubicBezTo>
                <a:cubicBezTo>
                  <a:pt x="2482499" y="275712"/>
                  <a:pt x="2484274" y="285339"/>
                  <a:pt x="2487485" y="294095"/>
                </a:cubicBezTo>
                <a:lnTo>
                  <a:pt x="2501083" y="317359"/>
                </a:lnTo>
                <a:lnTo>
                  <a:pt x="2521252" y="333044"/>
                </a:lnTo>
                <a:lnTo>
                  <a:pt x="2545951" y="338796"/>
                </a:lnTo>
                <a:close/>
                <a:moveTo>
                  <a:pt x="815533" y="860510"/>
                </a:moveTo>
                <a:lnTo>
                  <a:pt x="844430" y="849758"/>
                </a:lnTo>
                <a:lnTo>
                  <a:pt x="865847" y="827577"/>
                </a:lnTo>
                <a:lnTo>
                  <a:pt x="876191" y="798547"/>
                </a:lnTo>
                <a:lnTo>
                  <a:pt x="874913" y="766368"/>
                </a:lnTo>
                <a:cubicBezTo>
                  <a:pt x="872489" y="755527"/>
                  <a:pt x="868038" y="744778"/>
                  <a:pt x="861466" y="734738"/>
                </a:cubicBezTo>
                <a:cubicBezTo>
                  <a:pt x="848323" y="714658"/>
                  <a:pt x="829190" y="701214"/>
                  <a:pt x="808881" y="695711"/>
                </a:cubicBezTo>
                <a:cubicBezTo>
                  <a:pt x="798726" y="692959"/>
                  <a:pt x="788277" y="692192"/>
                  <a:pt x="778137" y="693574"/>
                </a:cubicBezTo>
                <a:cubicBezTo>
                  <a:pt x="767996" y="694955"/>
                  <a:pt x="758163" y="698485"/>
                  <a:pt x="749239" y="704325"/>
                </a:cubicBezTo>
                <a:cubicBezTo>
                  <a:pt x="731392" y="716007"/>
                  <a:pt x="720561" y="734722"/>
                  <a:pt x="717478" y="755537"/>
                </a:cubicBezTo>
                <a:cubicBezTo>
                  <a:pt x="715937" y="765944"/>
                  <a:pt x="716333" y="776876"/>
                  <a:pt x="718756" y="787716"/>
                </a:cubicBezTo>
                <a:cubicBezTo>
                  <a:pt x="721180" y="798557"/>
                  <a:pt x="725632" y="809305"/>
                  <a:pt x="732204" y="819345"/>
                </a:cubicBezTo>
                <a:lnTo>
                  <a:pt x="755809" y="844326"/>
                </a:lnTo>
                <a:lnTo>
                  <a:pt x="784788" y="858373"/>
                </a:lnTo>
                <a:close/>
                <a:moveTo>
                  <a:pt x="1111650" y="784655"/>
                </a:moveTo>
                <a:lnTo>
                  <a:pt x="1130888" y="778334"/>
                </a:lnTo>
                <a:lnTo>
                  <a:pt x="1144380" y="763233"/>
                </a:lnTo>
                <a:lnTo>
                  <a:pt x="1149907" y="742515"/>
                </a:lnTo>
                <a:lnTo>
                  <a:pt x="1147297" y="718863"/>
                </a:lnTo>
                <a:lnTo>
                  <a:pt x="1136369" y="694959"/>
                </a:lnTo>
                <a:cubicBezTo>
                  <a:pt x="1121225" y="671822"/>
                  <a:pt x="1097645" y="658899"/>
                  <a:pt x="1077005" y="660297"/>
                </a:cubicBezTo>
                <a:cubicBezTo>
                  <a:pt x="1070125" y="660763"/>
                  <a:pt x="1063572" y="662820"/>
                  <a:pt x="1057766" y="666619"/>
                </a:cubicBezTo>
                <a:cubicBezTo>
                  <a:pt x="1046157" y="674217"/>
                  <a:pt x="1039739" y="687349"/>
                  <a:pt x="1038747" y="702437"/>
                </a:cubicBezTo>
                <a:cubicBezTo>
                  <a:pt x="1038251" y="709981"/>
                  <a:pt x="1039112" y="718014"/>
                  <a:pt x="1041358" y="726090"/>
                </a:cubicBezTo>
                <a:cubicBezTo>
                  <a:pt x="1043604" y="734165"/>
                  <a:pt x="1047237" y="742282"/>
                  <a:pt x="1052286" y="749993"/>
                </a:cubicBezTo>
                <a:cubicBezTo>
                  <a:pt x="1057333" y="757707"/>
                  <a:pt x="1063319" y="764283"/>
                  <a:pt x="1069820" y="769574"/>
                </a:cubicBezTo>
                <a:cubicBezTo>
                  <a:pt x="1076322" y="774864"/>
                  <a:pt x="1083340" y="778868"/>
                  <a:pt x="1090451" y="781432"/>
                </a:cubicBezTo>
                <a:close/>
                <a:moveTo>
                  <a:pt x="977538" y="826804"/>
                </a:moveTo>
                <a:lnTo>
                  <a:pt x="1001353" y="818091"/>
                </a:lnTo>
                <a:lnTo>
                  <a:pt x="1018869" y="799751"/>
                </a:lnTo>
                <a:lnTo>
                  <a:pt x="1027155" y="775582"/>
                </a:lnTo>
                <a:lnTo>
                  <a:pt x="1025791" y="748670"/>
                </a:lnTo>
                <a:cubicBezTo>
                  <a:pt x="1023683" y="739585"/>
                  <a:pt x="1019896" y="730558"/>
                  <a:pt x="1014362" y="722103"/>
                </a:cubicBezTo>
                <a:cubicBezTo>
                  <a:pt x="1003294" y="705192"/>
                  <a:pt x="987331" y="693772"/>
                  <a:pt x="970470" y="688979"/>
                </a:cubicBezTo>
                <a:cubicBezTo>
                  <a:pt x="962040" y="686582"/>
                  <a:pt x="953384" y="685843"/>
                  <a:pt x="945004" y="686901"/>
                </a:cubicBezTo>
                <a:cubicBezTo>
                  <a:pt x="936625" y="687960"/>
                  <a:pt x="928520" y="690816"/>
                  <a:pt x="921189" y="695615"/>
                </a:cubicBezTo>
                <a:cubicBezTo>
                  <a:pt x="906528" y="705211"/>
                  <a:pt x="897742" y="720753"/>
                  <a:pt x="895388" y="738122"/>
                </a:cubicBezTo>
                <a:cubicBezTo>
                  <a:pt x="894211" y="746807"/>
                  <a:pt x="894642" y="755950"/>
                  <a:pt x="896751" y="765035"/>
                </a:cubicBezTo>
                <a:cubicBezTo>
                  <a:pt x="898860" y="774119"/>
                  <a:pt x="902647" y="783146"/>
                  <a:pt x="908180" y="791603"/>
                </a:cubicBezTo>
                <a:lnTo>
                  <a:pt x="927955" y="812708"/>
                </a:lnTo>
                <a:lnTo>
                  <a:pt x="952073" y="824726"/>
                </a:lnTo>
                <a:close/>
                <a:moveTo>
                  <a:pt x="2180849" y="492897"/>
                </a:moveTo>
                <a:lnTo>
                  <a:pt x="2191421" y="486569"/>
                </a:lnTo>
                <a:lnTo>
                  <a:pt x="2195801" y="471292"/>
                </a:lnTo>
                <a:cubicBezTo>
                  <a:pt x="2195800" y="459360"/>
                  <a:pt x="2189107" y="449687"/>
                  <a:pt x="2180849" y="449687"/>
                </a:cubicBezTo>
                <a:cubicBezTo>
                  <a:pt x="2178759" y="449687"/>
                  <a:pt x="2176770" y="450306"/>
                  <a:pt x="2175770" y="452727"/>
                </a:cubicBezTo>
                <a:lnTo>
                  <a:pt x="2180924" y="435294"/>
                </a:lnTo>
                <a:cubicBezTo>
                  <a:pt x="2180924" y="418676"/>
                  <a:pt x="2171310" y="405205"/>
                  <a:pt x="2159450" y="405205"/>
                </a:cubicBezTo>
                <a:cubicBezTo>
                  <a:pt x="2149334" y="405205"/>
                  <a:pt x="2140851" y="415006"/>
                  <a:pt x="2140000" y="428447"/>
                </a:cubicBezTo>
                <a:cubicBezTo>
                  <a:pt x="2132852" y="429312"/>
                  <a:pt x="2127741" y="438014"/>
                  <a:pt x="2127741" y="448440"/>
                </a:cubicBezTo>
                <a:cubicBezTo>
                  <a:pt x="2127741" y="454406"/>
                  <a:pt x="2129415" y="459808"/>
                  <a:pt x="2132120" y="463717"/>
                </a:cubicBezTo>
                <a:lnTo>
                  <a:pt x="2142693" y="470046"/>
                </a:lnTo>
                <a:lnTo>
                  <a:pt x="2153266" y="463718"/>
                </a:lnTo>
                <a:lnTo>
                  <a:pt x="2153739" y="462068"/>
                </a:lnTo>
                <a:lnTo>
                  <a:pt x="2159450" y="465383"/>
                </a:lnTo>
                <a:lnTo>
                  <a:pt x="2169215" y="459715"/>
                </a:lnTo>
                <a:lnTo>
                  <a:pt x="2165897" y="471292"/>
                </a:lnTo>
                <a:cubicBezTo>
                  <a:pt x="2165897" y="477258"/>
                  <a:pt x="2167570" y="482659"/>
                  <a:pt x="2170276" y="486569"/>
                </a:cubicBezTo>
                <a:close/>
                <a:moveTo>
                  <a:pt x="1391230" y="747078"/>
                </a:moveTo>
                <a:lnTo>
                  <a:pt x="1396611" y="735993"/>
                </a:lnTo>
                <a:cubicBezTo>
                  <a:pt x="1396734" y="731240"/>
                  <a:pt x="1395176" y="725805"/>
                  <a:pt x="1391908" y="720813"/>
                </a:cubicBezTo>
                <a:lnTo>
                  <a:pt x="1382792" y="712944"/>
                </a:lnTo>
                <a:lnTo>
                  <a:pt x="1394067" y="712338"/>
                </a:lnTo>
                <a:lnTo>
                  <a:pt x="1397030" y="706437"/>
                </a:lnTo>
                <a:lnTo>
                  <a:pt x="1398329" y="707558"/>
                </a:lnTo>
                <a:lnTo>
                  <a:pt x="1410641" y="707063"/>
                </a:lnTo>
                <a:lnTo>
                  <a:pt x="1416021" y="695977"/>
                </a:lnTo>
                <a:cubicBezTo>
                  <a:pt x="1416144" y="691225"/>
                  <a:pt x="1414586" y="685788"/>
                  <a:pt x="1411319" y="680796"/>
                </a:cubicBezTo>
                <a:cubicBezTo>
                  <a:pt x="1405609" y="672073"/>
                  <a:pt x="1396567" y="667591"/>
                  <a:pt x="1390112" y="670782"/>
                </a:cubicBezTo>
                <a:cubicBezTo>
                  <a:pt x="1382039" y="660002"/>
                  <a:pt x="1369574" y="656447"/>
                  <a:pt x="1361110" y="661987"/>
                </a:cubicBezTo>
                <a:cubicBezTo>
                  <a:pt x="1351187" y="668482"/>
                  <a:pt x="1350520" y="685018"/>
                  <a:pt x="1359621" y="698923"/>
                </a:cubicBezTo>
                <a:lnTo>
                  <a:pt x="1373480" y="710687"/>
                </a:lnTo>
                <a:cubicBezTo>
                  <a:pt x="1371318" y="709208"/>
                  <a:pt x="1369315" y="709780"/>
                  <a:pt x="1367566" y="710924"/>
                </a:cubicBezTo>
                <a:cubicBezTo>
                  <a:pt x="1360656" y="715447"/>
                  <a:pt x="1360354" y="727206"/>
                  <a:pt x="1366888" y="737190"/>
                </a:cubicBezTo>
                <a:lnTo>
                  <a:pt x="1378919" y="747574"/>
                </a:lnTo>
                <a:close/>
                <a:moveTo>
                  <a:pt x="2303409" y="492317"/>
                </a:moveTo>
                <a:lnTo>
                  <a:pt x="2326188" y="480525"/>
                </a:lnTo>
                <a:lnTo>
                  <a:pt x="2335623" y="452057"/>
                </a:lnTo>
                <a:cubicBezTo>
                  <a:pt x="2335624" y="429822"/>
                  <a:pt x="2321201" y="411797"/>
                  <a:pt x="2303408" y="411796"/>
                </a:cubicBezTo>
                <a:cubicBezTo>
                  <a:pt x="2285617" y="411796"/>
                  <a:pt x="2271193" y="429822"/>
                  <a:pt x="2271194" y="452057"/>
                </a:cubicBezTo>
                <a:cubicBezTo>
                  <a:pt x="2271194" y="463174"/>
                  <a:pt x="2274799" y="473239"/>
                  <a:pt x="2280629" y="480525"/>
                </a:cubicBezTo>
                <a:close/>
                <a:moveTo>
                  <a:pt x="2244834" y="521252"/>
                </a:moveTo>
                <a:lnTo>
                  <a:pt x="2255406" y="514924"/>
                </a:lnTo>
                <a:lnTo>
                  <a:pt x="2259785" y="499647"/>
                </a:lnTo>
                <a:cubicBezTo>
                  <a:pt x="2259786" y="487715"/>
                  <a:pt x="2253091" y="478042"/>
                  <a:pt x="2244833" y="478042"/>
                </a:cubicBezTo>
                <a:cubicBezTo>
                  <a:pt x="2244516" y="478042"/>
                  <a:pt x="2244201" y="478057"/>
                  <a:pt x="2243933" y="478581"/>
                </a:cubicBezTo>
                <a:lnTo>
                  <a:pt x="2240577" y="476573"/>
                </a:lnTo>
                <a:lnTo>
                  <a:pt x="2246935" y="473065"/>
                </a:lnTo>
                <a:lnTo>
                  <a:pt x="2254639" y="448287"/>
                </a:lnTo>
                <a:cubicBezTo>
                  <a:pt x="2254639" y="428934"/>
                  <a:pt x="2242862" y="413245"/>
                  <a:pt x="2228334" y="413245"/>
                </a:cubicBezTo>
                <a:cubicBezTo>
                  <a:pt x="2213806" y="413245"/>
                  <a:pt x="2202029" y="428934"/>
                  <a:pt x="2202029" y="448287"/>
                </a:cubicBezTo>
                <a:cubicBezTo>
                  <a:pt x="2202029" y="457963"/>
                  <a:pt x="2204974" y="466724"/>
                  <a:pt x="2209734" y="473065"/>
                </a:cubicBezTo>
                <a:lnTo>
                  <a:pt x="2224927" y="481449"/>
                </a:lnTo>
                <a:lnTo>
                  <a:pt x="2220936" y="495371"/>
                </a:lnTo>
                <a:cubicBezTo>
                  <a:pt x="2220936" y="501337"/>
                  <a:pt x="2222610" y="506738"/>
                  <a:pt x="2225315" y="510648"/>
                </a:cubicBezTo>
                <a:lnTo>
                  <a:pt x="2235888" y="516976"/>
                </a:lnTo>
                <a:lnTo>
                  <a:pt x="2236789" y="516437"/>
                </a:lnTo>
                <a:close/>
                <a:moveTo>
                  <a:pt x="1288366" y="813713"/>
                </a:moveTo>
                <a:lnTo>
                  <a:pt x="1300968" y="791372"/>
                </a:lnTo>
                <a:cubicBezTo>
                  <a:pt x="1301856" y="782082"/>
                  <a:pt x="1299360" y="771687"/>
                  <a:pt x="1293272" y="762385"/>
                </a:cubicBezTo>
                <a:cubicBezTo>
                  <a:pt x="1281096" y="743780"/>
                  <a:pt x="1259155" y="736597"/>
                  <a:pt x="1244269" y="746341"/>
                </a:cubicBezTo>
                <a:cubicBezTo>
                  <a:pt x="1229382" y="756086"/>
                  <a:pt x="1227186" y="779066"/>
                  <a:pt x="1239364" y="797670"/>
                </a:cubicBezTo>
                <a:lnTo>
                  <a:pt x="1262849" y="816322"/>
                </a:lnTo>
                <a:close/>
                <a:moveTo>
                  <a:pt x="2398565" y="491061"/>
                </a:moveTo>
                <a:lnTo>
                  <a:pt x="2426394" y="479006"/>
                </a:lnTo>
                <a:lnTo>
                  <a:pt x="2437921" y="449903"/>
                </a:lnTo>
                <a:cubicBezTo>
                  <a:pt x="2437921" y="427172"/>
                  <a:pt x="2420301" y="408745"/>
                  <a:pt x="2398565" y="408745"/>
                </a:cubicBezTo>
                <a:cubicBezTo>
                  <a:pt x="2376829" y="408745"/>
                  <a:pt x="2359209" y="427172"/>
                  <a:pt x="2359209" y="449903"/>
                </a:cubicBezTo>
                <a:cubicBezTo>
                  <a:pt x="2359209" y="461268"/>
                  <a:pt x="2363614" y="471558"/>
                  <a:pt x="2370736" y="479006"/>
                </a:cubicBezTo>
                <a:close/>
                <a:moveTo>
                  <a:pt x="1353222" y="805845"/>
                </a:moveTo>
                <a:lnTo>
                  <a:pt x="1357317" y="797410"/>
                </a:lnTo>
                <a:lnTo>
                  <a:pt x="1358365" y="797368"/>
                </a:lnTo>
                <a:lnTo>
                  <a:pt x="1363746" y="786283"/>
                </a:lnTo>
                <a:cubicBezTo>
                  <a:pt x="1363868" y="781530"/>
                  <a:pt x="1362311" y="776094"/>
                  <a:pt x="1359044" y="771102"/>
                </a:cubicBezTo>
                <a:lnTo>
                  <a:pt x="1348080" y="761639"/>
                </a:lnTo>
                <a:lnTo>
                  <a:pt x="1356201" y="746304"/>
                </a:lnTo>
                <a:cubicBezTo>
                  <a:pt x="1356711" y="738391"/>
                  <a:pt x="1354377" y="729448"/>
                  <a:pt x="1349078" y="721352"/>
                </a:cubicBezTo>
                <a:cubicBezTo>
                  <a:pt x="1338479" y="705160"/>
                  <a:pt x="1320033" y="698482"/>
                  <a:pt x="1307877" y="706439"/>
                </a:cubicBezTo>
                <a:cubicBezTo>
                  <a:pt x="1295722" y="714395"/>
                  <a:pt x="1294460" y="733972"/>
                  <a:pt x="1305059" y="750164"/>
                </a:cubicBezTo>
                <a:lnTo>
                  <a:pt x="1325074" y="766677"/>
                </a:lnTo>
                <a:lnTo>
                  <a:pt x="1332315" y="766130"/>
                </a:lnTo>
                <a:lnTo>
                  <a:pt x="1330607" y="769648"/>
                </a:lnTo>
                <a:cubicBezTo>
                  <a:pt x="1330096" y="769357"/>
                  <a:pt x="1329824" y="769517"/>
                  <a:pt x="1329559" y="769690"/>
                </a:cubicBezTo>
                <a:cubicBezTo>
                  <a:pt x="1322649" y="774213"/>
                  <a:pt x="1322345" y="785973"/>
                  <a:pt x="1328880" y="795956"/>
                </a:cubicBezTo>
                <a:lnTo>
                  <a:pt x="1340911" y="806340"/>
                </a:lnTo>
                <a:close/>
                <a:moveTo>
                  <a:pt x="1208060" y="864775"/>
                </a:moveTo>
                <a:lnTo>
                  <a:pt x="1224743" y="839448"/>
                </a:lnTo>
                <a:cubicBezTo>
                  <a:pt x="1226623" y="829316"/>
                  <a:pt x="1224674" y="818294"/>
                  <a:pt x="1218449" y="808785"/>
                </a:cubicBezTo>
                <a:cubicBezTo>
                  <a:pt x="1206001" y="789765"/>
                  <a:pt x="1181166" y="783997"/>
                  <a:pt x="1162980" y="795901"/>
                </a:cubicBezTo>
                <a:cubicBezTo>
                  <a:pt x="1144793" y="807805"/>
                  <a:pt x="1140142" y="832872"/>
                  <a:pt x="1152591" y="851891"/>
                </a:cubicBezTo>
                <a:lnTo>
                  <a:pt x="1178174" y="869929"/>
                </a:lnTo>
                <a:close/>
                <a:moveTo>
                  <a:pt x="3088551" y="306084"/>
                </a:moveTo>
                <a:lnTo>
                  <a:pt x="3117364" y="283377"/>
                </a:lnTo>
                <a:lnTo>
                  <a:pt x="3136791" y="249698"/>
                </a:lnTo>
                <a:lnTo>
                  <a:pt x="3143914" y="208455"/>
                </a:lnTo>
                <a:cubicBezTo>
                  <a:pt x="3143914" y="193825"/>
                  <a:pt x="3141377" y="179888"/>
                  <a:pt x="3136791" y="167212"/>
                </a:cubicBezTo>
                <a:cubicBezTo>
                  <a:pt x="3132204" y="154536"/>
                  <a:pt x="3125566" y="143120"/>
                  <a:pt x="3117364" y="133533"/>
                </a:cubicBezTo>
                <a:cubicBezTo>
                  <a:pt x="3100960" y="114359"/>
                  <a:pt x="3078299" y="102499"/>
                  <a:pt x="3053268" y="102499"/>
                </a:cubicBezTo>
                <a:cubicBezTo>
                  <a:pt x="3040752" y="102499"/>
                  <a:pt x="3028829" y="105464"/>
                  <a:pt x="3017985" y="110826"/>
                </a:cubicBezTo>
                <a:cubicBezTo>
                  <a:pt x="3007140" y="116187"/>
                  <a:pt x="2997374" y="123946"/>
                  <a:pt x="2989172" y="133533"/>
                </a:cubicBezTo>
                <a:cubicBezTo>
                  <a:pt x="2972768" y="152707"/>
                  <a:pt x="2962622" y="179196"/>
                  <a:pt x="2962622" y="208455"/>
                </a:cubicBezTo>
                <a:cubicBezTo>
                  <a:pt x="2962622" y="223084"/>
                  <a:pt x="2965158" y="237021"/>
                  <a:pt x="2969745" y="249698"/>
                </a:cubicBezTo>
                <a:lnTo>
                  <a:pt x="2989172" y="283377"/>
                </a:lnTo>
                <a:lnTo>
                  <a:pt x="3017985" y="306085"/>
                </a:lnTo>
                <a:lnTo>
                  <a:pt x="3053268" y="314411"/>
                </a:lnTo>
                <a:close/>
                <a:moveTo>
                  <a:pt x="2283472" y="550496"/>
                </a:moveTo>
                <a:lnTo>
                  <a:pt x="2294045" y="544168"/>
                </a:lnTo>
                <a:lnTo>
                  <a:pt x="2296349" y="536130"/>
                </a:lnTo>
                <a:lnTo>
                  <a:pt x="2304265" y="532188"/>
                </a:lnTo>
                <a:lnTo>
                  <a:pt x="2309821" y="516066"/>
                </a:lnTo>
                <a:cubicBezTo>
                  <a:pt x="2309821" y="503473"/>
                  <a:pt x="2301328" y="493265"/>
                  <a:pt x="2290851" y="493265"/>
                </a:cubicBezTo>
                <a:cubicBezTo>
                  <a:pt x="2280374" y="493265"/>
                  <a:pt x="2271881" y="503473"/>
                  <a:pt x="2271881" y="516066"/>
                </a:cubicBezTo>
                <a:cubicBezTo>
                  <a:pt x="2271881" y="516234"/>
                  <a:pt x="2271882" y="516402"/>
                  <a:pt x="2272053" y="516566"/>
                </a:cubicBezTo>
                <a:lnTo>
                  <a:pt x="2268520" y="528891"/>
                </a:lnTo>
                <a:cubicBezTo>
                  <a:pt x="2268520" y="534857"/>
                  <a:pt x="2270194" y="540258"/>
                  <a:pt x="2272899" y="544168"/>
                </a:cubicBezTo>
                <a:close/>
                <a:moveTo>
                  <a:pt x="2510892" y="483391"/>
                </a:moveTo>
                <a:lnTo>
                  <a:pt x="2526387" y="472966"/>
                </a:lnTo>
                <a:lnTo>
                  <a:pt x="2536834" y="457504"/>
                </a:lnTo>
                <a:lnTo>
                  <a:pt x="2540665" y="438570"/>
                </a:lnTo>
                <a:cubicBezTo>
                  <a:pt x="2540664" y="431853"/>
                  <a:pt x="2539300" y="425455"/>
                  <a:pt x="2536834" y="419635"/>
                </a:cubicBezTo>
                <a:cubicBezTo>
                  <a:pt x="2534367" y="413816"/>
                  <a:pt x="2530797" y="408575"/>
                  <a:pt x="2526387" y="404173"/>
                </a:cubicBezTo>
                <a:cubicBezTo>
                  <a:pt x="2517565" y="395370"/>
                  <a:pt x="2505378" y="389926"/>
                  <a:pt x="2491918" y="389926"/>
                </a:cubicBezTo>
                <a:cubicBezTo>
                  <a:pt x="2485187" y="389926"/>
                  <a:pt x="2478775" y="391287"/>
                  <a:pt x="2472943" y="393749"/>
                </a:cubicBezTo>
                <a:cubicBezTo>
                  <a:pt x="2467111" y="396210"/>
                  <a:pt x="2461859" y="399772"/>
                  <a:pt x="2457448" y="404173"/>
                </a:cubicBezTo>
                <a:cubicBezTo>
                  <a:pt x="2448627" y="412976"/>
                  <a:pt x="2443171" y="425137"/>
                  <a:pt x="2443170" y="438570"/>
                </a:cubicBezTo>
                <a:cubicBezTo>
                  <a:pt x="2443170" y="445286"/>
                  <a:pt x="2444535" y="451684"/>
                  <a:pt x="2447001" y="457504"/>
                </a:cubicBezTo>
                <a:lnTo>
                  <a:pt x="2457448" y="472966"/>
                </a:lnTo>
                <a:lnTo>
                  <a:pt x="2472943" y="483391"/>
                </a:lnTo>
                <a:lnTo>
                  <a:pt x="2491917" y="487214"/>
                </a:lnTo>
                <a:close/>
                <a:moveTo>
                  <a:pt x="2914252" y="375022"/>
                </a:moveTo>
                <a:lnTo>
                  <a:pt x="2938806" y="356397"/>
                </a:lnTo>
                <a:lnTo>
                  <a:pt x="2955360" y="328773"/>
                </a:lnTo>
                <a:lnTo>
                  <a:pt x="2961430" y="294944"/>
                </a:lnTo>
                <a:cubicBezTo>
                  <a:pt x="2961430" y="282945"/>
                  <a:pt x="2959269" y="271513"/>
                  <a:pt x="2955360" y="261115"/>
                </a:cubicBezTo>
                <a:cubicBezTo>
                  <a:pt x="2951451" y="250718"/>
                  <a:pt x="2945795" y="241354"/>
                  <a:pt x="2938806" y="233491"/>
                </a:cubicBezTo>
                <a:cubicBezTo>
                  <a:pt x="2924827" y="217763"/>
                  <a:pt x="2905516" y="208036"/>
                  <a:pt x="2884185" y="208036"/>
                </a:cubicBezTo>
                <a:cubicBezTo>
                  <a:pt x="2873520" y="208036"/>
                  <a:pt x="2863360" y="210468"/>
                  <a:pt x="2854118" y="214866"/>
                </a:cubicBezTo>
                <a:cubicBezTo>
                  <a:pt x="2844877" y="219263"/>
                  <a:pt x="2836554" y="225627"/>
                  <a:pt x="2829565" y="233491"/>
                </a:cubicBezTo>
                <a:cubicBezTo>
                  <a:pt x="2815586" y="249218"/>
                  <a:pt x="2806940" y="270945"/>
                  <a:pt x="2806940" y="294944"/>
                </a:cubicBezTo>
                <a:cubicBezTo>
                  <a:pt x="2806940" y="306943"/>
                  <a:pt x="2809102" y="318375"/>
                  <a:pt x="2813011" y="328773"/>
                </a:cubicBezTo>
                <a:lnTo>
                  <a:pt x="2829565" y="356397"/>
                </a:lnTo>
                <a:lnTo>
                  <a:pt x="2854118" y="375022"/>
                </a:lnTo>
                <a:lnTo>
                  <a:pt x="2884185" y="381852"/>
                </a:lnTo>
                <a:close/>
                <a:moveTo>
                  <a:pt x="529442" y="1087877"/>
                </a:moveTo>
                <a:lnTo>
                  <a:pt x="563524" y="1075521"/>
                </a:lnTo>
                <a:lnTo>
                  <a:pt x="588486" y="1049232"/>
                </a:lnTo>
                <a:lnTo>
                  <a:pt x="600157" y="1014453"/>
                </a:lnTo>
                <a:lnTo>
                  <a:pt x="597968" y="975634"/>
                </a:lnTo>
                <a:cubicBezTo>
                  <a:pt x="594863" y="962515"/>
                  <a:pt x="589352" y="949465"/>
                  <a:pt x="581341" y="937225"/>
                </a:cubicBezTo>
                <a:cubicBezTo>
                  <a:pt x="565317" y="912744"/>
                  <a:pt x="542321" y="896137"/>
                  <a:pt x="518095" y="889077"/>
                </a:cubicBezTo>
                <a:cubicBezTo>
                  <a:pt x="505982" y="885548"/>
                  <a:pt x="493561" y="884404"/>
                  <a:pt x="481551" y="885858"/>
                </a:cubicBezTo>
                <a:cubicBezTo>
                  <a:pt x="469542" y="887310"/>
                  <a:pt x="457942" y="891359"/>
                  <a:pt x="447469" y="898213"/>
                </a:cubicBezTo>
                <a:cubicBezTo>
                  <a:pt x="426526" y="911922"/>
                  <a:pt x="414061" y="934255"/>
                  <a:pt x="410836" y="959282"/>
                </a:cubicBezTo>
                <a:cubicBezTo>
                  <a:pt x="409224" y="971796"/>
                  <a:pt x="409922" y="984983"/>
                  <a:pt x="413026" y="998101"/>
                </a:cubicBezTo>
                <a:cubicBezTo>
                  <a:pt x="416131" y="1011218"/>
                  <a:pt x="421641" y="1024269"/>
                  <a:pt x="429653" y="1036510"/>
                </a:cubicBezTo>
                <a:lnTo>
                  <a:pt x="458199" y="1067117"/>
                </a:lnTo>
                <a:lnTo>
                  <a:pt x="492899" y="1084657"/>
                </a:lnTo>
                <a:close/>
                <a:moveTo>
                  <a:pt x="1336909" y="851474"/>
                </a:moveTo>
                <a:lnTo>
                  <a:pt x="1342290" y="840389"/>
                </a:lnTo>
                <a:cubicBezTo>
                  <a:pt x="1342412" y="835636"/>
                  <a:pt x="1340855" y="830200"/>
                  <a:pt x="1337588" y="825208"/>
                </a:cubicBezTo>
                <a:lnTo>
                  <a:pt x="1327882" y="816831"/>
                </a:lnTo>
                <a:cubicBezTo>
                  <a:pt x="1327935" y="816600"/>
                  <a:pt x="1327844" y="816459"/>
                  <a:pt x="1327752" y="816318"/>
                </a:cubicBezTo>
                <a:cubicBezTo>
                  <a:pt x="1320855" y="805781"/>
                  <a:pt x="1308159" y="801892"/>
                  <a:pt x="1299392" y="807629"/>
                </a:cubicBezTo>
                <a:cubicBezTo>
                  <a:pt x="1290626" y="813367"/>
                  <a:pt x="1289110" y="826559"/>
                  <a:pt x="1296007" y="837096"/>
                </a:cubicBezTo>
                <a:lnTo>
                  <a:pt x="1309485" y="847543"/>
                </a:lnTo>
                <a:lnTo>
                  <a:pt x="1318267" y="846506"/>
                </a:lnTo>
                <a:lnTo>
                  <a:pt x="1324597" y="851969"/>
                </a:lnTo>
                <a:close/>
                <a:moveTo>
                  <a:pt x="1109875" y="919874"/>
                </a:moveTo>
                <a:lnTo>
                  <a:pt x="1127845" y="912681"/>
                </a:lnTo>
                <a:lnTo>
                  <a:pt x="1141627" y="899091"/>
                </a:lnTo>
                <a:lnTo>
                  <a:pt x="1148883" y="881882"/>
                </a:lnTo>
                <a:lnTo>
                  <a:pt x="1149156" y="863224"/>
                </a:lnTo>
                <a:cubicBezTo>
                  <a:pt x="1148032" y="857004"/>
                  <a:pt x="1145670" y="850903"/>
                  <a:pt x="1141992" y="845284"/>
                </a:cubicBezTo>
                <a:cubicBezTo>
                  <a:pt x="1134635" y="834045"/>
                  <a:pt x="1123410" y="826858"/>
                  <a:pt x="1111208" y="824323"/>
                </a:cubicBezTo>
                <a:cubicBezTo>
                  <a:pt x="1105107" y="823056"/>
                  <a:pt x="1098762" y="822952"/>
                  <a:pt x="1092535" y="824087"/>
                </a:cubicBezTo>
                <a:cubicBezTo>
                  <a:pt x="1086307" y="825221"/>
                  <a:pt x="1080196" y="827594"/>
                  <a:pt x="1074564" y="831280"/>
                </a:cubicBezTo>
                <a:cubicBezTo>
                  <a:pt x="1063302" y="838651"/>
                  <a:pt x="1056087" y="849881"/>
                  <a:pt x="1053527" y="862078"/>
                </a:cubicBezTo>
                <a:cubicBezTo>
                  <a:pt x="1052247" y="868176"/>
                  <a:pt x="1052131" y="874516"/>
                  <a:pt x="1053253" y="880736"/>
                </a:cubicBezTo>
                <a:cubicBezTo>
                  <a:pt x="1054377" y="886956"/>
                  <a:pt x="1056740" y="893056"/>
                  <a:pt x="1060418" y="898677"/>
                </a:cubicBezTo>
                <a:lnTo>
                  <a:pt x="1073992" y="912421"/>
                </a:lnTo>
                <a:lnTo>
                  <a:pt x="1091201" y="919637"/>
                </a:lnTo>
                <a:close/>
                <a:moveTo>
                  <a:pt x="2624947" y="473724"/>
                </a:moveTo>
                <a:lnTo>
                  <a:pt x="2640919" y="459417"/>
                </a:lnTo>
                <a:cubicBezTo>
                  <a:pt x="2645465" y="453377"/>
                  <a:pt x="2649144" y="446184"/>
                  <a:pt x="2651687" y="438197"/>
                </a:cubicBezTo>
                <a:cubicBezTo>
                  <a:pt x="2654229" y="430210"/>
                  <a:pt x="2655636" y="421429"/>
                  <a:pt x="2655635" y="412211"/>
                </a:cubicBezTo>
                <a:cubicBezTo>
                  <a:pt x="2655636" y="402994"/>
                  <a:pt x="2654230" y="394213"/>
                  <a:pt x="2651687" y="386226"/>
                </a:cubicBezTo>
                <a:cubicBezTo>
                  <a:pt x="2649144" y="378239"/>
                  <a:pt x="2645465" y="371046"/>
                  <a:pt x="2640919" y="365006"/>
                </a:cubicBezTo>
                <a:cubicBezTo>
                  <a:pt x="2631826" y="352925"/>
                  <a:pt x="2619264" y="345452"/>
                  <a:pt x="2605389" y="345453"/>
                </a:cubicBezTo>
                <a:cubicBezTo>
                  <a:pt x="2598451" y="345453"/>
                  <a:pt x="2591841" y="347321"/>
                  <a:pt x="2585830" y="350699"/>
                </a:cubicBezTo>
                <a:cubicBezTo>
                  <a:pt x="2567795" y="360833"/>
                  <a:pt x="2555142" y="384559"/>
                  <a:pt x="2555142" y="412212"/>
                </a:cubicBezTo>
                <a:lnTo>
                  <a:pt x="2559090" y="438197"/>
                </a:lnTo>
                <a:lnTo>
                  <a:pt x="2569859" y="459417"/>
                </a:lnTo>
                <a:lnTo>
                  <a:pt x="2585830" y="473724"/>
                </a:lnTo>
                <a:lnTo>
                  <a:pt x="2605389" y="478971"/>
                </a:lnTo>
                <a:close/>
                <a:moveTo>
                  <a:pt x="2760242" y="435543"/>
                </a:moveTo>
                <a:lnTo>
                  <a:pt x="2780411" y="419858"/>
                </a:lnTo>
                <a:lnTo>
                  <a:pt x="2794009" y="396594"/>
                </a:lnTo>
                <a:lnTo>
                  <a:pt x="2798996" y="368106"/>
                </a:lnTo>
                <a:cubicBezTo>
                  <a:pt x="2798995" y="358000"/>
                  <a:pt x="2797220" y="348373"/>
                  <a:pt x="2794009" y="339617"/>
                </a:cubicBezTo>
                <a:cubicBezTo>
                  <a:pt x="2790798" y="330861"/>
                  <a:pt x="2786152" y="322975"/>
                  <a:pt x="2780411" y="316353"/>
                </a:cubicBezTo>
                <a:cubicBezTo>
                  <a:pt x="2768929" y="303109"/>
                  <a:pt x="2753066" y="294917"/>
                  <a:pt x="2735544" y="294917"/>
                </a:cubicBezTo>
                <a:cubicBezTo>
                  <a:pt x="2726782" y="294916"/>
                  <a:pt x="2718436" y="296965"/>
                  <a:pt x="2710845" y="300668"/>
                </a:cubicBezTo>
                <a:cubicBezTo>
                  <a:pt x="2703254" y="304372"/>
                  <a:pt x="2696417" y="309731"/>
                  <a:pt x="2690676" y="316353"/>
                </a:cubicBezTo>
                <a:cubicBezTo>
                  <a:pt x="2679193" y="329598"/>
                  <a:pt x="2672091" y="347895"/>
                  <a:pt x="2672092" y="368106"/>
                </a:cubicBezTo>
                <a:cubicBezTo>
                  <a:pt x="2672092" y="378211"/>
                  <a:pt x="2673867" y="387838"/>
                  <a:pt x="2677078" y="396594"/>
                </a:cubicBezTo>
                <a:lnTo>
                  <a:pt x="2690676" y="419858"/>
                </a:lnTo>
                <a:lnTo>
                  <a:pt x="2710845" y="435543"/>
                </a:lnTo>
                <a:lnTo>
                  <a:pt x="2735544" y="441295"/>
                </a:lnTo>
                <a:close/>
                <a:moveTo>
                  <a:pt x="713033" y="1050102"/>
                </a:moveTo>
                <a:lnTo>
                  <a:pt x="741931" y="1039351"/>
                </a:lnTo>
                <a:lnTo>
                  <a:pt x="763348" y="1017170"/>
                </a:lnTo>
                <a:lnTo>
                  <a:pt x="773691" y="988140"/>
                </a:lnTo>
                <a:lnTo>
                  <a:pt x="772414" y="955961"/>
                </a:lnTo>
                <a:cubicBezTo>
                  <a:pt x="769990" y="945120"/>
                  <a:pt x="765538" y="934371"/>
                  <a:pt x="758967" y="924331"/>
                </a:cubicBezTo>
                <a:cubicBezTo>
                  <a:pt x="745824" y="904251"/>
                  <a:pt x="726690" y="890807"/>
                  <a:pt x="706381" y="885303"/>
                </a:cubicBezTo>
                <a:cubicBezTo>
                  <a:pt x="696227" y="882551"/>
                  <a:pt x="685778" y="881784"/>
                  <a:pt x="675638" y="883166"/>
                </a:cubicBezTo>
                <a:cubicBezTo>
                  <a:pt x="665496" y="884548"/>
                  <a:pt x="655663" y="888077"/>
                  <a:pt x="646740" y="893918"/>
                </a:cubicBezTo>
                <a:cubicBezTo>
                  <a:pt x="628892" y="905600"/>
                  <a:pt x="618062" y="924314"/>
                  <a:pt x="614979" y="945130"/>
                </a:cubicBezTo>
                <a:cubicBezTo>
                  <a:pt x="613437" y="955536"/>
                  <a:pt x="613833" y="966469"/>
                  <a:pt x="616256" y="977309"/>
                </a:cubicBezTo>
                <a:cubicBezTo>
                  <a:pt x="618680" y="988150"/>
                  <a:pt x="623133" y="998898"/>
                  <a:pt x="629704" y="1008938"/>
                </a:cubicBezTo>
                <a:lnTo>
                  <a:pt x="653309" y="1033919"/>
                </a:lnTo>
                <a:lnTo>
                  <a:pt x="682289" y="1047966"/>
                </a:lnTo>
                <a:close/>
                <a:moveTo>
                  <a:pt x="1009151" y="974248"/>
                </a:moveTo>
                <a:lnTo>
                  <a:pt x="1028388" y="967927"/>
                </a:lnTo>
                <a:lnTo>
                  <a:pt x="1041880" y="952825"/>
                </a:lnTo>
                <a:lnTo>
                  <a:pt x="1047408" y="932108"/>
                </a:lnTo>
                <a:lnTo>
                  <a:pt x="1044797" y="908456"/>
                </a:lnTo>
                <a:lnTo>
                  <a:pt x="1033870" y="884552"/>
                </a:lnTo>
                <a:cubicBezTo>
                  <a:pt x="1018725" y="861414"/>
                  <a:pt x="995145" y="848492"/>
                  <a:pt x="974505" y="849890"/>
                </a:cubicBezTo>
                <a:cubicBezTo>
                  <a:pt x="967626" y="850355"/>
                  <a:pt x="961072" y="852412"/>
                  <a:pt x="955267" y="856212"/>
                </a:cubicBezTo>
                <a:cubicBezTo>
                  <a:pt x="943657" y="863810"/>
                  <a:pt x="937239" y="876942"/>
                  <a:pt x="936247" y="892030"/>
                </a:cubicBezTo>
                <a:cubicBezTo>
                  <a:pt x="935751" y="899574"/>
                  <a:pt x="936612" y="907607"/>
                  <a:pt x="938859" y="915682"/>
                </a:cubicBezTo>
                <a:cubicBezTo>
                  <a:pt x="941105" y="923758"/>
                  <a:pt x="944738" y="931875"/>
                  <a:pt x="949786" y="939586"/>
                </a:cubicBezTo>
                <a:cubicBezTo>
                  <a:pt x="954834" y="947299"/>
                  <a:pt x="960820" y="953876"/>
                  <a:pt x="967321" y="959167"/>
                </a:cubicBezTo>
                <a:cubicBezTo>
                  <a:pt x="973823" y="964457"/>
                  <a:pt x="980840" y="968460"/>
                  <a:pt x="987951" y="971024"/>
                </a:cubicBezTo>
                <a:close/>
                <a:moveTo>
                  <a:pt x="875039" y="1016396"/>
                </a:moveTo>
                <a:lnTo>
                  <a:pt x="898854" y="1007683"/>
                </a:lnTo>
                <a:lnTo>
                  <a:pt x="916369" y="989344"/>
                </a:lnTo>
                <a:lnTo>
                  <a:pt x="924655" y="965175"/>
                </a:lnTo>
                <a:lnTo>
                  <a:pt x="923292" y="938263"/>
                </a:lnTo>
                <a:cubicBezTo>
                  <a:pt x="921183" y="929178"/>
                  <a:pt x="917396" y="920151"/>
                  <a:pt x="911862" y="911696"/>
                </a:cubicBezTo>
                <a:cubicBezTo>
                  <a:pt x="900794" y="894785"/>
                  <a:pt x="884832" y="883365"/>
                  <a:pt x="867970" y="878572"/>
                </a:cubicBezTo>
                <a:cubicBezTo>
                  <a:pt x="859540" y="876175"/>
                  <a:pt x="850885" y="875435"/>
                  <a:pt x="842505" y="876493"/>
                </a:cubicBezTo>
                <a:cubicBezTo>
                  <a:pt x="834125" y="877552"/>
                  <a:pt x="826020" y="880409"/>
                  <a:pt x="818689" y="885208"/>
                </a:cubicBezTo>
                <a:cubicBezTo>
                  <a:pt x="804029" y="894804"/>
                  <a:pt x="795242" y="910346"/>
                  <a:pt x="792888" y="927715"/>
                </a:cubicBezTo>
                <a:cubicBezTo>
                  <a:pt x="791711" y="936400"/>
                  <a:pt x="792143" y="945543"/>
                  <a:pt x="794251" y="954627"/>
                </a:cubicBezTo>
                <a:cubicBezTo>
                  <a:pt x="796360" y="963712"/>
                  <a:pt x="800147" y="972739"/>
                  <a:pt x="805681" y="981195"/>
                </a:cubicBezTo>
                <a:lnTo>
                  <a:pt x="825455" y="1002300"/>
                </a:lnTo>
                <a:lnTo>
                  <a:pt x="849573" y="1014318"/>
                </a:lnTo>
                <a:close/>
                <a:moveTo>
                  <a:pt x="2370442" y="595396"/>
                </a:moveTo>
                <a:lnTo>
                  <a:pt x="2381013" y="589068"/>
                </a:lnTo>
                <a:lnTo>
                  <a:pt x="2385394" y="573791"/>
                </a:lnTo>
                <a:cubicBezTo>
                  <a:pt x="2385393" y="561859"/>
                  <a:pt x="2378700" y="552186"/>
                  <a:pt x="2370442" y="552186"/>
                </a:cubicBezTo>
                <a:cubicBezTo>
                  <a:pt x="2368352" y="552186"/>
                  <a:pt x="2366363" y="552806"/>
                  <a:pt x="2365363" y="555226"/>
                </a:cubicBezTo>
                <a:lnTo>
                  <a:pt x="2370517" y="537793"/>
                </a:lnTo>
                <a:cubicBezTo>
                  <a:pt x="2370517" y="521175"/>
                  <a:pt x="2360903" y="507704"/>
                  <a:pt x="2349043" y="507704"/>
                </a:cubicBezTo>
                <a:cubicBezTo>
                  <a:pt x="2338926" y="507704"/>
                  <a:pt x="2330444" y="517505"/>
                  <a:pt x="2329593" y="530946"/>
                </a:cubicBezTo>
                <a:cubicBezTo>
                  <a:pt x="2322445" y="531811"/>
                  <a:pt x="2317334" y="540513"/>
                  <a:pt x="2317333" y="550939"/>
                </a:cubicBezTo>
                <a:cubicBezTo>
                  <a:pt x="2317333" y="556905"/>
                  <a:pt x="2319008" y="562307"/>
                  <a:pt x="2321713" y="566216"/>
                </a:cubicBezTo>
                <a:lnTo>
                  <a:pt x="2332286" y="572545"/>
                </a:lnTo>
                <a:lnTo>
                  <a:pt x="2342858" y="566217"/>
                </a:lnTo>
                <a:lnTo>
                  <a:pt x="2343331" y="564567"/>
                </a:lnTo>
                <a:lnTo>
                  <a:pt x="2349043" y="567882"/>
                </a:lnTo>
                <a:lnTo>
                  <a:pt x="2358808" y="562214"/>
                </a:lnTo>
                <a:lnTo>
                  <a:pt x="2355490" y="573791"/>
                </a:lnTo>
                <a:cubicBezTo>
                  <a:pt x="2355490" y="579757"/>
                  <a:pt x="2357163" y="585158"/>
                  <a:pt x="2359869" y="589068"/>
                </a:cubicBezTo>
                <a:close/>
                <a:moveTo>
                  <a:pt x="1288730" y="936671"/>
                </a:moveTo>
                <a:lnTo>
                  <a:pt x="1294111" y="925586"/>
                </a:lnTo>
                <a:cubicBezTo>
                  <a:pt x="1294234" y="920833"/>
                  <a:pt x="1292676" y="915397"/>
                  <a:pt x="1289409" y="910406"/>
                </a:cubicBezTo>
                <a:lnTo>
                  <a:pt x="1280292" y="902536"/>
                </a:lnTo>
                <a:lnTo>
                  <a:pt x="1291567" y="901931"/>
                </a:lnTo>
                <a:lnTo>
                  <a:pt x="1294531" y="896029"/>
                </a:lnTo>
                <a:lnTo>
                  <a:pt x="1295830" y="897150"/>
                </a:lnTo>
                <a:lnTo>
                  <a:pt x="1308141" y="896655"/>
                </a:lnTo>
                <a:lnTo>
                  <a:pt x="1313522" y="885569"/>
                </a:lnTo>
                <a:cubicBezTo>
                  <a:pt x="1313644" y="880817"/>
                  <a:pt x="1312087" y="875380"/>
                  <a:pt x="1308820" y="870388"/>
                </a:cubicBezTo>
                <a:cubicBezTo>
                  <a:pt x="1303109" y="861665"/>
                  <a:pt x="1294067" y="857184"/>
                  <a:pt x="1287613" y="860374"/>
                </a:cubicBezTo>
                <a:cubicBezTo>
                  <a:pt x="1279540" y="849594"/>
                  <a:pt x="1267075" y="846039"/>
                  <a:pt x="1258610" y="851580"/>
                </a:cubicBezTo>
                <a:cubicBezTo>
                  <a:pt x="1248687" y="858075"/>
                  <a:pt x="1248020" y="874611"/>
                  <a:pt x="1257121" y="888515"/>
                </a:cubicBezTo>
                <a:lnTo>
                  <a:pt x="1270981" y="900279"/>
                </a:lnTo>
                <a:cubicBezTo>
                  <a:pt x="1268819" y="898802"/>
                  <a:pt x="1266815" y="899373"/>
                  <a:pt x="1265066" y="900517"/>
                </a:cubicBezTo>
                <a:cubicBezTo>
                  <a:pt x="1258157" y="905040"/>
                  <a:pt x="1257854" y="916799"/>
                  <a:pt x="1264388" y="926783"/>
                </a:cubicBezTo>
                <a:lnTo>
                  <a:pt x="1276420" y="937166"/>
                </a:lnTo>
                <a:close/>
                <a:moveTo>
                  <a:pt x="2493002" y="594816"/>
                </a:moveTo>
                <a:lnTo>
                  <a:pt x="2515781" y="583024"/>
                </a:lnTo>
                <a:lnTo>
                  <a:pt x="2525216" y="554556"/>
                </a:lnTo>
                <a:cubicBezTo>
                  <a:pt x="2525217" y="532321"/>
                  <a:pt x="2510794" y="514296"/>
                  <a:pt x="2493001" y="514295"/>
                </a:cubicBezTo>
                <a:cubicBezTo>
                  <a:pt x="2475210" y="514295"/>
                  <a:pt x="2460786" y="532321"/>
                  <a:pt x="2460787" y="554556"/>
                </a:cubicBezTo>
                <a:cubicBezTo>
                  <a:pt x="2460787" y="565673"/>
                  <a:pt x="2464392" y="575738"/>
                  <a:pt x="2470222" y="583024"/>
                </a:cubicBezTo>
                <a:close/>
                <a:moveTo>
                  <a:pt x="2434426" y="623752"/>
                </a:moveTo>
                <a:lnTo>
                  <a:pt x="2444999" y="617424"/>
                </a:lnTo>
                <a:lnTo>
                  <a:pt x="2449378" y="602147"/>
                </a:lnTo>
                <a:cubicBezTo>
                  <a:pt x="2449378" y="590215"/>
                  <a:pt x="2442684" y="580542"/>
                  <a:pt x="2434426" y="580542"/>
                </a:cubicBezTo>
                <a:cubicBezTo>
                  <a:pt x="2434109" y="580542"/>
                  <a:pt x="2433794" y="580556"/>
                  <a:pt x="2433526" y="581081"/>
                </a:cubicBezTo>
                <a:lnTo>
                  <a:pt x="2430170" y="579072"/>
                </a:lnTo>
                <a:lnTo>
                  <a:pt x="2436528" y="575564"/>
                </a:lnTo>
                <a:lnTo>
                  <a:pt x="2444232" y="550786"/>
                </a:lnTo>
                <a:cubicBezTo>
                  <a:pt x="2444232" y="531433"/>
                  <a:pt x="2432455" y="515744"/>
                  <a:pt x="2417927" y="515744"/>
                </a:cubicBezTo>
                <a:cubicBezTo>
                  <a:pt x="2403399" y="515744"/>
                  <a:pt x="2391622" y="531433"/>
                  <a:pt x="2391622" y="550786"/>
                </a:cubicBezTo>
                <a:cubicBezTo>
                  <a:pt x="2391622" y="560462"/>
                  <a:pt x="2394567" y="569223"/>
                  <a:pt x="2399327" y="575564"/>
                </a:cubicBezTo>
                <a:lnTo>
                  <a:pt x="2414520" y="583948"/>
                </a:lnTo>
                <a:lnTo>
                  <a:pt x="2410529" y="597870"/>
                </a:lnTo>
                <a:cubicBezTo>
                  <a:pt x="2410529" y="603836"/>
                  <a:pt x="2412202" y="609237"/>
                  <a:pt x="2414907" y="613147"/>
                </a:cubicBezTo>
                <a:lnTo>
                  <a:pt x="2425480" y="619475"/>
                </a:lnTo>
                <a:lnTo>
                  <a:pt x="2426381" y="618936"/>
                </a:lnTo>
                <a:close/>
                <a:moveTo>
                  <a:pt x="1185866" y="1003306"/>
                </a:moveTo>
                <a:lnTo>
                  <a:pt x="1198468" y="980964"/>
                </a:lnTo>
                <a:cubicBezTo>
                  <a:pt x="1199356" y="971675"/>
                  <a:pt x="1196860" y="961279"/>
                  <a:pt x="1190772" y="951978"/>
                </a:cubicBezTo>
                <a:cubicBezTo>
                  <a:pt x="1178596" y="933373"/>
                  <a:pt x="1156655" y="926190"/>
                  <a:pt x="1141769" y="935933"/>
                </a:cubicBezTo>
                <a:cubicBezTo>
                  <a:pt x="1126882" y="945679"/>
                  <a:pt x="1124686" y="968659"/>
                  <a:pt x="1136864" y="987263"/>
                </a:cubicBezTo>
                <a:lnTo>
                  <a:pt x="1160349" y="1005915"/>
                </a:lnTo>
                <a:close/>
                <a:moveTo>
                  <a:pt x="2588158" y="593560"/>
                </a:moveTo>
                <a:lnTo>
                  <a:pt x="2615987" y="581505"/>
                </a:lnTo>
                <a:lnTo>
                  <a:pt x="2627514" y="552402"/>
                </a:lnTo>
                <a:cubicBezTo>
                  <a:pt x="2627514" y="529671"/>
                  <a:pt x="2609894" y="511244"/>
                  <a:pt x="2588158" y="511244"/>
                </a:cubicBezTo>
                <a:cubicBezTo>
                  <a:pt x="2566422" y="511244"/>
                  <a:pt x="2548802" y="529671"/>
                  <a:pt x="2548802" y="552402"/>
                </a:cubicBezTo>
                <a:cubicBezTo>
                  <a:pt x="2548802" y="563767"/>
                  <a:pt x="2553207" y="574057"/>
                  <a:pt x="2560329" y="581505"/>
                </a:cubicBezTo>
                <a:close/>
                <a:moveTo>
                  <a:pt x="1250724" y="995438"/>
                </a:moveTo>
                <a:lnTo>
                  <a:pt x="1254818" y="987002"/>
                </a:lnTo>
                <a:lnTo>
                  <a:pt x="1255867" y="986960"/>
                </a:lnTo>
                <a:lnTo>
                  <a:pt x="1261248" y="975875"/>
                </a:lnTo>
                <a:cubicBezTo>
                  <a:pt x="1261370" y="971122"/>
                  <a:pt x="1259812" y="965687"/>
                  <a:pt x="1256544" y="960695"/>
                </a:cubicBezTo>
                <a:lnTo>
                  <a:pt x="1245581" y="951232"/>
                </a:lnTo>
                <a:lnTo>
                  <a:pt x="1253701" y="935897"/>
                </a:lnTo>
                <a:cubicBezTo>
                  <a:pt x="1254211" y="927984"/>
                  <a:pt x="1251877" y="919041"/>
                  <a:pt x="1246578" y="910945"/>
                </a:cubicBezTo>
                <a:cubicBezTo>
                  <a:pt x="1235979" y="894752"/>
                  <a:pt x="1217533" y="888075"/>
                  <a:pt x="1205378" y="896031"/>
                </a:cubicBezTo>
                <a:cubicBezTo>
                  <a:pt x="1193222" y="903987"/>
                  <a:pt x="1191960" y="923564"/>
                  <a:pt x="1202559" y="939757"/>
                </a:cubicBezTo>
                <a:lnTo>
                  <a:pt x="1222575" y="956270"/>
                </a:lnTo>
                <a:lnTo>
                  <a:pt x="1229816" y="955723"/>
                </a:lnTo>
                <a:lnTo>
                  <a:pt x="1228108" y="959242"/>
                </a:lnTo>
                <a:cubicBezTo>
                  <a:pt x="1227596" y="958949"/>
                  <a:pt x="1227325" y="959110"/>
                  <a:pt x="1227060" y="959284"/>
                </a:cubicBezTo>
                <a:cubicBezTo>
                  <a:pt x="1220150" y="963806"/>
                  <a:pt x="1219847" y="975566"/>
                  <a:pt x="1226381" y="985549"/>
                </a:cubicBezTo>
                <a:lnTo>
                  <a:pt x="1238412" y="995933"/>
                </a:lnTo>
                <a:close/>
                <a:moveTo>
                  <a:pt x="1105561" y="1054368"/>
                </a:moveTo>
                <a:lnTo>
                  <a:pt x="1122244" y="1029041"/>
                </a:lnTo>
                <a:cubicBezTo>
                  <a:pt x="1124124" y="1018909"/>
                  <a:pt x="1122174" y="1007886"/>
                  <a:pt x="1115950" y="998377"/>
                </a:cubicBezTo>
                <a:cubicBezTo>
                  <a:pt x="1103501" y="979358"/>
                  <a:pt x="1078667" y="973590"/>
                  <a:pt x="1060480" y="985494"/>
                </a:cubicBezTo>
                <a:cubicBezTo>
                  <a:pt x="1042294" y="997397"/>
                  <a:pt x="1037642" y="1022465"/>
                  <a:pt x="1050091" y="1041484"/>
                </a:cubicBezTo>
                <a:lnTo>
                  <a:pt x="1075674" y="1059522"/>
                </a:lnTo>
                <a:close/>
                <a:moveTo>
                  <a:pt x="3278144" y="408583"/>
                </a:moveTo>
                <a:lnTo>
                  <a:pt x="3306957" y="385876"/>
                </a:lnTo>
                <a:lnTo>
                  <a:pt x="3326385" y="352197"/>
                </a:lnTo>
                <a:lnTo>
                  <a:pt x="3333507" y="310954"/>
                </a:lnTo>
                <a:cubicBezTo>
                  <a:pt x="3333507" y="296324"/>
                  <a:pt x="3330970" y="282387"/>
                  <a:pt x="3326384" y="269711"/>
                </a:cubicBezTo>
                <a:cubicBezTo>
                  <a:pt x="3321797" y="257035"/>
                  <a:pt x="3315159" y="245619"/>
                  <a:pt x="3306957" y="236032"/>
                </a:cubicBezTo>
                <a:cubicBezTo>
                  <a:pt x="3290553" y="216858"/>
                  <a:pt x="3267892" y="204998"/>
                  <a:pt x="3242861" y="204998"/>
                </a:cubicBezTo>
                <a:cubicBezTo>
                  <a:pt x="3230345" y="204998"/>
                  <a:pt x="3218422" y="207963"/>
                  <a:pt x="3207578" y="213325"/>
                </a:cubicBezTo>
                <a:cubicBezTo>
                  <a:pt x="3196733" y="218686"/>
                  <a:pt x="3186967" y="226445"/>
                  <a:pt x="3178765" y="236032"/>
                </a:cubicBezTo>
                <a:cubicBezTo>
                  <a:pt x="3162361" y="255206"/>
                  <a:pt x="3152215" y="281695"/>
                  <a:pt x="3152215" y="310954"/>
                </a:cubicBezTo>
                <a:cubicBezTo>
                  <a:pt x="3152215" y="325583"/>
                  <a:pt x="3154751" y="339520"/>
                  <a:pt x="3159338" y="352197"/>
                </a:cubicBezTo>
                <a:lnTo>
                  <a:pt x="3178765" y="385876"/>
                </a:lnTo>
                <a:lnTo>
                  <a:pt x="3207578" y="408584"/>
                </a:lnTo>
                <a:lnTo>
                  <a:pt x="3242861" y="416910"/>
                </a:lnTo>
                <a:close/>
                <a:moveTo>
                  <a:pt x="2473064" y="652996"/>
                </a:moveTo>
                <a:lnTo>
                  <a:pt x="2483637" y="646668"/>
                </a:lnTo>
                <a:lnTo>
                  <a:pt x="2485941" y="638629"/>
                </a:lnTo>
                <a:lnTo>
                  <a:pt x="2493858" y="634687"/>
                </a:lnTo>
                <a:lnTo>
                  <a:pt x="2499413" y="618565"/>
                </a:lnTo>
                <a:cubicBezTo>
                  <a:pt x="2499414" y="605972"/>
                  <a:pt x="2490920" y="595764"/>
                  <a:pt x="2480444" y="595764"/>
                </a:cubicBezTo>
                <a:cubicBezTo>
                  <a:pt x="2469966" y="595764"/>
                  <a:pt x="2461473" y="605972"/>
                  <a:pt x="2461474" y="618565"/>
                </a:cubicBezTo>
                <a:cubicBezTo>
                  <a:pt x="2461473" y="618733"/>
                  <a:pt x="2461475" y="618901"/>
                  <a:pt x="2461646" y="619065"/>
                </a:cubicBezTo>
                <a:lnTo>
                  <a:pt x="2458112" y="631391"/>
                </a:lnTo>
                <a:cubicBezTo>
                  <a:pt x="2458112" y="637357"/>
                  <a:pt x="2459786" y="642758"/>
                  <a:pt x="2462492" y="646668"/>
                </a:cubicBezTo>
                <a:close/>
                <a:moveTo>
                  <a:pt x="2700485" y="585890"/>
                </a:moveTo>
                <a:lnTo>
                  <a:pt x="2715980" y="575465"/>
                </a:lnTo>
                <a:lnTo>
                  <a:pt x="2726427" y="560003"/>
                </a:lnTo>
                <a:lnTo>
                  <a:pt x="2730258" y="541069"/>
                </a:lnTo>
                <a:cubicBezTo>
                  <a:pt x="2730257" y="534352"/>
                  <a:pt x="2728893" y="527954"/>
                  <a:pt x="2726427" y="522134"/>
                </a:cubicBezTo>
                <a:cubicBezTo>
                  <a:pt x="2723960" y="516315"/>
                  <a:pt x="2720390" y="511074"/>
                  <a:pt x="2715980" y="506672"/>
                </a:cubicBezTo>
                <a:cubicBezTo>
                  <a:pt x="2707158" y="497869"/>
                  <a:pt x="2694971" y="492425"/>
                  <a:pt x="2681511" y="492425"/>
                </a:cubicBezTo>
                <a:cubicBezTo>
                  <a:pt x="2674780" y="492425"/>
                  <a:pt x="2668368" y="493786"/>
                  <a:pt x="2662536" y="496248"/>
                </a:cubicBezTo>
                <a:cubicBezTo>
                  <a:pt x="2656704" y="498709"/>
                  <a:pt x="2651452" y="502271"/>
                  <a:pt x="2647041" y="506672"/>
                </a:cubicBezTo>
                <a:cubicBezTo>
                  <a:pt x="2638220" y="515475"/>
                  <a:pt x="2632764" y="527636"/>
                  <a:pt x="2632763" y="541069"/>
                </a:cubicBezTo>
                <a:cubicBezTo>
                  <a:pt x="2632763" y="547785"/>
                  <a:pt x="2634128" y="554183"/>
                  <a:pt x="2636594" y="560003"/>
                </a:cubicBezTo>
                <a:lnTo>
                  <a:pt x="2647041" y="575465"/>
                </a:lnTo>
                <a:lnTo>
                  <a:pt x="2662536" y="585890"/>
                </a:lnTo>
                <a:lnTo>
                  <a:pt x="2681510" y="589713"/>
                </a:lnTo>
                <a:close/>
                <a:moveTo>
                  <a:pt x="3103845" y="477521"/>
                </a:moveTo>
                <a:lnTo>
                  <a:pt x="3128399" y="458896"/>
                </a:lnTo>
                <a:lnTo>
                  <a:pt x="3144953" y="431272"/>
                </a:lnTo>
                <a:lnTo>
                  <a:pt x="3151023" y="397443"/>
                </a:lnTo>
                <a:cubicBezTo>
                  <a:pt x="3151023" y="385444"/>
                  <a:pt x="3148862" y="374012"/>
                  <a:pt x="3144953" y="363614"/>
                </a:cubicBezTo>
                <a:cubicBezTo>
                  <a:pt x="3141044" y="353217"/>
                  <a:pt x="3135388" y="343853"/>
                  <a:pt x="3128399" y="335990"/>
                </a:cubicBezTo>
                <a:cubicBezTo>
                  <a:pt x="3114420" y="320262"/>
                  <a:pt x="3095109" y="310535"/>
                  <a:pt x="3073778" y="310535"/>
                </a:cubicBezTo>
                <a:cubicBezTo>
                  <a:pt x="3063113" y="310535"/>
                  <a:pt x="3052953" y="312967"/>
                  <a:pt x="3043711" y="317365"/>
                </a:cubicBezTo>
                <a:cubicBezTo>
                  <a:pt x="3034470" y="321762"/>
                  <a:pt x="3026147" y="328126"/>
                  <a:pt x="3019158" y="335990"/>
                </a:cubicBezTo>
                <a:cubicBezTo>
                  <a:pt x="3005179" y="351717"/>
                  <a:pt x="2996533" y="373444"/>
                  <a:pt x="2996533" y="397443"/>
                </a:cubicBezTo>
                <a:cubicBezTo>
                  <a:pt x="2996533" y="409442"/>
                  <a:pt x="2998695" y="420874"/>
                  <a:pt x="3002604" y="431272"/>
                </a:cubicBezTo>
                <a:lnTo>
                  <a:pt x="3019158" y="458896"/>
                </a:lnTo>
                <a:lnTo>
                  <a:pt x="3043711" y="477521"/>
                </a:lnTo>
                <a:lnTo>
                  <a:pt x="3073778" y="484351"/>
                </a:lnTo>
                <a:close/>
                <a:moveTo>
                  <a:pt x="426942" y="1277470"/>
                </a:moveTo>
                <a:lnTo>
                  <a:pt x="461024" y="1265114"/>
                </a:lnTo>
                <a:lnTo>
                  <a:pt x="485986" y="1238825"/>
                </a:lnTo>
                <a:lnTo>
                  <a:pt x="497658" y="1204045"/>
                </a:lnTo>
                <a:lnTo>
                  <a:pt x="495468" y="1165227"/>
                </a:lnTo>
                <a:cubicBezTo>
                  <a:pt x="492363" y="1152108"/>
                  <a:pt x="486853" y="1139058"/>
                  <a:pt x="478841" y="1126818"/>
                </a:cubicBezTo>
                <a:cubicBezTo>
                  <a:pt x="462817" y="1102336"/>
                  <a:pt x="439821" y="1085729"/>
                  <a:pt x="415595" y="1078670"/>
                </a:cubicBezTo>
                <a:cubicBezTo>
                  <a:pt x="403482" y="1075140"/>
                  <a:pt x="391062" y="1073997"/>
                  <a:pt x="379052" y="1075450"/>
                </a:cubicBezTo>
                <a:cubicBezTo>
                  <a:pt x="367042" y="1076903"/>
                  <a:pt x="355442" y="1080952"/>
                  <a:pt x="344970" y="1087806"/>
                </a:cubicBezTo>
                <a:cubicBezTo>
                  <a:pt x="324026" y="1101515"/>
                  <a:pt x="311561" y="1123848"/>
                  <a:pt x="308336" y="1148875"/>
                </a:cubicBezTo>
                <a:cubicBezTo>
                  <a:pt x="306724" y="1161388"/>
                  <a:pt x="307422" y="1174575"/>
                  <a:pt x="310526" y="1187694"/>
                </a:cubicBezTo>
                <a:cubicBezTo>
                  <a:pt x="313631" y="1200811"/>
                  <a:pt x="319141" y="1213862"/>
                  <a:pt x="327153" y="1226103"/>
                </a:cubicBezTo>
                <a:lnTo>
                  <a:pt x="355700" y="1256710"/>
                </a:lnTo>
                <a:lnTo>
                  <a:pt x="390399" y="1274250"/>
                </a:lnTo>
                <a:close/>
                <a:moveTo>
                  <a:pt x="1234411" y="1041067"/>
                </a:moveTo>
                <a:lnTo>
                  <a:pt x="1239791" y="1029982"/>
                </a:lnTo>
                <a:cubicBezTo>
                  <a:pt x="1239914" y="1025229"/>
                  <a:pt x="1238357" y="1019793"/>
                  <a:pt x="1235089" y="1014801"/>
                </a:cubicBezTo>
                <a:lnTo>
                  <a:pt x="1225382" y="1006423"/>
                </a:lnTo>
                <a:cubicBezTo>
                  <a:pt x="1225435" y="1006192"/>
                  <a:pt x="1225345" y="1006051"/>
                  <a:pt x="1225252" y="1005911"/>
                </a:cubicBezTo>
                <a:cubicBezTo>
                  <a:pt x="1218356" y="995374"/>
                  <a:pt x="1205660" y="991484"/>
                  <a:pt x="1196893" y="997222"/>
                </a:cubicBezTo>
                <a:cubicBezTo>
                  <a:pt x="1188127" y="1002959"/>
                  <a:pt x="1186611" y="1016152"/>
                  <a:pt x="1193508" y="1026688"/>
                </a:cubicBezTo>
                <a:lnTo>
                  <a:pt x="1206985" y="1037135"/>
                </a:lnTo>
                <a:lnTo>
                  <a:pt x="1215769" y="1036098"/>
                </a:lnTo>
                <a:lnTo>
                  <a:pt x="1222099" y="1041562"/>
                </a:lnTo>
                <a:close/>
                <a:moveTo>
                  <a:pt x="1007376" y="1109467"/>
                </a:moveTo>
                <a:lnTo>
                  <a:pt x="1025346" y="1102274"/>
                </a:lnTo>
                <a:lnTo>
                  <a:pt x="1039128" y="1088684"/>
                </a:lnTo>
                <a:lnTo>
                  <a:pt x="1046383" y="1071475"/>
                </a:lnTo>
                <a:lnTo>
                  <a:pt x="1046656" y="1052817"/>
                </a:lnTo>
                <a:cubicBezTo>
                  <a:pt x="1045533" y="1046596"/>
                  <a:pt x="1043171" y="1040496"/>
                  <a:pt x="1039493" y="1034876"/>
                </a:cubicBezTo>
                <a:cubicBezTo>
                  <a:pt x="1032135" y="1023638"/>
                  <a:pt x="1020910" y="1016450"/>
                  <a:pt x="1008709" y="1013916"/>
                </a:cubicBezTo>
                <a:cubicBezTo>
                  <a:pt x="1002608" y="1012649"/>
                  <a:pt x="996263" y="1012545"/>
                  <a:pt x="990035" y="1013680"/>
                </a:cubicBezTo>
                <a:cubicBezTo>
                  <a:pt x="983807" y="1014814"/>
                  <a:pt x="977697" y="1017186"/>
                  <a:pt x="972065" y="1020873"/>
                </a:cubicBezTo>
                <a:cubicBezTo>
                  <a:pt x="960803" y="1028244"/>
                  <a:pt x="953587" y="1039473"/>
                  <a:pt x="951027" y="1051670"/>
                </a:cubicBezTo>
                <a:cubicBezTo>
                  <a:pt x="949748" y="1057769"/>
                  <a:pt x="949631" y="1064109"/>
                  <a:pt x="950754" y="1070329"/>
                </a:cubicBezTo>
                <a:cubicBezTo>
                  <a:pt x="951878" y="1076549"/>
                  <a:pt x="954240" y="1082649"/>
                  <a:pt x="957918" y="1088270"/>
                </a:cubicBezTo>
                <a:lnTo>
                  <a:pt x="971493" y="1102014"/>
                </a:lnTo>
                <a:lnTo>
                  <a:pt x="988702" y="1109230"/>
                </a:lnTo>
                <a:close/>
                <a:moveTo>
                  <a:pt x="2814540" y="576223"/>
                </a:moveTo>
                <a:lnTo>
                  <a:pt x="2830512" y="561916"/>
                </a:lnTo>
                <a:cubicBezTo>
                  <a:pt x="2835058" y="555876"/>
                  <a:pt x="2838737" y="548683"/>
                  <a:pt x="2841280" y="540696"/>
                </a:cubicBezTo>
                <a:cubicBezTo>
                  <a:pt x="2843822" y="532709"/>
                  <a:pt x="2845229" y="523928"/>
                  <a:pt x="2845228" y="514710"/>
                </a:cubicBezTo>
                <a:cubicBezTo>
                  <a:pt x="2845229" y="505493"/>
                  <a:pt x="2843823" y="496712"/>
                  <a:pt x="2841280" y="488725"/>
                </a:cubicBezTo>
                <a:cubicBezTo>
                  <a:pt x="2838737" y="480738"/>
                  <a:pt x="2835058" y="473545"/>
                  <a:pt x="2830512" y="467505"/>
                </a:cubicBezTo>
                <a:cubicBezTo>
                  <a:pt x="2821419" y="455424"/>
                  <a:pt x="2808857" y="447951"/>
                  <a:pt x="2794982" y="447952"/>
                </a:cubicBezTo>
                <a:cubicBezTo>
                  <a:pt x="2788044" y="447952"/>
                  <a:pt x="2781434" y="449820"/>
                  <a:pt x="2775423" y="453198"/>
                </a:cubicBezTo>
                <a:cubicBezTo>
                  <a:pt x="2757388" y="463332"/>
                  <a:pt x="2744735" y="487058"/>
                  <a:pt x="2744735" y="514711"/>
                </a:cubicBezTo>
                <a:lnTo>
                  <a:pt x="2748683" y="540696"/>
                </a:lnTo>
                <a:lnTo>
                  <a:pt x="2759452" y="561916"/>
                </a:lnTo>
                <a:lnTo>
                  <a:pt x="2775423" y="576223"/>
                </a:lnTo>
                <a:lnTo>
                  <a:pt x="2794982" y="581470"/>
                </a:lnTo>
                <a:close/>
                <a:moveTo>
                  <a:pt x="2949835" y="538042"/>
                </a:moveTo>
                <a:lnTo>
                  <a:pt x="2970004" y="522357"/>
                </a:lnTo>
                <a:lnTo>
                  <a:pt x="2983602" y="499093"/>
                </a:lnTo>
                <a:lnTo>
                  <a:pt x="2988589" y="470605"/>
                </a:lnTo>
                <a:cubicBezTo>
                  <a:pt x="2988588" y="460499"/>
                  <a:pt x="2986813" y="450872"/>
                  <a:pt x="2983602" y="442116"/>
                </a:cubicBezTo>
                <a:cubicBezTo>
                  <a:pt x="2980391" y="433360"/>
                  <a:pt x="2975745" y="425474"/>
                  <a:pt x="2970004" y="418852"/>
                </a:cubicBezTo>
                <a:cubicBezTo>
                  <a:pt x="2958522" y="405608"/>
                  <a:pt x="2942659" y="397416"/>
                  <a:pt x="2925137" y="397416"/>
                </a:cubicBezTo>
                <a:cubicBezTo>
                  <a:pt x="2916375" y="397415"/>
                  <a:pt x="2908029" y="399464"/>
                  <a:pt x="2900438" y="403167"/>
                </a:cubicBezTo>
                <a:cubicBezTo>
                  <a:pt x="2892847" y="406871"/>
                  <a:pt x="2886010" y="412230"/>
                  <a:pt x="2880269" y="418852"/>
                </a:cubicBezTo>
                <a:cubicBezTo>
                  <a:pt x="2868786" y="432097"/>
                  <a:pt x="2861684" y="450394"/>
                  <a:pt x="2861685" y="470605"/>
                </a:cubicBezTo>
                <a:cubicBezTo>
                  <a:pt x="2861685" y="480710"/>
                  <a:pt x="2863460" y="490337"/>
                  <a:pt x="2866671" y="499093"/>
                </a:cubicBezTo>
                <a:lnTo>
                  <a:pt x="2880269" y="522357"/>
                </a:lnTo>
                <a:lnTo>
                  <a:pt x="2900438" y="538042"/>
                </a:lnTo>
                <a:lnTo>
                  <a:pt x="2925137" y="543794"/>
                </a:lnTo>
                <a:close/>
                <a:moveTo>
                  <a:pt x="610534" y="1239695"/>
                </a:moveTo>
                <a:lnTo>
                  <a:pt x="639431" y="1228944"/>
                </a:lnTo>
                <a:lnTo>
                  <a:pt x="660848" y="1206762"/>
                </a:lnTo>
                <a:lnTo>
                  <a:pt x="671192" y="1177732"/>
                </a:lnTo>
                <a:lnTo>
                  <a:pt x="669914" y="1145553"/>
                </a:lnTo>
                <a:cubicBezTo>
                  <a:pt x="667490" y="1134712"/>
                  <a:pt x="663038" y="1123963"/>
                  <a:pt x="656467" y="1113924"/>
                </a:cubicBezTo>
                <a:cubicBezTo>
                  <a:pt x="643324" y="1093844"/>
                  <a:pt x="624191" y="1080399"/>
                  <a:pt x="603882" y="1074896"/>
                </a:cubicBezTo>
                <a:cubicBezTo>
                  <a:pt x="593727" y="1072144"/>
                  <a:pt x="583278" y="1071377"/>
                  <a:pt x="573138" y="1072759"/>
                </a:cubicBezTo>
                <a:cubicBezTo>
                  <a:pt x="562997" y="1074141"/>
                  <a:pt x="553164" y="1077670"/>
                  <a:pt x="544240" y="1083511"/>
                </a:cubicBezTo>
                <a:cubicBezTo>
                  <a:pt x="526393" y="1095193"/>
                  <a:pt x="515562" y="1113907"/>
                  <a:pt x="512479" y="1134722"/>
                </a:cubicBezTo>
                <a:cubicBezTo>
                  <a:pt x="510938" y="1145129"/>
                  <a:pt x="511333" y="1156061"/>
                  <a:pt x="513757" y="1166901"/>
                </a:cubicBezTo>
                <a:cubicBezTo>
                  <a:pt x="516181" y="1177742"/>
                  <a:pt x="520633" y="1188491"/>
                  <a:pt x="527204" y="1198531"/>
                </a:cubicBezTo>
                <a:lnTo>
                  <a:pt x="550810" y="1223511"/>
                </a:lnTo>
                <a:lnTo>
                  <a:pt x="579789" y="1237558"/>
                </a:lnTo>
                <a:close/>
                <a:moveTo>
                  <a:pt x="906651" y="1163841"/>
                </a:moveTo>
                <a:lnTo>
                  <a:pt x="925889" y="1157520"/>
                </a:lnTo>
                <a:lnTo>
                  <a:pt x="939380" y="1142418"/>
                </a:lnTo>
                <a:lnTo>
                  <a:pt x="944908" y="1121701"/>
                </a:lnTo>
                <a:lnTo>
                  <a:pt x="942297" y="1098048"/>
                </a:lnTo>
                <a:lnTo>
                  <a:pt x="931370" y="1074144"/>
                </a:lnTo>
                <a:cubicBezTo>
                  <a:pt x="916226" y="1051007"/>
                  <a:pt x="892645" y="1038085"/>
                  <a:pt x="872005" y="1039482"/>
                </a:cubicBezTo>
                <a:cubicBezTo>
                  <a:pt x="865126" y="1039948"/>
                  <a:pt x="858572" y="1042005"/>
                  <a:pt x="852767" y="1045805"/>
                </a:cubicBezTo>
                <a:cubicBezTo>
                  <a:pt x="841157" y="1053403"/>
                  <a:pt x="834739" y="1066535"/>
                  <a:pt x="833747" y="1081623"/>
                </a:cubicBezTo>
                <a:cubicBezTo>
                  <a:pt x="833252" y="1089166"/>
                  <a:pt x="834113" y="1097199"/>
                  <a:pt x="836359" y="1105275"/>
                </a:cubicBezTo>
                <a:cubicBezTo>
                  <a:pt x="838605" y="1113350"/>
                  <a:pt x="842238" y="1121467"/>
                  <a:pt x="847286" y="1129179"/>
                </a:cubicBezTo>
                <a:cubicBezTo>
                  <a:pt x="852334" y="1136892"/>
                  <a:pt x="858320" y="1143469"/>
                  <a:pt x="864821" y="1148759"/>
                </a:cubicBezTo>
                <a:cubicBezTo>
                  <a:pt x="871323" y="1154049"/>
                  <a:pt x="878340" y="1158053"/>
                  <a:pt x="885452" y="1160617"/>
                </a:cubicBezTo>
                <a:close/>
                <a:moveTo>
                  <a:pt x="772539" y="1205989"/>
                </a:moveTo>
                <a:lnTo>
                  <a:pt x="796354" y="1197276"/>
                </a:lnTo>
                <a:lnTo>
                  <a:pt x="813870" y="1178937"/>
                </a:lnTo>
                <a:lnTo>
                  <a:pt x="822155" y="1154767"/>
                </a:lnTo>
                <a:lnTo>
                  <a:pt x="820792" y="1127855"/>
                </a:lnTo>
                <a:cubicBezTo>
                  <a:pt x="818684" y="1118771"/>
                  <a:pt x="814897" y="1109744"/>
                  <a:pt x="809363" y="1101289"/>
                </a:cubicBezTo>
                <a:cubicBezTo>
                  <a:pt x="798295" y="1084377"/>
                  <a:pt x="782332" y="1072958"/>
                  <a:pt x="765470" y="1068164"/>
                </a:cubicBezTo>
                <a:cubicBezTo>
                  <a:pt x="757040" y="1065768"/>
                  <a:pt x="748385" y="1065028"/>
                  <a:pt x="740005" y="1066086"/>
                </a:cubicBezTo>
                <a:cubicBezTo>
                  <a:pt x="731626" y="1067145"/>
                  <a:pt x="723520" y="1070001"/>
                  <a:pt x="716190" y="1074801"/>
                </a:cubicBezTo>
                <a:cubicBezTo>
                  <a:pt x="701529" y="1084397"/>
                  <a:pt x="692743" y="1099938"/>
                  <a:pt x="690389" y="1117308"/>
                </a:cubicBezTo>
                <a:cubicBezTo>
                  <a:pt x="689212" y="1125993"/>
                  <a:pt x="689643" y="1135135"/>
                  <a:pt x="691752" y="1144220"/>
                </a:cubicBezTo>
                <a:cubicBezTo>
                  <a:pt x="693860" y="1153305"/>
                  <a:pt x="697648" y="1162332"/>
                  <a:pt x="703181" y="1170788"/>
                </a:cubicBezTo>
                <a:lnTo>
                  <a:pt x="722956" y="1191893"/>
                </a:lnTo>
                <a:lnTo>
                  <a:pt x="747074" y="1203911"/>
                </a:lnTo>
                <a:close/>
                <a:moveTo>
                  <a:pt x="2560034" y="697896"/>
                </a:moveTo>
                <a:lnTo>
                  <a:pt x="2570606" y="691568"/>
                </a:lnTo>
                <a:lnTo>
                  <a:pt x="2574986" y="676291"/>
                </a:lnTo>
                <a:cubicBezTo>
                  <a:pt x="2574985" y="664359"/>
                  <a:pt x="2568292" y="654686"/>
                  <a:pt x="2560034" y="654686"/>
                </a:cubicBezTo>
                <a:cubicBezTo>
                  <a:pt x="2557945" y="654686"/>
                  <a:pt x="2555955" y="655305"/>
                  <a:pt x="2554956" y="657725"/>
                </a:cubicBezTo>
                <a:lnTo>
                  <a:pt x="2560109" y="640292"/>
                </a:lnTo>
                <a:cubicBezTo>
                  <a:pt x="2560110" y="623674"/>
                  <a:pt x="2550496" y="610203"/>
                  <a:pt x="2538636" y="610203"/>
                </a:cubicBezTo>
                <a:cubicBezTo>
                  <a:pt x="2528519" y="610203"/>
                  <a:pt x="2520037" y="620005"/>
                  <a:pt x="2519186" y="633445"/>
                </a:cubicBezTo>
                <a:cubicBezTo>
                  <a:pt x="2512038" y="634310"/>
                  <a:pt x="2506926" y="643013"/>
                  <a:pt x="2506926" y="653439"/>
                </a:cubicBezTo>
                <a:cubicBezTo>
                  <a:pt x="2506926" y="659405"/>
                  <a:pt x="2508600" y="664807"/>
                  <a:pt x="2511305" y="668716"/>
                </a:cubicBezTo>
                <a:lnTo>
                  <a:pt x="2521878" y="675045"/>
                </a:lnTo>
                <a:lnTo>
                  <a:pt x="2532451" y="668717"/>
                </a:lnTo>
                <a:lnTo>
                  <a:pt x="2532924" y="667067"/>
                </a:lnTo>
                <a:lnTo>
                  <a:pt x="2538636" y="670381"/>
                </a:lnTo>
                <a:lnTo>
                  <a:pt x="2548401" y="664714"/>
                </a:lnTo>
                <a:lnTo>
                  <a:pt x="2545082" y="676291"/>
                </a:lnTo>
                <a:cubicBezTo>
                  <a:pt x="2545082" y="682257"/>
                  <a:pt x="2546755" y="687658"/>
                  <a:pt x="2549461" y="691568"/>
                </a:cubicBezTo>
                <a:close/>
                <a:moveTo>
                  <a:pt x="1186232" y="1126264"/>
                </a:moveTo>
                <a:lnTo>
                  <a:pt x="1191613" y="1115179"/>
                </a:lnTo>
                <a:cubicBezTo>
                  <a:pt x="1191736" y="1110426"/>
                  <a:pt x="1190178" y="1104990"/>
                  <a:pt x="1186911" y="1099999"/>
                </a:cubicBezTo>
                <a:lnTo>
                  <a:pt x="1177793" y="1092130"/>
                </a:lnTo>
                <a:lnTo>
                  <a:pt x="1189067" y="1091523"/>
                </a:lnTo>
                <a:lnTo>
                  <a:pt x="1192032" y="1085622"/>
                </a:lnTo>
                <a:lnTo>
                  <a:pt x="1193331" y="1086744"/>
                </a:lnTo>
                <a:lnTo>
                  <a:pt x="1205643" y="1086248"/>
                </a:lnTo>
                <a:lnTo>
                  <a:pt x="1211024" y="1075162"/>
                </a:lnTo>
                <a:cubicBezTo>
                  <a:pt x="1211146" y="1070410"/>
                  <a:pt x="1209588" y="1064974"/>
                  <a:pt x="1206321" y="1059982"/>
                </a:cubicBezTo>
                <a:cubicBezTo>
                  <a:pt x="1200611" y="1051258"/>
                  <a:pt x="1191568" y="1046776"/>
                  <a:pt x="1185113" y="1049967"/>
                </a:cubicBezTo>
                <a:cubicBezTo>
                  <a:pt x="1177041" y="1039188"/>
                  <a:pt x="1164576" y="1035632"/>
                  <a:pt x="1156111" y="1041172"/>
                </a:cubicBezTo>
                <a:cubicBezTo>
                  <a:pt x="1146187" y="1047667"/>
                  <a:pt x="1145521" y="1064204"/>
                  <a:pt x="1154622" y="1078108"/>
                </a:cubicBezTo>
                <a:lnTo>
                  <a:pt x="1168481" y="1089872"/>
                </a:lnTo>
                <a:cubicBezTo>
                  <a:pt x="1166320" y="1088394"/>
                  <a:pt x="1164316" y="1088966"/>
                  <a:pt x="1162568" y="1090110"/>
                </a:cubicBezTo>
                <a:cubicBezTo>
                  <a:pt x="1155659" y="1094633"/>
                  <a:pt x="1155356" y="1106392"/>
                  <a:pt x="1161890" y="1116376"/>
                </a:cubicBezTo>
                <a:lnTo>
                  <a:pt x="1173921" y="1126759"/>
                </a:lnTo>
                <a:close/>
                <a:moveTo>
                  <a:pt x="2682595" y="697315"/>
                </a:moveTo>
                <a:lnTo>
                  <a:pt x="2705374" y="685523"/>
                </a:lnTo>
                <a:lnTo>
                  <a:pt x="2714809" y="657055"/>
                </a:lnTo>
                <a:cubicBezTo>
                  <a:pt x="2714810" y="634820"/>
                  <a:pt x="2700387" y="616795"/>
                  <a:pt x="2682594" y="616794"/>
                </a:cubicBezTo>
                <a:cubicBezTo>
                  <a:pt x="2664802" y="616794"/>
                  <a:pt x="2650378" y="634820"/>
                  <a:pt x="2650380" y="657055"/>
                </a:cubicBezTo>
                <a:cubicBezTo>
                  <a:pt x="2650380" y="668172"/>
                  <a:pt x="2653985" y="678237"/>
                  <a:pt x="2659815" y="685523"/>
                </a:cubicBezTo>
                <a:close/>
                <a:moveTo>
                  <a:pt x="2624019" y="726251"/>
                </a:moveTo>
                <a:lnTo>
                  <a:pt x="2634592" y="719923"/>
                </a:lnTo>
                <a:lnTo>
                  <a:pt x="2638971" y="704646"/>
                </a:lnTo>
                <a:cubicBezTo>
                  <a:pt x="2638971" y="692714"/>
                  <a:pt x="2632277" y="683041"/>
                  <a:pt x="2624019" y="683041"/>
                </a:cubicBezTo>
                <a:cubicBezTo>
                  <a:pt x="2623702" y="683041"/>
                  <a:pt x="2623386" y="683055"/>
                  <a:pt x="2623119" y="683580"/>
                </a:cubicBezTo>
                <a:lnTo>
                  <a:pt x="2619763" y="681572"/>
                </a:lnTo>
                <a:lnTo>
                  <a:pt x="2626120" y="678063"/>
                </a:lnTo>
                <a:lnTo>
                  <a:pt x="2633824" y="653285"/>
                </a:lnTo>
                <a:cubicBezTo>
                  <a:pt x="2633825" y="633932"/>
                  <a:pt x="2622048" y="618243"/>
                  <a:pt x="2607519" y="618243"/>
                </a:cubicBezTo>
                <a:cubicBezTo>
                  <a:pt x="2592992" y="618243"/>
                  <a:pt x="2581214" y="633932"/>
                  <a:pt x="2581215" y="653285"/>
                </a:cubicBezTo>
                <a:cubicBezTo>
                  <a:pt x="2581215" y="662961"/>
                  <a:pt x="2584160" y="671722"/>
                  <a:pt x="2588920" y="678063"/>
                </a:cubicBezTo>
                <a:lnTo>
                  <a:pt x="2604112" y="686447"/>
                </a:lnTo>
                <a:lnTo>
                  <a:pt x="2600121" y="700370"/>
                </a:lnTo>
                <a:cubicBezTo>
                  <a:pt x="2600121" y="706336"/>
                  <a:pt x="2601795" y="711737"/>
                  <a:pt x="2604500" y="715647"/>
                </a:cubicBezTo>
                <a:lnTo>
                  <a:pt x="2615073" y="721975"/>
                </a:lnTo>
                <a:lnTo>
                  <a:pt x="2615974" y="721436"/>
                </a:lnTo>
                <a:close/>
                <a:moveTo>
                  <a:pt x="1083367" y="1192899"/>
                </a:moveTo>
                <a:lnTo>
                  <a:pt x="1095969" y="1170557"/>
                </a:lnTo>
                <a:cubicBezTo>
                  <a:pt x="1096857" y="1161268"/>
                  <a:pt x="1094361" y="1150872"/>
                  <a:pt x="1088273" y="1141571"/>
                </a:cubicBezTo>
                <a:cubicBezTo>
                  <a:pt x="1076097" y="1122965"/>
                  <a:pt x="1054157" y="1115782"/>
                  <a:pt x="1039270" y="1125526"/>
                </a:cubicBezTo>
                <a:cubicBezTo>
                  <a:pt x="1024383" y="1135271"/>
                  <a:pt x="1022187" y="1158252"/>
                  <a:pt x="1034364" y="1176855"/>
                </a:cubicBezTo>
                <a:lnTo>
                  <a:pt x="1057849" y="1195507"/>
                </a:lnTo>
                <a:close/>
                <a:moveTo>
                  <a:pt x="2777751" y="696059"/>
                </a:moveTo>
                <a:lnTo>
                  <a:pt x="2805580" y="684004"/>
                </a:lnTo>
                <a:lnTo>
                  <a:pt x="2817107" y="654901"/>
                </a:lnTo>
                <a:cubicBezTo>
                  <a:pt x="2817107" y="632170"/>
                  <a:pt x="2799487" y="613743"/>
                  <a:pt x="2777751" y="613743"/>
                </a:cubicBezTo>
                <a:cubicBezTo>
                  <a:pt x="2756015" y="613743"/>
                  <a:pt x="2738395" y="632170"/>
                  <a:pt x="2738395" y="654901"/>
                </a:cubicBezTo>
                <a:cubicBezTo>
                  <a:pt x="2738394" y="666266"/>
                  <a:pt x="2742800" y="676556"/>
                  <a:pt x="2749922" y="684004"/>
                </a:cubicBezTo>
                <a:close/>
                <a:moveTo>
                  <a:pt x="1148224" y="1185031"/>
                </a:moveTo>
                <a:lnTo>
                  <a:pt x="1152319" y="1176596"/>
                </a:lnTo>
                <a:lnTo>
                  <a:pt x="1153368" y="1176553"/>
                </a:lnTo>
                <a:lnTo>
                  <a:pt x="1158749" y="1165468"/>
                </a:lnTo>
                <a:cubicBezTo>
                  <a:pt x="1158871" y="1160716"/>
                  <a:pt x="1157313" y="1155280"/>
                  <a:pt x="1154046" y="1150288"/>
                </a:cubicBezTo>
                <a:lnTo>
                  <a:pt x="1143082" y="1140824"/>
                </a:lnTo>
                <a:lnTo>
                  <a:pt x="1151202" y="1125489"/>
                </a:lnTo>
                <a:cubicBezTo>
                  <a:pt x="1151712" y="1117577"/>
                  <a:pt x="1149378" y="1108634"/>
                  <a:pt x="1144079" y="1100538"/>
                </a:cubicBezTo>
                <a:cubicBezTo>
                  <a:pt x="1133481" y="1084344"/>
                  <a:pt x="1115034" y="1077668"/>
                  <a:pt x="1102879" y="1085623"/>
                </a:cubicBezTo>
                <a:cubicBezTo>
                  <a:pt x="1090723" y="1093580"/>
                  <a:pt x="1089461" y="1113157"/>
                  <a:pt x="1100060" y="1129349"/>
                </a:cubicBezTo>
                <a:lnTo>
                  <a:pt x="1120076" y="1145862"/>
                </a:lnTo>
                <a:lnTo>
                  <a:pt x="1127317" y="1145317"/>
                </a:lnTo>
                <a:lnTo>
                  <a:pt x="1125608" y="1148835"/>
                </a:lnTo>
                <a:cubicBezTo>
                  <a:pt x="1125098" y="1148542"/>
                  <a:pt x="1124825" y="1148703"/>
                  <a:pt x="1124560" y="1148876"/>
                </a:cubicBezTo>
                <a:cubicBezTo>
                  <a:pt x="1117651" y="1153399"/>
                  <a:pt x="1117347" y="1165158"/>
                  <a:pt x="1123882" y="1175142"/>
                </a:cubicBezTo>
                <a:lnTo>
                  <a:pt x="1135912" y="1185526"/>
                </a:lnTo>
                <a:close/>
                <a:moveTo>
                  <a:pt x="1003061" y="1243961"/>
                </a:moveTo>
                <a:lnTo>
                  <a:pt x="1019744" y="1218633"/>
                </a:lnTo>
                <a:cubicBezTo>
                  <a:pt x="1021624" y="1208501"/>
                  <a:pt x="1019675" y="1197479"/>
                  <a:pt x="1013450" y="1187970"/>
                </a:cubicBezTo>
                <a:cubicBezTo>
                  <a:pt x="1001002" y="1168951"/>
                  <a:pt x="976167" y="1163182"/>
                  <a:pt x="957981" y="1175086"/>
                </a:cubicBezTo>
                <a:cubicBezTo>
                  <a:pt x="939794" y="1186990"/>
                  <a:pt x="935143" y="1212058"/>
                  <a:pt x="947592" y="1231077"/>
                </a:cubicBezTo>
                <a:lnTo>
                  <a:pt x="973175" y="1249115"/>
                </a:lnTo>
                <a:close/>
                <a:moveTo>
                  <a:pt x="3467737" y="511082"/>
                </a:moveTo>
                <a:lnTo>
                  <a:pt x="3496550" y="488375"/>
                </a:lnTo>
                <a:lnTo>
                  <a:pt x="3515977" y="454696"/>
                </a:lnTo>
                <a:lnTo>
                  <a:pt x="3523100" y="413453"/>
                </a:lnTo>
                <a:cubicBezTo>
                  <a:pt x="3523100" y="398823"/>
                  <a:pt x="3520563" y="384886"/>
                  <a:pt x="3515977" y="372210"/>
                </a:cubicBezTo>
                <a:cubicBezTo>
                  <a:pt x="3511390" y="359534"/>
                  <a:pt x="3504752" y="348118"/>
                  <a:pt x="3496550" y="338531"/>
                </a:cubicBezTo>
                <a:cubicBezTo>
                  <a:pt x="3480146" y="319357"/>
                  <a:pt x="3457485" y="307497"/>
                  <a:pt x="3432454" y="307497"/>
                </a:cubicBezTo>
                <a:cubicBezTo>
                  <a:pt x="3419938" y="307497"/>
                  <a:pt x="3408015" y="310462"/>
                  <a:pt x="3397171" y="315824"/>
                </a:cubicBezTo>
                <a:cubicBezTo>
                  <a:pt x="3386326" y="321185"/>
                  <a:pt x="3376560" y="328944"/>
                  <a:pt x="3368358" y="338531"/>
                </a:cubicBezTo>
                <a:cubicBezTo>
                  <a:pt x="3351954" y="357705"/>
                  <a:pt x="3341808" y="384194"/>
                  <a:pt x="3341808" y="413453"/>
                </a:cubicBezTo>
                <a:cubicBezTo>
                  <a:pt x="3341808" y="428082"/>
                  <a:pt x="3344345" y="442019"/>
                  <a:pt x="3348931" y="454696"/>
                </a:cubicBezTo>
                <a:lnTo>
                  <a:pt x="3368359" y="488375"/>
                </a:lnTo>
                <a:lnTo>
                  <a:pt x="3397171" y="511083"/>
                </a:lnTo>
                <a:lnTo>
                  <a:pt x="3432454" y="519409"/>
                </a:lnTo>
                <a:close/>
                <a:moveTo>
                  <a:pt x="2662657" y="755495"/>
                </a:moveTo>
                <a:lnTo>
                  <a:pt x="2673230" y="749167"/>
                </a:lnTo>
                <a:lnTo>
                  <a:pt x="2675534" y="741128"/>
                </a:lnTo>
                <a:lnTo>
                  <a:pt x="2683450" y="737187"/>
                </a:lnTo>
                <a:lnTo>
                  <a:pt x="2689006" y="721065"/>
                </a:lnTo>
                <a:cubicBezTo>
                  <a:pt x="2689006" y="708472"/>
                  <a:pt x="2680513" y="698264"/>
                  <a:pt x="2670036" y="698264"/>
                </a:cubicBezTo>
                <a:cubicBezTo>
                  <a:pt x="2659559" y="698264"/>
                  <a:pt x="2651066" y="708472"/>
                  <a:pt x="2651066" y="721065"/>
                </a:cubicBezTo>
                <a:cubicBezTo>
                  <a:pt x="2651066" y="721233"/>
                  <a:pt x="2651068" y="721400"/>
                  <a:pt x="2651238" y="721564"/>
                </a:cubicBezTo>
                <a:lnTo>
                  <a:pt x="2647705" y="733890"/>
                </a:lnTo>
                <a:cubicBezTo>
                  <a:pt x="2647705" y="739856"/>
                  <a:pt x="2649379" y="745257"/>
                  <a:pt x="2652085" y="749167"/>
                </a:cubicBezTo>
                <a:close/>
                <a:moveTo>
                  <a:pt x="2890078" y="688389"/>
                </a:moveTo>
                <a:lnTo>
                  <a:pt x="2905573" y="677964"/>
                </a:lnTo>
                <a:lnTo>
                  <a:pt x="2916020" y="662502"/>
                </a:lnTo>
                <a:lnTo>
                  <a:pt x="2919851" y="643568"/>
                </a:lnTo>
                <a:cubicBezTo>
                  <a:pt x="2919850" y="636851"/>
                  <a:pt x="2918486" y="630453"/>
                  <a:pt x="2916020" y="624633"/>
                </a:cubicBezTo>
                <a:cubicBezTo>
                  <a:pt x="2913553" y="618814"/>
                  <a:pt x="2909983" y="613573"/>
                  <a:pt x="2905573" y="609171"/>
                </a:cubicBezTo>
                <a:cubicBezTo>
                  <a:pt x="2896750" y="600368"/>
                  <a:pt x="2884564" y="594924"/>
                  <a:pt x="2871104" y="594924"/>
                </a:cubicBezTo>
                <a:cubicBezTo>
                  <a:pt x="2864372" y="594924"/>
                  <a:pt x="2857961" y="596285"/>
                  <a:pt x="2852129" y="598747"/>
                </a:cubicBezTo>
                <a:cubicBezTo>
                  <a:pt x="2846297" y="601208"/>
                  <a:pt x="2841045" y="604770"/>
                  <a:pt x="2836634" y="609171"/>
                </a:cubicBezTo>
                <a:cubicBezTo>
                  <a:pt x="2827813" y="617974"/>
                  <a:pt x="2822357" y="630135"/>
                  <a:pt x="2822356" y="643568"/>
                </a:cubicBezTo>
                <a:cubicBezTo>
                  <a:pt x="2822356" y="650284"/>
                  <a:pt x="2823721" y="656682"/>
                  <a:pt x="2826187" y="662502"/>
                </a:cubicBezTo>
                <a:lnTo>
                  <a:pt x="2836634" y="677964"/>
                </a:lnTo>
                <a:lnTo>
                  <a:pt x="2852129" y="688389"/>
                </a:lnTo>
                <a:lnTo>
                  <a:pt x="2871103" y="692212"/>
                </a:lnTo>
                <a:close/>
                <a:moveTo>
                  <a:pt x="3293439" y="580020"/>
                </a:moveTo>
                <a:lnTo>
                  <a:pt x="3317992" y="561395"/>
                </a:lnTo>
                <a:lnTo>
                  <a:pt x="3334546" y="533771"/>
                </a:lnTo>
                <a:lnTo>
                  <a:pt x="3340617" y="499942"/>
                </a:lnTo>
                <a:cubicBezTo>
                  <a:pt x="3340616" y="487943"/>
                  <a:pt x="3338455" y="476511"/>
                  <a:pt x="3334546" y="466113"/>
                </a:cubicBezTo>
                <a:cubicBezTo>
                  <a:pt x="3330637" y="455716"/>
                  <a:pt x="3324981" y="446352"/>
                  <a:pt x="3317992" y="438489"/>
                </a:cubicBezTo>
                <a:cubicBezTo>
                  <a:pt x="3304013" y="422761"/>
                  <a:pt x="3284702" y="413034"/>
                  <a:pt x="3263371" y="413034"/>
                </a:cubicBezTo>
                <a:cubicBezTo>
                  <a:pt x="3252706" y="413034"/>
                  <a:pt x="3242546" y="415466"/>
                  <a:pt x="3233304" y="419864"/>
                </a:cubicBezTo>
                <a:cubicBezTo>
                  <a:pt x="3224063" y="424261"/>
                  <a:pt x="3215740" y="430625"/>
                  <a:pt x="3208751" y="438489"/>
                </a:cubicBezTo>
                <a:cubicBezTo>
                  <a:pt x="3194772" y="454216"/>
                  <a:pt x="3186126" y="475943"/>
                  <a:pt x="3186126" y="499942"/>
                </a:cubicBezTo>
                <a:cubicBezTo>
                  <a:pt x="3186126" y="511941"/>
                  <a:pt x="3188288" y="523373"/>
                  <a:pt x="3192197" y="533771"/>
                </a:cubicBezTo>
                <a:lnTo>
                  <a:pt x="3208751" y="561395"/>
                </a:lnTo>
                <a:lnTo>
                  <a:pt x="3233304" y="580020"/>
                </a:lnTo>
                <a:lnTo>
                  <a:pt x="3263371" y="586850"/>
                </a:lnTo>
                <a:close/>
                <a:moveTo>
                  <a:pt x="324443" y="1467062"/>
                </a:moveTo>
                <a:lnTo>
                  <a:pt x="358525" y="1454707"/>
                </a:lnTo>
                <a:lnTo>
                  <a:pt x="383486" y="1428418"/>
                </a:lnTo>
                <a:lnTo>
                  <a:pt x="395158" y="1393638"/>
                </a:lnTo>
                <a:lnTo>
                  <a:pt x="392969" y="1354819"/>
                </a:lnTo>
                <a:cubicBezTo>
                  <a:pt x="389864" y="1341700"/>
                  <a:pt x="384353" y="1328650"/>
                  <a:pt x="376342" y="1316410"/>
                </a:cubicBezTo>
                <a:cubicBezTo>
                  <a:pt x="360318" y="1291929"/>
                  <a:pt x="337322" y="1275322"/>
                  <a:pt x="313096" y="1268263"/>
                </a:cubicBezTo>
                <a:cubicBezTo>
                  <a:pt x="300983" y="1264733"/>
                  <a:pt x="288562" y="1263590"/>
                  <a:pt x="276552" y="1265043"/>
                </a:cubicBezTo>
                <a:cubicBezTo>
                  <a:pt x="264542" y="1266496"/>
                  <a:pt x="252943" y="1270544"/>
                  <a:pt x="242470" y="1277399"/>
                </a:cubicBezTo>
                <a:cubicBezTo>
                  <a:pt x="221527" y="1291107"/>
                  <a:pt x="209061" y="1313441"/>
                  <a:pt x="205837" y="1338468"/>
                </a:cubicBezTo>
                <a:cubicBezTo>
                  <a:pt x="204224" y="1350981"/>
                  <a:pt x="204922" y="1364168"/>
                  <a:pt x="208027" y="1377286"/>
                </a:cubicBezTo>
                <a:cubicBezTo>
                  <a:pt x="211131" y="1390404"/>
                  <a:pt x="216641" y="1403454"/>
                  <a:pt x="224654" y="1415695"/>
                </a:cubicBezTo>
                <a:lnTo>
                  <a:pt x="253200" y="1446303"/>
                </a:lnTo>
                <a:lnTo>
                  <a:pt x="287899" y="1463843"/>
                </a:lnTo>
                <a:close/>
                <a:moveTo>
                  <a:pt x="1131911" y="1230659"/>
                </a:moveTo>
                <a:lnTo>
                  <a:pt x="1137291" y="1219575"/>
                </a:lnTo>
                <a:cubicBezTo>
                  <a:pt x="1137414" y="1214821"/>
                  <a:pt x="1135857" y="1209386"/>
                  <a:pt x="1132590" y="1204394"/>
                </a:cubicBezTo>
                <a:lnTo>
                  <a:pt x="1122883" y="1196015"/>
                </a:lnTo>
                <a:cubicBezTo>
                  <a:pt x="1122936" y="1195785"/>
                  <a:pt x="1122846" y="1195644"/>
                  <a:pt x="1122754" y="1195504"/>
                </a:cubicBezTo>
                <a:cubicBezTo>
                  <a:pt x="1115857" y="1184967"/>
                  <a:pt x="1103161" y="1181077"/>
                  <a:pt x="1094395" y="1186815"/>
                </a:cubicBezTo>
                <a:cubicBezTo>
                  <a:pt x="1085628" y="1192553"/>
                  <a:pt x="1084113" y="1205745"/>
                  <a:pt x="1091009" y="1216282"/>
                </a:cubicBezTo>
                <a:lnTo>
                  <a:pt x="1104487" y="1226728"/>
                </a:lnTo>
                <a:lnTo>
                  <a:pt x="1113269" y="1225691"/>
                </a:lnTo>
                <a:lnTo>
                  <a:pt x="1119599" y="1231155"/>
                </a:lnTo>
                <a:close/>
                <a:moveTo>
                  <a:pt x="904876" y="1299059"/>
                </a:moveTo>
                <a:lnTo>
                  <a:pt x="922846" y="1291866"/>
                </a:lnTo>
                <a:lnTo>
                  <a:pt x="936628" y="1278276"/>
                </a:lnTo>
                <a:lnTo>
                  <a:pt x="943884" y="1261068"/>
                </a:lnTo>
                <a:lnTo>
                  <a:pt x="944157" y="1242409"/>
                </a:lnTo>
                <a:cubicBezTo>
                  <a:pt x="943033" y="1236189"/>
                  <a:pt x="940671" y="1230088"/>
                  <a:pt x="936993" y="1224469"/>
                </a:cubicBezTo>
                <a:cubicBezTo>
                  <a:pt x="929636" y="1213230"/>
                  <a:pt x="918411" y="1206043"/>
                  <a:pt x="906209" y="1203508"/>
                </a:cubicBezTo>
                <a:cubicBezTo>
                  <a:pt x="900108" y="1202242"/>
                  <a:pt x="893763" y="1202138"/>
                  <a:pt x="887536" y="1203272"/>
                </a:cubicBezTo>
                <a:cubicBezTo>
                  <a:pt x="881307" y="1204406"/>
                  <a:pt x="875198" y="1206779"/>
                  <a:pt x="869565" y="1210465"/>
                </a:cubicBezTo>
                <a:cubicBezTo>
                  <a:pt x="858303" y="1217837"/>
                  <a:pt x="851089" y="1229066"/>
                  <a:pt x="848527" y="1241263"/>
                </a:cubicBezTo>
                <a:cubicBezTo>
                  <a:pt x="847248" y="1247361"/>
                  <a:pt x="847131" y="1253702"/>
                  <a:pt x="848254" y="1259922"/>
                </a:cubicBezTo>
                <a:cubicBezTo>
                  <a:pt x="849378" y="1266142"/>
                  <a:pt x="851741" y="1272242"/>
                  <a:pt x="855418" y="1277863"/>
                </a:cubicBezTo>
                <a:lnTo>
                  <a:pt x="868993" y="1291607"/>
                </a:lnTo>
                <a:lnTo>
                  <a:pt x="886202" y="1298822"/>
                </a:lnTo>
                <a:close/>
                <a:moveTo>
                  <a:pt x="3004133" y="678722"/>
                </a:moveTo>
                <a:lnTo>
                  <a:pt x="3020105" y="664415"/>
                </a:lnTo>
                <a:cubicBezTo>
                  <a:pt x="3024651" y="658375"/>
                  <a:pt x="3028330" y="651182"/>
                  <a:pt x="3030873" y="643195"/>
                </a:cubicBezTo>
                <a:cubicBezTo>
                  <a:pt x="3033415" y="635208"/>
                  <a:pt x="3034822" y="626427"/>
                  <a:pt x="3034821" y="617209"/>
                </a:cubicBezTo>
                <a:cubicBezTo>
                  <a:pt x="3034822" y="607992"/>
                  <a:pt x="3033416" y="599211"/>
                  <a:pt x="3030873" y="591224"/>
                </a:cubicBezTo>
                <a:cubicBezTo>
                  <a:pt x="3028330" y="583237"/>
                  <a:pt x="3024651" y="576044"/>
                  <a:pt x="3020105" y="570004"/>
                </a:cubicBezTo>
                <a:cubicBezTo>
                  <a:pt x="3011012" y="557923"/>
                  <a:pt x="2998450" y="550450"/>
                  <a:pt x="2984575" y="550451"/>
                </a:cubicBezTo>
                <a:cubicBezTo>
                  <a:pt x="2977637" y="550451"/>
                  <a:pt x="2971026" y="552319"/>
                  <a:pt x="2965015" y="555697"/>
                </a:cubicBezTo>
                <a:cubicBezTo>
                  <a:pt x="2946980" y="565831"/>
                  <a:pt x="2934328" y="589557"/>
                  <a:pt x="2934327" y="617210"/>
                </a:cubicBezTo>
                <a:lnTo>
                  <a:pt x="2938276" y="643195"/>
                </a:lnTo>
                <a:lnTo>
                  <a:pt x="2949045" y="664415"/>
                </a:lnTo>
                <a:lnTo>
                  <a:pt x="2965016" y="678722"/>
                </a:lnTo>
                <a:lnTo>
                  <a:pt x="2984575" y="683969"/>
                </a:lnTo>
                <a:close/>
                <a:moveTo>
                  <a:pt x="3139428" y="640541"/>
                </a:moveTo>
                <a:lnTo>
                  <a:pt x="3159597" y="624856"/>
                </a:lnTo>
                <a:lnTo>
                  <a:pt x="3173195" y="601592"/>
                </a:lnTo>
                <a:lnTo>
                  <a:pt x="3178182" y="573104"/>
                </a:lnTo>
                <a:cubicBezTo>
                  <a:pt x="3178181" y="562998"/>
                  <a:pt x="3176406" y="553371"/>
                  <a:pt x="3173195" y="544615"/>
                </a:cubicBezTo>
                <a:cubicBezTo>
                  <a:pt x="3169984" y="535859"/>
                  <a:pt x="3165338" y="527973"/>
                  <a:pt x="3159597" y="521351"/>
                </a:cubicBezTo>
                <a:cubicBezTo>
                  <a:pt x="3148115" y="508107"/>
                  <a:pt x="3132252" y="499915"/>
                  <a:pt x="3114730" y="499915"/>
                </a:cubicBezTo>
                <a:cubicBezTo>
                  <a:pt x="3105968" y="499914"/>
                  <a:pt x="3097622" y="501963"/>
                  <a:pt x="3090031" y="505666"/>
                </a:cubicBezTo>
                <a:cubicBezTo>
                  <a:pt x="3082440" y="509370"/>
                  <a:pt x="3075603" y="514729"/>
                  <a:pt x="3069862" y="521351"/>
                </a:cubicBezTo>
                <a:cubicBezTo>
                  <a:pt x="3058379" y="534596"/>
                  <a:pt x="3051277" y="552893"/>
                  <a:pt x="3051277" y="573104"/>
                </a:cubicBezTo>
                <a:cubicBezTo>
                  <a:pt x="3051278" y="583209"/>
                  <a:pt x="3053053" y="592836"/>
                  <a:pt x="3056264" y="601592"/>
                </a:cubicBezTo>
                <a:lnTo>
                  <a:pt x="3069862" y="624856"/>
                </a:lnTo>
                <a:lnTo>
                  <a:pt x="3090031" y="640541"/>
                </a:lnTo>
                <a:lnTo>
                  <a:pt x="3114729" y="646293"/>
                </a:lnTo>
                <a:close/>
                <a:moveTo>
                  <a:pt x="508034" y="1429288"/>
                </a:moveTo>
                <a:lnTo>
                  <a:pt x="536932" y="1418536"/>
                </a:lnTo>
                <a:lnTo>
                  <a:pt x="558348" y="1396355"/>
                </a:lnTo>
                <a:lnTo>
                  <a:pt x="568692" y="1367325"/>
                </a:lnTo>
                <a:lnTo>
                  <a:pt x="567414" y="1335146"/>
                </a:lnTo>
                <a:cubicBezTo>
                  <a:pt x="564991" y="1324305"/>
                  <a:pt x="560539" y="1313556"/>
                  <a:pt x="553968" y="1303516"/>
                </a:cubicBezTo>
                <a:cubicBezTo>
                  <a:pt x="540824" y="1283436"/>
                  <a:pt x="521691" y="1269992"/>
                  <a:pt x="501382" y="1264489"/>
                </a:cubicBezTo>
                <a:cubicBezTo>
                  <a:pt x="491228" y="1261737"/>
                  <a:pt x="480779" y="1260970"/>
                  <a:pt x="470638" y="1262352"/>
                </a:cubicBezTo>
                <a:cubicBezTo>
                  <a:pt x="460497" y="1263733"/>
                  <a:pt x="450664" y="1267263"/>
                  <a:pt x="441741" y="1273103"/>
                </a:cubicBezTo>
                <a:cubicBezTo>
                  <a:pt x="423893" y="1284785"/>
                  <a:pt x="413062" y="1303500"/>
                  <a:pt x="409980" y="1324315"/>
                </a:cubicBezTo>
                <a:cubicBezTo>
                  <a:pt x="408438" y="1334722"/>
                  <a:pt x="408834" y="1345654"/>
                  <a:pt x="411257" y="1356494"/>
                </a:cubicBezTo>
                <a:cubicBezTo>
                  <a:pt x="413681" y="1367335"/>
                  <a:pt x="418134" y="1378084"/>
                  <a:pt x="424705" y="1388123"/>
                </a:cubicBezTo>
                <a:lnTo>
                  <a:pt x="448310" y="1413104"/>
                </a:lnTo>
                <a:lnTo>
                  <a:pt x="477289" y="1427151"/>
                </a:lnTo>
                <a:close/>
                <a:moveTo>
                  <a:pt x="804151" y="1353433"/>
                </a:moveTo>
                <a:lnTo>
                  <a:pt x="823389" y="1347113"/>
                </a:lnTo>
                <a:lnTo>
                  <a:pt x="836881" y="1332011"/>
                </a:lnTo>
                <a:lnTo>
                  <a:pt x="842409" y="1311294"/>
                </a:lnTo>
                <a:lnTo>
                  <a:pt x="839798" y="1287641"/>
                </a:lnTo>
                <a:lnTo>
                  <a:pt x="828871" y="1263737"/>
                </a:lnTo>
                <a:cubicBezTo>
                  <a:pt x="813726" y="1240600"/>
                  <a:pt x="790147" y="1227677"/>
                  <a:pt x="769507" y="1229075"/>
                </a:cubicBezTo>
                <a:cubicBezTo>
                  <a:pt x="762627" y="1229540"/>
                  <a:pt x="756073" y="1231598"/>
                  <a:pt x="750268" y="1235397"/>
                </a:cubicBezTo>
                <a:cubicBezTo>
                  <a:pt x="738658" y="1242995"/>
                  <a:pt x="732240" y="1256128"/>
                  <a:pt x="731248" y="1271216"/>
                </a:cubicBezTo>
                <a:cubicBezTo>
                  <a:pt x="730752" y="1278759"/>
                  <a:pt x="731613" y="1286792"/>
                  <a:pt x="733859" y="1294868"/>
                </a:cubicBezTo>
                <a:cubicBezTo>
                  <a:pt x="736106" y="1302943"/>
                  <a:pt x="739738" y="1311060"/>
                  <a:pt x="744787" y="1318772"/>
                </a:cubicBezTo>
                <a:cubicBezTo>
                  <a:pt x="749834" y="1326485"/>
                  <a:pt x="755820" y="1333061"/>
                  <a:pt x="762322" y="1338352"/>
                </a:cubicBezTo>
                <a:cubicBezTo>
                  <a:pt x="768823" y="1343642"/>
                  <a:pt x="775841" y="1347646"/>
                  <a:pt x="782952" y="1350210"/>
                </a:cubicBezTo>
                <a:close/>
                <a:moveTo>
                  <a:pt x="670039" y="1395582"/>
                </a:moveTo>
                <a:lnTo>
                  <a:pt x="693855" y="1386868"/>
                </a:lnTo>
                <a:lnTo>
                  <a:pt x="711370" y="1368530"/>
                </a:lnTo>
                <a:lnTo>
                  <a:pt x="719656" y="1344360"/>
                </a:lnTo>
                <a:lnTo>
                  <a:pt x="718293" y="1317448"/>
                </a:lnTo>
                <a:cubicBezTo>
                  <a:pt x="716184" y="1308363"/>
                  <a:pt x="712397" y="1299336"/>
                  <a:pt x="706864" y="1290881"/>
                </a:cubicBezTo>
                <a:cubicBezTo>
                  <a:pt x="695795" y="1273970"/>
                  <a:pt x="679833" y="1262550"/>
                  <a:pt x="662971" y="1257757"/>
                </a:cubicBezTo>
                <a:cubicBezTo>
                  <a:pt x="654541" y="1255360"/>
                  <a:pt x="645885" y="1254621"/>
                  <a:pt x="637506" y="1255679"/>
                </a:cubicBezTo>
                <a:cubicBezTo>
                  <a:pt x="629126" y="1256738"/>
                  <a:pt x="621021" y="1259594"/>
                  <a:pt x="613690" y="1264393"/>
                </a:cubicBezTo>
                <a:cubicBezTo>
                  <a:pt x="599029" y="1273989"/>
                  <a:pt x="590243" y="1289531"/>
                  <a:pt x="587889" y="1306901"/>
                </a:cubicBezTo>
                <a:cubicBezTo>
                  <a:pt x="586712" y="1315585"/>
                  <a:pt x="587144" y="1324728"/>
                  <a:pt x="589252" y="1333813"/>
                </a:cubicBezTo>
                <a:cubicBezTo>
                  <a:pt x="591361" y="1342897"/>
                  <a:pt x="595148" y="1351924"/>
                  <a:pt x="600682" y="1360381"/>
                </a:cubicBezTo>
                <a:lnTo>
                  <a:pt x="620456" y="1381486"/>
                </a:lnTo>
                <a:lnTo>
                  <a:pt x="644574" y="1393504"/>
                </a:lnTo>
                <a:close/>
                <a:moveTo>
                  <a:pt x="2749627" y="800395"/>
                </a:moveTo>
                <a:lnTo>
                  <a:pt x="2760199" y="794067"/>
                </a:lnTo>
                <a:lnTo>
                  <a:pt x="2764579" y="778790"/>
                </a:lnTo>
                <a:cubicBezTo>
                  <a:pt x="2764578" y="766858"/>
                  <a:pt x="2757885" y="757185"/>
                  <a:pt x="2749627" y="757185"/>
                </a:cubicBezTo>
                <a:cubicBezTo>
                  <a:pt x="2747538" y="757185"/>
                  <a:pt x="2745548" y="757804"/>
                  <a:pt x="2744548" y="760225"/>
                </a:cubicBezTo>
                <a:lnTo>
                  <a:pt x="2749702" y="742792"/>
                </a:lnTo>
                <a:cubicBezTo>
                  <a:pt x="2749702" y="726174"/>
                  <a:pt x="2740088" y="712703"/>
                  <a:pt x="2728228" y="712703"/>
                </a:cubicBezTo>
                <a:cubicBezTo>
                  <a:pt x="2718112" y="712703"/>
                  <a:pt x="2709630" y="722504"/>
                  <a:pt x="2708778" y="735945"/>
                </a:cubicBezTo>
                <a:cubicBezTo>
                  <a:pt x="2701631" y="736810"/>
                  <a:pt x="2696519" y="745512"/>
                  <a:pt x="2696519" y="755938"/>
                </a:cubicBezTo>
                <a:cubicBezTo>
                  <a:pt x="2696519" y="761904"/>
                  <a:pt x="2698193" y="767306"/>
                  <a:pt x="2700898" y="771215"/>
                </a:cubicBezTo>
                <a:lnTo>
                  <a:pt x="2711471" y="777544"/>
                </a:lnTo>
                <a:lnTo>
                  <a:pt x="2722044" y="771216"/>
                </a:lnTo>
                <a:lnTo>
                  <a:pt x="2722517" y="769566"/>
                </a:lnTo>
                <a:lnTo>
                  <a:pt x="2728228" y="772881"/>
                </a:lnTo>
                <a:lnTo>
                  <a:pt x="2737993" y="767213"/>
                </a:lnTo>
                <a:lnTo>
                  <a:pt x="2734675" y="778790"/>
                </a:lnTo>
                <a:cubicBezTo>
                  <a:pt x="2734675" y="784756"/>
                  <a:pt x="2736348" y="790157"/>
                  <a:pt x="2739054" y="794067"/>
                </a:cubicBezTo>
                <a:close/>
                <a:moveTo>
                  <a:pt x="1083733" y="1315857"/>
                </a:moveTo>
                <a:lnTo>
                  <a:pt x="1089114" y="1304772"/>
                </a:lnTo>
                <a:cubicBezTo>
                  <a:pt x="1089236" y="1300018"/>
                  <a:pt x="1087678" y="1294583"/>
                  <a:pt x="1084411" y="1289591"/>
                </a:cubicBezTo>
                <a:lnTo>
                  <a:pt x="1075295" y="1281722"/>
                </a:lnTo>
                <a:lnTo>
                  <a:pt x="1086569" y="1281116"/>
                </a:lnTo>
                <a:lnTo>
                  <a:pt x="1089532" y="1275215"/>
                </a:lnTo>
                <a:lnTo>
                  <a:pt x="1090831" y="1276337"/>
                </a:lnTo>
                <a:lnTo>
                  <a:pt x="1103144" y="1275841"/>
                </a:lnTo>
                <a:lnTo>
                  <a:pt x="1108524" y="1264755"/>
                </a:lnTo>
                <a:cubicBezTo>
                  <a:pt x="1108646" y="1260003"/>
                  <a:pt x="1107089" y="1254566"/>
                  <a:pt x="1103821" y="1249575"/>
                </a:cubicBezTo>
                <a:cubicBezTo>
                  <a:pt x="1098112" y="1240851"/>
                  <a:pt x="1089069" y="1236370"/>
                  <a:pt x="1082615" y="1239560"/>
                </a:cubicBezTo>
                <a:cubicBezTo>
                  <a:pt x="1074541" y="1228781"/>
                  <a:pt x="1062077" y="1225225"/>
                  <a:pt x="1053613" y="1230765"/>
                </a:cubicBezTo>
                <a:cubicBezTo>
                  <a:pt x="1043689" y="1237260"/>
                  <a:pt x="1043023" y="1253797"/>
                  <a:pt x="1052124" y="1267701"/>
                </a:cubicBezTo>
                <a:lnTo>
                  <a:pt x="1065983" y="1279465"/>
                </a:lnTo>
                <a:cubicBezTo>
                  <a:pt x="1063820" y="1277987"/>
                  <a:pt x="1061816" y="1278559"/>
                  <a:pt x="1060069" y="1279703"/>
                </a:cubicBezTo>
                <a:cubicBezTo>
                  <a:pt x="1053159" y="1284225"/>
                  <a:pt x="1052856" y="1295984"/>
                  <a:pt x="1059390" y="1305968"/>
                </a:cubicBezTo>
                <a:lnTo>
                  <a:pt x="1071421" y="1316352"/>
                </a:lnTo>
                <a:close/>
                <a:moveTo>
                  <a:pt x="2872187" y="799815"/>
                </a:moveTo>
                <a:lnTo>
                  <a:pt x="2894966" y="788023"/>
                </a:lnTo>
                <a:lnTo>
                  <a:pt x="2904401" y="759555"/>
                </a:lnTo>
                <a:cubicBezTo>
                  <a:pt x="2904402" y="737320"/>
                  <a:pt x="2889979" y="719295"/>
                  <a:pt x="2872186" y="719294"/>
                </a:cubicBezTo>
                <a:cubicBezTo>
                  <a:pt x="2854395" y="719294"/>
                  <a:pt x="2839971" y="737320"/>
                  <a:pt x="2839972" y="759555"/>
                </a:cubicBezTo>
                <a:cubicBezTo>
                  <a:pt x="2839972" y="770672"/>
                  <a:pt x="2843577" y="780737"/>
                  <a:pt x="2849407" y="788023"/>
                </a:cubicBezTo>
                <a:close/>
                <a:moveTo>
                  <a:pt x="2804666" y="824474"/>
                </a:moveTo>
                <a:lnTo>
                  <a:pt x="2815239" y="818146"/>
                </a:lnTo>
                <a:lnTo>
                  <a:pt x="2819618" y="802869"/>
                </a:lnTo>
                <a:cubicBezTo>
                  <a:pt x="2819618" y="793711"/>
                  <a:pt x="2815675" y="785884"/>
                  <a:pt x="2809356" y="784071"/>
                </a:cubicBezTo>
                <a:lnTo>
                  <a:pt x="2815713" y="780563"/>
                </a:lnTo>
                <a:lnTo>
                  <a:pt x="2823417" y="755785"/>
                </a:lnTo>
                <a:cubicBezTo>
                  <a:pt x="2823417" y="736432"/>
                  <a:pt x="2811640" y="720743"/>
                  <a:pt x="2797112" y="720743"/>
                </a:cubicBezTo>
                <a:cubicBezTo>
                  <a:pt x="2782584" y="720743"/>
                  <a:pt x="2770807" y="736432"/>
                  <a:pt x="2770807" y="755785"/>
                </a:cubicBezTo>
                <a:cubicBezTo>
                  <a:pt x="2770807" y="765461"/>
                  <a:pt x="2773752" y="774222"/>
                  <a:pt x="2778512" y="780563"/>
                </a:cubicBezTo>
                <a:lnTo>
                  <a:pt x="2793705" y="788946"/>
                </a:lnTo>
                <a:lnTo>
                  <a:pt x="2789714" y="802869"/>
                </a:lnTo>
                <a:cubicBezTo>
                  <a:pt x="2789714" y="808835"/>
                  <a:pt x="2791388" y="814236"/>
                  <a:pt x="2794093" y="818146"/>
                </a:cubicBezTo>
                <a:close/>
                <a:moveTo>
                  <a:pt x="980868" y="1382492"/>
                </a:moveTo>
                <a:lnTo>
                  <a:pt x="993471" y="1360150"/>
                </a:lnTo>
                <a:cubicBezTo>
                  <a:pt x="994358" y="1350861"/>
                  <a:pt x="991863" y="1340465"/>
                  <a:pt x="985774" y="1331164"/>
                </a:cubicBezTo>
                <a:cubicBezTo>
                  <a:pt x="973598" y="1312559"/>
                  <a:pt x="951658" y="1305376"/>
                  <a:pt x="936772" y="1315119"/>
                </a:cubicBezTo>
                <a:cubicBezTo>
                  <a:pt x="921885" y="1324864"/>
                  <a:pt x="919688" y="1347845"/>
                  <a:pt x="931866" y="1366448"/>
                </a:cubicBezTo>
                <a:lnTo>
                  <a:pt x="955351" y="1385100"/>
                </a:lnTo>
                <a:close/>
                <a:moveTo>
                  <a:pt x="1050868" y="1366146"/>
                </a:moveTo>
                <a:lnTo>
                  <a:pt x="1056249" y="1355061"/>
                </a:lnTo>
                <a:cubicBezTo>
                  <a:pt x="1056371" y="1350308"/>
                  <a:pt x="1054814" y="1344872"/>
                  <a:pt x="1051547" y="1339881"/>
                </a:cubicBezTo>
                <a:lnTo>
                  <a:pt x="1040582" y="1330417"/>
                </a:lnTo>
                <a:lnTo>
                  <a:pt x="1048703" y="1315082"/>
                </a:lnTo>
                <a:cubicBezTo>
                  <a:pt x="1049213" y="1307170"/>
                  <a:pt x="1046879" y="1298227"/>
                  <a:pt x="1041580" y="1290131"/>
                </a:cubicBezTo>
                <a:cubicBezTo>
                  <a:pt x="1030982" y="1273938"/>
                  <a:pt x="1012536" y="1267261"/>
                  <a:pt x="1000380" y="1275217"/>
                </a:cubicBezTo>
                <a:cubicBezTo>
                  <a:pt x="988224" y="1283173"/>
                  <a:pt x="986963" y="1302750"/>
                  <a:pt x="997561" y="1318943"/>
                </a:cubicBezTo>
                <a:lnTo>
                  <a:pt x="1017577" y="1335456"/>
                </a:lnTo>
                <a:lnTo>
                  <a:pt x="1024817" y="1334909"/>
                </a:lnTo>
                <a:cubicBezTo>
                  <a:pt x="1020523" y="1339887"/>
                  <a:pt x="1021510" y="1348595"/>
                  <a:pt x="1026526" y="1356258"/>
                </a:cubicBezTo>
                <a:lnTo>
                  <a:pt x="1038556" y="1366642"/>
                </a:lnTo>
                <a:close/>
                <a:moveTo>
                  <a:pt x="2967343" y="798559"/>
                </a:moveTo>
                <a:lnTo>
                  <a:pt x="2995172" y="786504"/>
                </a:lnTo>
                <a:lnTo>
                  <a:pt x="3006699" y="757401"/>
                </a:lnTo>
                <a:cubicBezTo>
                  <a:pt x="3006699" y="734670"/>
                  <a:pt x="2989079" y="716243"/>
                  <a:pt x="2967343" y="716243"/>
                </a:cubicBezTo>
                <a:cubicBezTo>
                  <a:pt x="2945607" y="716243"/>
                  <a:pt x="2927987" y="734670"/>
                  <a:pt x="2927987" y="757401"/>
                </a:cubicBezTo>
                <a:cubicBezTo>
                  <a:pt x="2927987" y="768766"/>
                  <a:pt x="2932392" y="779056"/>
                  <a:pt x="2939514" y="786504"/>
                </a:cubicBezTo>
                <a:close/>
                <a:moveTo>
                  <a:pt x="2859629" y="846365"/>
                </a:moveTo>
                <a:lnTo>
                  <a:pt x="2873043" y="839686"/>
                </a:lnTo>
                <a:lnTo>
                  <a:pt x="2878599" y="823564"/>
                </a:lnTo>
                <a:cubicBezTo>
                  <a:pt x="2878599" y="810971"/>
                  <a:pt x="2870106" y="800763"/>
                  <a:pt x="2859629" y="800763"/>
                </a:cubicBezTo>
                <a:cubicBezTo>
                  <a:pt x="2849152" y="800763"/>
                  <a:pt x="2840659" y="810971"/>
                  <a:pt x="2840659" y="823564"/>
                </a:cubicBezTo>
                <a:cubicBezTo>
                  <a:pt x="2840659" y="829860"/>
                  <a:pt x="2842782" y="835560"/>
                  <a:pt x="2846216" y="839687"/>
                </a:cubicBezTo>
                <a:close/>
                <a:moveTo>
                  <a:pt x="900563" y="1433553"/>
                </a:moveTo>
                <a:lnTo>
                  <a:pt x="917246" y="1408226"/>
                </a:lnTo>
                <a:cubicBezTo>
                  <a:pt x="919126" y="1398094"/>
                  <a:pt x="917176" y="1387072"/>
                  <a:pt x="910952" y="1377563"/>
                </a:cubicBezTo>
                <a:cubicBezTo>
                  <a:pt x="898503" y="1358544"/>
                  <a:pt x="873669" y="1352775"/>
                  <a:pt x="855482" y="1364679"/>
                </a:cubicBezTo>
                <a:cubicBezTo>
                  <a:pt x="837296" y="1376583"/>
                  <a:pt x="832645" y="1401651"/>
                  <a:pt x="845093" y="1420670"/>
                </a:cubicBezTo>
                <a:lnTo>
                  <a:pt x="870676" y="1438708"/>
                </a:lnTo>
                <a:close/>
                <a:moveTo>
                  <a:pt x="3657329" y="613582"/>
                </a:moveTo>
                <a:lnTo>
                  <a:pt x="3686142" y="590875"/>
                </a:lnTo>
                <a:lnTo>
                  <a:pt x="3705569" y="557196"/>
                </a:lnTo>
                <a:lnTo>
                  <a:pt x="3712692" y="515953"/>
                </a:lnTo>
                <a:cubicBezTo>
                  <a:pt x="3712693" y="501323"/>
                  <a:pt x="3710155" y="487386"/>
                  <a:pt x="3705569" y="474710"/>
                </a:cubicBezTo>
                <a:cubicBezTo>
                  <a:pt x="3700982" y="462034"/>
                  <a:pt x="3694344" y="450618"/>
                  <a:pt x="3686142" y="441031"/>
                </a:cubicBezTo>
                <a:cubicBezTo>
                  <a:pt x="3669739" y="421857"/>
                  <a:pt x="3647077" y="409997"/>
                  <a:pt x="3622046" y="409997"/>
                </a:cubicBezTo>
                <a:cubicBezTo>
                  <a:pt x="3609530" y="409997"/>
                  <a:pt x="3597608" y="412962"/>
                  <a:pt x="3586763" y="418324"/>
                </a:cubicBezTo>
                <a:cubicBezTo>
                  <a:pt x="3575918" y="423685"/>
                  <a:pt x="3566152" y="431444"/>
                  <a:pt x="3557950" y="441031"/>
                </a:cubicBezTo>
                <a:cubicBezTo>
                  <a:pt x="3541546" y="460205"/>
                  <a:pt x="3531400" y="486694"/>
                  <a:pt x="3531400" y="515953"/>
                </a:cubicBezTo>
                <a:cubicBezTo>
                  <a:pt x="3531400" y="530582"/>
                  <a:pt x="3533936" y="544519"/>
                  <a:pt x="3538523" y="557196"/>
                </a:cubicBezTo>
                <a:lnTo>
                  <a:pt x="3557950" y="590875"/>
                </a:lnTo>
                <a:lnTo>
                  <a:pt x="3586763" y="613583"/>
                </a:lnTo>
                <a:lnTo>
                  <a:pt x="3622046" y="621909"/>
                </a:lnTo>
                <a:close/>
                <a:moveTo>
                  <a:pt x="3079670" y="790889"/>
                </a:moveTo>
                <a:lnTo>
                  <a:pt x="3095165" y="780464"/>
                </a:lnTo>
                <a:lnTo>
                  <a:pt x="3105612" y="765002"/>
                </a:lnTo>
                <a:lnTo>
                  <a:pt x="3109443" y="746068"/>
                </a:lnTo>
                <a:cubicBezTo>
                  <a:pt x="3109442" y="739351"/>
                  <a:pt x="3108078" y="732953"/>
                  <a:pt x="3105612" y="727133"/>
                </a:cubicBezTo>
                <a:cubicBezTo>
                  <a:pt x="3103145" y="721314"/>
                  <a:pt x="3099575" y="716073"/>
                  <a:pt x="3095165" y="711671"/>
                </a:cubicBezTo>
                <a:cubicBezTo>
                  <a:pt x="3086343" y="702868"/>
                  <a:pt x="3074156" y="697424"/>
                  <a:pt x="3060696" y="697424"/>
                </a:cubicBezTo>
                <a:cubicBezTo>
                  <a:pt x="3053965" y="697424"/>
                  <a:pt x="3047553" y="698785"/>
                  <a:pt x="3041721" y="701247"/>
                </a:cubicBezTo>
                <a:cubicBezTo>
                  <a:pt x="3035889" y="703708"/>
                  <a:pt x="3030637" y="707270"/>
                  <a:pt x="3026226" y="711671"/>
                </a:cubicBezTo>
                <a:cubicBezTo>
                  <a:pt x="3017405" y="720474"/>
                  <a:pt x="3011949" y="732635"/>
                  <a:pt x="3011948" y="746068"/>
                </a:cubicBezTo>
                <a:cubicBezTo>
                  <a:pt x="3011948" y="752784"/>
                  <a:pt x="3013313" y="759182"/>
                  <a:pt x="3015779" y="765002"/>
                </a:cubicBezTo>
                <a:lnTo>
                  <a:pt x="3026226" y="780464"/>
                </a:lnTo>
                <a:lnTo>
                  <a:pt x="3041721" y="790889"/>
                </a:lnTo>
                <a:lnTo>
                  <a:pt x="3060695" y="794712"/>
                </a:lnTo>
                <a:close/>
                <a:moveTo>
                  <a:pt x="1016869" y="1414563"/>
                </a:moveTo>
                <a:lnTo>
                  <a:pt x="1024434" y="1401630"/>
                </a:lnTo>
                <a:cubicBezTo>
                  <a:pt x="1025048" y="1396296"/>
                  <a:pt x="1023702" y="1390364"/>
                  <a:pt x="1020254" y="1385096"/>
                </a:cubicBezTo>
                <a:cubicBezTo>
                  <a:pt x="1013358" y="1374560"/>
                  <a:pt x="1000661" y="1370670"/>
                  <a:pt x="991895" y="1376408"/>
                </a:cubicBezTo>
                <a:cubicBezTo>
                  <a:pt x="983129" y="1382145"/>
                  <a:pt x="981613" y="1395338"/>
                  <a:pt x="988510" y="1405874"/>
                </a:cubicBezTo>
                <a:lnTo>
                  <a:pt x="1001988" y="1416321"/>
                </a:lnTo>
                <a:close/>
                <a:moveTo>
                  <a:pt x="3483030" y="682520"/>
                </a:moveTo>
                <a:lnTo>
                  <a:pt x="3507584" y="663895"/>
                </a:lnTo>
                <a:lnTo>
                  <a:pt x="3524138" y="636271"/>
                </a:lnTo>
                <a:lnTo>
                  <a:pt x="3530208" y="602442"/>
                </a:lnTo>
                <a:cubicBezTo>
                  <a:pt x="3530208" y="590443"/>
                  <a:pt x="3528047" y="579011"/>
                  <a:pt x="3524138" y="568613"/>
                </a:cubicBezTo>
                <a:cubicBezTo>
                  <a:pt x="3520229" y="558216"/>
                  <a:pt x="3514573" y="548852"/>
                  <a:pt x="3507584" y="540989"/>
                </a:cubicBezTo>
                <a:cubicBezTo>
                  <a:pt x="3493605" y="525261"/>
                  <a:pt x="3474294" y="515534"/>
                  <a:pt x="3452963" y="515534"/>
                </a:cubicBezTo>
                <a:cubicBezTo>
                  <a:pt x="3442298" y="515534"/>
                  <a:pt x="3432139" y="517966"/>
                  <a:pt x="3422896" y="522364"/>
                </a:cubicBezTo>
                <a:cubicBezTo>
                  <a:pt x="3413655" y="526761"/>
                  <a:pt x="3405332" y="533125"/>
                  <a:pt x="3398343" y="540989"/>
                </a:cubicBezTo>
                <a:cubicBezTo>
                  <a:pt x="3384364" y="556716"/>
                  <a:pt x="3375718" y="578443"/>
                  <a:pt x="3375718" y="602442"/>
                </a:cubicBezTo>
                <a:cubicBezTo>
                  <a:pt x="3375718" y="614441"/>
                  <a:pt x="3377880" y="625873"/>
                  <a:pt x="3381789" y="636271"/>
                </a:cubicBezTo>
                <a:lnTo>
                  <a:pt x="3398343" y="663895"/>
                </a:lnTo>
                <a:lnTo>
                  <a:pt x="3422896" y="682520"/>
                </a:lnTo>
                <a:lnTo>
                  <a:pt x="3452963" y="689350"/>
                </a:lnTo>
                <a:close/>
                <a:moveTo>
                  <a:pt x="221945" y="1656655"/>
                </a:moveTo>
                <a:lnTo>
                  <a:pt x="256027" y="1644300"/>
                </a:lnTo>
                <a:lnTo>
                  <a:pt x="280988" y="1618010"/>
                </a:lnTo>
                <a:lnTo>
                  <a:pt x="292660" y="1583231"/>
                </a:lnTo>
                <a:lnTo>
                  <a:pt x="290470" y="1544412"/>
                </a:lnTo>
                <a:cubicBezTo>
                  <a:pt x="287366" y="1531293"/>
                  <a:pt x="281855" y="1518243"/>
                  <a:pt x="273843" y="1506003"/>
                </a:cubicBezTo>
                <a:cubicBezTo>
                  <a:pt x="257820" y="1481522"/>
                  <a:pt x="234824" y="1464915"/>
                  <a:pt x="210598" y="1457856"/>
                </a:cubicBezTo>
                <a:cubicBezTo>
                  <a:pt x="198485" y="1454326"/>
                  <a:pt x="186064" y="1453183"/>
                  <a:pt x="174054" y="1454636"/>
                </a:cubicBezTo>
                <a:cubicBezTo>
                  <a:pt x="162044" y="1456089"/>
                  <a:pt x="150444" y="1460137"/>
                  <a:pt x="139972" y="1466992"/>
                </a:cubicBezTo>
                <a:cubicBezTo>
                  <a:pt x="119029" y="1480700"/>
                  <a:pt x="106563" y="1503034"/>
                  <a:pt x="103339" y="1528060"/>
                </a:cubicBezTo>
                <a:cubicBezTo>
                  <a:pt x="101726" y="1540574"/>
                  <a:pt x="102424" y="1553761"/>
                  <a:pt x="105528" y="1566879"/>
                </a:cubicBezTo>
                <a:cubicBezTo>
                  <a:pt x="108633" y="1579997"/>
                  <a:pt x="114143" y="1593047"/>
                  <a:pt x="122155" y="1605288"/>
                </a:cubicBezTo>
                <a:lnTo>
                  <a:pt x="150702" y="1635896"/>
                </a:lnTo>
                <a:lnTo>
                  <a:pt x="185401" y="1653436"/>
                </a:lnTo>
                <a:close/>
                <a:moveTo>
                  <a:pt x="802378" y="1488652"/>
                </a:moveTo>
                <a:lnTo>
                  <a:pt x="820348" y="1481459"/>
                </a:lnTo>
                <a:lnTo>
                  <a:pt x="834130" y="1467869"/>
                </a:lnTo>
                <a:lnTo>
                  <a:pt x="841386" y="1450661"/>
                </a:lnTo>
                <a:lnTo>
                  <a:pt x="841659" y="1432002"/>
                </a:lnTo>
                <a:cubicBezTo>
                  <a:pt x="840535" y="1425782"/>
                  <a:pt x="838173" y="1419681"/>
                  <a:pt x="834495" y="1414062"/>
                </a:cubicBezTo>
                <a:cubicBezTo>
                  <a:pt x="827137" y="1402823"/>
                  <a:pt x="815912" y="1395636"/>
                  <a:pt x="803711" y="1393101"/>
                </a:cubicBezTo>
                <a:cubicBezTo>
                  <a:pt x="797610" y="1391835"/>
                  <a:pt x="791265" y="1391731"/>
                  <a:pt x="785037" y="1392865"/>
                </a:cubicBezTo>
                <a:cubicBezTo>
                  <a:pt x="778809" y="1393999"/>
                  <a:pt x="772699" y="1396372"/>
                  <a:pt x="767067" y="1400058"/>
                </a:cubicBezTo>
                <a:cubicBezTo>
                  <a:pt x="755805" y="1407430"/>
                  <a:pt x="748590" y="1418659"/>
                  <a:pt x="746029" y="1430856"/>
                </a:cubicBezTo>
                <a:cubicBezTo>
                  <a:pt x="744750" y="1436954"/>
                  <a:pt x="744633" y="1443295"/>
                  <a:pt x="745756" y="1449514"/>
                </a:cubicBezTo>
                <a:cubicBezTo>
                  <a:pt x="746880" y="1455735"/>
                  <a:pt x="749243" y="1461835"/>
                  <a:pt x="752920" y="1467456"/>
                </a:cubicBezTo>
                <a:lnTo>
                  <a:pt x="766495" y="1481200"/>
                </a:lnTo>
                <a:lnTo>
                  <a:pt x="783704" y="1488415"/>
                </a:lnTo>
                <a:close/>
                <a:moveTo>
                  <a:pt x="3193725" y="781222"/>
                </a:moveTo>
                <a:lnTo>
                  <a:pt x="3209697" y="766915"/>
                </a:lnTo>
                <a:cubicBezTo>
                  <a:pt x="3214243" y="760875"/>
                  <a:pt x="3217922" y="753682"/>
                  <a:pt x="3220465" y="745695"/>
                </a:cubicBezTo>
                <a:cubicBezTo>
                  <a:pt x="3223007" y="737708"/>
                  <a:pt x="3224414" y="728927"/>
                  <a:pt x="3224413" y="719709"/>
                </a:cubicBezTo>
                <a:cubicBezTo>
                  <a:pt x="3224414" y="710492"/>
                  <a:pt x="3223008" y="701711"/>
                  <a:pt x="3220465" y="693724"/>
                </a:cubicBezTo>
                <a:cubicBezTo>
                  <a:pt x="3217922" y="685737"/>
                  <a:pt x="3214243" y="678544"/>
                  <a:pt x="3209697" y="672504"/>
                </a:cubicBezTo>
                <a:cubicBezTo>
                  <a:pt x="3200604" y="660423"/>
                  <a:pt x="3188042" y="652950"/>
                  <a:pt x="3174167" y="652951"/>
                </a:cubicBezTo>
                <a:cubicBezTo>
                  <a:pt x="3167229" y="652951"/>
                  <a:pt x="3160619" y="654819"/>
                  <a:pt x="3154608" y="658197"/>
                </a:cubicBezTo>
                <a:cubicBezTo>
                  <a:pt x="3136573" y="668331"/>
                  <a:pt x="3123920" y="692057"/>
                  <a:pt x="3123920" y="719710"/>
                </a:cubicBezTo>
                <a:lnTo>
                  <a:pt x="3127868" y="745695"/>
                </a:lnTo>
                <a:lnTo>
                  <a:pt x="3138637" y="766915"/>
                </a:lnTo>
                <a:lnTo>
                  <a:pt x="3154608" y="781222"/>
                </a:lnTo>
                <a:lnTo>
                  <a:pt x="3174167" y="786469"/>
                </a:lnTo>
                <a:close/>
                <a:moveTo>
                  <a:pt x="3329020" y="743041"/>
                </a:moveTo>
                <a:lnTo>
                  <a:pt x="3349189" y="727356"/>
                </a:lnTo>
                <a:lnTo>
                  <a:pt x="3362787" y="704092"/>
                </a:lnTo>
                <a:lnTo>
                  <a:pt x="3367774" y="675604"/>
                </a:lnTo>
                <a:cubicBezTo>
                  <a:pt x="3367773" y="665498"/>
                  <a:pt x="3365998" y="655871"/>
                  <a:pt x="3362787" y="647115"/>
                </a:cubicBezTo>
                <a:cubicBezTo>
                  <a:pt x="3359576" y="638359"/>
                  <a:pt x="3354930" y="630473"/>
                  <a:pt x="3349189" y="623851"/>
                </a:cubicBezTo>
                <a:cubicBezTo>
                  <a:pt x="3337707" y="610607"/>
                  <a:pt x="3321844" y="602415"/>
                  <a:pt x="3304322" y="602415"/>
                </a:cubicBezTo>
                <a:cubicBezTo>
                  <a:pt x="3295560" y="602414"/>
                  <a:pt x="3287214" y="604463"/>
                  <a:pt x="3279623" y="608166"/>
                </a:cubicBezTo>
                <a:cubicBezTo>
                  <a:pt x="3272032" y="611870"/>
                  <a:pt x="3265195" y="617229"/>
                  <a:pt x="3259454" y="623851"/>
                </a:cubicBezTo>
                <a:cubicBezTo>
                  <a:pt x="3247971" y="637096"/>
                  <a:pt x="3240869" y="655393"/>
                  <a:pt x="3240870" y="675604"/>
                </a:cubicBezTo>
                <a:cubicBezTo>
                  <a:pt x="3240870" y="685709"/>
                  <a:pt x="3242645" y="695336"/>
                  <a:pt x="3245856" y="704092"/>
                </a:cubicBezTo>
                <a:lnTo>
                  <a:pt x="3259454" y="727356"/>
                </a:lnTo>
                <a:lnTo>
                  <a:pt x="3279623" y="743041"/>
                </a:lnTo>
                <a:lnTo>
                  <a:pt x="3304322" y="748793"/>
                </a:lnTo>
                <a:close/>
                <a:moveTo>
                  <a:pt x="405536" y="1618881"/>
                </a:moveTo>
                <a:lnTo>
                  <a:pt x="434433" y="1608129"/>
                </a:lnTo>
                <a:lnTo>
                  <a:pt x="455850" y="1585948"/>
                </a:lnTo>
                <a:lnTo>
                  <a:pt x="466194" y="1556918"/>
                </a:lnTo>
                <a:lnTo>
                  <a:pt x="464916" y="1524739"/>
                </a:lnTo>
                <a:cubicBezTo>
                  <a:pt x="462492" y="1513898"/>
                  <a:pt x="458041" y="1503149"/>
                  <a:pt x="451469" y="1493109"/>
                </a:cubicBezTo>
                <a:cubicBezTo>
                  <a:pt x="438326" y="1473029"/>
                  <a:pt x="419193" y="1459585"/>
                  <a:pt x="398884" y="1454082"/>
                </a:cubicBezTo>
                <a:cubicBezTo>
                  <a:pt x="388729" y="1451330"/>
                  <a:pt x="378280" y="1450563"/>
                  <a:pt x="368140" y="1451945"/>
                </a:cubicBezTo>
                <a:cubicBezTo>
                  <a:pt x="357999" y="1453326"/>
                  <a:pt x="348166" y="1456856"/>
                  <a:pt x="339243" y="1462696"/>
                </a:cubicBezTo>
                <a:cubicBezTo>
                  <a:pt x="321395" y="1474378"/>
                  <a:pt x="310564" y="1493093"/>
                  <a:pt x="307481" y="1513908"/>
                </a:cubicBezTo>
                <a:cubicBezTo>
                  <a:pt x="305940" y="1524315"/>
                  <a:pt x="306336" y="1535247"/>
                  <a:pt x="308759" y="1546087"/>
                </a:cubicBezTo>
                <a:cubicBezTo>
                  <a:pt x="311183" y="1556928"/>
                  <a:pt x="315635" y="1567677"/>
                  <a:pt x="322207" y="1577716"/>
                </a:cubicBezTo>
                <a:lnTo>
                  <a:pt x="345812" y="1602697"/>
                </a:lnTo>
                <a:lnTo>
                  <a:pt x="374791" y="1616744"/>
                </a:lnTo>
                <a:close/>
                <a:moveTo>
                  <a:pt x="2917821" y="875380"/>
                </a:moveTo>
                <a:lnTo>
                  <a:pt x="2933005" y="866567"/>
                </a:lnTo>
                <a:lnTo>
                  <a:pt x="2939295" y="845291"/>
                </a:lnTo>
                <a:cubicBezTo>
                  <a:pt x="2939295" y="828673"/>
                  <a:pt x="2929681" y="815202"/>
                  <a:pt x="2917821" y="815202"/>
                </a:cubicBezTo>
                <a:cubicBezTo>
                  <a:pt x="2905961" y="815202"/>
                  <a:pt x="2896347" y="828673"/>
                  <a:pt x="2896347" y="845291"/>
                </a:cubicBezTo>
                <a:cubicBezTo>
                  <a:pt x="2896347" y="853600"/>
                  <a:pt x="2898750" y="861122"/>
                  <a:pt x="2902636" y="866567"/>
                </a:cubicBezTo>
                <a:close/>
                <a:moveTo>
                  <a:pt x="701653" y="1543026"/>
                </a:moveTo>
                <a:lnTo>
                  <a:pt x="720891" y="1536706"/>
                </a:lnTo>
                <a:lnTo>
                  <a:pt x="734383" y="1521604"/>
                </a:lnTo>
                <a:lnTo>
                  <a:pt x="739910" y="1500887"/>
                </a:lnTo>
                <a:lnTo>
                  <a:pt x="737300" y="1477234"/>
                </a:lnTo>
                <a:lnTo>
                  <a:pt x="726372" y="1453330"/>
                </a:lnTo>
                <a:cubicBezTo>
                  <a:pt x="711228" y="1430193"/>
                  <a:pt x="687648" y="1417270"/>
                  <a:pt x="667008" y="1418668"/>
                </a:cubicBezTo>
                <a:cubicBezTo>
                  <a:pt x="660128" y="1419134"/>
                  <a:pt x="653575" y="1421191"/>
                  <a:pt x="647770" y="1424990"/>
                </a:cubicBezTo>
                <a:cubicBezTo>
                  <a:pt x="636160" y="1432588"/>
                  <a:pt x="629742" y="1445720"/>
                  <a:pt x="628750" y="1460809"/>
                </a:cubicBezTo>
                <a:cubicBezTo>
                  <a:pt x="628254" y="1468352"/>
                  <a:pt x="629115" y="1476385"/>
                  <a:pt x="631361" y="1484461"/>
                </a:cubicBezTo>
                <a:cubicBezTo>
                  <a:pt x="633608" y="1492536"/>
                  <a:pt x="637240" y="1500653"/>
                  <a:pt x="642289" y="1508365"/>
                </a:cubicBezTo>
                <a:cubicBezTo>
                  <a:pt x="647336" y="1516078"/>
                  <a:pt x="653322" y="1522654"/>
                  <a:pt x="659823" y="1527945"/>
                </a:cubicBezTo>
                <a:cubicBezTo>
                  <a:pt x="666325" y="1533235"/>
                  <a:pt x="673343" y="1537239"/>
                  <a:pt x="680454" y="1539803"/>
                </a:cubicBezTo>
                <a:close/>
                <a:moveTo>
                  <a:pt x="567541" y="1585175"/>
                </a:moveTo>
                <a:lnTo>
                  <a:pt x="591356" y="1576462"/>
                </a:lnTo>
                <a:lnTo>
                  <a:pt x="608872" y="1558122"/>
                </a:lnTo>
                <a:lnTo>
                  <a:pt x="617158" y="1533953"/>
                </a:lnTo>
                <a:lnTo>
                  <a:pt x="615795" y="1507041"/>
                </a:lnTo>
                <a:cubicBezTo>
                  <a:pt x="613686" y="1497956"/>
                  <a:pt x="609899" y="1488929"/>
                  <a:pt x="604365" y="1480474"/>
                </a:cubicBezTo>
                <a:cubicBezTo>
                  <a:pt x="593297" y="1463563"/>
                  <a:pt x="577334" y="1452143"/>
                  <a:pt x="560473" y="1447350"/>
                </a:cubicBezTo>
                <a:cubicBezTo>
                  <a:pt x="552043" y="1444953"/>
                  <a:pt x="543387" y="1444214"/>
                  <a:pt x="535007" y="1445272"/>
                </a:cubicBezTo>
                <a:cubicBezTo>
                  <a:pt x="526628" y="1446331"/>
                  <a:pt x="518523" y="1449187"/>
                  <a:pt x="511192" y="1453986"/>
                </a:cubicBezTo>
                <a:cubicBezTo>
                  <a:pt x="496531" y="1463582"/>
                  <a:pt x="487745" y="1479124"/>
                  <a:pt x="485391" y="1496494"/>
                </a:cubicBezTo>
                <a:cubicBezTo>
                  <a:pt x="484214" y="1505178"/>
                  <a:pt x="484645" y="1514321"/>
                  <a:pt x="486754" y="1523406"/>
                </a:cubicBezTo>
                <a:cubicBezTo>
                  <a:pt x="488863" y="1532490"/>
                  <a:pt x="492650" y="1541517"/>
                  <a:pt x="498183" y="1549974"/>
                </a:cubicBezTo>
                <a:lnTo>
                  <a:pt x="517958" y="1571079"/>
                </a:lnTo>
                <a:lnTo>
                  <a:pt x="542076" y="1583097"/>
                </a:lnTo>
                <a:close/>
                <a:moveTo>
                  <a:pt x="984070" y="1470709"/>
                </a:moveTo>
                <a:lnTo>
                  <a:pt x="991949" y="1455019"/>
                </a:lnTo>
                <a:cubicBezTo>
                  <a:pt x="992218" y="1448335"/>
                  <a:pt x="990109" y="1440725"/>
                  <a:pt x="985559" y="1433773"/>
                </a:cubicBezTo>
                <a:cubicBezTo>
                  <a:pt x="976458" y="1419869"/>
                  <a:pt x="961036" y="1413863"/>
                  <a:pt x="951113" y="1420358"/>
                </a:cubicBezTo>
                <a:cubicBezTo>
                  <a:pt x="941190" y="1426853"/>
                  <a:pt x="940523" y="1443389"/>
                  <a:pt x="949624" y="1457294"/>
                </a:cubicBezTo>
                <a:lnTo>
                  <a:pt x="966539" y="1471651"/>
                </a:lnTo>
                <a:close/>
                <a:moveTo>
                  <a:pt x="2986705" y="893326"/>
                </a:moveTo>
                <a:lnTo>
                  <a:pt x="3005306" y="883062"/>
                </a:lnTo>
                <a:lnTo>
                  <a:pt x="3013010" y="858284"/>
                </a:lnTo>
                <a:cubicBezTo>
                  <a:pt x="3013010" y="838931"/>
                  <a:pt x="3001233" y="823242"/>
                  <a:pt x="2986705" y="823242"/>
                </a:cubicBezTo>
                <a:cubicBezTo>
                  <a:pt x="2972177" y="823242"/>
                  <a:pt x="2960400" y="838931"/>
                  <a:pt x="2960400" y="858284"/>
                </a:cubicBezTo>
                <a:cubicBezTo>
                  <a:pt x="2960400" y="867960"/>
                  <a:pt x="2963345" y="876721"/>
                  <a:pt x="2968105" y="883062"/>
                </a:cubicBezTo>
                <a:close/>
                <a:moveTo>
                  <a:pt x="936262" y="1523449"/>
                </a:moveTo>
                <a:lnTo>
                  <a:pt x="946204" y="1504675"/>
                </a:lnTo>
                <a:cubicBezTo>
                  <a:pt x="946714" y="1496763"/>
                  <a:pt x="944380" y="1487819"/>
                  <a:pt x="939081" y="1479723"/>
                </a:cubicBezTo>
                <a:cubicBezTo>
                  <a:pt x="928482" y="1463531"/>
                  <a:pt x="910036" y="1456853"/>
                  <a:pt x="897880" y="1464810"/>
                </a:cubicBezTo>
                <a:cubicBezTo>
                  <a:pt x="885725" y="1472766"/>
                  <a:pt x="884463" y="1492343"/>
                  <a:pt x="895062" y="1508535"/>
                </a:cubicBezTo>
                <a:lnTo>
                  <a:pt x="915077" y="1525048"/>
                </a:lnTo>
                <a:close/>
                <a:moveTo>
                  <a:pt x="3061780" y="902314"/>
                </a:moveTo>
                <a:lnTo>
                  <a:pt x="3084559" y="890522"/>
                </a:lnTo>
                <a:lnTo>
                  <a:pt x="3093994" y="862054"/>
                </a:lnTo>
                <a:cubicBezTo>
                  <a:pt x="3093995" y="839819"/>
                  <a:pt x="3079572" y="821794"/>
                  <a:pt x="3061779" y="821793"/>
                </a:cubicBezTo>
                <a:cubicBezTo>
                  <a:pt x="3043988" y="821793"/>
                  <a:pt x="3029564" y="839819"/>
                  <a:pt x="3029565" y="862054"/>
                </a:cubicBezTo>
                <a:cubicBezTo>
                  <a:pt x="3029565" y="873171"/>
                  <a:pt x="3033170" y="883236"/>
                  <a:pt x="3039000" y="890522"/>
                </a:cubicBezTo>
                <a:close/>
                <a:moveTo>
                  <a:pt x="878369" y="1572085"/>
                </a:moveTo>
                <a:lnTo>
                  <a:pt x="890971" y="1549743"/>
                </a:lnTo>
                <a:cubicBezTo>
                  <a:pt x="891859" y="1540454"/>
                  <a:pt x="889363" y="1530058"/>
                  <a:pt x="883275" y="1520756"/>
                </a:cubicBezTo>
                <a:cubicBezTo>
                  <a:pt x="871099" y="1502152"/>
                  <a:pt x="849158" y="1494968"/>
                  <a:pt x="834272" y="1504712"/>
                </a:cubicBezTo>
                <a:cubicBezTo>
                  <a:pt x="819385" y="1514457"/>
                  <a:pt x="817189" y="1537437"/>
                  <a:pt x="829367" y="1556041"/>
                </a:cubicBezTo>
                <a:lnTo>
                  <a:pt x="852852" y="1574693"/>
                </a:lnTo>
                <a:close/>
                <a:moveTo>
                  <a:pt x="3156936" y="901058"/>
                </a:moveTo>
                <a:lnTo>
                  <a:pt x="3184765" y="889003"/>
                </a:lnTo>
                <a:lnTo>
                  <a:pt x="3196292" y="859900"/>
                </a:lnTo>
                <a:cubicBezTo>
                  <a:pt x="3196292" y="837169"/>
                  <a:pt x="3178672" y="818742"/>
                  <a:pt x="3156936" y="818742"/>
                </a:cubicBezTo>
                <a:cubicBezTo>
                  <a:pt x="3135200" y="818742"/>
                  <a:pt x="3117580" y="837169"/>
                  <a:pt x="3117580" y="859900"/>
                </a:cubicBezTo>
                <a:cubicBezTo>
                  <a:pt x="3117580" y="871265"/>
                  <a:pt x="3121985" y="881555"/>
                  <a:pt x="3129107" y="889003"/>
                </a:cubicBezTo>
                <a:close/>
                <a:moveTo>
                  <a:pt x="798063" y="1623146"/>
                </a:moveTo>
                <a:lnTo>
                  <a:pt x="814746" y="1597819"/>
                </a:lnTo>
                <a:cubicBezTo>
                  <a:pt x="816626" y="1587687"/>
                  <a:pt x="814677" y="1576665"/>
                  <a:pt x="808453" y="1567156"/>
                </a:cubicBezTo>
                <a:cubicBezTo>
                  <a:pt x="796004" y="1548137"/>
                  <a:pt x="771169" y="1542368"/>
                  <a:pt x="752983" y="1554272"/>
                </a:cubicBezTo>
                <a:cubicBezTo>
                  <a:pt x="734796" y="1566176"/>
                  <a:pt x="730145" y="1591243"/>
                  <a:pt x="742594" y="1610263"/>
                </a:cubicBezTo>
                <a:lnTo>
                  <a:pt x="768177" y="1628300"/>
                </a:lnTo>
                <a:close/>
                <a:moveTo>
                  <a:pt x="3846922" y="716081"/>
                </a:moveTo>
                <a:lnTo>
                  <a:pt x="3875735" y="693374"/>
                </a:lnTo>
                <a:lnTo>
                  <a:pt x="3895162" y="659695"/>
                </a:lnTo>
                <a:lnTo>
                  <a:pt x="3902285" y="618452"/>
                </a:lnTo>
                <a:cubicBezTo>
                  <a:pt x="3902285" y="603822"/>
                  <a:pt x="3899748" y="589885"/>
                  <a:pt x="3895162" y="577209"/>
                </a:cubicBezTo>
                <a:cubicBezTo>
                  <a:pt x="3890575" y="564533"/>
                  <a:pt x="3883937" y="553117"/>
                  <a:pt x="3875736" y="543530"/>
                </a:cubicBezTo>
                <a:cubicBezTo>
                  <a:pt x="3859331" y="524356"/>
                  <a:pt x="3836670" y="512496"/>
                  <a:pt x="3811640" y="512496"/>
                </a:cubicBezTo>
                <a:cubicBezTo>
                  <a:pt x="3799123" y="512496"/>
                  <a:pt x="3787200" y="515461"/>
                  <a:pt x="3776356" y="520823"/>
                </a:cubicBezTo>
                <a:cubicBezTo>
                  <a:pt x="3765512" y="526184"/>
                  <a:pt x="3755745" y="533943"/>
                  <a:pt x="3747543" y="543530"/>
                </a:cubicBezTo>
                <a:cubicBezTo>
                  <a:pt x="3731139" y="562704"/>
                  <a:pt x="3720993" y="589193"/>
                  <a:pt x="3720994" y="618452"/>
                </a:cubicBezTo>
                <a:cubicBezTo>
                  <a:pt x="3720993" y="633081"/>
                  <a:pt x="3723529" y="647018"/>
                  <a:pt x="3728116" y="659695"/>
                </a:cubicBezTo>
                <a:lnTo>
                  <a:pt x="3747543" y="693374"/>
                </a:lnTo>
                <a:lnTo>
                  <a:pt x="3776356" y="716082"/>
                </a:lnTo>
                <a:lnTo>
                  <a:pt x="3811639" y="724408"/>
                </a:lnTo>
                <a:close/>
                <a:moveTo>
                  <a:pt x="3269263" y="893388"/>
                </a:moveTo>
                <a:lnTo>
                  <a:pt x="3284758" y="882963"/>
                </a:lnTo>
                <a:lnTo>
                  <a:pt x="3295205" y="867501"/>
                </a:lnTo>
                <a:lnTo>
                  <a:pt x="3299036" y="848567"/>
                </a:lnTo>
                <a:cubicBezTo>
                  <a:pt x="3299035" y="841850"/>
                  <a:pt x="3297671" y="835452"/>
                  <a:pt x="3295205" y="829632"/>
                </a:cubicBezTo>
                <a:cubicBezTo>
                  <a:pt x="3292738" y="823813"/>
                  <a:pt x="3289168" y="818572"/>
                  <a:pt x="3284758" y="814170"/>
                </a:cubicBezTo>
                <a:cubicBezTo>
                  <a:pt x="3275936" y="805367"/>
                  <a:pt x="3263749" y="799923"/>
                  <a:pt x="3250289" y="799923"/>
                </a:cubicBezTo>
                <a:cubicBezTo>
                  <a:pt x="3243558" y="799923"/>
                  <a:pt x="3237146" y="801284"/>
                  <a:pt x="3231314" y="803746"/>
                </a:cubicBezTo>
                <a:cubicBezTo>
                  <a:pt x="3225482" y="806207"/>
                  <a:pt x="3220230" y="809769"/>
                  <a:pt x="3215819" y="814170"/>
                </a:cubicBezTo>
                <a:cubicBezTo>
                  <a:pt x="3206998" y="822973"/>
                  <a:pt x="3201542" y="835134"/>
                  <a:pt x="3201541" y="848567"/>
                </a:cubicBezTo>
                <a:cubicBezTo>
                  <a:pt x="3201541" y="855283"/>
                  <a:pt x="3202906" y="861681"/>
                  <a:pt x="3205372" y="867501"/>
                </a:cubicBezTo>
                <a:lnTo>
                  <a:pt x="3215819" y="882963"/>
                </a:lnTo>
                <a:lnTo>
                  <a:pt x="3231314" y="893388"/>
                </a:lnTo>
                <a:lnTo>
                  <a:pt x="3250288" y="897211"/>
                </a:lnTo>
                <a:close/>
                <a:moveTo>
                  <a:pt x="3672623" y="785019"/>
                </a:moveTo>
                <a:lnTo>
                  <a:pt x="3697178" y="766394"/>
                </a:lnTo>
                <a:lnTo>
                  <a:pt x="3713731" y="738770"/>
                </a:lnTo>
                <a:lnTo>
                  <a:pt x="3719801" y="704941"/>
                </a:lnTo>
                <a:cubicBezTo>
                  <a:pt x="3719801" y="692942"/>
                  <a:pt x="3717640" y="681510"/>
                  <a:pt x="3713731" y="671112"/>
                </a:cubicBezTo>
                <a:cubicBezTo>
                  <a:pt x="3709822" y="660715"/>
                  <a:pt x="3704167" y="651351"/>
                  <a:pt x="3697177" y="643488"/>
                </a:cubicBezTo>
                <a:cubicBezTo>
                  <a:pt x="3683198" y="627760"/>
                  <a:pt x="3663887" y="618033"/>
                  <a:pt x="3642556" y="618033"/>
                </a:cubicBezTo>
                <a:cubicBezTo>
                  <a:pt x="3631891" y="618033"/>
                  <a:pt x="3621731" y="620465"/>
                  <a:pt x="3612489" y="624863"/>
                </a:cubicBezTo>
                <a:cubicBezTo>
                  <a:pt x="3603248" y="629260"/>
                  <a:pt x="3594925" y="635624"/>
                  <a:pt x="3587936" y="643488"/>
                </a:cubicBezTo>
                <a:cubicBezTo>
                  <a:pt x="3573957" y="659215"/>
                  <a:pt x="3565311" y="680942"/>
                  <a:pt x="3565311" y="704941"/>
                </a:cubicBezTo>
                <a:cubicBezTo>
                  <a:pt x="3565311" y="716940"/>
                  <a:pt x="3567473" y="728372"/>
                  <a:pt x="3571382" y="738770"/>
                </a:cubicBezTo>
                <a:lnTo>
                  <a:pt x="3587936" y="766394"/>
                </a:lnTo>
                <a:lnTo>
                  <a:pt x="3612489" y="785019"/>
                </a:lnTo>
                <a:lnTo>
                  <a:pt x="3642556" y="791849"/>
                </a:lnTo>
                <a:close/>
                <a:moveTo>
                  <a:pt x="119445" y="1846248"/>
                </a:moveTo>
                <a:lnTo>
                  <a:pt x="153527" y="1833892"/>
                </a:lnTo>
                <a:lnTo>
                  <a:pt x="178489" y="1807603"/>
                </a:lnTo>
                <a:lnTo>
                  <a:pt x="190161" y="1772824"/>
                </a:lnTo>
                <a:lnTo>
                  <a:pt x="187971" y="1734005"/>
                </a:lnTo>
                <a:cubicBezTo>
                  <a:pt x="184866" y="1720886"/>
                  <a:pt x="179355" y="1707836"/>
                  <a:pt x="171344" y="1695596"/>
                </a:cubicBezTo>
                <a:cubicBezTo>
                  <a:pt x="155320" y="1671115"/>
                  <a:pt x="132324" y="1654508"/>
                  <a:pt x="108098" y="1647448"/>
                </a:cubicBezTo>
                <a:cubicBezTo>
                  <a:pt x="95985" y="1643919"/>
                  <a:pt x="83564" y="1642775"/>
                  <a:pt x="71554" y="1644229"/>
                </a:cubicBezTo>
                <a:cubicBezTo>
                  <a:pt x="59545" y="1645681"/>
                  <a:pt x="47945" y="1649730"/>
                  <a:pt x="37473" y="1656585"/>
                </a:cubicBezTo>
                <a:cubicBezTo>
                  <a:pt x="16529" y="1670293"/>
                  <a:pt x="4064" y="1692627"/>
                  <a:pt x="839" y="1717653"/>
                </a:cubicBezTo>
                <a:cubicBezTo>
                  <a:pt x="-773" y="1730167"/>
                  <a:pt x="-75" y="1743354"/>
                  <a:pt x="3029" y="1756472"/>
                </a:cubicBezTo>
                <a:cubicBezTo>
                  <a:pt x="6134" y="1769589"/>
                  <a:pt x="11644" y="1782640"/>
                  <a:pt x="19656" y="1794881"/>
                </a:cubicBezTo>
                <a:lnTo>
                  <a:pt x="48203" y="1825488"/>
                </a:lnTo>
                <a:lnTo>
                  <a:pt x="82902" y="1843028"/>
                </a:lnTo>
                <a:close/>
                <a:moveTo>
                  <a:pt x="699878" y="1678245"/>
                </a:moveTo>
                <a:lnTo>
                  <a:pt x="717849" y="1671052"/>
                </a:lnTo>
                <a:lnTo>
                  <a:pt x="731630" y="1657462"/>
                </a:lnTo>
                <a:lnTo>
                  <a:pt x="738886" y="1640253"/>
                </a:lnTo>
                <a:lnTo>
                  <a:pt x="739159" y="1621595"/>
                </a:lnTo>
                <a:cubicBezTo>
                  <a:pt x="738035" y="1615375"/>
                  <a:pt x="735673" y="1609274"/>
                  <a:pt x="731995" y="1603655"/>
                </a:cubicBezTo>
                <a:cubicBezTo>
                  <a:pt x="724638" y="1592416"/>
                  <a:pt x="713413" y="1585229"/>
                  <a:pt x="701211" y="1582694"/>
                </a:cubicBezTo>
                <a:cubicBezTo>
                  <a:pt x="695110" y="1581427"/>
                  <a:pt x="688765" y="1581323"/>
                  <a:pt x="682538" y="1582458"/>
                </a:cubicBezTo>
                <a:cubicBezTo>
                  <a:pt x="676310" y="1583592"/>
                  <a:pt x="670199" y="1585965"/>
                  <a:pt x="664568" y="1589651"/>
                </a:cubicBezTo>
                <a:cubicBezTo>
                  <a:pt x="653306" y="1597022"/>
                  <a:pt x="646090" y="1608252"/>
                  <a:pt x="643530" y="1620449"/>
                </a:cubicBezTo>
                <a:cubicBezTo>
                  <a:pt x="642250" y="1626547"/>
                  <a:pt x="642134" y="1632887"/>
                  <a:pt x="643256" y="1639107"/>
                </a:cubicBezTo>
                <a:cubicBezTo>
                  <a:pt x="644380" y="1645327"/>
                  <a:pt x="646743" y="1651428"/>
                  <a:pt x="650421" y="1657048"/>
                </a:cubicBezTo>
                <a:lnTo>
                  <a:pt x="663995" y="1670792"/>
                </a:lnTo>
                <a:lnTo>
                  <a:pt x="681204" y="1678008"/>
                </a:lnTo>
                <a:close/>
                <a:moveTo>
                  <a:pt x="3383318" y="883721"/>
                </a:moveTo>
                <a:lnTo>
                  <a:pt x="3399290" y="869414"/>
                </a:lnTo>
                <a:cubicBezTo>
                  <a:pt x="3403836" y="863374"/>
                  <a:pt x="3407515" y="856181"/>
                  <a:pt x="3410058" y="848194"/>
                </a:cubicBezTo>
                <a:cubicBezTo>
                  <a:pt x="3412601" y="840207"/>
                  <a:pt x="3414007" y="831426"/>
                  <a:pt x="3414006" y="822208"/>
                </a:cubicBezTo>
                <a:cubicBezTo>
                  <a:pt x="3414007" y="812991"/>
                  <a:pt x="3412601" y="804210"/>
                  <a:pt x="3410058" y="796223"/>
                </a:cubicBezTo>
                <a:cubicBezTo>
                  <a:pt x="3407515" y="788236"/>
                  <a:pt x="3403836" y="781043"/>
                  <a:pt x="3399290" y="775003"/>
                </a:cubicBezTo>
                <a:cubicBezTo>
                  <a:pt x="3390197" y="762922"/>
                  <a:pt x="3377635" y="755449"/>
                  <a:pt x="3363760" y="755450"/>
                </a:cubicBezTo>
                <a:cubicBezTo>
                  <a:pt x="3356823" y="755450"/>
                  <a:pt x="3350212" y="757318"/>
                  <a:pt x="3344201" y="760696"/>
                </a:cubicBezTo>
                <a:cubicBezTo>
                  <a:pt x="3326166" y="770830"/>
                  <a:pt x="3313513" y="794556"/>
                  <a:pt x="3313513" y="822209"/>
                </a:cubicBezTo>
                <a:lnTo>
                  <a:pt x="3317461" y="848194"/>
                </a:lnTo>
                <a:lnTo>
                  <a:pt x="3328230" y="869414"/>
                </a:lnTo>
                <a:lnTo>
                  <a:pt x="3344201" y="883721"/>
                </a:lnTo>
                <a:lnTo>
                  <a:pt x="3363760" y="888968"/>
                </a:lnTo>
                <a:close/>
                <a:moveTo>
                  <a:pt x="3518613" y="845540"/>
                </a:moveTo>
                <a:lnTo>
                  <a:pt x="3538782" y="829855"/>
                </a:lnTo>
                <a:lnTo>
                  <a:pt x="3552380" y="806591"/>
                </a:lnTo>
                <a:lnTo>
                  <a:pt x="3557367" y="778103"/>
                </a:lnTo>
                <a:cubicBezTo>
                  <a:pt x="3557366" y="767997"/>
                  <a:pt x="3555591" y="758370"/>
                  <a:pt x="3552380" y="749614"/>
                </a:cubicBezTo>
                <a:cubicBezTo>
                  <a:pt x="3549169" y="740858"/>
                  <a:pt x="3544523" y="732972"/>
                  <a:pt x="3538782" y="726350"/>
                </a:cubicBezTo>
                <a:cubicBezTo>
                  <a:pt x="3527300" y="713106"/>
                  <a:pt x="3511437" y="704914"/>
                  <a:pt x="3493915" y="704914"/>
                </a:cubicBezTo>
                <a:cubicBezTo>
                  <a:pt x="3485153" y="704913"/>
                  <a:pt x="3476807" y="706962"/>
                  <a:pt x="3469216" y="710665"/>
                </a:cubicBezTo>
                <a:cubicBezTo>
                  <a:pt x="3461625" y="714369"/>
                  <a:pt x="3454788" y="719728"/>
                  <a:pt x="3449047" y="726350"/>
                </a:cubicBezTo>
                <a:cubicBezTo>
                  <a:pt x="3437564" y="739595"/>
                  <a:pt x="3430462" y="757892"/>
                  <a:pt x="3430463" y="778103"/>
                </a:cubicBezTo>
                <a:cubicBezTo>
                  <a:pt x="3430463" y="788208"/>
                  <a:pt x="3432238" y="797835"/>
                  <a:pt x="3435449" y="806591"/>
                </a:cubicBezTo>
                <a:lnTo>
                  <a:pt x="3449047" y="829855"/>
                </a:lnTo>
                <a:lnTo>
                  <a:pt x="3469216" y="845540"/>
                </a:lnTo>
                <a:lnTo>
                  <a:pt x="3493915" y="851292"/>
                </a:lnTo>
                <a:close/>
                <a:moveTo>
                  <a:pt x="303036" y="1808473"/>
                </a:moveTo>
                <a:lnTo>
                  <a:pt x="331934" y="1797722"/>
                </a:lnTo>
                <a:lnTo>
                  <a:pt x="353351" y="1775541"/>
                </a:lnTo>
                <a:lnTo>
                  <a:pt x="363694" y="1746511"/>
                </a:lnTo>
                <a:lnTo>
                  <a:pt x="362417" y="1714332"/>
                </a:lnTo>
                <a:cubicBezTo>
                  <a:pt x="359993" y="1703491"/>
                  <a:pt x="355541" y="1692742"/>
                  <a:pt x="348970" y="1682702"/>
                </a:cubicBezTo>
                <a:cubicBezTo>
                  <a:pt x="335827" y="1662622"/>
                  <a:pt x="316694" y="1649178"/>
                  <a:pt x="296384" y="1643675"/>
                </a:cubicBezTo>
                <a:cubicBezTo>
                  <a:pt x="286230" y="1640922"/>
                  <a:pt x="275781" y="1640156"/>
                  <a:pt x="265641" y="1641537"/>
                </a:cubicBezTo>
                <a:cubicBezTo>
                  <a:pt x="255499" y="1642919"/>
                  <a:pt x="245666" y="1646448"/>
                  <a:pt x="236743" y="1652289"/>
                </a:cubicBezTo>
                <a:cubicBezTo>
                  <a:pt x="218895" y="1663971"/>
                  <a:pt x="208065" y="1682685"/>
                  <a:pt x="204982" y="1703501"/>
                </a:cubicBezTo>
                <a:cubicBezTo>
                  <a:pt x="203440" y="1713907"/>
                  <a:pt x="203836" y="1724840"/>
                  <a:pt x="206259" y="1735680"/>
                </a:cubicBezTo>
                <a:cubicBezTo>
                  <a:pt x="208683" y="1746521"/>
                  <a:pt x="213136" y="1757269"/>
                  <a:pt x="219707" y="1767309"/>
                </a:cubicBezTo>
                <a:lnTo>
                  <a:pt x="243312" y="1792290"/>
                </a:lnTo>
                <a:lnTo>
                  <a:pt x="272292" y="1806337"/>
                </a:lnTo>
                <a:close/>
                <a:moveTo>
                  <a:pt x="599154" y="1732619"/>
                </a:moveTo>
                <a:lnTo>
                  <a:pt x="618392" y="1726298"/>
                </a:lnTo>
                <a:lnTo>
                  <a:pt x="631883" y="1711197"/>
                </a:lnTo>
                <a:lnTo>
                  <a:pt x="637411" y="1690479"/>
                </a:lnTo>
                <a:lnTo>
                  <a:pt x="634800" y="1666827"/>
                </a:lnTo>
                <a:lnTo>
                  <a:pt x="623873" y="1642923"/>
                </a:lnTo>
                <a:cubicBezTo>
                  <a:pt x="608728" y="1619785"/>
                  <a:pt x="585148" y="1606863"/>
                  <a:pt x="564508" y="1608261"/>
                </a:cubicBezTo>
                <a:cubicBezTo>
                  <a:pt x="557629" y="1608726"/>
                  <a:pt x="551075" y="1610783"/>
                  <a:pt x="545270" y="1614583"/>
                </a:cubicBezTo>
                <a:cubicBezTo>
                  <a:pt x="533660" y="1622181"/>
                  <a:pt x="527242" y="1635313"/>
                  <a:pt x="526250" y="1650401"/>
                </a:cubicBezTo>
                <a:cubicBezTo>
                  <a:pt x="525754" y="1657945"/>
                  <a:pt x="526615" y="1665978"/>
                  <a:pt x="528862" y="1674053"/>
                </a:cubicBezTo>
                <a:cubicBezTo>
                  <a:pt x="531108" y="1682129"/>
                  <a:pt x="534741" y="1690246"/>
                  <a:pt x="539789" y="1697957"/>
                </a:cubicBezTo>
                <a:cubicBezTo>
                  <a:pt x="544837" y="1705670"/>
                  <a:pt x="550823" y="1712247"/>
                  <a:pt x="557324" y="1717538"/>
                </a:cubicBezTo>
                <a:cubicBezTo>
                  <a:pt x="563826" y="1722828"/>
                  <a:pt x="570843" y="1726831"/>
                  <a:pt x="577955" y="1729395"/>
                </a:cubicBezTo>
                <a:close/>
                <a:moveTo>
                  <a:pt x="465042" y="1774768"/>
                </a:moveTo>
                <a:lnTo>
                  <a:pt x="488857" y="1766054"/>
                </a:lnTo>
                <a:lnTo>
                  <a:pt x="506372" y="1747715"/>
                </a:lnTo>
                <a:lnTo>
                  <a:pt x="514658" y="1723546"/>
                </a:lnTo>
                <a:lnTo>
                  <a:pt x="513295" y="1696634"/>
                </a:lnTo>
                <a:cubicBezTo>
                  <a:pt x="511186" y="1687549"/>
                  <a:pt x="507399" y="1678522"/>
                  <a:pt x="501865" y="1670067"/>
                </a:cubicBezTo>
                <a:cubicBezTo>
                  <a:pt x="490797" y="1653156"/>
                  <a:pt x="474835" y="1641736"/>
                  <a:pt x="457973" y="1636943"/>
                </a:cubicBezTo>
                <a:cubicBezTo>
                  <a:pt x="449543" y="1634546"/>
                  <a:pt x="440888" y="1633806"/>
                  <a:pt x="432508" y="1634865"/>
                </a:cubicBezTo>
                <a:cubicBezTo>
                  <a:pt x="424128" y="1635923"/>
                  <a:pt x="416023" y="1638780"/>
                  <a:pt x="408692" y="1643579"/>
                </a:cubicBezTo>
                <a:cubicBezTo>
                  <a:pt x="394032" y="1653175"/>
                  <a:pt x="385245" y="1668717"/>
                  <a:pt x="382891" y="1686086"/>
                </a:cubicBezTo>
                <a:cubicBezTo>
                  <a:pt x="381714" y="1694771"/>
                  <a:pt x="382146" y="1703914"/>
                  <a:pt x="384254" y="1712998"/>
                </a:cubicBezTo>
                <a:cubicBezTo>
                  <a:pt x="386363" y="1722083"/>
                  <a:pt x="390150" y="1731110"/>
                  <a:pt x="395684" y="1739566"/>
                </a:cubicBezTo>
                <a:lnTo>
                  <a:pt x="415458" y="1760671"/>
                </a:lnTo>
                <a:lnTo>
                  <a:pt x="439576" y="1772689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clear"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pic>
        <p:nvPicPr>
          <p:cNvPr id="6" name="5 Imagen" descr="AAgCuOI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"/>
            <a:ext cx="9144000" cy="514349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204564" y="-668610"/>
            <a:ext cx="11872564" cy="695511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3534153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46792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a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8_Tema de Office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70_Tema de Offic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50_Tema de Office">
  <a:themeElements>
    <a:clrScheme name="Personalizado 15">
      <a:dk1>
        <a:sysClr val="windowText" lastClr="000000"/>
      </a:dk1>
      <a:lt1>
        <a:srgbClr val="9FB8CD"/>
      </a:lt1>
      <a:dk2>
        <a:srgbClr val="464653"/>
      </a:dk2>
      <a:lt2>
        <a:srgbClr val="FF0000"/>
      </a:lt2>
      <a:accent1>
        <a:srgbClr val="00B0F0"/>
      </a:accent1>
      <a:accent2>
        <a:srgbClr val="00B0F0"/>
      </a:accent2>
      <a:accent3>
        <a:srgbClr val="A694B7"/>
      </a:accent3>
      <a:accent4>
        <a:srgbClr val="FADA7A"/>
      </a:accent4>
      <a:accent5>
        <a:srgbClr val="FCE8AF"/>
      </a:accent5>
      <a:accent6>
        <a:srgbClr val="F6C120"/>
      </a:accent6>
      <a:hlink>
        <a:srgbClr val="00B0F0"/>
      </a:hlink>
      <a:folHlink>
        <a:srgbClr val="8857A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69_Tema de Office">
  <a:themeElements>
    <a:clrScheme name="Personalizado 11">
      <a:dk1>
        <a:sysClr val="windowText" lastClr="000000"/>
      </a:dk1>
      <a:lt1>
        <a:srgbClr val="BFBFBF"/>
      </a:lt1>
      <a:dk2>
        <a:srgbClr val="1F497D"/>
      </a:dk2>
      <a:lt2>
        <a:srgbClr val="FAC08F"/>
      </a:lt2>
      <a:accent1>
        <a:srgbClr val="4F81BD"/>
      </a:accent1>
      <a:accent2>
        <a:srgbClr val="C0504D"/>
      </a:accent2>
      <a:accent3>
        <a:srgbClr val="31859B"/>
      </a:accent3>
      <a:accent4>
        <a:srgbClr val="92CDDC"/>
      </a:accent4>
      <a:accent5>
        <a:srgbClr val="4BACC6"/>
      </a:accent5>
      <a:accent6>
        <a:srgbClr val="6565FF"/>
      </a:accent6>
      <a:hlink>
        <a:srgbClr val="548D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5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.xml><?xml version="1.0" encoding="utf-8"?>
<a:theme xmlns:a="http://schemas.openxmlformats.org/drawingml/2006/main" name="106_Tema de Office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44_Tema de Office">
  <a:themeElements>
    <a:clrScheme name="Personalizado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38953"/>
      </a:accent2>
      <a:accent3>
        <a:srgbClr val="9BBB59"/>
      </a:accent3>
      <a:accent4>
        <a:srgbClr val="8064A2"/>
      </a:accent4>
      <a:accent5>
        <a:srgbClr val="E5B9B7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.xml><?xml version="1.0" encoding="utf-8"?>
<a:theme xmlns:a="http://schemas.openxmlformats.org/drawingml/2006/main" name="9_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3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56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4.xml><?xml version="1.0" encoding="utf-8"?>
<a:theme xmlns:a="http://schemas.openxmlformats.org/drawingml/2006/main" name="66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5.xml><?xml version="1.0" encoding="utf-8"?>
<a:theme xmlns:a="http://schemas.openxmlformats.org/drawingml/2006/main" name="47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6.xml><?xml version="1.0" encoding="utf-8"?>
<a:theme xmlns:a="http://schemas.openxmlformats.org/drawingml/2006/main" name="60_Tema de Office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20_Tema de Office">
  <a:themeElements>
    <a:clrScheme name="Personalizado 4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7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87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41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2.xml><?xml version="1.0" encoding="utf-8"?>
<a:theme xmlns:a="http://schemas.openxmlformats.org/drawingml/2006/main" name="64_Tema de Office">
  <a:themeElements>
    <a:clrScheme name="Personalizado 10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A5947E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3.xml><?xml version="1.0" encoding="utf-8"?>
<a:theme xmlns:a="http://schemas.openxmlformats.org/drawingml/2006/main" name="43_Tema de Office">
  <a:themeElements>
    <a:clrScheme name="Personalizado 6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4.xml><?xml version="1.0" encoding="utf-8"?>
<a:theme xmlns:a="http://schemas.openxmlformats.org/drawingml/2006/main" name="65_Tema de Office">
  <a:themeElements>
    <a:clrScheme name="E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52_Tema de Office">
  <a:themeElements>
    <a:clrScheme name="Maria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6.xml><?xml version="1.0" encoding="utf-8"?>
<a:theme xmlns:a="http://schemas.openxmlformats.org/drawingml/2006/main" name="51_Tema de Office">
  <a:themeElements>
    <a:clrScheme name="Personalizado 16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22725C"/>
      </a:accent4>
      <a:accent5>
        <a:srgbClr val="FF8021"/>
      </a:accent5>
      <a:accent6>
        <a:srgbClr val="F14124"/>
      </a:accent6>
      <a:hlink>
        <a:srgbClr val="56C7AA"/>
      </a:hlink>
      <a:folHlink>
        <a:srgbClr val="3083A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7.xml><?xml version="1.0" encoding="utf-8"?>
<a:theme xmlns:a="http://schemas.openxmlformats.org/drawingml/2006/main" name="62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61_Tema de Office">
  <a:themeElements>
    <a:clrScheme name="Personalizado 8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C3B4A2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33_Tema de Offic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0.xml><?xml version="1.0" encoding="utf-8"?>
<a:theme xmlns:a="http://schemas.openxmlformats.org/drawingml/2006/main" name="36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53_Tema de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6_Tema de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4_Tema de Office">
  <a:themeElements>
    <a:clrScheme name="Personalizado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7_Tema de Office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5.xml><?xml version="1.0" encoding="utf-8"?>
<a:theme xmlns:a="http://schemas.openxmlformats.org/drawingml/2006/main" name="7_Tema de Office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8_Tema de Offic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7.xml><?xml version="1.0" encoding="utf-8"?>
<a:theme xmlns:a="http://schemas.openxmlformats.org/drawingml/2006/main" name="42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8.xml><?xml version="1.0" encoding="utf-8"?>
<a:theme xmlns:a="http://schemas.openxmlformats.org/drawingml/2006/main" name="45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9.xml><?xml version="1.0" encoding="utf-8"?>
<a:theme xmlns:a="http://schemas.openxmlformats.org/drawingml/2006/main" name="98_Tema de Office">
  <a:themeElements>
    <a:clrScheme name="Personalizado 5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15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1.xml><?xml version="1.0" encoding="utf-8"?>
<a:theme xmlns:a="http://schemas.openxmlformats.org/drawingml/2006/main" name="3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54_Tema de Office">
  <a:themeElements>
    <a:clrScheme name="Personalizado 18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3.xml><?xml version="1.0" encoding="utf-8"?>
<a:theme xmlns:a="http://schemas.openxmlformats.org/drawingml/2006/main" name="57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4.xml><?xml version="1.0" encoding="utf-8"?>
<a:theme xmlns:a="http://schemas.openxmlformats.org/drawingml/2006/main" name="6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7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7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7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7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7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7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78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79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8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8_Tema de Office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8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8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8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84_Tema de Office">
  <a:themeElements>
    <a:clrScheme name="Personalizado 5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85_Tema de Office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58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2.xml><?xml version="1.0" encoding="utf-8"?>
<a:theme xmlns:a="http://schemas.openxmlformats.org/drawingml/2006/main" name="86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88_Tema de Office">
  <a:themeElements>
    <a:clrScheme name="Personalizado 18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89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90_Tema de Office">
  <a:themeElements>
    <a:clrScheme name="Personalizado 11">
      <a:dk1>
        <a:sysClr val="windowText" lastClr="000000"/>
      </a:dk1>
      <a:lt1>
        <a:srgbClr val="BFBFBF"/>
      </a:lt1>
      <a:dk2>
        <a:srgbClr val="1F497D"/>
      </a:dk2>
      <a:lt2>
        <a:srgbClr val="FAC08F"/>
      </a:lt2>
      <a:accent1>
        <a:srgbClr val="4F81BD"/>
      </a:accent1>
      <a:accent2>
        <a:srgbClr val="C0504D"/>
      </a:accent2>
      <a:accent3>
        <a:srgbClr val="31859B"/>
      </a:accent3>
      <a:accent4>
        <a:srgbClr val="92CDDC"/>
      </a:accent4>
      <a:accent5>
        <a:srgbClr val="4BACC6"/>
      </a:accent5>
      <a:accent6>
        <a:srgbClr val="6565FF"/>
      </a:accent6>
      <a:hlink>
        <a:srgbClr val="548D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59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46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8.xml><?xml version="1.0" encoding="utf-8"?>
<a:theme xmlns:a="http://schemas.openxmlformats.org/drawingml/2006/main" name="16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9.xml><?xml version="1.0" encoding="utf-8"?>
<a:theme xmlns:a="http://schemas.openxmlformats.org/drawingml/2006/main" name="92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93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1.xml><?xml version="1.0" encoding="utf-8"?>
<a:theme xmlns:a="http://schemas.openxmlformats.org/drawingml/2006/main" name="5_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2.xml><?xml version="1.0" encoding="utf-8"?>
<a:theme xmlns:a="http://schemas.openxmlformats.org/drawingml/2006/main" name="94_Tema de Office">
  <a:themeElements>
    <a:clrScheme name="E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3.xml><?xml version="1.0" encoding="utf-8"?>
<a:theme xmlns:a="http://schemas.openxmlformats.org/drawingml/2006/main" name="95_Tema de Off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4.xml><?xml version="1.0" encoding="utf-8"?>
<a:theme xmlns:a="http://schemas.openxmlformats.org/drawingml/2006/main" name="96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5.xml><?xml version="1.0" encoding="utf-8"?>
<a:theme xmlns:a="http://schemas.openxmlformats.org/drawingml/2006/main" name="97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6.xml><?xml version="1.0" encoding="utf-8"?>
<a:theme xmlns:a="http://schemas.openxmlformats.org/drawingml/2006/main" name="101_Tema de Offic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7.xml><?xml version="1.0" encoding="utf-8"?>
<a:theme xmlns:a="http://schemas.openxmlformats.org/drawingml/2006/main" name="Animated_open_book_effect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8.xml><?xml version="1.0" encoding="utf-8"?>
<a:theme xmlns:a="http://schemas.openxmlformats.org/drawingml/2006/main" name="99_Tema de Office">
  <a:themeElements>
    <a:clrScheme name="Personalizado 5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9.xml><?xml version="1.0" encoding="utf-8"?>
<a:theme xmlns:a="http://schemas.openxmlformats.org/drawingml/2006/main" name="48_Tema de Office">
  <a:themeElements>
    <a:clrScheme name="Personalizado 8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C3B4A2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0.xml><?xml version="1.0" encoding="utf-8"?>
<a:theme xmlns:a="http://schemas.openxmlformats.org/drawingml/2006/main" name="100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1.xml><?xml version="1.0" encoding="utf-8"?>
<a:theme xmlns:a="http://schemas.openxmlformats.org/drawingml/2006/main" name="10_Tema de Office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2.xml><?xml version="1.0" encoding="utf-8"?>
<a:theme xmlns:a="http://schemas.openxmlformats.org/drawingml/2006/main" name="102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3.xml><?xml version="1.0" encoding="utf-8"?>
<a:theme xmlns:a="http://schemas.openxmlformats.org/drawingml/2006/main" name="1_Blue and green balls design templat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4.xml><?xml version="1.0" encoding="utf-8"?>
<a:theme xmlns:a="http://schemas.openxmlformats.org/drawingml/2006/main" name="2_Blue and green balls design templat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5.xml><?xml version="1.0" encoding="utf-8"?>
<a:theme xmlns:a="http://schemas.openxmlformats.org/drawingml/2006/main" name="4_Blue and green balls design templat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6.xml><?xml version="1.0" encoding="utf-8"?>
<a:theme xmlns:a="http://schemas.openxmlformats.org/drawingml/2006/main" name="3_Blue and green balls design templa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7.xml><?xml version="1.0" encoding="utf-8"?>
<a:theme xmlns:a="http://schemas.openxmlformats.org/drawingml/2006/main" name="49_Tema de Offic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8.xml><?xml version="1.0" encoding="utf-8"?>
<a:theme xmlns:a="http://schemas.openxmlformats.org/drawingml/2006/main" name="103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9.xml><?xml version="1.0" encoding="utf-8"?>
<a:theme xmlns:a="http://schemas.openxmlformats.org/drawingml/2006/main" name="104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0.xml><?xml version="1.0" encoding="utf-8"?>
<a:theme xmlns:a="http://schemas.openxmlformats.org/drawingml/2006/main" name="105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1.xml><?xml version="1.0" encoding="utf-8"?>
<a:theme xmlns:a="http://schemas.openxmlformats.org/drawingml/2006/main" name="1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2.xml><?xml version="1.0" encoding="utf-8"?>
<a:theme xmlns:a="http://schemas.openxmlformats.org/drawingml/2006/main" name="107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3.xml><?xml version="1.0" encoding="utf-8"?>
<a:theme xmlns:a="http://schemas.openxmlformats.org/drawingml/2006/main" name="108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4.xml><?xml version="1.0" encoding="utf-8"?>
<a:theme xmlns:a="http://schemas.openxmlformats.org/drawingml/2006/main" name="109_Tema de Office">
  <a:themeElements>
    <a:clrScheme name="E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5.xml><?xml version="1.0" encoding="utf-8"?>
<a:theme xmlns:a="http://schemas.openxmlformats.org/drawingml/2006/main" name="110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6.xml><?xml version="1.0" encoding="utf-8"?>
<a:theme xmlns:a="http://schemas.openxmlformats.org/drawingml/2006/main" name="5_Blue and green balls design template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7.xml><?xml version="1.0" encoding="utf-8"?>
<a:theme xmlns:a="http://schemas.openxmlformats.org/drawingml/2006/main" name="111_Tema de Office">
  <a:themeElements>
    <a:clrScheme name="Personalizado 11">
      <a:dk1>
        <a:sysClr val="windowText" lastClr="000000"/>
      </a:dk1>
      <a:lt1>
        <a:srgbClr val="BFBFBF"/>
      </a:lt1>
      <a:dk2>
        <a:srgbClr val="1F497D"/>
      </a:dk2>
      <a:lt2>
        <a:srgbClr val="FAC08F"/>
      </a:lt2>
      <a:accent1>
        <a:srgbClr val="4F81BD"/>
      </a:accent1>
      <a:accent2>
        <a:srgbClr val="C0504D"/>
      </a:accent2>
      <a:accent3>
        <a:srgbClr val="31859B"/>
      </a:accent3>
      <a:accent4>
        <a:srgbClr val="92CDDC"/>
      </a:accent4>
      <a:accent5>
        <a:srgbClr val="4BACC6"/>
      </a:accent5>
      <a:accent6>
        <a:srgbClr val="6565FF"/>
      </a:accent6>
      <a:hlink>
        <a:srgbClr val="548D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8.xml><?xml version="1.0" encoding="utf-8"?>
<a:theme xmlns:a="http://schemas.openxmlformats.org/drawingml/2006/main" name="112_Tema de Office">
  <a:themeElements>
    <a:clrScheme name="Personalizado 6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9.xml><?xml version="1.0" encoding="utf-8"?>
<a:theme xmlns:a="http://schemas.openxmlformats.org/drawingml/2006/main" name="17_Tema de Office">
  <a:themeElements>
    <a:clrScheme name="Personalizado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0.xml><?xml version="1.0" encoding="utf-8"?>
<a:theme xmlns:a="http://schemas.openxmlformats.org/drawingml/2006/main" name="113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1.xml><?xml version="1.0" encoding="utf-8"?>
<a:theme xmlns:a="http://schemas.openxmlformats.org/drawingml/2006/main" name="114_Tema de Office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2.xml><?xml version="1.0" encoding="utf-8"?>
<a:theme xmlns:a="http://schemas.openxmlformats.org/drawingml/2006/main" name="115_Tema de Office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3.xml><?xml version="1.0" encoding="utf-8"?>
<a:theme xmlns:a="http://schemas.openxmlformats.org/drawingml/2006/main" name="116_Tema de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4.xml><?xml version="1.0" encoding="utf-8"?>
<a:theme xmlns:a="http://schemas.openxmlformats.org/drawingml/2006/main" name="6_Blue and green balls design template">
  <a:themeElements>
    <a:clrScheme name="Personalizado 17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66990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5.xml><?xml version="1.0" encoding="utf-8"?>
<a:theme xmlns:a="http://schemas.openxmlformats.org/drawingml/2006/main" name="7_Blue and green balls design templat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6.xml><?xml version="1.0" encoding="utf-8"?>
<a:theme xmlns:a="http://schemas.openxmlformats.org/drawingml/2006/main" name="8_Blue and green balls design template">
  <a:themeElements>
    <a:clrScheme name="Personalizado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7.xml><?xml version="1.0" encoding="utf-8"?>
<a:theme xmlns:a="http://schemas.openxmlformats.org/drawingml/2006/main" name="9_Blue and green balls design template">
  <a:themeElements>
    <a:clrScheme name="Tema de Office 2">
      <a:dk1>
        <a:srgbClr val="336699"/>
      </a:dk1>
      <a:lt1>
        <a:srgbClr val="FFFFFF"/>
      </a:lt1>
      <a:dk2>
        <a:srgbClr val="00B4F5"/>
      </a:dk2>
      <a:lt2>
        <a:srgbClr val="E3EBF1"/>
      </a:lt2>
      <a:accent1>
        <a:srgbClr val="003399"/>
      </a:accent1>
      <a:accent2>
        <a:srgbClr val="468A4B"/>
      </a:accent2>
      <a:accent3>
        <a:srgbClr val="AAD6F9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CCFFCC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8.xml><?xml version="1.0" encoding="utf-8"?>
<a:theme xmlns:a="http://schemas.openxmlformats.org/drawingml/2006/main" name="12_Tema de Office">
  <a:themeElements>
    <a:clrScheme name="Personalizado 12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3083A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9.xml><?xml version="1.0" encoding="utf-8"?>
<a:theme xmlns:a="http://schemas.openxmlformats.org/drawingml/2006/main" name="10_Blue and green balls design template">
  <a:themeElements>
    <a:clrScheme name="Tema de Office 1">
      <a:dk1>
        <a:srgbClr val="808080"/>
      </a:dk1>
      <a:lt1>
        <a:srgbClr val="EBF5FF"/>
      </a:lt1>
      <a:dk2>
        <a:srgbClr val="BDDEFF"/>
      </a:dk2>
      <a:lt2>
        <a:srgbClr val="CCECFF"/>
      </a:lt2>
      <a:accent1>
        <a:srgbClr val="339966"/>
      </a:accent1>
      <a:accent2>
        <a:srgbClr val="333399"/>
      </a:accent2>
      <a:accent3>
        <a:srgbClr val="DBECFF"/>
      </a:accent3>
      <a:accent4>
        <a:srgbClr val="C9D1DA"/>
      </a:accent4>
      <a:accent5>
        <a:srgbClr val="ADCAB8"/>
      </a:accent5>
      <a:accent6>
        <a:srgbClr val="2D2D8A"/>
      </a:accent6>
      <a:hlink>
        <a:srgbClr val="66FFFF"/>
      </a:hlink>
      <a:folHlink>
        <a:srgbClr val="99FF99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0.xml><?xml version="1.0" encoding="utf-8"?>
<a:theme xmlns:a="http://schemas.openxmlformats.org/drawingml/2006/main" name="11_Blue and green balls design template">
  <a:themeElements>
    <a:clrScheme name="Tema de Office 6">
      <a:dk1>
        <a:srgbClr val="3E3E5C"/>
      </a:dk1>
      <a:lt1>
        <a:srgbClr val="E6E6FF"/>
      </a:lt1>
      <a:dk2>
        <a:srgbClr val="0099CC"/>
      </a:dk2>
      <a:lt2>
        <a:srgbClr val="FFFFFF"/>
      </a:lt2>
      <a:accent1>
        <a:srgbClr val="246DB0"/>
      </a:accent1>
      <a:accent2>
        <a:srgbClr val="6666FF"/>
      </a:accent2>
      <a:accent3>
        <a:srgbClr val="AACAE2"/>
      </a:accent3>
      <a:accent4>
        <a:srgbClr val="C4C4DA"/>
      </a:accent4>
      <a:accent5>
        <a:srgbClr val="ACBAD4"/>
      </a:accent5>
      <a:accent6>
        <a:srgbClr val="5C5CE7"/>
      </a:accent6>
      <a:hlink>
        <a:srgbClr val="99CCFF"/>
      </a:hlink>
      <a:folHlink>
        <a:srgbClr val="CCECFF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1.xml><?xml version="1.0" encoding="utf-8"?>
<a:theme xmlns:a="http://schemas.openxmlformats.org/drawingml/2006/main" name="13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mpuest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2.xml><?xml version="1.0" encoding="utf-8"?>
<a:theme xmlns:a="http://schemas.openxmlformats.org/drawingml/2006/main" name="91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3.xml><?xml version="1.0" encoding="utf-8"?>
<a:theme xmlns:a="http://schemas.openxmlformats.org/drawingml/2006/main" name="12_Blue and green balls design template">
  <a:themeElements>
    <a:clrScheme name="Tema de Office 9">
      <a:dk1>
        <a:srgbClr val="969696"/>
      </a:dk1>
      <a:lt1>
        <a:srgbClr val="E6FFE6"/>
      </a:lt1>
      <a:dk2>
        <a:srgbClr val="9CE292"/>
      </a:dk2>
      <a:lt2>
        <a:srgbClr val="CEF1FE"/>
      </a:lt2>
      <a:accent1>
        <a:srgbClr val="EBB047"/>
      </a:accent1>
      <a:accent2>
        <a:srgbClr val="8DC6FF"/>
      </a:accent2>
      <a:accent3>
        <a:srgbClr val="CBEEC7"/>
      </a:accent3>
      <a:accent4>
        <a:srgbClr val="C4DAC4"/>
      </a:accent4>
      <a:accent5>
        <a:srgbClr val="F3D4B1"/>
      </a:accent5>
      <a:accent6>
        <a:srgbClr val="7FB3E7"/>
      </a:accent6>
      <a:hlink>
        <a:srgbClr val="0066FF"/>
      </a:hlink>
      <a:folHlink>
        <a:srgbClr val="00660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4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15.xml><?xml version="1.0" encoding="utf-8"?>
<a:theme xmlns:a="http://schemas.openxmlformats.org/drawingml/2006/main" name="117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6.xml><?xml version="1.0" encoding="utf-8"?>
<a:theme xmlns:a="http://schemas.openxmlformats.org/drawingml/2006/main" name="118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7.xml><?xml version="1.0" encoding="utf-8"?>
<a:theme xmlns:a="http://schemas.openxmlformats.org/drawingml/2006/main" name="119_Tema de Office">
  <a:themeElements>
    <a:clrScheme name="Personalizado 7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8.xml><?xml version="1.0" encoding="utf-8"?>
<a:theme xmlns:a="http://schemas.openxmlformats.org/drawingml/2006/main" name="120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9.xml><?xml version="1.0" encoding="utf-8"?>
<a:theme xmlns:a="http://schemas.openxmlformats.org/drawingml/2006/main" name="121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20.xml><?xml version="1.0" encoding="utf-8"?>
<a:theme xmlns:a="http://schemas.openxmlformats.org/drawingml/2006/main" name="122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21.xml><?xml version="1.0" encoding="utf-8"?>
<a:theme xmlns:a="http://schemas.openxmlformats.org/drawingml/2006/main" name="1_Tema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Tema4</Template>
  <TotalTime>0</TotalTime>
  <Words>24</Words>
  <Application>Microsoft Office PowerPoint</Application>
  <PresentationFormat>Presentación en pantalla (16:9)</PresentationFormat>
  <Paragraphs>10</Paragraphs>
  <Slides>23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122</vt:i4>
      </vt:variant>
      <vt:variant>
        <vt:lpstr>Títulos de diapositiva</vt:lpstr>
      </vt:variant>
      <vt:variant>
        <vt:i4>23</vt:i4>
      </vt:variant>
    </vt:vector>
  </HeadingPairs>
  <TitlesOfParts>
    <vt:vector size="157" baseType="lpstr">
      <vt:lpstr>Arial</vt:lpstr>
      <vt:lpstr>Arial Black</vt:lpstr>
      <vt:lpstr>Book Antiqua</vt:lpstr>
      <vt:lpstr>Calibri</vt:lpstr>
      <vt:lpstr>Georgia</vt:lpstr>
      <vt:lpstr>KB3ZebraPatch</vt:lpstr>
      <vt:lpstr>Kristen ITC</vt:lpstr>
      <vt:lpstr>Lucida Sans</vt:lpstr>
      <vt:lpstr>Trebuchet MS</vt:lpstr>
      <vt:lpstr>Wingdings</vt:lpstr>
      <vt:lpstr>Wingdings 2</vt:lpstr>
      <vt:lpstr>Wingdings 3</vt:lpstr>
      <vt:lpstr>Tema4</vt:lpstr>
      <vt:lpstr>maria</vt:lpstr>
      <vt:lpstr>68_Tema de Office</vt:lpstr>
      <vt:lpstr>70_Tema de Office</vt:lpstr>
      <vt:lpstr>50_Tema de Office</vt:lpstr>
      <vt:lpstr>69_Tema de Office</vt:lpstr>
      <vt:lpstr>1_Tema de Office</vt:lpstr>
      <vt:lpstr>55_Tema de Office</vt:lpstr>
      <vt:lpstr>106_Tema de Office</vt:lpstr>
      <vt:lpstr>44_Tema de Office</vt:lpstr>
      <vt:lpstr>9_Tema de Office</vt:lpstr>
      <vt:lpstr>23_Tema de Office</vt:lpstr>
      <vt:lpstr>56_Tema de Office</vt:lpstr>
      <vt:lpstr>66_Tema de Office</vt:lpstr>
      <vt:lpstr>47_Tema de Office</vt:lpstr>
      <vt:lpstr>60_Tema de Office</vt:lpstr>
      <vt:lpstr>20_Tema de Office</vt:lpstr>
      <vt:lpstr>72_Tema de Office</vt:lpstr>
      <vt:lpstr>2_Tema de Office</vt:lpstr>
      <vt:lpstr>87_Tema de Office</vt:lpstr>
      <vt:lpstr>41_Tema de Office</vt:lpstr>
      <vt:lpstr>64_Tema de Office</vt:lpstr>
      <vt:lpstr>43_Tema de Office</vt:lpstr>
      <vt:lpstr>65_Tema de Office</vt:lpstr>
      <vt:lpstr>52_Tema de Office</vt:lpstr>
      <vt:lpstr>51_Tema de Office</vt:lpstr>
      <vt:lpstr>62_Tema de Office</vt:lpstr>
      <vt:lpstr>61_Tema de Office</vt:lpstr>
      <vt:lpstr>33_Tema de Office</vt:lpstr>
      <vt:lpstr>36_Tema de Office</vt:lpstr>
      <vt:lpstr>53_Tema de Office</vt:lpstr>
      <vt:lpstr>6_Tema de Office</vt:lpstr>
      <vt:lpstr>34_Tema de Office</vt:lpstr>
      <vt:lpstr>37_Tema de Office</vt:lpstr>
      <vt:lpstr>7_Tema de Office</vt:lpstr>
      <vt:lpstr>38_Tema de Office</vt:lpstr>
      <vt:lpstr>42_Tema de Office</vt:lpstr>
      <vt:lpstr>45_Tema de Office</vt:lpstr>
      <vt:lpstr>98_Tema de Office</vt:lpstr>
      <vt:lpstr>15_Tema de Office</vt:lpstr>
      <vt:lpstr>3_Tema de Office</vt:lpstr>
      <vt:lpstr>54_Tema de Office</vt:lpstr>
      <vt:lpstr>57_Tema de Office</vt:lpstr>
      <vt:lpstr>67_Tema de Office</vt:lpstr>
      <vt:lpstr>71_Tema de Office</vt:lpstr>
      <vt:lpstr>73_Tema de Office</vt:lpstr>
      <vt:lpstr>74_Tema de Office</vt:lpstr>
      <vt:lpstr>75_Tema de Office</vt:lpstr>
      <vt:lpstr>76_Tema de Office</vt:lpstr>
      <vt:lpstr>77_Tema de Office</vt:lpstr>
      <vt:lpstr>78_Tema de Office</vt:lpstr>
      <vt:lpstr>79_Tema de Office</vt:lpstr>
      <vt:lpstr>80_Tema de Office</vt:lpstr>
      <vt:lpstr>8_Tema de Office</vt:lpstr>
      <vt:lpstr>4_Tema de Office</vt:lpstr>
      <vt:lpstr>81_Tema de Office</vt:lpstr>
      <vt:lpstr>82_Tema de Office</vt:lpstr>
      <vt:lpstr>83_Tema de Office</vt:lpstr>
      <vt:lpstr>84_Tema de Office</vt:lpstr>
      <vt:lpstr>85_Tema de Office</vt:lpstr>
      <vt:lpstr>58_Tema de Office</vt:lpstr>
      <vt:lpstr>86_Tema de Office</vt:lpstr>
      <vt:lpstr>88_Tema de Office</vt:lpstr>
      <vt:lpstr>89_Tema de Office</vt:lpstr>
      <vt:lpstr>90_Tema de Office</vt:lpstr>
      <vt:lpstr>59_Tema de Office</vt:lpstr>
      <vt:lpstr>46_Tema de Office</vt:lpstr>
      <vt:lpstr>16_Tema de Office</vt:lpstr>
      <vt:lpstr>92_Tema de Office</vt:lpstr>
      <vt:lpstr>93_Tema de Office</vt:lpstr>
      <vt:lpstr>5_Tema de Office</vt:lpstr>
      <vt:lpstr>94_Tema de Office</vt:lpstr>
      <vt:lpstr>95_Tema de Office</vt:lpstr>
      <vt:lpstr>96_Tema de Office</vt:lpstr>
      <vt:lpstr>97_Tema de Office</vt:lpstr>
      <vt:lpstr>101_Tema de Office</vt:lpstr>
      <vt:lpstr>Animated_open_book_effect</vt:lpstr>
      <vt:lpstr>99_Tema de Office</vt:lpstr>
      <vt:lpstr>48_Tema de Office</vt:lpstr>
      <vt:lpstr>100_Tema de Office</vt:lpstr>
      <vt:lpstr>10_Tema de Office</vt:lpstr>
      <vt:lpstr>102_Tema de Office</vt:lpstr>
      <vt:lpstr>1_Blue and green balls design template</vt:lpstr>
      <vt:lpstr>2_Blue and green balls design template</vt:lpstr>
      <vt:lpstr>4_Blue and green balls design template</vt:lpstr>
      <vt:lpstr>3_Blue and green balls design template</vt:lpstr>
      <vt:lpstr>49_Tema de Office</vt:lpstr>
      <vt:lpstr>103_Tema de Office</vt:lpstr>
      <vt:lpstr>104_Tema de Office</vt:lpstr>
      <vt:lpstr>105_Tema de Office</vt:lpstr>
      <vt:lpstr>11_Tema de Office</vt:lpstr>
      <vt:lpstr>107_Tema de Office</vt:lpstr>
      <vt:lpstr>108_Tema de Office</vt:lpstr>
      <vt:lpstr>109_Tema de Office</vt:lpstr>
      <vt:lpstr>110_Tema de Office</vt:lpstr>
      <vt:lpstr>5_Blue and green balls design template</vt:lpstr>
      <vt:lpstr>111_Tema de Office</vt:lpstr>
      <vt:lpstr>112_Tema de Office</vt:lpstr>
      <vt:lpstr>17_Tema de Office</vt:lpstr>
      <vt:lpstr>113_Tema de Office</vt:lpstr>
      <vt:lpstr>114_Tema de Office</vt:lpstr>
      <vt:lpstr>115_Tema de Office</vt:lpstr>
      <vt:lpstr>116_Tema de Office</vt:lpstr>
      <vt:lpstr>6_Blue and green balls design template</vt:lpstr>
      <vt:lpstr>7_Blue and green balls design template</vt:lpstr>
      <vt:lpstr>8_Blue and green balls design template</vt:lpstr>
      <vt:lpstr>9_Blue and green balls design template</vt:lpstr>
      <vt:lpstr>12_Tema de Office</vt:lpstr>
      <vt:lpstr>10_Blue and green balls design template</vt:lpstr>
      <vt:lpstr>11_Blue and green balls design template</vt:lpstr>
      <vt:lpstr>13_Tema de Office</vt:lpstr>
      <vt:lpstr>91_Tema de Office</vt:lpstr>
      <vt:lpstr>12_Blue and green balls design template</vt:lpstr>
      <vt:lpstr>Vértice</vt:lpstr>
      <vt:lpstr>117_Tema de Office</vt:lpstr>
      <vt:lpstr>118_Tema de Office</vt:lpstr>
      <vt:lpstr>119_Tema de Office</vt:lpstr>
      <vt:lpstr>120_Tema de Office</vt:lpstr>
      <vt:lpstr>121_Tema de Office</vt:lpstr>
      <vt:lpstr>122_Tema de Office</vt:lpstr>
      <vt:lpstr>1_Tema4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2016-09-30T11:52:53Z</dcterms:created>
  <dcterms:modified xsi:type="dcterms:W3CDTF">2017-09-10T19:00:52Z</dcterms:modified>
</cp:coreProperties>
</file>