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392" r:id="rId3"/>
    <p:sldId id="393" r:id="rId4"/>
    <p:sldId id="394" r:id="rId5"/>
    <p:sldId id="395" r:id="rId6"/>
    <p:sldId id="396" r:id="rId7"/>
    <p:sldId id="418" r:id="rId8"/>
    <p:sldId id="419" r:id="rId9"/>
    <p:sldId id="420" r:id="rId10"/>
    <p:sldId id="421" r:id="rId11"/>
    <p:sldId id="438" r:id="rId12"/>
    <p:sldId id="422" r:id="rId13"/>
    <p:sldId id="423" r:id="rId14"/>
    <p:sldId id="424" r:id="rId15"/>
    <p:sldId id="425" r:id="rId16"/>
    <p:sldId id="397" r:id="rId17"/>
    <p:sldId id="400" r:id="rId18"/>
    <p:sldId id="401" r:id="rId19"/>
    <p:sldId id="399" r:id="rId20"/>
    <p:sldId id="402" r:id="rId21"/>
    <p:sldId id="404" r:id="rId22"/>
    <p:sldId id="405" r:id="rId23"/>
    <p:sldId id="406" r:id="rId24"/>
    <p:sldId id="407" r:id="rId25"/>
    <p:sldId id="408" r:id="rId26"/>
    <p:sldId id="403" r:id="rId27"/>
    <p:sldId id="409" r:id="rId28"/>
    <p:sldId id="412" r:id="rId29"/>
    <p:sldId id="410" r:id="rId30"/>
    <p:sldId id="411" r:id="rId31"/>
    <p:sldId id="426" r:id="rId32"/>
    <p:sldId id="427" r:id="rId33"/>
    <p:sldId id="413" r:id="rId34"/>
    <p:sldId id="414" r:id="rId35"/>
    <p:sldId id="415" r:id="rId36"/>
    <p:sldId id="416" r:id="rId37"/>
    <p:sldId id="439" r:id="rId38"/>
    <p:sldId id="428" r:id="rId39"/>
    <p:sldId id="429" r:id="rId40"/>
    <p:sldId id="430" r:id="rId41"/>
    <p:sldId id="431" r:id="rId42"/>
    <p:sldId id="432" r:id="rId43"/>
    <p:sldId id="433" r:id="rId44"/>
    <p:sldId id="434" r:id="rId45"/>
    <p:sldId id="435" r:id="rId46"/>
    <p:sldId id="436" r:id="rId47"/>
    <p:sldId id="437" r:id="rId48"/>
    <p:sldId id="440" r:id="rId49"/>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1fxGTA8aJOHn/XhIguifVg==" hashData="0nXe1pdfioLMkn6tFsfVRDmEZv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a:srgbClr val="FFFF66"/>
    <a:srgbClr val="0000F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60" d="100"/>
          <a:sy n="60" d="100"/>
        </p:scale>
        <p:origin x="-1266" y="-3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66" d="100"/>
          <a:sy n="66" d="100"/>
        </p:scale>
        <p:origin x="-19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13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s-ES_tradnl"/>
          </a:p>
        </p:txBody>
      </p:sp>
      <p:sp>
        <p:nvSpPr>
          <p:cNvPr id="14131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s-ES_tradnl"/>
          </a:p>
        </p:txBody>
      </p:sp>
      <p:sp>
        <p:nvSpPr>
          <p:cNvPr id="141316"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131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4131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s-ES_tradnl"/>
          </a:p>
        </p:txBody>
      </p:sp>
      <p:sp>
        <p:nvSpPr>
          <p:cNvPr id="14131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6E614B7-3716-4DFE-9404-C25F989FF153}" type="slidenum">
              <a:rPr lang="es-ES_tradnl"/>
              <a:pPr/>
              <a:t>‹Nº›</a:t>
            </a:fld>
            <a:endParaRPr lang="es-ES_tradnl"/>
          </a:p>
        </p:txBody>
      </p:sp>
    </p:spTree>
    <p:extLst>
      <p:ext uri="{BB962C8B-B14F-4D97-AF65-F5344CB8AC3E}">
        <p14:creationId xmlns:p14="http://schemas.microsoft.com/office/powerpoint/2010/main" val="377467013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50A02B-0EB8-411A-B6F9-5F29208F5A36}" type="slidenum">
              <a:rPr lang="es-ES_tradnl"/>
              <a:pPr/>
              <a:t>1</a:t>
            </a:fld>
            <a:endParaRPr lang="es-ES_tradnl"/>
          </a:p>
        </p:txBody>
      </p:sp>
      <p:sp>
        <p:nvSpPr>
          <p:cNvPr id="166914" name="Rectangle 2"/>
          <p:cNvSpPr>
            <a:spLocks noChangeArrowheads="1" noTextEdit="1"/>
          </p:cNvSpPr>
          <p:nvPr>
            <p:ph type="sldImg"/>
          </p:nvPr>
        </p:nvSpPr>
        <p:spPr>
          <a:ln/>
        </p:spPr>
      </p:sp>
      <p:sp>
        <p:nvSpPr>
          <p:cNvPr id="166915"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4704D1-016D-4975-9094-462F5DFDF712}" type="slidenum">
              <a:rPr lang="es-ES_tradnl"/>
              <a:pPr/>
              <a:t>2</a:t>
            </a:fld>
            <a:endParaRPr lang="es-ES_tradnl"/>
          </a:p>
        </p:txBody>
      </p:sp>
      <p:sp>
        <p:nvSpPr>
          <p:cNvPr id="168962" name="Rectangle 2"/>
          <p:cNvSpPr>
            <a:spLocks noChangeArrowheads="1" noTextEdit="1"/>
          </p:cNvSpPr>
          <p:nvPr>
            <p:ph type="sldImg"/>
          </p:nvPr>
        </p:nvSpPr>
        <p:spPr>
          <a:ln/>
        </p:spPr>
      </p:sp>
      <p:sp>
        <p:nvSpPr>
          <p:cNvPr id="168963"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D597CD-6C9A-4E2A-B6AA-6A438B09CF38}" type="slidenum">
              <a:rPr lang="es-ES_tradnl"/>
              <a:pPr/>
              <a:t>3</a:t>
            </a:fld>
            <a:endParaRPr lang="es-ES_tradnl"/>
          </a:p>
        </p:txBody>
      </p:sp>
      <p:sp>
        <p:nvSpPr>
          <p:cNvPr id="171010" name="Rectangle 2"/>
          <p:cNvSpPr>
            <a:spLocks noChangeArrowheads="1" noTextEdit="1"/>
          </p:cNvSpPr>
          <p:nvPr>
            <p:ph type="sldImg"/>
          </p:nvPr>
        </p:nvSpPr>
        <p:spPr>
          <a:ln/>
        </p:spPr>
      </p:sp>
      <p:sp>
        <p:nvSpPr>
          <p:cNvPr id="17101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01274D-C793-40BD-90E5-A19C4C15F713}" type="slidenum">
              <a:rPr lang="es-ES_tradnl"/>
              <a:pPr/>
              <a:t>4</a:t>
            </a:fld>
            <a:endParaRPr lang="es-ES_tradnl"/>
          </a:p>
        </p:txBody>
      </p:sp>
      <p:sp>
        <p:nvSpPr>
          <p:cNvPr id="173058" name="Rectangle 2"/>
          <p:cNvSpPr>
            <a:spLocks noChangeArrowheads="1" noTextEdit="1"/>
          </p:cNvSpPr>
          <p:nvPr>
            <p:ph type="sldImg"/>
          </p:nvPr>
        </p:nvSpPr>
        <p:spPr>
          <a:ln/>
        </p:spPr>
      </p:sp>
      <p:sp>
        <p:nvSpPr>
          <p:cNvPr id="173059"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7823ED-AD77-4506-AA2E-365A08402395}" type="slidenum">
              <a:rPr lang="es-ES_tradnl"/>
              <a:pPr/>
              <a:t>5</a:t>
            </a:fld>
            <a:endParaRPr lang="es-ES_tradnl"/>
          </a:p>
        </p:txBody>
      </p:sp>
      <p:sp>
        <p:nvSpPr>
          <p:cNvPr id="175106" name="Rectangle 2"/>
          <p:cNvSpPr>
            <a:spLocks noChangeArrowheads="1" noTextEdit="1"/>
          </p:cNvSpPr>
          <p:nvPr>
            <p:ph type="sldImg"/>
          </p:nvPr>
        </p:nvSpPr>
        <p:spPr>
          <a:ln/>
        </p:spPr>
      </p:sp>
      <p:sp>
        <p:nvSpPr>
          <p:cNvPr id="175107"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E0DC7B-BF03-45BD-AF2C-B08B9C7A9C19}" type="slidenum">
              <a:rPr lang="es-ES_tradnl"/>
              <a:pPr/>
              <a:t>6</a:t>
            </a:fld>
            <a:endParaRPr lang="es-ES_tradnl"/>
          </a:p>
        </p:txBody>
      </p:sp>
      <p:sp>
        <p:nvSpPr>
          <p:cNvPr id="240642" name="Rectangle 2"/>
          <p:cNvSpPr>
            <a:spLocks noChangeArrowheads="1" noTextEdit="1"/>
          </p:cNvSpPr>
          <p:nvPr>
            <p:ph type="sldImg"/>
          </p:nvPr>
        </p:nvSpPr>
        <p:spPr>
          <a:ln/>
        </p:spPr>
      </p:sp>
      <p:sp>
        <p:nvSpPr>
          <p:cNvPr id="240643"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F3B33F-2E69-46DA-96D3-BDE4F74AB603}" type="slidenum">
              <a:rPr lang="es-ES_tradnl"/>
              <a:pPr/>
              <a:t>7</a:t>
            </a:fld>
            <a:endParaRPr lang="es-ES_tradnl"/>
          </a:p>
        </p:txBody>
      </p:sp>
      <p:sp>
        <p:nvSpPr>
          <p:cNvPr id="241666" name="Rectangle 2"/>
          <p:cNvSpPr>
            <a:spLocks noChangeArrowheads="1" noTextEdit="1"/>
          </p:cNvSpPr>
          <p:nvPr>
            <p:ph type="sldImg"/>
          </p:nvPr>
        </p:nvSpPr>
        <p:spPr>
          <a:ln/>
        </p:spPr>
      </p:sp>
      <p:sp>
        <p:nvSpPr>
          <p:cNvPr id="241667"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765B87-34DA-49FC-9629-AA781112460E}" type="slidenum">
              <a:rPr lang="es-ES_tradnl"/>
              <a:pPr/>
              <a:t>8</a:t>
            </a:fld>
            <a:endParaRPr lang="es-ES_tradnl"/>
          </a:p>
        </p:txBody>
      </p:sp>
      <p:sp>
        <p:nvSpPr>
          <p:cNvPr id="242690" name="Rectangle 2"/>
          <p:cNvSpPr>
            <a:spLocks noChangeArrowheads="1" noTextEdit="1"/>
          </p:cNvSpPr>
          <p:nvPr>
            <p:ph type="sldImg"/>
          </p:nvPr>
        </p:nvSpPr>
        <p:spPr>
          <a:ln/>
        </p:spPr>
      </p:sp>
      <p:sp>
        <p:nvSpPr>
          <p:cNvPr id="242691"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19E257-D7C5-4F45-AF84-FD2ACC9CFA59}" type="slidenum">
              <a:rPr lang="es-ES_tradnl"/>
              <a:pPr/>
              <a:t>9</a:t>
            </a:fld>
            <a:endParaRPr lang="es-ES_tradnl"/>
          </a:p>
        </p:txBody>
      </p:sp>
      <p:sp>
        <p:nvSpPr>
          <p:cNvPr id="243714" name="Rectangle 2"/>
          <p:cNvSpPr>
            <a:spLocks noChangeArrowheads="1" noTextEdit="1"/>
          </p:cNvSpPr>
          <p:nvPr>
            <p:ph type="sldImg"/>
          </p:nvPr>
        </p:nvSpPr>
        <p:spPr>
          <a:ln/>
        </p:spPr>
      </p:sp>
      <p:sp>
        <p:nvSpPr>
          <p:cNvPr id="243715"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2BAE05-C73A-4A0C-8CD5-CFACCFF64BED}" type="slidenum">
              <a:rPr lang="es-ES_tradnl"/>
              <a:pPr/>
              <a:t>10</a:t>
            </a:fld>
            <a:endParaRPr lang="es-ES_tradnl"/>
          </a:p>
        </p:txBody>
      </p:sp>
      <p:sp>
        <p:nvSpPr>
          <p:cNvPr id="266242" name="Rectangle 2"/>
          <p:cNvSpPr>
            <a:spLocks noChangeArrowheads="1" noTextEdit="1"/>
          </p:cNvSpPr>
          <p:nvPr>
            <p:ph type="sldImg"/>
          </p:nvPr>
        </p:nvSpPr>
        <p:spPr>
          <a:ln/>
        </p:spPr>
      </p:sp>
      <p:sp>
        <p:nvSpPr>
          <p:cNvPr id="266243"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987C53-DAC2-4C0A-B8DB-DDDE70E9D702}" type="slidenum">
              <a:rPr lang="es-ES_tradnl"/>
              <a:pPr/>
              <a:t>11</a:t>
            </a:fld>
            <a:endParaRPr lang="es-ES_tradnl"/>
          </a:p>
        </p:txBody>
      </p:sp>
      <p:sp>
        <p:nvSpPr>
          <p:cNvPr id="244738" name="Rectangle 2"/>
          <p:cNvSpPr>
            <a:spLocks noChangeArrowheads="1" noTextEdit="1"/>
          </p:cNvSpPr>
          <p:nvPr>
            <p:ph type="sldImg"/>
          </p:nvPr>
        </p:nvSpPr>
        <p:spPr>
          <a:ln/>
        </p:spPr>
      </p:sp>
      <p:sp>
        <p:nvSpPr>
          <p:cNvPr id="244739"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782A93-589F-49CF-99F8-246BFE173C85}" type="slidenum">
              <a:rPr lang="es-ES_tradnl"/>
              <a:pPr/>
              <a:t>12</a:t>
            </a:fld>
            <a:endParaRPr lang="es-ES_tradnl"/>
          </a:p>
        </p:txBody>
      </p:sp>
      <p:sp>
        <p:nvSpPr>
          <p:cNvPr id="245762" name="Rectangle 2"/>
          <p:cNvSpPr>
            <a:spLocks noChangeArrowheads="1" noTextEdit="1"/>
          </p:cNvSpPr>
          <p:nvPr>
            <p:ph type="sldImg"/>
          </p:nvPr>
        </p:nvSpPr>
        <p:spPr>
          <a:ln/>
        </p:spPr>
      </p:sp>
      <p:sp>
        <p:nvSpPr>
          <p:cNvPr id="245763"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F95C5D-1B6E-4E57-B987-49D36824D28E}" type="slidenum">
              <a:rPr lang="es-ES_tradnl"/>
              <a:pPr/>
              <a:t>13</a:t>
            </a:fld>
            <a:endParaRPr lang="es-ES_tradnl"/>
          </a:p>
        </p:txBody>
      </p:sp>
      <p:sp>
        <p:nvSpPr>
          <p:cNvPr id="246786" name="Rectangle 2"/>
          <p:cNvSpPr>
            <a:spLocks noChangeArrowheads="1" noTextEdit="1"/>
          </p:cNvSpPr>
          <p:nvPr>
            <p:ph type="sldImg"/>
          </p:nvPr>
        </p:nvSpPr>
        <p:spPr>
          <a:ln/>
        </p:spPr>
      </p:sp>
      <p:sp>
        <p:nvSpPr>
          <p:cNvPr id="246787"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511F72-BECC-4C07-AE9F-6798A6A6259A}" type="slidenum">
              <a:rPr lang="es-ES_tradnl"/>
              <a:pPr/>
              <a:t>14</a:t>
            </a:fld>
            <a:endParaRPr lang="es-ES_tradnl"/>
          </a:p>
        </p:txBody>
      </p:sp>
      <p:sp>
        <p:nvSpPr>
          <p:cNvPr id="247810" name="Rectangle 2"/>
          <p:cNvSpPr>
            <a:spLocks noChangeArrowheads="1" noTextEdit="1"/>
          </p:cNvSpPr>
          <p:nvPr>
            <p:ph type="sldImg"/>
          </p:nvPr>
        </p:nvSpPr>
        <p:spPr>
          <a:ln/>
        </p:spPr>
      </p:sp>
      <p:sp>
        <p:nvSpPr>
          <p:cNvPr id="247811"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E4B420-439D-41DC-AF63-FD1A3B83DD44}" type="slidenum">
              <a:rPr lang="es-ES_tradnl"/>
              <a:pPr/>
              <a:t>15</a:t>
            </a:fld>
            <a:endParaRPr lang="es-ES_tradnl"/>
          </a:p>
        </p:txBody>
      </p:sp>
      <p:sp>
        <p:nvSpPr>
          <p:cNvPr id="177154" name="Rectangle 2"/>
          <p:cNvSpPr>
            <a:spLocks noChangeArrowheads="1" noTextEdit="1"/>
          </p:cNvSpPr>
          <p:nvPr>
            <p:ph type="sldImg"/>
          </p:nvPr>
        </p:nvSpPr>
        <p:spPr>
          <a:ln/>
        </p:spPr>
      </p:sp>
      <p:sp>
        <p:nvSpPr>
          <p:cNvPr id="177155"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CD13AE-04CC-4AC5-B83D-7C3D60370663}" type="slidenum">
              <a:rPr lang="es-ES_tradnl"/>
              <a:pPr/>
              <a:t>16</a:t>
            </a:fld>
            <a:endParaRPr lang="es-ES_tradnl"/>
          </a:p>
        </p:txBody>
      </p:sp>
      <p:sp>
        <p:nvSpPr>
          <p:cNvPr id="183298" name="Rectangle 2"/>
          <p:cNvSpPr>
            <a:spLocks noChangeArrowheads="1" noTextEdit="1"/>
          </p:cNvSpPr>
          <p:nvPr>
            <p:ph type="sldImg"/>
          </p:nvPr>
        </p:nvSpPr>
        <p:spPr>
          <a:ln/>
        </p:spPr>
      </p:sp>
      <p:sp>
        <p:nvSpPr>
          <p:cNvPr id="183299"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45E7DB-8B70-46C3-9C66-09679E28127A}" type="slidenum">
              <a:rPr lang="es-ES_tradnl"/>
              <a:pPr/>
              <a:t>17</a:t>
            </a:fld>
            <a:endParaRPr lang="es-ES_tradnl"/>
          </a:p>
        </p:txBody>
      </p:sp>
      <p:sp>
        <p:nvSpPr>
          <p:cNvPr id="185346" name="Rectangle 2"/>
          <p:cNvSpPr>
            <a:spLocks noChangeArrowheads="1" noTextEdit="1"/>
          </p:cNvSpPr>
          <p:nvPr>
            <p:ph type="sldImg"/>
          </p:nvPr>
        </p:nvSpPr>
        <p:spPr>
          <a:ln/>
        </p:spPr>
      </p:sp>
      <p:sp>
        <p:nvSpPr>
          <p:cNvPr id="185347"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903C24-FBEA-4B3C-9207-9936D3266CBE}" type="slidenum">
              <a:rPr lang="es-ES_tradnl"/>
              <a:pPr/>
              <a:t>18</a:t>
            </a:fld>
            <a:endParaRPr lang="es-ES_tradnl"/>
          </a:p>
        </p:txBody>
      </p:sp>
      <p:sp>
        <p:nvSpPr>
          <p:cNvPr id="181250" name="Rectangle 2"/>
          <p:cNvSpPr>
            <a:spLocks noChangeArrowheads="1" noTextEdit="1"/>
          </p:cNvSpPr>
          <p:nvPr>
            <p:ph type="sldImg"/>
          </p:nvPr>
        </p:nvSpPr>
        <p:spPr>
          <a:ln/>
        </p:spPr>
      </p:sp>
      <p:sp>
        <p:nvSpPr>
          <p:cNvPr id="18125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AC9D68-C16A-447F-A1CE-C8AD38E478C6}" type="slidenum">
              <a:rPr lang="es-ES_tradnl"/>
              <a:pPr/>
              <a:t>19</a:t>
            </a:fld>
            <a:endParaRPr lang="es-ES_tradnl"/>
          </a:p>
        </p:txBody>
      </p:sp>
      <p:sp>
        <p:nvSpPr>
          <p:cNvPr id="187394" name="Rectangle 2"/>
          <p:cNvSpPr>
            <a:spLocks noChangeArrowheads="1" noTextEdit="1"/>
          </p:cNvSpPr>
          <p:nvPr>
            <p:ph type="sldImg"/>
          </p:nvPr>
        </p:nvSpPr>
        <p:spPr>
          <a:ln/>
        </p:spPr>
      </p:sp>
      <p:sp>
        <p:nvSpPr>
          <p:cNvPr id="187395"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2FE62A-2B90-4FB2-9A6A-FB26DD23AC24}" type="slidenum">
              <a:rPr lang="es-ES_tradnl"/>
              <a:pPr/>
              <a:t>20</a:t>
            </a:fld>
            <a:endParaRPr lang="es-ES_tradnl"/>
          </a:p>
        </p:txBody>
      </p:sp>
      <p:sp>
        <p:nvSpPr>
          <p:cNvPr id="191490" name="Rectangle 2"/>
          <p:cNvSpPr>
            <a:spLocks noChangeArrowheads="1" noTextEdit="1"/>
          </p:cNvSpPr>
          <p:nvPr>
            <p:ph type="sldImg"/>
          </p:nvPr>
        </p:nvSpPr>
        <p:spPr>
          <a:ln/>
        </p:spPr>
      </p:sp>
      <p:sp>
        <p:nvSpPr>
          <p:cNvPr id="19149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BD9C2D-B898-4447-818C-7EF9A7B329A9}" type="slidenum">
              <a:rPr lang="es-ES_tradnl"/>
              <a:pPr/>
              <a:t>21</a:t>
            </a:fld>
            <a:endParaRPr lang="es-ES_tradnl"/>
          </a:p>
        </p:txBody>
      </p:sp>
      <p:sp>
        <p:nvSpPr>
          <p:cNvPr id="193538" name="Rectangle 2"/>
          <p:cNvSpPr>
            <a:spLocks noChangeArrowheads="1" noTextEdit="1"/>
          </p:cNvSpPr>
          <p:nvPr>
            <p:ph type="sldImg"/>
          </p:nvPr>
        </p:nvSpPr>
        <p:spPr>
          <a:ln/>
        </p:spPr>
      </p:sp>
      <p:sp>
        <p:nvSpPr>
          <p:cNvPr id="193539"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905416-F542-493D-A22B-1C3AA631481F}" type="slidenum">
              <a:rPr lang="es-ES_tradnl"/>
              <a:pPr/>
              <a:t>22</a:t>
            </a:fld>
            <a:endParaRPr lang="es-ES_tradnl"/>
          </a:p>
        </p:txBody>
      </p:sp>
      <p:sp>
        <p:nvSpPr>
          <p:cNvPr id="195586" name="Rectangle 2"/>
          <p:cNvSpPr>
            <a:spLocks noChangeArrowheads="1" noTextEdit="1"/>
          </p:cNvSpPr>
          <p:nvPr>
            <p:ph type="sldImg"/>
          </p:nvPr>
        </p:nvSpPr>
        <p:spPr>
          <a:ln/>
        </p:spPr>
      </p:sp>
      <p:sp>
        <p:nvSpPr>
          <p:cNvPr id="195587"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E49D2B-AAB2-4DF6-9677-FAE911744E68}" type="slidenum">
              <a:rPr lang="es-ES_tradnl"/>
              <a:pPr/>
              <a:t>23</a:t>
            </a:fld>
            <a:endParaRPr lang="es-ES_tradnl"/>
          </a:p>
        </p:txBody>
      </p:sp>
      <p:sp>
        <p:nvSpPr>
          <p:cNvPr id="197634" name="Rectangle 2"/>
          <p:cNvSpPr>
            <a:spLocks noChangeArrowheads="1" noTextEdit="1"/>
          </p:cNvSpPr>
          <p:nvPr>
            <p:ph type="sldImg"/>
          </p:nvPr>
        </p:nvSpPr>
        <p:spPr>
          <a:ln/>
        </p:spPr>
      </p:sp>
      <p:sp>
        <p:nvSpPr>
          <p:cNvPr id="197635"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2181AD-B989-47B5-BA04-594AF18EDDCC}" type="slidenum">
              <a:rPr lang="es-ES_tradnl"/>
              <a:pPr/>
              <a:t>24</a:t>
            </a:fld>
            <a:endParaRPr lang="es-ES_tradnl"/>
          </a:p>
        </p:txBody>
      </p:sp>
      <p:sp>
        <p:nvSpPr>
          <p:cNvPr id="199682" name="Rectangle 2"/>
          <p:cNvSpPr>
            <a:spLocks noChangeArrowheads="1" noTextEdit="1"/>
          </p:cNvSpPr>
          <p:nvPr>
            <p:ph type="sldImg"/>
          </p:nvPr>
        </p:nvSpPr>
        <p:spPr>
          <a:ln/>
        </p:spPr>
      </p:sp>
      <p:sp>
        <p:nvSpPr>
          <p:cNvPr id="199683"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1C97F9-B54E-4F4A-8B96-5213BC6E2E86}" type="slidenum">
              <a:rPr lang="es-ES_tradnl"/>
              <a:pPr/>
              <a:t>25</a:t>
            </a:fld>
            <a:endParaRPr lang="es-ES_tradnl"/>
          </a:p>
        </p:txBody>
      </p:sp>
      <p:sp>
        <p:nvSpPr>
          <p:cNvPr id="189442" name="Rectangle 2"/>
          <p:cNvSpPr>
            <a:spLocks noChangeArrowheads="1" noTextEdit="1"/>
          </p:cNvSpPr>
          <p:nvPr>
            <p:ph type="sldImg"/>
          </p:nvPr>
        </p:nvSpPr>
        <p:spPr>
          <a:ln/>
        </p:spPr>
      </p:sp>
      <p:sp>
        <p:nvSpPr>
          <p:cNvPr id="189443"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C77F06-BB33-4027-BB93-A039B96F8FB8}" type="slidenum">
              <a:rPr lang="es-ES_tradnl"/>
              <a:pPr/>
              <a:t>26</a:t>
            </a:fld>
            <a:endParaRPr lang="es-ES_tradnl"/>
          </a:p>
        </p:txBody>
      </p:sp>
      <p:sp>
        <p:nvSpPr>
          <p:cNvPr id="201730" name="Rectangle 2"/>
          <p:cNvSpPr>
            <a:spLocks noChangeArrowheads="1" noTextEdit="1"/>
          </p:cNvSpPr>
          <p:nvPr>
            <p:ph type="sldImg"/>
          </p:nvPr>
        </p:nvSpPr>
        <p:spPr>
          <a:ln/>
        </p:spPr>
      </p:sp>
      <p:sp>
        <p:nvSpPr>
          <p:cNvPr id="20173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61F7C9-2642-442E-8423-B2BA937327BD}" type="slidenum">
              <a:rPr lang="es-ES_tradnl"/>
              <a:pPr/>
              <a:t>27</a:t>
            </a:fld>
            <a:endParaRPr lang="es-ES_tradnl"/>
          </a:p>
        </p:txBody>
      </p:sp>
      <p:sp>
        <p:nvSpPr>
          <p:cNvPr id="207874" name="Rectangle 2"/>
          <p:cNvSpPr>
            <a:spLocks noChangeArrowheads="1" noTextEdit="1"/>
          </p:cNvSpPr>
          <p:nvPr>
            <p:ph type="sldImg"/>
          </p:nvPr>
        </p:nvSpPr>
        <p:spPr>
          <a:ln/>
        </p:spPr>
      </p:sp>
      <p:sp>
        <p:nvSpPr>
          <p:cNvPr id="207875"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406F03-74F5-45B9-A79A-7164A63CD215}" type="slidenum">
              <a:rPr lang="es-ES_tradnl"/>
              <a:pPr/>
              <a:t>28</a:t>
            </a:fld>
            <a:endParaRPr lang="es-ES_tradnl"/>
          </a:p>
        </p:txBody>
      </p:sp>
      <p:sp>
        <p:nvSpPr>
          <p:cNvPr id="203778" name="Rectangle 2"/>
          <p:cNvSpPr>
            <a:spLocks noChangeArrowheads="1" noTextEdit="1"/>
          </p:cNvSpPr>
          <p:nvPr>
            <p:ph type="sldImg"/>
          </p:nvPr>
        </p:nvSpPr>
        <p:spPr>
          <a:ln/>
        </p:spPr>
      </p:sp>
      <p:sp>
        <p:nvSpPr>
          <p:cNvPr id="203779"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32F45E-0883-410B-B3BF-536D03C7C6BC}" type="slidenum">
              <a:rPr lang="es-ES_tradnl"/>
              <a:pPr/>
              <a:t>29</a:t>
            </a:fld>
            <a:endParaRPr lang="es-ES_tradnl"/>
          </a:p>
        </p:txBody>
      </p:sp>
      <p:sp>
        <p:nvSpPr>
          <p:cNvPr id="205826" name="Rectangle 2"/>
          <p:cNvSpPr>
            <a:spLocks noChangeArrowheads="1" noTextEdit="1"/>
          </p:cNvSpPr>
          <p:nvPr>
            <p:ph type="sldImg"/>
          </p:nvPr>
        </p:nvSpPr>
        <p:spPr>
          <a:ln/>
        </p:spPr>
      </p:sp>
      <p:sp>
        <p:nvSpPr>
          <p:cNvPr id="205827"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B49E1E-2727-4E87-A029-97749838B073}" type="slidenum">
              <a:rPr lang="es-ES_tradnl"/>
              <a:pPr/>
              <a:t>30</a:t>
            </a:fld>
            <a:endParaRPr lang="es-ES_tradnl"/>
          </a:p>
        </p:txBody>
      </p:sp>
      <p:sp>
        <p:nvSpPr>
          <p:cNvPr id="248834" name="Rectangle 2"/>
          <p:cNvSpPr>
            <a:spLocks noChangeArrowheads="1" noTextEdit="1"/>
          </p:cNvSpPr>
          <p:nvPr>
            <p:ph type="sldImg"/>
          </p:nvPr>
        </p:nvSpPr>
        <p:spPr>
          <a:ln/>
        </p:spPr>
      </p:sp>
      <p:sp>
        <p:nvSpPr>
          <p:cNvPr id="248835"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1F9A09-EA95-4CEF-B75F-45EF2583D1B4}" type="slidenum">
              <a:rPr lang="es-ES_tradnl"/>
              <a:pPr/>
              <a:t>31</a:t>
            </a:fld>
            <a:endParaRPr lang="es-ES_tradnl"/>
          </a:p>
        </p:txBody>
      </p:sp>
      <p:sp>
        <p:nvSpPr>
          <p:cNvPr id="249858" name="Rectangle 2"/>
          <p:cNvSpPr>
            <a:spLocks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BE1E6F-D9C2-452D-ACE8-9A616E88DD14}" type="slidenum">
              <a:rPr lang="es-ES_tradnl"/>
              <a:pPr/>
              <a:t>32</a:t>
            </a:fld>
            <a:endParaRPr lang="es-ES_tradnl"/>
          </a:p>
        </p:txBody>
      </p:sp>
      <p:sp>
        <p:nvSpPr>
          <p:cNvPr id="209922" name="Rectangle 2"/>
          <p:cNvSpPr>
            <a:spLocks noChangeArrowheads="1" noTextEdit="1"/>
          </p:cNvSpPr>
          <p:nvPr>
            <p:ph type="sldImg"/>
          </p:nvPr>
        </p:nvSpPr>
        <p:spPr>
          <a:ln/>
        </p:spPr>
      </p:sp>
      <p:sp>
        <p:nvSpPr>
          <p:cNvPr id="209923"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738222-7578-4D67-8064-3C563F690BF4}" type="slidenum">
              <a:rPr lang="es-ES_tradnl"/>
              <a:pPr/>
              <a:t>33</a:t>
            </a:fld>
            <a:endParaRPr lang="es-ES_tradnl"/>
          </a:p>
        </p:txBody>
      </p:sp>
      <p:sp>
        <p:nvSpPr>
          <p:cNvPr id="211970" name="Rectangle 2"/>
          <p:cNvSpPr>
            <a:spLocks noChangeArrowheads="1" noTextEdit="1"/>
          </p:cNvSpPr>
          <p:nvPr>
            <p:ph type="sldImg"/>
          </p:nvPr>
        </p:nvSpPr>
        <p:spPr>
          <a:ln/>
        </p:spPr>
      </p:sp>
      <p:sp>
        <p:nvSpPr>
          <p:cNvPr id="21197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D14AB1-FFF0-4E4F-8D8D-A0CB39CCCAC5}" type="slidenum">
              <a:rPr lang="es-ES_tradnl"/>
              <a:pPr/>
              <a:t>34</a:t>
            </a:fld>
            <a:endParaRPr lang="es-ES_tradnl"/>
          </a:p>
        </p:txBody>
      </p:sp>
      <p:sp>
        <p:nvSpPr>
          <p:cNvPr id="214018" name="Rectangle 2"/>
          <p:cNvSpPr>
            <a:spLocks noChangeArrowheads="1" noTextEdit="1"/>
          </p:cNvSpPr>
          <p:nvPr>
            <p:ph type="sldImg"/>
          </p:nvPr>
        </p:nvSpPr>
        <p:spPr>
          <a:ln/>
        </p:spPr>
      </p:sp>
      <p:sp>
        <p:nvSpPr>
          <p:cNvPr id="214019"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94AE6C-6B0A-4EEF-AFBA-DDB9DE8704CA}" type="slidenum">
              <a:rPr lang="es-ES_tradnl"/>
              <a:pPr/>
              <a:t>35</a:t>
            </a:fld>
            <a:endParaRPr lang="es-ES_tradnl"/>
          </a:p>
        </p:txBody>
      </p:sp>
      <p:sp>
        <p:nvSpPr>
          <p:cNvPr id="216066" name="Rectangle 2"/>
          <p:cNvSpPr>
            <a:spLocks noChangeArrowheads="1" noTextEdit="1"/>
          </p:cNvSpPr>
          <p:nvPr>
            <p:ph type="sldImg"/>
          </p:nvPr>
        </p:nvSpPr>
        <p:spPr>
          <a:ln/>
        </p:spPr>
      </p:sp>
      <p:sp>
        <p:nvSpPr>
          <p:cNvPr id="216067"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B39168-8B00-43D4-B4B0-898588D1AC96}" type="slidenum">
              <a:rPr lang="es-ES_tradnl"/>
              <a:pPr/>
              <a:t>36</a:t>
            </a:fld>
            <a:endParaRPr lang="es-ES_tradnl"/>
          </a:p>
        </p:txBody>
      </p:sp>
      <p:sp>
        <p:nvSpPr>
          <p:cNvPr id="268290" name="Rectangle 2"/>
          <p:cNvSpPr>
            <a:spLocks noChangeArrowheads="1" noTextEdit="1"/>
          </p:cNvSpPr>
          <p:nvPr>
            <p:ph type="sldImg"/>
          </p:nvPr>
        </p:nvSpPr>
        <p:spPr>
          <a:ln/>
        </p:spPr>
      </p:sp>
      <p:sp>
        <p:nvSpPr>
          <p:cNvPr id="268291" name="Rectangle 3"/>
          <p:cNvSpPr>
            <a:spLocks noGrp="1" noChangeArrowheads="1"/>
          </p:cNvSpPr>
          <p:nvPr>
            <p:ph type="body" idx="1"/>
          </p:nvPr>
        </p:nvSpPr>
        <p:spPr>
          <a:xfrm>
            <a:off x="685800" y="4343400"/>
            <a:ext cx="5486400" cy="4114800"/>
          </a:xfrm>
        </p:spPr>
        <p:txBody>
          <a:bodyPr/>
          <a:lstStyle/>
          <a:p>
            <a:endParaRPr lang="es-ES_tradnl"/>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5046BB-B4B0-495D-B646-515287A5DABF}" type="slidenum">
              <a:rPr lang="es-ES_tradnl"/>
              <a:pPr/>
              <a:t>37</a:t>
            </a:fld>
            <a:endParaRPr lang="es-ES_tradnl"/>
          </a:p>
        </p:txBody>
      </p:sp>
      <p:sp>
        <p:nvSpPr>
          <p:cNvPr id="250882" name="Rectangle 2"/>
          <p:cNvSpPr>
            <a:spLocks noChangeArrowheads="1" noTextEdit="1"/>
          </p:cNvSpPr>
          <p:nvPr>
            <p:ph type="sldImg"/>
          </p:nvPr>
        </p:nvSpPr>
        <p:spPr>
          <a:ln/>
        </p:spPr>
      </p:sp>
      <p:sp>
        <p:nvSpPr>
          <p:cNvPr id="250883"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068F90-4BE7-4986-8679-35ACB0FBD3C3}" type="slidenum">
              <a:rPr lang="es-ES_tradnl"/>
              <a:pPr/>
              <a:t>38</a:t>
            </a:fld>
            <a:endParaRPr lang="es-ES_tradnl"/>
          </a:p>
        </p:txBody>
      </p:sp>
      <p:sp>
        <p:nvSpPr>
          <p:cNvPr id="251906" name="Rectangle 2"/>
          <p:cNvSpPr>
            <a:spLocks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5E01E4-4FF1-4856-9E0D-D2C2231976C5}" type="slidenum">
              <a:rPr lang="es-ES_tradnl"/>
              <a:pPr/>
              <a:t>39</a:t>
            </a:fld>
            <a:endParaRPr lang="es-ES_tradnl"/>
          </a:p>
        </p:txBody>
      </p:sp>
      <p:sp>
        <p:nvSpPr>
          <p:cNvPr id="252930" name="Rectangle 2"/>
          <p:cNvSpPr>
            <a:spLocks noChangeArrowheads="1" noTextEdit="1"/>
          </p:cNvSpPr>
          <p:nvPr>
            <p:ph type="sldImg"/>
          </p:nvPr>
        </p:nvSpPr>
        <p:spPr>
          <a:ln/>
        </p:spPr>
      </p:sp>
      <p:sp>
        <p:nvSpPr>
          <p:cNvPr id="252931"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7C713D-ACF2-434B-96E4-D8E01DB8332F}" type="slidenum">
              <a:rPr lang="es-ES_tradnl"/>
              <a:pPr/>
              <a:t>40</a:t>
            </a:fld>
            <a:endParaRPr lang="es-ES_tradnl"/>
          </a:p>
        </p:txBody>
      </p:sp>
      <p:sp>
        <p:nvSpPr>
          <p:cNvPr id="253954" name="Rectangle 2"/>
          <p:cNvSpPr>
            <a:spLocks noChangeArrowheads="1" noTextEdit="1"/>
          </p:cNvSpPr>
          <p:nvPr>
            <p:ph type="sldImg"/>
          </p:nvPr>
        </p:nvSpPr>
        <p:spPr>
          <a:ln/>
        </p:spPr>
      </p:sp>
      <p:sp>
        <p:nvSpPr>
          <p:cNvPr id="253955"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B860F6-D07C-4AE4-9275-72DB57EA0AAB}" type="slidenum">
              <a:rPr lang="es-ES_tradnl"/>
              <a:pPr/>
              <a:t>41</a:t>
            </a:fld>
            <a:endParaRPr lang="es-ES_tradnl"/>
          </a:p>
        </p:txBody>
      </p:sp>
      <p:sp>
        <p:nvSpPr>
          <p:cNvPr id="254978" name="Rectangle 2"/>
          <p:cNvSpPr>
            <a:spLocks noChangeArrowheads="1" noTextEdit="1"/>
          </p:cNvSpPr>
          <p:nvPr>
            <p:ph type="sldImg"/>
          </p:nvPr>
        </p:nvSpPr>
        <p:spPr>
          <a:ln/>
        </p:spPr>
      </p:sp>
      <p:sp>
        <p:nvSpPr>
          <p:cNvPr id="254979"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188A4E-82DA-405B-BA7C-B326BAA3BE30}" type="slidenum">
              <a:rPr lang="es-ES_tradnl"/>
              <a:pPr/>
              <a:t>42</a:t>
            </a:fld>
            <a:endParaRPr lang="es-ES_tradnl"/>
          </a:p>
        </p:txBody>
      </p:sp>
      <p:sp>
        <p:nvSpPr>
          <p:cNvPr id="256002" name="Rectangle 2"/>
          <p:cNvSpPr>
            <a:spLocks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276D30-740D-4DBE-B7C5-1083CDC24F97}" type="slidenum">
              <a:rPr lang="es-ES_tradnl"/>
              <a:pPr/>
              <a:t>43</a:t>
            </a:fld>
            <a:endParaRPr lang="es-ES_tradnl"/>
          </a:p>
        </p:txBody>
      </p:sp>
      <p:sp>
        <p:nvSpPr>
          <p:cNvPr id="257026" name="Rectangle 2"/>
          <p:cNvSpPr>
            <a:spLocks noChangeArrowheads="1" noTextEdit="1"/>
          </p:cNvSpPr>
          <p:nvPr>
            <p:ph type="sldImg"/>
          </p:nvPr>
        </p:nvSpPr>
        <p:spPr>
          <a:ln/>
        </p:spPr>
      </p:sp>
      <p:sp>
        <p:nvSpPr>
          <p:cNvPr id="257027"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9CFAC6-D252-4CD1-B77C-446ADE39FC0B}" type="slidenum">
              <a:rPr lang="es-ES_tradnl"/>
              <a:pPr/>
              <a:t>44</a:t>
            </a:fld>
            <a:endParaRPr lang="es-ES_tradnl"/>
          </a:p>
        </p:txBody>
      </p:sp>
      <p:sp>
        <p:nvSpPr>
          <p:cNvPr id="258050" name="Rectangle 2"/>
          <p:cNvSpPr>
            <a:spLocks noChangeArrowheads="1" noTextEdit="1"/>
          </p:cNvSpPr>
          <p:nvPr>
            <p:ph type="sldImg"/>
          </p:nvPr>
        </p:nvSpPr>
        <p:spPr>
          <a:ln/>
        </p:spPr>
      </p:sp>
      <p:sp>
        <p:nvSpPr>
          <p:cNvPr id="258051"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376740-3322-440E-9D98-198CF636DD62}" type="slidenum">
              <a:rPr lang="es-ES_tradnl"/>
              <a:pPr/>
              <a:t>45</a:t>
            </a:fld>
            <a:endParaRPr lang="es-ES_tradnl"/>
          </a:p>
        </p:txBody>
      </p:sp>
      <p:sp>
        <p:nvSpPr>
          <p:cNvPr id="259074" name="Rectangle 2"/>
          <p:cNvSpPr>
            <a:spLocks noChangeArrowheads="1" noTextEdit="1"/>
          </p:cNvSpPr>
          <p:nvPr>
            <p:ph type="sldImg"/>
          </p:nvPr>
        </p:nvSpPr>
        <p:spPr>
          <a:ln/>
        </p:spPr>
      </p:sp>
      <p:sp>
        <p:nvSpPr>
          <p:cNvPr id="259075" name="Rectangle 3"/>
          <p:cNvSpPr>
            <a:spLocks noGrp="1" noChangeArrowheads="1"/>
          </p:cNvSpPr>
          <p:nvPr>
            <p:ph type="body" idx="1"/>
          </p:nvPr>
        </p:nvSpPr>
        <p:spPr/>
        <p:txBody>
          <a:bodyPr/>
          <a:lstStyle/>
          <a:p>
            <a:endParaRPr lang="es-ES_tradnl"/>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36BCA7-8D04-49DD-9454-21E6FDBFA336}" type="slidenum">
              <a:rPr lang="es-ES_tradnl"/>
              <a:pPr/>
              <a:t>46</a:t>
            </a:fld>
            <a:endParaRPr lang="es-ES_tradnl"/>
          </a:p>
        </p:txBody>
      </p:sp>
      <p:sp>
        <p:nvSpPr>
          <p:cNvPr id="260098" name="Rectangle 2"/>
          <p:cNvSpPr>
            <a:spLocks noChangeArrowheads="1" noTextEdit="1"/>
          </p:cNvSpPr>
          <p:nvPr>
            <p:ph type="sldImg"/>
          </p:nvPr>
        </p:nvSpPr>
        <p:spPr>
          <a:ln/>
        </p:spPr>
      </p:sp>
      <p:sp>
        <p:nvSpPr>
          <p:cNvPr id="260099" name="Rectangle 3"/>
          <p:cNvSpPr>
            <a:spLocks noGrp="1" noChangeArrowheads="1"/>
          </p:cNvSpPr>
          <p:nvPr>
            <p:ph type="body" idx="1"/>
          </p:nvPr>
        </p:nvSpPr>
        <p:spPr/>
        <p:txBody>
          <a:bodyPr/>
          <a:lstStyle/>
          <a:p>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D370B1DA-6232-43E6-B70C-F1F24E99DFFE}" type="slidenum">
              <a:rPr lang="it-IT"/>
              <a:pPr/>
              <a:t>‹Nº›</a:t>
            </a:fld>
            <a:endParaRPr lang="it-IT"/>
          </a:p>
        </p:txBody>
      </p:sp>
    </p:spTree>
    <p:extLst>
      <p:ext uri="{BB962C8B-B14F-4D97-AF65-F5344CB8AC3E}">
        <p14:creationId xmlns:p14="http://schemas.microsoft.com/office/powerpoint/2010/main" val="3835083272"/>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C5C02866-9FB2-4F7A-A39E-93B8C5EFF4E4}" type="slidenum">
              <a:rPr lang="it-IT"/>
              <a:pPr/>
              <a:t>‹Nº›</a:t>
            </a:fld>
            <a:endParaRPr lang="it-IT"/>
          </a:p>
        </p:txBody>
      </p:sp>
    </p:spTree>
    <p:extLst>
      <p:ext uri="{BB962C8B-B14F-4D97-AF65-F5344CB8AC3E}">
        <p14:creationId xmlns:p14="http://schemas.microsoft.com/office/powerpoint/2010/main" val="155444833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7A797F86-E86B-4011-B5F6-A8BF03561370}" type="slidenum">
              <a:rPr lang="it-IT"/>
              <a:pPr/>
              <a:t>‹Nº›</a:t>
            </a:fld>
            <a:endParaRPr lang="it-IT"/>
          </a:p>
        </p:txBody>
      </p:sp>
    </p:spTree>
    <p:extLst>
      <p:ext uri="{BB962C8B-B14F-4D97-AF65-F5344CB8AC3E}">
        <p14:creationId xmlns:p14="http://schemas.microsoft.com/office/powerpoint/2010/main" val="688662181"/>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AFE746AF-C434-4769-BB4F-8728B1A9F79C}" type="slidenum">
              <a:rPr lang="it-IT"/>
              <a:pPr/>
              <a:t>‹Nº›</a:t>
            </a:fld>
            <a:endParaRPr lang="it-IT"/>
          </a:p>
        </p:txBody>
      </p:sp>
    </p:spTree>
    <p:extLst>
      <p:ext uri="{BB962C8B-B14F-4D97-AF65-F5344CB8AC3E}">
        <p14:creationId xmlns:p14="http://schemas.microsoft.com/office/powerpoint/2010/main" val="584697685"/>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it-IT"/>
          </a:p>
        </p:txBody>
      </p:sp>
      <p:sp>
        <p:nvSpPr>
          <p:cNvPr id="8" name="7 Marcador de pie de página"/>
          <p:cNvSpPr>
            <a:spLocks noGrp="1"/>
          </p:cNvSpPr>
          <p:nvPr>
            <p:ph type="ftr" sz="quarter" idx="11"/>
          </p:nvPr>
        </p:nvSpPr>
        <p:spPr/>
        <p:txBody>
          <a:bodyPr/>
          <a:lstStyle>
            <a:lvl1pPr>
              <a:defRPr/>
            </a:lvl1pPr>
          </a:lstStyle>
          <a:p>
            <a:endParaRPr lang="it-IT"/>
          </a:p>
        </p:txBody>
      </p:sp>
      <p:sp>
        <p:nvSpPr>
          <p:cNvPr id="9" name="8 Marcador de número de diapositiva"/>
          <p:cNvSpPr>
            <a:spLocks noGrp="1"/>
          </p:cNvSpPr>
          <p:nvPr>
            <p:ph type="sldNum" sz="quarter" idx="12"/>
          </p:nvPr>
        </p:nvSpPr>
        <p:spPr/>
        <p:txBody>
          <a:bodyPr/>
          <a:lstStyle>
            <a:lvl1pPr>
              <a:defRPr/>
            </a:lvl1pPr>
          </a:lstStyle>
          <a:p>
            <a:fld id="{781AE2AD-6B06-4BA5-8177-D71A92B979D0}" type="slidenum">
              <a:rPr lang="it-IT"/>
              <a:pPr/>
              <a:t>‹Nº›</a:t>
            </a:fld>
            <a:endParaRPr lang="it-IT"/>
          </a:p>
        </p:txBody>
      </p:sp>
    </p:spTree>
    <p:extLst>
      <p:ext uri="{BB962C8B-B14F-4D97-AF65-F5344CB8AC3E}">
        <p14:creationId xmlns:p14="http://schemas.microsoft.com/office/powerpoint/2010/main" val="318663521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it-IT"/>
          </a:p>
        </p:txBody>
      </p:sp>
      <p:sp>
        <p:nvSpPr>
          <p:cNvPr id="4" name="3 Marcador de pie de página"/>
          <p:cNvSpPr>
            <a:spLocks noGrp="1"/>
          </p:cNvSpPr>
          <p:nvPr>
            <p:ph type="ftr" sz="quarter" idx="11"/>
          </p:nvPr>
        </p:nvSpPr>
        <p:spPr/>
        <p:txBody>
          <a:bodyPr/>
          <a:lstStyle>
            <a:lvl1pPr>
              <a:defRPr/>
            </a:lvl1pPr>
          </a:lstStyle>
          <a:p>
            <a:endParaRPr lang="it-IT"/>
          </a:p>
        </p:txBody>
      </p:sp>
      <p:sp>
        <p:nvSpPr>
          <p:cNvPr id="5" name="4 Marcador de número de diapositiva"/>
          <p:cNvSpPr>
            <a:spLocks noGrp="1"/>
          </p:cNvSpPr>
          <p:nvPr>
            <p:ph type="sldNum" sz="quarter" idx="12"/>
          </p:nvPr>
        </p:nvSpPr>
        <p:spPr/>
        <p:txBody>
          <a:bodyPr/>
          <a:lstStyle>
            <a:lvl1pPr>
              <a:defRPr/>
            </a:lvl1pPr>
          </a:lstStyle>
          <a:p>
            <a:fld id="{D7EB18B8-1AEA-4DA7-805E-C6EE5E910D40}" type="slidenum">
              <a:rPr lang="it-IT"/>
              <a:pPr/>
              <a:t>‹Nº›</a:t>
            </a:fld>
            <a:endParaRPr lang="it-IT"/>
          </a:p>
        </p:txBody>
      </p:sp>
    </p:spTree>
    <p:extLst>
      <p:ext uri="{BB962C8B-B14F-4D97-AF65-F5344CB8AC3E}">
        <p14:creationId xmlns:p14="http://schemas.microsoft.com/office/powerpoint/2010/main" val="1969886189"/>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it-IT"/>
          </a:p>
        </p:txBody>
      </p:sp>
      <p:sp>
        <p:nvSpPr>
          <p:cNvPr id="3" name="2 Marcador de pie de página"/>
          <p:cNvSpPr>
            <a:spLocks noGrp="1"/>
          </p:cNvSpPr>
          <p:nvPr>
            <p:ph type="ftr" sz="quarter" idx="11"/>
          </p:nvPr>
        </p:nvSpPr>
        <p:spPr/>
        <p:txBody>
          <a:bodyPr/>
          <a:lstStyle>
            <a:lvl1pPr>
              <a:defRPr/>
            </a:lvl1pPr>
          </a:lstStyle>
          <a:p>
            <a:endParaRPr lang="it-IT"/>
          </a:p>
        </p:txBody>
      </p:sp>
      <p:sp>
        <p:nvSpPr>
          <p:cNvPr id="4" name="3 Marcador de número de diapositiva"/>
          <p:cNvSpPr>
            <a:spLocks noGrp="1"/>
          </p:cNvSpPr>
          <p:nvPr>
            <p:ph type="sldNum" sz="quarter" idx="12"/>
          </p:nvPr>
        </p:nvSpPr>
        <p:spPr/>
        <p:txBody>
          <a:bodyPr/>
          <a:lstStyle>
            <a:lvl1pPr>
              <a:defRPr/>
            </a:lvl1pPr>
          </a:lstStyle>
          <a:p>
            <a:fld id="{9BBFC3CB-A58B-4BAE-B26E-1CB02E1F4AFF}" type="slidenum">
              <a:rPr lang="it-IT"/>
              <a:pPr/>
              <a:t>‹Nº›</a:t>
            </a:fld>
            <a:endParaRPr lang="it-IT"/>
          </a:p>
        </p:txBody>
      </p:sp>
    </p:spTree>
    <p:extLst>
      <p:ext uri="{BB962C8B-B14F-4D97-AF65-F5344CB8AC3E}">
        <p14:creationId xmlns:p14="http://schemas.microsoft.com/office/powerpoint/2010/main" val="382757900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AF296836-1F63-452C-97CF-C4AA1DE1BC81}" type="slidenum">
              <a:rPr lang="it-IT"/>
              <a:pPr/>
              <a:t>‹Nº›</a:t>
            </a:fld>
            <a:endParaRPr lang="it-IT"/>
          </a:p>
        </p:txBody>
      </p:sp>
    </p:spTree>
    <p:extLst>
      <p:ext uri="{BB962C8B-B14F-4D97-AF65-F5344CB8AC3E}">
        <p14:creationId xmlns:p14="http://schemas.microsoft.com/office/powerpoint/2010/main" val="252504563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it-IT"/>
          </a:p>
        </p:txBody>
      </p:sp>
      <p:sp>
        <p:nvSpPr>
          <p:cNvPr id="6" name="5 Marcador de pie de página"/>
          <p:cNvSpPr>
            <a:spLocks noGrp="1"/>
          </p:cNvSpPr>
          <p:nvPr>
            <p:ph type="ftr" sz="quarter" idx="11"/>
          </p:nvPr>
        </p:nvSpPr>
        <p:spPr/>
        <p:txBody>
          <a:bodyPr/>
          <a:lstStyle>
            <a:lvl1pPr>
              <a:defRPr/>
            </a:lvl1pPr>
          </a:lstStyle>
          <a:p>
            <a:endParaRPr lang="it-IT"/>
          </a:p>
        </p:txBody>
      </p:sp>
      <p:sp>
        <p:nvSpPr>
          <p:cNvPr id="7" name="6 Marcador de número de diapositiva"/>
          <p:cNvSpPr>
            <a:spLocks noGrp="1"/>
          </p:cNvSpPr>
          <p:nvPr>
            <p:ph type="sldNum" sz="quarter" idx="12"/>
          </p:nvPr>
        </p:nvSpPr>
        <p:spPr/>
        <p:txBody>
          <a:bodyPr/>
          <a:lstStyle>
            <a:lvl1pPr>
              <a:defRPr/>
            </a:lvl1pPr>
          </a:lstStyle>
          <a:p>
            <a:fld id="{90E1880B-5DD6-4CFF-9C17-5267BA6D18A2}" type="slidenum">
              <a:rPr lang="it-IT"/>
              <a:pPr/>
              <a:t>‹Nº›</a:t>
            </a:fld>
            <a:endParaRPr lang="it-IT"/>
          </a:p>
        </p:txBody>
      </p:sp>
    </p:spTree>
    <p:extLst>
      <p:ext uri="{BB962C8B-B14F-4D97-AF65-F5344CB8AC3E}">
        <p14:creationId xmlns:p14="http://schemas.microsoft.com/office/powerpoint/2010/main" val="2311574493"/>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D5474F9A-5EE2-4851-B5C1-F9C2DD1B6538}" type="slidenum">
              <a:rPr lang="it-IT"/>
              <a:pPr/>
              <a:t>‹Nº›</a:t>
            </a:fld>
            <a:endParaRPr lang="it-IT"/>
          </a:p>
        </p:txBody>
      </p:sp>
    </p:spTree>
    <p:extLst>
      <p:ext uri="{BB962C8B-B14F-4D97-AF65-F5344CB8AC3E}">
        <p14:creationId xmlns:p14="http://schemas.microsoft.com/office/powerpoint/2010/main" val="406868293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it-IT"/>
          </a:p>
        </p:txBody>
      </p:sp>
      <p:sp>
        <p:nvSpPr>
          <p:cNvPr id="5" name="4 Marcador de pie de página"/>
          <p:cNvSpPr>
            <a:spLocks noGrp="1"/>
          </p:cNvSpPr>
          <p:nvPr>
            <p:ph type="ftr" sz="quarter" idx="11"/>
          </p:nvPr>
        </p:nvSpPr>
        <p:spPr/>
        <p:txBody>
          <a:bodyPr/>
          <a:lstStyle>
            <a:lvl1pPr>
              <a:defRPr/>
            </a:lvl1pPr>
          </a:lstStyle>
          <a:p>
            <a:endParaRPr lang="it-IT"/>
          </a:p>
        </p:txBody>
      </p:sp>
      <p:sp>
        <p:nvSpPr>
          <p:cNvPr id="6" name="5 Marcador de número de diapositiva"/>
          <p:cNvSpPr>
            <a:spLocks noGrp="1"/>
          </p:cNvSpPr>
          <p:nvPr>
            <p:ph type="sldNum" sz="quarter" idx="12"/>
          </p:nvPr>
        </p:nvSpPr>
        <p:spPr/>
        <p:txBody>
          <a:bodyPr/>
          <a:lstStyle>
            <a:lvl1pPr>
              <a:defRPr/>
            </a:lvl1pPr>
          </a:lstStyle>
          <a:p>
            <a:fld id="{2BB6ED65-D6D0-4BC6-9F3A-36E6964A5C99}" type="slidenum">
              <a:rPr lang="it-IT"/>
              <a:pPr/>
              <a:t>‹Nº›</a:t>
            </a:fld>
            <a:endParaRPr lang="it-IT"/>
          </a:p>
        </p:txBody>
      </p:sp>
    </p:spTree>
    <p:extLst>
      <p:ext uri="{BB962C8B-B14F-4D97-AF65-F5344CB8AC3E}">
        <p14:creationId xmlns:p14="http://schemas.microsoft.com/office/powerpoint/2010/main" val="2679560016"/>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87518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E07C04E2-2C77-4EE3-9360-1A6AB00BDA8C}" type="slidenum">
              <a:rPr lang="it-IT"/>
              <a:pPr/>
              <a:t>‹Nº›</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fade/>
  </p:transition>
  <p:txStyles>
    <p:titleStyle>
      <a:lvl1pPr algn="ctr" rtl="0" eaLnBrk="1" fontAlgn="base" hangingPunct="1">
        <a:spcBef>
          <a:spcPct val="0"/>
        </a:spcBef>
        <a:spcAft>
          <a:spcPct val="0"/>
        </a:spcAft>
        <a:defRPr sz="4000" b="1">
          <a:solidFill>
            <a:schemeClr val="bg1"/>
          </a:solidFill>
          <a:latin typeface="+mj-lt"/>
          <a:ea typeface="+mj-ea"/>
          <a:cs typeface="+mj-cs"/>
        </a:defRPr>
      </a:lvl1pPr>
      <a:lvl2pPr algn="ctr" rtl="0" eaLnBrk="1" fontAlgn="base" hangingPunct="1">
        <a:spcBef>
          <a:spcPct val="0"/>
        </a:spcBef>
        <a:spcAft>
          <a:spcPct val="0"/>
        </a:spcAft>
        <a:defRPr sz="4000" b="1">
          <a:solidFill>
            <a:schemeClr val="bg1"/>
          </a:solidFill>
          <a:latin typeface="Georgia" pitchFamily="18" charset="0"/>
        </a:defRPr>
      </a:lvl2pPr>
      <a:lvl3pPr algn="ctr" rtl="0" eaLnBrk="1" fontAlgn="base" hangingPunct="1">
        <a:spcBef>
          <a:spcPct val="0"/>
        </a:spcBef>
        <a:spcAft>
          <a:spcPct val="0"/>
        </a:spcAft>
        <a:defRPr sz="4000" b="1">
          <a:solidFill>
            <a:schemeClr val="bg1"/>
          </a:solidFill>
          <a:latin typeface="Georgia" pitchFamily="18" charset="0"/>
        </a:defRPr>
      </a:lvl3pPr>
      <a:lvl4pPr algn="ctr" rtl="0" eaLnBrk="1" fontAlgn="base" hangingPunct="1">
        <a:spcBef>
          <a:spcPct val="0"/>
        </a:spcBef>
        <a:spcAft>
          <a:spcPct val="0"/>
        </a:spcAft>
        <a:defRPr sz="4000" b="1">
          <a:solidFill>
            <a:schemeClr val="bg1"/>
          </a:solidFill>
          <a:latin typeface="Georgia" pitchFamily="18" charset="0"/>
        </a:defRPr>
      </a:lvl4pPr>
      <a:lvl5pPr algn="ctr" rtl="0" eaLnBrk="1" fontAlgn="base" hangingPunct="1">
        <a:spcBef>
          <a:spcPct val="0"/>
        </a:spcBef>
        <a:spcAft>
          <a:spcPct val="0"/>
        </a:spcAft>
        <a:defRPr sz="4000" b="1">
          <a:solidFill>
            <a:schemeClr val="bg1"/>
          </a:solidFill>
          <a:latin typeface="Georgia" pitchFamily="18" charset="0"/>
        </a:defRPr>
      </a:lvl5pPr>
      <a:lvl6pPr marL="457200" algn="ctr" rtl="0" eaLnBrk="1" fontAlgn="base" hangingPunct="1">
        <a:spcBef>
          <a:spcPct val="0"/>
        </a:spcBef>
        <a:spcAft>
          <a:spcPct val="0"/>
        </a:spcAft>
        <a:defRPr sz="4000" b="1">
          <a:solidFill>
            <a:schemeClr val="bg1"/>
          </a:solidFill>
          <a:latin typeface="Georgia" pitchFamily="18" charset="0"/>
        </a:defRPr>
      </a:lvl6pPr>
      <a:lvl7pPr marL="914400" algn="ctr" rtl="0" eaLnBrk="1" fontAlgn="base" hangingPunct="1">
        <a:spcBef>
          <a:spcPct val="0"/>
        </a:spcBef>
        <a:spcAft>
          <a:spcPct val="0"/>
        </a:spcAft>
        <a:defRPr sz="4000" b="1">
          <a:solidFill>
            <a:schemeClr val="bg1"/>
          </a:solidFill>
          <a:latin typeface="Georgia" pitchFamily="18" charset="0"/>
        </a:defRPr>
      </a:lvl7pPr>
      <a:lvl8pPr marL="1371600" algn="ctr" rtl="0" eaLnBrk="1" fontAlgn="base" hangingPunct="1">
        <a:spcBef>
          <a:spcPct val="0"/>
        </a:spcBef>
        <a:spcAft>
          <a:spcPct val="0"/>
        </a:spcAft>
        <a:defRPr sz="4000" b="1">
          <a:solidFill>
            <a:schemeClr val="bg1"/>
          </a:solidFill>
          <a:latin typeface="Georgia" pitchFamily="18" charset="0"/>
        </a:defRPr>
      </a:lvl8pPr>
      <a:lvl9pPr marL="1828800" algn="ctr" rtl="0" eaLnBrk="1" fontAlgn="base" hangingPunct="1">
        <a:spcBef>
          <a:spcPct val="0"/>
        </a:spcBef>
        <a:spcAft>
          <a:spcPct val="0"/>
        </a:spcAft>
        <a:defRPr sz="4000" b="1">
          <a:solidFill>
            <a:schemeClr val="bg1"/>
          </a:solidFill>
          <a:latin typeface="Georgia"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ctrTitle"/>
          </p:nvPr>
        </p:nvSpPr>
        <p:spPr>
          <a:xfrm>
            <a:off x="4716016" y="678171"/>
            <a:ext cx="3816350" cy="1916112"/>
          </a:xfrm>
        </p:spPr>
        <p:txBody>
          <a:bodyPr/>
          <a:lstStyle/>
          <a:p>
            <a:r>
              <a:rPr lang="es-ES_tradnl" sz="6600" i="1" dirty="0">
                <a:solidFill>
                  <a:schemeClr val="bg2"/>
                </a:solidFill>
                <a:latin typeface="Impact" pitchFamily="34" charset="0"/>
              </a:rPr>
              <a:t>Pablo Picasso</a:t>
            </a:r>
          </a:p>
        </p:txBody>
      </p:sp>
      <p:sp>
        <p:nvSpPr>
          <p:cNvPr id="165891" name="Rectangle 3"/>
          <p:cNvSpPr>
            <a:spLocks noGrp="1" noChangeArrowheads="1"/>
          </p:cNvSpPr>
          <p:nvPr>
            <p:ph type="subTitle" idx="1"/>
          </p:nvPr>
        </p:nvSpPr>
        <p:spPr>
          <a:xfrm>
            <a:off x="1331640" y="3645024"/>
            <a:ext cx="6408738" cy="2879725"/>
          </a:xfrm>
        </p:spPr>
        <p:txBody>
          <a:bodyPr/>
          <a:lstStyle/>
          <a:p>
            <a:pPr>
              <a:lnSpc>
                <a:spcPct val="80000"/>
              </a:lnSpc>
            </a:pPr>
            <a:r>
              <a:rPr lang="es-ES" sz="1800" dirty="0">
                <a:solidFill>
                  <a:schemeClr val="bg1"/>
                </a:solidFill>
                <a:latin typeface="Book Antiqua" pitchFamily="18" charset="0"/>
              </a:rPr>
              <a:t>Su nombre completo era Pablo Diego José Francisco de Padua Juan Nepomuceno María de los Remedios Crispín </a:t>
            </a:r>
            <a:r>
              <a:rPr lang="es-ES" sz="1800" dirty="0" err="1">
                <a:solidFill>
                  <a:schemeClr val="bg1"/>
                </a:solidFill>
                <a:latin typeface="Book Antiqua" pitchFamily="18" charset="0"/>
              </a:rPr>
              <a:t>Crispiniano</a:t>
            </a:r>
            <a:r>
              <a:rPr lang="es-ES" sz="1800" dirty="0">
                <a:solidFill>
                  <a:schemeClr val="bg1"/>
                </a:solidFill>
                <a:latin typeface="Book Antiqua" pitchFamily="18" charset="0"/>
              </a:rPr>
              <a:t> de la Santísima Trinidad Ruiz y Picasso. Lo cual como resulta comprensible, simplificó al máximo en muy poco tiempo. Quizás lo más relevante del nombre con el cual se hizo conocido, es que siempre uso el apellido materno, probablemente porque su padre también era pintor y maestro de Bellas Artes.</a:t>
            </a:r>
          </a:p>
          <a:p>
            <a:pPr algn="just">
              <a:lnSpc>
                <a:spcPct val="80000"/>
              </a:lnSpc>
            </a:pPr>
            <a:endParaRPr lang="es-ES_tradnl" sz="1800" dirty="0">
              <a:solidFill>
                <a:schemeClr val="bg1"/>
              </a:solidFill>
              <a:latin typeface="Book Antiqua" pitchFamily="18" charset="0"/>
            </a:endParaRPr>
          </a:p>
        </p:txBody>
      </p:sp>
      <p:sp>
        <p:nvSpPr>
          <p:cNvPr id="165893" name="Rectangle 5"/>
          <p:cNvSpPr>
            <a:spLocks noChangeArrowheads="1"/>
          </p:cNvSpPr>
          <p:nvPr/>
        </p:nvSpPr>
        <p:spPr bwMode="auto">
          <a:xfrm>
            <a:off x="5039519" y="2615070"/>
            <a:ext cx="2808288" cy="36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lnSpc>
                <a:spcPct val="85000"/>
              </a:lnSpc>
            </a:pPr>
            <a:r>
              <a:rPr lang="es-ES_tradnl" sz="1200" b="1" dirty="0">
                <a:solidFill>
                  <a:schemeClr val="bg2"/>
                </a:solidFill>
                <a:latin typeface="Georgia" pitchFamily="18" charset="0"/>
              </a:rPr>
              <a:t> España 1881 – Francia 1973.</a:t>
            </a:r>
            <a:r>
              <a:rPr lang="es-ES_tradnl" sz="3600" b="1" dirty="0">
                <a:solidFill>
                  <a:schemeClr val="bg2"/>
                </a:solidFill>
                <a:latin typeface="Georgia" pitchFamily="18" charset="0"/>
              </a:rPr>
              <a:t> </a:t>
            </a:r>
          </a:p>
        </p:txBody>
      </p:sp>
      <p:pic>
        <p:nvPicPr>
          <p:cNvPr id="16589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562350" cy="297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sndAc>
      <p:stSnd loop="1">
        <p:snd r:embed="rId3" name="Música lenta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withEffect">
                                  <p:stCondLst>
                                    <p:cond delay="0"/>
                                  </p:stCondLst>
                                  <p:childTnLst>
                                    <p:set>
                                      <p:cBhvr>
                                        <p:cTn id="6" dur="1" fill="hold">
                                          <p:stCondLst>
                                            <p:cond delay="0"/>
                                          </p:stCondLst>
                                        </p:cTn>
                                        <p:tgtEl>
                                          <p:spTgt spid="165890"/>
                                        </p:tgtEl>
                                        <p:attrNameLst>
                                          <p:attrName>style.visibility</p:attrName>
                                        </p:attrNameLst>
                                      </p:cBhvr>
                                      <p:to>
                                        <p:strVal val="visible"/>
                                      </p:to>
                                    </p:set>
                                    <p:anim calcmode="lin" valueType="num">
                                      <p:cBhvr>
                                        <p:cTn id="7" dur="1000" decel="50000" fill="hold">
                                          <p:stCondLst>
                                            <p:cond delay="0"/>
                                          </p:stCondLst>
                                        </p:cTn>
                                        <p:tgtEl>
                                          <p:spTgt spid="165890"/>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165890"/>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165890"/>
                                        </p:tgtEl>
                                        <p:attrNameLst>
                                          <p:attrName>ppt_w</p:attrName>
                                        </p:attrNameLst>
                                      </p:cBhvr>
                                      <p:tavLst>
                                        <p:tav tm="0">
                                          <p:val>
                                            <p:strVal val="#ppt_w*.05"/>
                                          </p:val>
                                        </p:tav>
                                        <p:tav tm="100000">
                                          <p:val>
                                            <p:strVal val="#ppt_w"/>
                                          </p:val>
                                        </p:tav>
                                      </p:tavLst>
                                    </p:anim>
                                    <p:anim calcmode="lin" valueType="num">
                                      <p:cBhvr>
                                        <p:cTn id="10" dur="2000" fill="hold"/>
                                        <p:tgtEl>
                                          <p:spTgt spid="165890"/>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165890"/>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165890"/>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165890"/>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165890"/>
                                        </p:tgtEl>
                                      </p:cBhvr>
                                    </p:animEffect>
                                  </p:childTnLst>
                                </p:cTn>
                              </p:par>
                              <p:par>
                                <p:cTn id="15" presetID="53" presetClass="entr" presetSubtype="0" fill="hold" nodeType="withEffect">
                                  <p:stCondLst>
                                    <p:cond delay="0"/>
                                  </p:stCondLst>
                                  <p:childTnLst>
                                    <p:set>
                                      <p:cBhvr>
                                        <p:cTn id="16" dur="1" fill="hold">
                                          <p:stCondLst>
                                            <p:cond delay="0"/>
                                          </p:stCondLst>
                                        </p:cTn>
                                        <p:tgtEl>
                                          <p:spTgt spid="165896"/>
                                        </p:tgtEl>
                                        <p:attrNameLst>
                                          <p:attrName>style.visibility</p:attrName>
                                        </p:attrNameLst>
                                      </p:cBhvr>
                                      <p:to>
                                        <p:strVal val="visible"/>
                                      </p:to>
                                    </p:set>
                                    <p:anim calcmode="lin" valueType="num">
                                      <p:cBhvr>
                                        <p:cTn id="17" dur="5000" fill="hold"/>
                                        <p:tgtEl>
                                          <p:spTgt spid="165896"/>
                                        </p:tgtEl>
                                        <p:attrNameLst>
                                          <p:attrName>ppt_w</p:attrName>
                                        </p:attrNameLst>
                                      </p:cBhvr>
                                      <p:tavLst>
                                        <p:tav tm="0">
                                          <p:val>
                                            <p:fltVal val="0"/>
                                          </p:val>
                                        </p:tav>
                                        <p:tav tm="100000">
                                          <p:val>
                                            <p:strVal val="#ppt_w"/>
                                          </p:val>
                                        </p:tav>
                                      </p:tavLst>
                                    </p:anim>
                                    <p:anim calcmode="lin" valueType="num">
                                      <p:cBhvr>
                                        <p:cTn id="18" dur="5000" fill="hold"/>
                                        <p:tgtEl>
                                          <p:spTgt spid="165896"/>
                                        </p:tgtEl>
                                        <p:attrNameLst>
                                          <p:attrName>ppt_h</p:attrName>
                                        </p:attrNameLst>
                                      </p:cBhvr>
                                      <p:tavLst>
                                        <p:tav tm="0">
                                          <p:val>
                                            <p:fltVal val="0"/>
                                          </p:val>
                                        </p:tav>
                                        <p:tav tm="100000">
                                          <p:val>
                                            <p:strVal val="#ppt_h"/>
                                          </p:val>
                                        </p:tav>
                                      </p:tavLst>
                                    </p:anim>
                                    <p:animEffect transition="in" filter="fade">
                                      <p:cBhvr>
                                        <p:cTn id="19" dur="5000"/>
                                        <p:tgtEl>
                                          <p:spTgt spid="165896"/>
                                        </p:tgtEl>
                                      </p:cBhvr>
                                    </p:animEffect>
                                  </p:childTnLst>
                                </p:cTn>
                              </p:par>
                              <p:par>
                                <p:cTn id="20" presetID="25" presetClass="entr" presetSubtype="0" fill="hold" grpId="0" nodeType="withEffect">
                                  <p:stCondLst>
                                    <p:cond delay="0"/>
                                  </p:stCondLst>
                                  <p:childTnLst>
                                    <p:set>
                                      <p:cBhvr>
                                        <p:cTn id="21" dur="1" fill="hold">
                                          <p:stCondLst>
                                            <p:cond delay="0"/>
                                          </p:stCondLst>
                                        </p:cTn>
                                        <p:tgtEl>
                                          <p:spTgt spid="165893"/>
                                        </p:tgtEl>
                                        <p:attrNameLst>
                                          <p:attrName>style.visibility</p:attrName>
                                        </p:attrNameLst>
                                      </p:cBhvr>
                                      <p:to>
                                        <p:strVal val="visible"/>
                                      </p:to>
                                    </p:set>
                                    <p:anim calcmode="lin" valueType="num">
                                      <p:cBhvr>
                                        <p:cTn id="22" dur="1000" decel="50000" fill="hold">
                                          <p:stCondLst>
                                            <p:cond delay="0"/>
                                          </p:stCondLst>
                                        </p:cTn>
                                        <p:tgtEl>
                                          <p:spTgt spid="165893"/>
                                        </p:tgtEl>
                                        <p:attrNameLst>
                                          <p:attrName>style.rotation</p:attrName>
                                        </p:attrNameLst>
                                      </p:cBhvr>
                                      <p:tavLst>
                                        <p:tav tm="0">
                                          <p:val>
                                            <p:fltVal val="-90"/>
                                          </p:val>
                                        </p:tav>
                                        <p:tav tm="100000">
                                          <p:val>
                                            <p:fltVal val="0"/>
                                          </p:val>
                                        </p:tav>
                                      </p:tavLst>
                                    </p:anim>
                                    <p:anim calcmode="lin" valueType="num">
                                      <p:cBhvr>
                                        <p:cTn id="23" dur="1000" decel="50000" fill="hold">
                                          <p:stCondLst>
                                            <p:cond delay="0"/>
                                          </p:stCondLst>
                                        </p:cTn>
                                        <p:tgtEl>
                                          <p:spTgt spid="165893"/>
                                        </p:tgtEl>
                                        <p:attrNameLst>
                                          <p:attrName>ppt_w</p:attrName>
                                        </p:attrNameLst>
                                      </p:cBhvr>
                                      <p:tavLst>
                                        <p:tav tm="0">
                                          <p:val>
                                            <p:strVal val="#ppt_w"/>
                                          </p:val>
                                        </p:tav>
                                        <p:tav tm="100000">
                                          <p:val>
                                            <p:strVal val="#ppt_w*.05"/>
                                          </p:val>
                                        </p:tav>
                                      </p:tavLst>
                                    </p:anim>
                                    <p:anim calcmode="lin" valueType="num">
                                      <p:cBhvr>
                                        <p:cTn id="24" dur="1000" accel="50000" fill="hold">
                                          <p:stCondLst>
                                            <p:cond delay="1000"/>
                                          </p:stCondLst>
                                        </p:cTn>
                                        <p:tgtEl>
                                          <p:spTgt spid="165893"/>
                                        </p:tgtEl>
                                        <p:attrNameLst>
                                          <p:attrName>ppt_w</p:attrName>
                                        </p:attrNameLst>
                                      </p:cBhvr>
                                      <p:tavLst>
                                        <p:tav tm="0">
                                          <p:val>
                                            <p:strVal val="#ppt_w*.05"/>
                                          </p:val>
                                        </p:tav>
                                        <p:tav tm="100000">
                                          <p:val>
                                            <p:strVal val="#ppt_w"/>
                                          </p:val>
                                        </p:tav>
                                      </p:tavLst>
                                    </p:anim>
                                    <p:anim calcmode="lin" valueType="num">
                                      <p:cBhvr>
                                        <p:cTn id="25" dur="2000" fill="hold"/>
                                        <p:tgtEl>
                                          <p:spTgt spid="165893"/>
                                        </p:tgtEl>
                                        <p:attrNameLst>
                                          <p:attrName>ppt_h</p:attrName>
                                        </p:attrNameLst>
                                      </p:cBhvr>
                                      <p:tavLst>
                                        <p:tav tm="0">
                                          <p:val>
                                            <p:strVal val="#ppt_h"/>
                                          </p:val>
                                        </p:tav>
                                        <p:tav tm="100000">
                                          <p:val>
                                            <p:strVal val="#ppt_h"/>
                                          </p:val>
                                        </p:tav>
                                      </p:tavLst>
                                    </p:anim>
                                    <p:anim calcmode="lin" valueType="num">
                                      <p:cBhvr>
                                        <p:cTn id="26" dur="1000" decel="50000" fill="hold">
                                          <p:stCondLst>
                                            <p:cond delay="0"/>
                                          </p:stCondLst>
                                        </p:cTn>
                                        <p:tgtEl>
                                          <p:spTgt spid="165893"/>
                                        </p:tgtEl>
                                        <p:attrNameLst>
                                          <p:attrName>ppt_x</p:attrName>
                                        </p:attrNameLst>
                                      </p:cBhvr>
                                      <p:tavLst>
                                        <p:tav tm="0">
                                          <p:val>
                                            <p:strVal val="#ppt_x+.4"/>
                                          </p:val>
                                        </p:tav>
                                        <p:tav tm="100000">
                                          <p:val>
                                            <p:strVal val="#ppt_x"/>
                                          </p:val>
                                        </p:tav>
                                      </p:tavLst>
                                    </p:anim>
                                    <p:anim calcmode="lin" valueType="num">
                                      <p:cBhvr>
                                        <p:cTn id="27" dur="1000" decel="50000" fill="hold">
                                          <p:stCondLst>
                                            <p:cond delay="0"/>
                                          </p:stCondLst>
                                        </p:cTn>
                                        <p:tgtEl>
                                          <p:spTgt spid="165893"/>
                                        </p:tgtEl>
                                        <p:attrNameLst>
                                          <p:attrName>ppt_y</p:attrName>
                                        </p:attrNameLst>
                                      </p:cBhvr>
                                      <p:tavLst>
                                        <p:tav tm="0">
                                          <p:val>
                                            <p:strVal val="#ppt_y-.2"/>
                                          </p:val>
                                        </p:tav>
                                        <p:tav tm="100000">
                                          <p:val>
                                            <p:strVal val="#ppt_y+.1"/>
                                          </p:val>
                                        </p:tav>
                                      </p:tavLst>
                                    </p:anim>
                                    <p:anim calcmode="lin" valueType="num">
                                      <p:cBhvr>
                                        <p:cTn id="28" dur="1000" accel="50000" fill="hold">
                                          <p:stCondLst>
                                            <p:cond delay="1000"/>
                                          </p:stCondLst>
                                        </p:cTn>
                                        <p:tgtEl>
                                          <p:spTgt spid="165893"/>
                                        </p:tgtEl>
                                        <p:attrNameLst>
                                          <p:attrName>ppt_y</p:attrName>
                                        </p:attrNameLst>
                                      </p:cBhvr>
                                      <p:tavLst>
                                        <p:tav tm="0">
                                          <p:val>
                                            <p:strVal val="#ppt_y+.1"/>
                                          </p:val>
                                        </p:tav>
                                        <p:tav tm="100000">
                                          <p:val>
                                            <p:strVal val="#ppt_y"/>
                                          </p:val>
                                        </p:tav>
                                      </p:tavLst>
                                    </p:anim>
                                    <p:animEffect transition="in" filter="fade">
                                      <p:cBhvr>
                                        <p:cTn id="29" dur="2000" decel="50000">
                                          <p:stCondLst>
                                            <p:cond delay="0"/>
                                          </p:stCondLst>
                                        </p:cTn>
                                        <p:tgtEl>
                                          <p:spTgt spid="165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0" grpId="0"/>
      <p:bldP spid="16589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41" name="Picture 5" descr="1901 Arlequ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300" y="0"/>
            <a:ext cx="52514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91" name="Picture 7" descr="1901 Autoportrai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4063" y="0"/>
            <a:ext cx="50958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8" name="Picture 6" descr="1901 Buveuse d'absint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200" y="0"/>
            <a:ext cx="49276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7" name="Picture 7" descr="1901 Femme à la cigaret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0275" y="0"/>
            <a:ext cx="47402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9143" name="Picture 7" descr="1901 Femme au chapeau ble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25" y="0"/>
            <a:ext cx="56165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170" name="Picture 10" descr="1901 Femme dans un café"/>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0"/>
            <a:ext cx="49831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192" name="Picture 8" descr="1901 Fille de prof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8063" y="0"/>
            <a:ext cx="45862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5" name="Picture 7" descr="1901 Jardin de Par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4513" y="0"/>
            <a:ext cx="5432425" cy="6962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body" idx="1"/>
          </p:nvPr>
        </p:nvSpPr>
        <p:spPr>
          <a:xfrm>
            <a:off x="287338" y="2205038"/>
            <a:ext cx="8569325" cy="4652962"/>
          </a:xfrm>
        </p:spPr>
        <p:txBody>
          <a:bodyPr/>
          <a:lstStyle/>
          <a:p>
            <a:pPr marL="0" indent="0" algn="ctr">
              <a:lnSpc>
                <a:spcPct val="80000"/>
              </a:lnSpc>
              <a:buFontTx/>
              <a:buNone/>
            </a:pPr>
            <a:r>
              <a:rPr lang="es-ES" sz="1800">
                <a:solidFill>
                  <a:schemeClr val="bg1"/>
                </a:solidFill>
                <a:latin typeface="Book Antiqua" pitchFamily="18" charset="0"/>
              </a:rPr>
              <a:t>Pablo Ruiz Picasso, Nació en Málaga, España, el 25 de octubre de 1881 y falleció en Les Mougins, Francia, el 8 de abril de 1973 a los 91 años de edad. Picasso revolucionó el arte. Sin duda el artista más importante del siglo XX, es también el que cuenta con obras en más museos a lo largo de todo el mundo, además de encabezar el ranking mundial en las subastas de arte. </a:t>
            </a:r>
            <a:r>
              <a:rPr lang="es-ES_tradnl" sz="1800">
                <a:solidFill>
                  <a:schemeClr val="bg1"/>
                </a:solidFill>
                <a:latin typeface="Book Antiqua" pitchFamily="18" charset="0"/>
              </a:rPr>
              <a:t>Creador del cubismo junto a Braque, su capacidad de invención y de creación lo sitúan en la cima de la pintura mundial.</a:t>
            </a:r>
          </a:p>
          <a:p>
            <a:pPr marL="0" indent="0" algn="ctr">
              <a:lnSpc>
                <a:spcPct val="80000"/>
              </a:lnSpc>
              <a:buFontTx/>
              <a:buNone/>
            </a:pPr>
            <a:r>
              <a:rPr lang="es-ES_tradnl" sz="1800">
                <a:solidFill>
                  <a:schemeClr val="bg1"/>
                </a:solidFill>
                <a:latin typeface="Book Antiqua" pitchFamily="18" charset="0"/>
              </a:rPr>
              <a:t>La obra que aquí presentamos pertenece a su “período azul”, el cual empieza en 1901 a causa del suicidio de un amigo suyo en Paris y termina en 1904. Es un periodo en el que utiliza un ambiento bohemio parisino, mostrando a la gente en los salones y cafés, esto por la asimilación al post-impresionismo. Este periodo es llamado así, por el predominio de los tonos azules en gran parte de sus obras que realizo durante estos años, donde los temas que predominaron fue la miseria humana, con retratos de trabajadores extenuados, mendigos, alcohólicos y protitutas, principalmente representados con cuerpos delgados, ligeramente alargados, muy al estilo del Greco, y muchos otros personajes escuálidos con expresión trágica.</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3239" name="Picture 7" descr="1901 La femme au chign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4863" y="0"/>
            <a:ext cx="49926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63" name="Picture 7" descr="1901 La toilette chambre ble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0"/>
            <a:ext cx="7812087" cy="6356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87" name="Picture 7" descr="1901 Le gourm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7238" y="0"/>
            <a:ext cx="50895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11" name="Picture 7" descr="1901 Portrait de Gustave Coqui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0"/>
            <a:ext cx="54848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4" name="Picture 6" descr="1901 Portrait de Pedro Manac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0288" y="0"/>
            <a:ext cx="45402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8" name="Picture 6" descr="1902 Deux soeu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2363" y="0"/>
            <a:ext cx="43561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6" name="Picture 6" descr="1902 Femme assi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8450" y="0"/>
            <a:ext cx="600551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body" idx="1"/>
          </p:nvPr>
        </p:nvSpPr>
        <p:spPr>
          <a:xfrm>
            <a:off x="685800" y="2420938"/>
            <a:ext cx="7772400" cy="4156075"/>
          </a:xfrm>
        </p:spPr>
        <p:txBody>
          <a:bodyPr/>
          <a:lstStyle/>
          <a:p>
            <a:pPr marL="0" indent="0" algn="ctr">
              <a:spcBef>
                <a:spcPct val="0"/>
              </a:spcBef>
              <a:buFontTx/>
              <a:buNone/>
            </a:pPr>
            <a:r>
              <a:rPr lang="es-ES" sz="1800" dirty="0">
                <a:solidFill>
                  <a:schemeClr val="bg1"/>
                </a:solidFill>
                <a:latin typeface="Book Antiqua" pitchFamily="18" charset="0"/>
              </a:rPr>
              <a:t>Sin embargo, antes de llegar a esa abstracción de las formas, pasó por muy diversas etapas, incluyendo el realismo, en su época Azul y su época Rosa, (1901-1907) llamadas así por el uso de esos colores en su paleta, donde deja patente su gran capacidad como dibujante y su enorme sensibilidad en el tratamiento de conceptos y personajes. Específicamente su Época Azul transcurre entre la melancolía de los fríos tonos azules y grisáceos le sirven para expresar su rechazo ante la irredimible desesperación y pobreza que ofrece la humanidad en esa Europa de principios del siglo XX, limosneros, ciegos, prostitutas, o simplemente personajes que sufren el abandono y el cansancio por las arduas jornadas de trabajo, como en su famosa “Planchadora” 1904, Museo Guggenheim de Nueva York. </a:t>
            </a:r>
            <a:endParaRPr lang="es-ES_tradnl" sz="1800" dirty="0">
              <a:solidFill>
                <a:schemeClr val="bg1"/>
              </a:solidFill>
              <a:latin typeface="Book Antiqua" pitchFamily="18" charset="0"/>
            </a:endParaRPr>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4" name="Picture 6" descr="1902 Femme aux bras levé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9850" y="-19050"/>
            <a:ext cx="3913188" cy="687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70" name="Picture 6" descr="1902 Portrait d'hom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288" y="0"/>
            <a:ext cx="58118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518" name="Picture 6" descr="1903 La tragéd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2513" y="0"/>
            <a:ext cx="44958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6" name="Picture 6" descr="1903 La vi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8075" y="0"/>
            <a:ext cx="4386263"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5" name="Picture 7" descr="1903 L'asce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5838" y="0"/>
            <a:ext cx="46323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63" name="Picture 7" descr="1903 Le mendiant et l'enfant"/>
          <p:cNvPicPr>
            <a:picLocks noChangeAspect="1" noChangeArrowheads="1"/>
          </p:cNvPicPr>
          <p:nvPr/>
        </p:nvPicPr>
        <p:blipFill>
          <a:blip r:embed="rId3">
            <a:extLst>
              <a:ext uri="{28A0092B-C50C-407E-A947-70E740481C1C}">
                <a14:useLocalDpi xmlns:a14="http://schemas.microsoft.com/office/drawing/2010/main" val="0"/>
              </a:ext>
            </a:extLst>
          </a:blip>
          <a:srcRect r="2451" b="3796"/>
          <a:stretch>
            <a:fillRect/>
          </a:stretch>
        </p:blipFill>
        <p:spPr bwMode="auto">
          <a:xfrm>
            <a:off x="2108200" y="0"/>
            <a:ext cx="49276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22" name="Picture 6" descr="1903 Le repas de l'aveug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69850"/>
            <a:ext cx="6743700" cy="674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10" name="Picture 6" descr="1903 Le vieux guitaris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2825" y="0"/>
            <a:ext cx="45783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ChangeArrowheads="1"/>
          </p:cNvSpPr>
          <p:nvPr>
            <p:ph type="body" idx="1"/>
          </p:nvPr>
        </p:nvSpPr>
        <p:spPr>
          <a:xfrm>
            <a:off x="685800" y="2565400"/>
            <a:ext cx="7772400" cy="3530600"/>
          </a:xfrm>
        </p:spPr>
        <p:txBody>
          <a:bodyPr/>
          <a:lstStyle/>
          <a:p>
            <a:pPr marL="0" indent="0" algn="just">
              <a:spcBef>
                <a:spcPct val="0"/>
              </a:spcBef>
              <a:buFontTx/>
              <a:buNone/>
            </a:pPr>
            <a:r>
              <a:rPr lang="es-ES" sz="1800">
                <a:solidFill>
                  <a:schemeClr val="bg1"/>
                </a:solidFill>
                <a:latin typeface="Book Antiqua" pitchFamily="18" charset="0"/>
              </a:rPr>
              <a:t>La llamada Época </a:t>
            </a:r>
            <a:r>
              <a:rPr lang="es-ES_tradnl" sz="1800">
                <a:solidFill>
                  <a:schemeClr val="bg1"/>
                </a:solidFill>
                <a:latin typeface="Book Antiqua" pitchFamily="18" charset="0"/>
              </a:rPr>
              <a:t>Rosa, porque utiliza el rosa pálido como elemento predominante en su paleta, se inicia con “Familia de Saltimbanquis” 1905, National Gallery of Art, Washington, y ofrece un nuevo concepto de ternura, en los personajes del circo que tanto le impresionaban. </a:t>
            </a:r>
            <a:r>
              <a:rPr lang="es-ES" sz="1800">
                <a:solidFill>
                  <a:schemeClr val="bg1"/>
                </a:solidFill>
                <a:latin typeface="Book Antiqua" pitchFamily="18" charset="0"/>
              </a:rPr>
              <a:t>Su obra estuvo siempre en permanente evolución, </a:t>
            </a:r>
            <a:r>
              <a:rPr lang="es-ES_tradnl" sz="1800">
                <a:solidFill>
                  <a:schemeClr val="bg1"/>
                </a:solidFill>
                <a:latin typeface="Book Antiqua" pitchFamily="18" charset="0"/>
              </a:rPr>
              <a:t>a menudo se dejo influir por la situación personal y social a la hora de trabajar. El evento  que mayor impacto tuvo sobre el artista fue el estallido de la guerra civil española y el bombardeo de Guernica, que lo llevó a realizar una de las más importantes obras del arte contemporáneo, en la que critica la guerra, la sinrazón y el dolor que implica un enfrentamiento armado.</a:t>
            </a:r>
            <a:r>
              <a:rPr lang="es-ES_tradnl" sz="1600">
                <a:solidFill>
                  <a:schemeClr val="bg1"/>
                </a:solidFill>
                <a:latin typeface="Book Antiqua" pitchFamily="18" charset="0"/>
              </a:rPr>
              <a:t> </a:t>
            </a:r>
            <a:endParaRPr lang="pt-BR" sz="1600">
              <a:solidFill>
                <a:schemeClr val="bg1"/>
              </a:solidFill>
              <a:latin typeface="Book Antiqua" pitchFamily="18" charset="0"/>
            </a:endParaRPr>
          </a:p>
          <a:p>
            <a:pPr marL="0" indent="0" algn="just">
              <a:lnSpc>
                <a:spcPct val="80000"/>
              </a:lnSpc>
              <a:buFontTx/>
              <a:buNone/>
            </a:pPr>
            <a:endParaRPr lang="es-ES_tradnl" sz="1600">
              <a:solidFill>
                <a:schemeClr val="bg1"/>
              </a:solidFill>
              <a:latin typeface="Book Antiqua" pitchFamily="18" charset="0"/>
            </a:endParaRPr>
          </a:p>
        </p:txBody>
      </p:sp>
    </p:spTree>
  </p:cSld>
  <p:clrMapOvr>
    <a:masterClrMapping/>
  </p:clrMapOvr>
  <p:transition spd="med">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8" name="Picture 6" descr="1903 Portrait de Sol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6463" y="0"/>
            <a:ext cx="47894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0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5038" y="0"/>
            <a:ext cx="473233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335" name="Picture 7" descr="1904 Femme au corbe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788" y="0"/>
            <a:ext cx="51768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8359" name="Picture 7" descr="1904 La Célest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95250"/>
            <a:ext cx="5162550" cy="666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9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4238" y="0"/>
            <a:ext cx="48355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5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9925" y="0"/>
            <a:ext cx="52641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975" y="0"/>
            <a:ext cx="62420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0"/>
            <a:ext cx="495141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Rectangle 2"/>
          <p:cNvSpPr>
            <a:spLocks noGrp="1" noChangeArrowheads="1"/>
          </p:cNvSpPr>
          <p:nvPr>
            <p:ph type="body" idx="1"/>
          </p:nvPr>
        </p:nvSpPr>
        <p:spPr>
          <a:xfrm>
            <a:off x="685800" y="2852738"/>
            <a:ext cx="7772400" cy="2528887"/>
          </a:xfrm>
        </p:spPr>
        <p:txBody>
          <a:bodyPr/>
          <a:lstStyle/>
          <a:p>
            <a:pPr marL="0" indent="0" algn="ctr">
              <a:lnSpc>
                <a:spcPct val="90000"/>
              </a:lnSpc>
              <a:spcBef>
                <a:spcPct val="0"/>
              </a:spcBef>
              <a:buFontTx/>
              <a:buNone/>
            </a:pPr>
            <a:r>
              <a:rPr lang="es-ES" sz="1800">
                <a:solidFill>
                  <a:schemeClr val="bg1"/>
                </a:solidFill>
                <a:latin typeface="Book Antiqua" pitchFamily="18" charset="0"/>
              </a:rPr>
              <a:t>Con el transcurrir del tiempo su obra madura en el expresionismo y el abstracto, se torna más personal, incursiona en distintas técnicas como la cerámica, litografía y grabado, que le permitían una reproducción casi masiva de sus creaciones, un erotismo descarnado y pleno de ironía irrumpe en su temática, que mucho se ha dicho, viene a ser el sustituto de una actividad sexual real. Dentro de su diversidad estilística, técnica y temática existe, sin embargo, un sello unificador y ese sello es el del gran genio de las Artes Plásticas que fue Picasso.</a:t>
            </a:r>
          </a:p>
          <a:p>
            <a:pPr marL="0" indent="0" algn="just">
              <a:lnSpc>
                <a:spcPct val="90000"/>
              </a:lnSpc>
              <a:spcBef>
                <a:spcPct val="0"/>
              </a:spcBef>
              <a:buFontTx/>
              <a:buNone/>
            </a:pPr>
            <a:endParaRPr lang="es-MX" sz="1800">
              <a:solidFill>
                <a:schemeClr val="bg1"/>
              </a:solidFill>
              <a:latin typeface="Book Antiqua" pitchFamily="18" charset="0"/>
            </a:endParaRPr>
          </a:p>
          <a:p>
            <a:pPr marL="0" indent="0" algn="just">
              <a:lnSpc>
                <a:spcPct val="90000"/>
              </a:lnSpc>
              <a:spcBef>
                <a:spcPct val="0"/>
              </a:spcBef>
              <a:buFontTx/>
              <a:buNone/>
            </a:pPr>
            <a:endParaRPr lang="es-MX" sz="1800">
              <a:solidFill>
                <a:srgbClr val="009999"/>
              </a:solidFill>
              <a:latin typeface="Book Antiqua" pitchFamily="18" charset="0"/>
            </a:endParaRPr>
          </a:p>
          <a:p>
            <a:pPr marL="0" indent="0" algn="just">
              <a:lnSpc>
                <a:spcPct val="90000"/>
              </a:lnSpc>
              <a:spcBef>
                <a:spcPct val="0"/>
              </a:spcBef>
              <a:buFontTx/>
              <a:buNone/>
            </a:pPr>
            <a:endParaRPr lang="es-MX" sz="1800">
              <a:solidFill>
                <a:srgbClr val="009999"/>
              </a:solidFill>
              <a:latin typeface="Book Antiqua" pitchFamily="18" charset="0"/>
            </a:endParaRPr>
          </a:p>
          <a:p>
            <a:pPr marL="0" indent="0" algn="just">
              <a:lnSpc>
                <a:spcPct val="90000"/>
              </a:lnSpc>
              <a:spcBef>
                <a:spcPct val="0"/>
              </a:spcBef>
              <a:buFontTx/>
              <a:buNone/>
            </a:pPr>
            <a:endParaRPr lang="es-ES" sz="1800">
              <a:solidFill>
                <a:srgbClr val="009999"/>
              </a:solidFill>
              <a:latin typeface="Book Antiqua" pitchFamily="18" charset="0"/>
            </a:endParaRPr>
          </a:p>
          <a:p>
            <a:pPr marL="0" indent="0" algn="just">
              <a:lnSpc>
                <a:spcPct val="90000"/>
              </a:lnSpc>
              <a:buFontTx/>
              <a:buNone/>
            </a:pPr>
            <a:endParaRPr lang="es-ES_tradnl" sz="1800">
              <a:solidFill>
                <a:srgbClr val="009999"/>
              </a:solidFill>
              <a:latin typeface="Book Antiqua" pitchFamily="18" charset="0"/>
            </a:endParaRPr>
          </a:p>
        </p:txBody>
      </p:sp>
    </p:spTree>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938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5975" y="0"/>
            <a:ext cx="49720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0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600000">
            <a:off x="2043113" y="0"/>
            <a:ext cx="505777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14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713" y="0"/>
            <a:ext cx="510857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245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9125" y="0"/>
            <a:ext cx="53657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4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75" y="0"/>
            <a:ext cx="55562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450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9600" y="0"/>
            <a:ext cx="53848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9638" y="0"/>
            <a:ext cx="47847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55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5650" y="0"/>
            <a:ext cx="50927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75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3075" y="0"/>
            <a:ext cx="56578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85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0"/>
            <a:ext cx="26924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8602"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4663" y="2360613"/>
            <a:ext cx="4572000" cy="2136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withEffect">
                                  <p:stCondLst>
                                    <p:cond delay="2500"/>
                                  </p:stCondLst>
                                  <p:childTnLst>
                                    <p:set>
                                      <p:cBhvr>
                                        <p:cTn id="6" dur="1" fill="hold">
                                          <p:stCondLst>
                                            <p:cond delay="0"/>
                                          </p:stCondLst>
                                        </p:cTn>
                                        <p:tgtEl>
                                          <p:spTgt spid="238602"/>
                                        </p:tgtEl>
                                        <p:attrNameLst>
                                          <p:attrName>style.visibility</p:attrName>
                                        </p:attrNameLst>
                                      </p:cBhvr>
                                      <p:to>
                                        <p:strVal val="visible"/>
                                      </p:to>
                                    </p:set>
                                    <p:anim calcmode="lin" valueType="num">
                                      <p:cBhvr>
                                        <p:cTn id="7" dur="5000" fill="hold"/>
                                        <p:tgtEl>
                                          <p:spTgt spid="238602"/>
                                        </p:tgtEl>
                                        <p:attrNameLst>
                                          <p:attrName>ppt_w</p:attrName>
                                        </p:attrNameLst>
                                      </p:cBhvr>
                                      <p:tavLst>
                                        <p:tav tm="0">
                                          <p:val>
                                            <p:fltVal val="0"/>
                                          </p:val>
                                        </p:tav>
                                        <p:tav tm="100000">
                                          <p:val>
                                            <p:strVal val="#ppt_w"/>
                                          </p:val>
                                        </p:tav>
                                      </p:tavLst>
                                    </p:anim>
                                    <p:anim calcmode="lin" valueType="num">
                                      <p:cBhvr>
                                        <p:cTn id="8" dur="5000" fill="hold"/>
                                        <p:tgtEl>
                                          <p:spTgt spid="238602"/>
                                        </p:tgtEl>
                                        <p:attrNameLst>
                                          <p:attrName>ppt_h</p:attrName>
                                        </p:attrNameLst>
                                      </p:cBhvr>
                                      <p:tavLst>
                                        <p:tav tm="0">
                                          <p:val>
                                            <p:fltVal val="0"/>
                                          </p:val>
                                        </p:tav>
                                        <p:tav tm="100000">
                                          <p:val>
                                            <p:strVal val="#ppt_h"/>
                                          </p:val>
                                        </p:tav>
                                      </p:tavLst>
                                    </p:anim>
                                    <p:animEffect transition="in" filter="fade">
                                      <p:cBhvr>
                                        <p:cTn id="9" dur="5000"/>
                                        <p:tgtEl>
                                          <p:spTgt spid="238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latin typeface="Arial" charset="0"/>
              </a:rPr>
              <a:t> </a:t>
            </a:r>
          </a:p>
          <a:p>
            <a:pPr>
              <a:spcBef>
                <a:spcPct val="50000"/>
              </a:spcBef>
            </a:pPr>
            <a:endParaRPr lang="es-ES" sz="1800"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icasso .. 11 01 2011">
  <a:themeElements>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Georgia"/>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Picasso .. 11 01 2011</Template>
  <TotalTime>6</TotalTime>
  <Words>766</Words>
  <Application>Microsoft Office PowerPoint</Application>
  <PresentationFormat>Presentación en pantalla (4:3)</PresentationFormat>
  <Paragraphs>59</Paragraphs>
  <Slides>47</Slides>
  <Notes>46</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47</vt:i4>
      </vt:variant>
    </vt:vector>
  </HeadingPairs>
  <TitlesOfParts>
    <vt:vector size="54" baseType="lpstr">
      <vt:lpstr>Times New Roman</vt:lpstr>
      <vt:lpstr>Georgia</vt:lpstr>
      <vt:lpstr>Impact</vt:lpstr>
      <vt:lpstr>Book Antiqua</vt:lpstr>
      <vt:lpstr>Arial</vt:lpstr>
      <vt:lpstr>Picasso .. 11 01 2011</vt:lpstr>
      <vt:lpstr>Diseño predeterminado</vt:lpstr>
      <vt:lpstr>Pablo Picasso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Pablo Picasso</dc:title>
  <dc:subject>Presentacion en Power Point</dc:subject>
  <dc:creator>Jose Luis</dc:creator>
  <dc:description>Todos los derechos reservados</dc:description>
  <cp:lastModifiedBy>Jose Luis</cp:lastModifiedBy>
  <cp:revision>3</cp:revision>
  <dcterms:created xsi:type="dcterms:W3CDTF">2021-08-18T09:30:06Z</dcterms:created>
  <dcterms:modified xsi:type="dcterms:W3CDTF">2021-08-18T09:36:10Z</dcterms:modified>
  <cp:category>Pintura</cp:category>
</cp:coreProperties>
</file>