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61" r:id="rId5"/>
    <p:sldId id="273" r:id="rId6"/>
    <p:sldId id="272" r:id="rId7"/>
    <p:sldId id="264" r:id="rId8"/>
    <p:sldId id="265" r:id="rId9"/>
    <p:sldId id="263" r:id="rId10"/>
    <p:sldId id="262" r:id="rId11"/>
    <p:sldId id="266" r:id="rId12"/>
    <p:sldId id="267" r:id="rId13"/>
    <p:sldId id="274" r:id="rId14"/>
    <p:sldId id="269" r:id="rId15"/>
    <p:sldId id="268" r:id="rId16"/>
    <p:sldId id="270" r:id="rId17"/>
    <p:sldId id="271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eesD2bmzxKE9WP2ai1JSw" hashData="YeAaMM1R3vqPZbdLbUw+HWwMA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6600"/>
    <a:srgbClr val="FF3300"/>
    <a:srgbClr val="741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1316" autoAdjust="0"/>
    <p:restoredTop sz="94660"/>
  </p:normalViewPr>
  <p:slideViewPr>
    <p:cSldViewPr>
      <p:cViewPr>
        <p:scale>
          <a:sx n="83" d="100"/>
          <a:sy n="83" d="100"/>
        </p:scale>
        <p:origin x="-97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D1260-AAD6-4B65-8CFC-96B4AD09A547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49E79-CEAD-4EAF-A219-76CEAABF61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7E8A3-E213-4314-9429-36079EADCDB5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CE138-5412-40D9-8E45-1126AFC608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AFF7E-A4A8-4861-AA13-6B178C1276B8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85996-CD2D-4D92-AB1F-04E93D53C2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98A31-5CCF-4164-9FBB-ED647695A8AE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21455-F4BB-4923-AC8E-7AC11F06EC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0319B-E420-4B31-8710-D6F32C547665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31888-AAA2-4F9B-9288-8C240B5EC8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AF00E-89A0-4158-930A-AB8A463D49B7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6F289-1E66-4B55-B4C5-C98ED8B479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40045-D25F-4E90-805A-BD3DC3E7A935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5C113-45EE-4A8E-AC74-A49F8A75A9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DCF76-29BA-4988-95F6-1C2EB978EF5F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F29B5-8E85-46B5-91D5-44E2AB6CE0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6A93C-FE3E-4830-B91B-09F5974CC482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C525F-C110-4F3C-BC72-38EDA13A7B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6A404-5B88-4CF5-B770-A30CFC56A346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FEB2F-4DF4-47AA-8E75-456989EB00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59B48-FCCB-4AEA-98CF-73F82F693926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C88F8-D354-40BC-B6D0-69A6FDB3FF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741600"/>
            </a:gs>
            <a:gs pos="27000">
              <a:srgbClr val="741600"/>
            </a:gs>
            <a:gs pos="70000">
              <a:srgbClr val="FF3300"/>
            </a:gs>
            <a:gs pos="10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5857F7-EF5F-436A-B52F-8443E8960FE4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DC25E6-43F4-4204-AD30-1AAB41A221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051050" y="6230938"/>
            <a:ext cx="4824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OTOÑO VALENCIANO Pinturas de José Mongrell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44450"/>
            <a:ext cx="9037638" cy="676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3 Imagen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" y="33338"/>
            <a:ext cx="9058275" cy="678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ndAc>
      <p:stSnd>
        <p:snd r:embed="rId2" name="Paquito el Xocolatero-Joan Monle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0"/>
            <a:ext cx="3095625" cy="68580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403350" y="260350"/>
            <a:ext cx="730885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5400">
                <a:solidFill>
                  <a:srgbClr val="FFFF00"/>
                </a:solidFill>
                <a:latin typeface="Bernard MT Condensed" pitchFamily="18" charset="0"/>
              </a:rPr>
              <a:t>JOSÉ MONGRELL I TORRENT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871663" y="2205038"/>
            <a:ext cx="66611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400">
                <a:solidFill>
                  <a:srgbClr val="FFFF00"/>
                </a:solidFill>
                <a:latin typeface="Arial Black" pitchFamily="34" charset="0"/>
              </a:rPr>
              <a:t>VALENCIA 1870 – BARCELONA 1937 </a:t>
            </a:r>
          </a:p>
          <a:p>
            <a:endParaRPr lang="es-ES" altLang="es-ES" sz="2400">
              <a:solidFill>
                <a:srgbClr val="FFFF00"/>
              </a:solidFill>
              <a:latin typeface="Arial Black" pitchFamily="34" charset="0"/>
            </a:endParaRPr>
          </a:p>
          <a:p>
            <a:r>
              <a:rPr lang="es-ES" altLang="es-ES" sz="2000">
                <a:solidFill>
                  <a:srgbClr val="FFFF00"/>
                </a:solidFill>
                <a:latin typeface="Arial Black" pitchFamily="34" charset="0"/>
              </a:rPr>
              <a:t>DISCÍPULO DE SOROLLA.</a:t>
            </a:r>
          </a:p>
          <a:p>
            <a:r>
              <a:rPr lang="es-ES" altLang="es-ES" sz="2000">
                <a:solidFill>
                  <a:srgbClr val="FFFF00"/>
                </a:solidFill>
                <a:latin typeface="Arial Black" pitchFamily="34" charset="0"/>
              </a:rPr>
              <a:t>PROFESOR DE ARTE EN BARCELONA.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995738" y="4498975"/>
            <a:ext cx="4392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E83F012A-115C-4638-8119-11F0A45C938F}" type="datetime2">
              <a:rPr lang="es-ES">
                <a:solidFill>
                  <a:srgbClr val="FFFF66"/>
                </a:solidFill>
              </a:rPr>
              <a:pPr>
                <a:spcBef>
                  <a:spcPct val="50000"/>
                </a:spcBef>
              </a:pPr>
              <a:t>miércoles, 22 de marzo de 2017</a:t>
            </a:fld>
            <a:endParaRPr lang="es-ES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 spd="slow" advClick="0" advTm="7000">
    <p:sndAc>
      <p:stSnd>
        <p:snd r:embed="rId2" name="Paquito el Xocolatero-Joan Monle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4963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14350"/>
            <a:ext cx="7921625" cy="553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372225" y="6165850"/>
            <a:ext cx="1944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A LOS TOROS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95288" y="115888"/>
            <a:ext cx="8353425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6600" y="260350"/>
            <a:ext cx="765175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462713" y="6162675"/>
            <a:ext cx="18002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COMENTARIOS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424863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113" y="404813"/>
            <a:ext cx="8826500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084888" y="6008688"/>
            <a:ext cx="24479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MAÑANA DE OTOÑO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68313" y="188913"/>
            <a:ext cx="8207375" cy="65532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55613"/>
            <a:ext cx="7356475" cy="563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443663" y="6218238"/>
            <a:ext cx="1800225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EL SALUDO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68313" y="115888"/>
            <a:ext cx="8207375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12725"/>
            <a:ext cx="4762500" cy="63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16688" y="5373688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A LA GRUPA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468313" y="333375"/>
            <a:ext cx="8207375" cy="6119813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0425" y="692150"/>
            <a:ext cx="7418388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724525" y="5661025"/>
            <a:ext cx="23764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COPLA VALENCIANA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611188" y="115888"/>
            <a:ext cx="7273925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296863"/>
            <a:ext cx="498951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16688" y="5454650"/>
            <a:ext cx="1368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GALANTEO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260350"/>
            <a:ext cx="8496300" cy="63373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17525"/>
            <a:ext cx="7894637" cy="485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16688" y="5568950"/>
            <a:ext cx="18002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EL ENCUENTRO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260350"/>
            <a:ext cx="8280400" cy="63373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98475"/>
            <a:ext cx="6696075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084888" y="5862638"/>
            <a:ext cx="2159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EN EL NARANJAL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476250"/>
            <a:ext cx="8831262" cy="543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724525" y="6092825"/>
            <a:ext cx="2592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SIESTA INTERRUMPIDA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260350"/>
            <a:ext cx="8280400" cy="63373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3" y="49213"/>
            <a:ext cx="5427662" cy="676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443663" y="5426075"/>
            <a:ext cx="20891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BUENA COSECHA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3" y="333375"/>
            <a:ext cx="7442200" cy="584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435600" y="6237288"/>
            <a:ext cx="28082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ABUNDANCIA Y ALEGRÍA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9688"/>
            <a:ext cx="4981575" cy="676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88125" y="5373688"/>
            <a:ext cx="18002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VALENCIANA CON PLATO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6913562" cy="584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88125" y="6218238"/>
            <a:ext cx="1512888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REQUIEBROS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260350"/>
            <a:ext cx="7969250" cy="592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372225" y="6237288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EL PIROPO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79388"/>
            <a:ext cx="5688012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462713" y="5362575"/>
            <a:ext cx="19256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VENDIMIADORA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2825" y="179388"/>
            <a:ext cx="5030788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227763" y="5210175"/>
            <a:ext cx="19272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UN DESCANSO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58763"/>
            <a:ext cx="6769100" cy="631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380288" y="5497513"/>
            <a:ext cx="1104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EL BESO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5363" y="261938"/>
            <a:ext cx="6937375" cy="584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300788" y="6218238"/>
            <a:ext cx="129540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LA PAELLA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107950" y="115888"/>
            <a:ext cx="89281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60350"/>
            <a:ext cx="6704013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164388" y="5300663"/>
            <a:ext cx="15113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QUE VIENE LA TORMENTA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95288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" y="260350"/>
            <a:ext cx="884396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467475" y="6181725"/>
            <a:ext cx="14890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LA VUELTA</a:t>
            </a: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611188" y="115888"/>
            <a:ext cx="6624637" cy="6626225"/>
          </a:xfrm>
          <a:prstGeom prst="frame">
            <a:avLst>
              <a:gd name="adj1" fmla="val 3200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39688"/>
            <a:ext cx="4008438" cy="670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354638" y="5618163"/>
            <a:ext cx="172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ENTRE FLORES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115888"/>
            <a:ext cx="8280400" cy="6626225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5725" y="258763"/>
            <a:ext cx="5135563" cy="631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659563" y="5343525"/>
            <a:ext cx="19431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PARA EL BAILE</a:t>
            </a: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611188" y="115888"/>
            <a:ext cx="6624637" cy="6626225"/>
          </a:xfrm>
          <a:prstGeom prst="frame">
            <a:avLst>
              <a:gd name="adj1" fmla="val 32002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3078" name="5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563563"/>
            <a:ext cx="4008438" cy="565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354638" y="5618163"/>
            <a:ext cx="1727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1400">
                <a:solidFill>
                  <a:srgbClr val="FF6600"/>
                </a:solidFill>
                <a:latin typeface="Arial Black" pitchFamily="34" charset="0"/>
              </a:rPr>
              <a:t>DECLARACIÓN</a:t>
            </a: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323850" y="0"/>
            <a:ext cx="2519363" cy="6858000"/>
          </a:xfrm>
          <a:prstGeom prst="frame">
            <a:avLst>
              <a:gd name="adj1" fmla="val 25618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924300" y="1989138"/>
            <a:ext cx="42481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sz="2000">
                <a:solidFill>
                  <a:srgbClr val="FFFF00"/>
                </a:solidFill>
                <a:latin typeface="Arial Black" pitchFamily="34" charset="0"/>
              </a:rPr>
              <a:t>MÚSICA.-</a:t>
            </a:r>
          </a:p>
          <a:p>
            <a:r>
              <a:rPr lang="es-ES" altLang="es-ES">
                <a:solidFill>
                  <a:srgbClr val="FFFF00"/>
                </a:solidFill>
              </a:rPr>
              <a:t>PAQUITO XOCOLATERO</a:t>
            </a:r>
          </a:p>
          <a:p>
            <a:r>
              <a:rPr lang="es-ES" altLang="es-ES">
                <a:solidFill>
                  <a:srgbClr val="FFFF00"/>
                </a:solidFill>
              </a:rPr>
              <a:t>(Pasodoble popular)</a:t>
            </a:r>
          </a:p>
          <a:p>
            <a:endParaRPr lang="es-ES" altLang="es-ES"/>
          </a:p>
          <a:p>
            <a:r>
              <a:rPr lang="es-ES" altLang="es-ES" sz="2000">
                <a:solidFill>
                  <a:srgbClr val="FFFF00"/>
                </a:solidFill>
                <a:latin typeface="Arial Black" pitchFamily="34" charset="0"/>
              </a:rPr>
              <a:t>IMÁGENES.-</a:t>
            </a:r>
          </a:p>
          <a:p>
            <a:r>
              <a:rPr lang="es-ES" altLang="es-ES">
                <a:solidFill>
                  <a:srgbClr val="FFFF00"/>
                </a:solidFill>
              </a:rPr>
              <a:t>INTERNET</a:t>
            </a: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>
            <a:off x="4211638" y="5572125"/>
            <a:ext cx="3311525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Fin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3563938" y="4365625"/>
            <a:ext cx="37449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23D474A7-2F5E-4F72-809A-25B459B663DB}" type="datetime9">
              <a:rPr lang="es-ES" sz="2800">
                <a:solidFill>
                  <a:srgbClr val="FFFF66"/>
                </a:solidFill>
              </a:rPr>
              <a:pPr>
                <a:spcBef>
                  <a:spcPct val="50000"/>
                </a:spcBef>
              </a:pPr>
              <a:t>22/03/2017 21:44:08</a:t>
            </a:fld>
            <a:endParaRPr lang="es-ES" sz="2800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67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toño valenci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otoño valenciano</Template>
  <TotalTime>2</TotalTime>
  <Words>107</Words>
  <Application>Microsoft Office PowerPoint</Application>
  <PresentationFormat>Presentación en pantalla (4:3)</PresentationFormat>
  <Paragraphs>41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Calibri</vt:lpstr>
      <vt:lpstr>Arial</vt:lpstr>
      <vt:lpstr>Bernard MT Condensed</vt:lpstr>
      <vt:lpstr>Arial Black</vt:lpstr>
      <vt:lpstr>otoño valenciano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2017-03-22T20:44:08Z</dcterms:created>
  <dcterms:modified xsi:type="dcterms:W3CDTF">2017-03-22T20:46:21Z</dcterms:modified>
</cp:coreProperties>
</file>