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816" r:id="rId11"/>
    <p:sldMasterId id="2147483840" r:id="rId12"/>
    <p:sldMasterId id="2147483852" r:id="rId13"/>
    <p:sldMasterId id="2147483864" r:id="rId14"/>
    <p:sldMasterId id="2147483876" r:id="rId15"/>
  </p:sldMasterIdLst>
  <p:sldIdLst>
    <p:sldId id="256" r:id="rId16"/>
    <p:sldId id="287" r:id="rId17"/>
    <p:sldId id="269" r:id="rId18"/>
    <p:sldId id="285" r:id="rId19"/>
    <p:sldId id="288" r:id="rId20"/>
    <p:sldId id="270" r:id="rId21"/>
    <p:sldId id="289" r:id="rId22"/>
    <p:sldId id="271" r:id="rId23"/>
    <p:sldId id="272" r:id="rId24"/>
    <p:sldId id="273" r:id="rId25"/>
    <p:sldId id="275" r:id="rId26"/>
    <p:sldId id="274" r:id="rId27"/>
    <p:sldId id="276" r:id="rId28"/>
    <p:sldId id="277" r:id="rId29"/>
    <p:sldId id="278" r:id="rId30"/>
    <p:sldId id="279" r:id="rId31"/>
    <p:sldId id="280" r:id="rId32"/>
    <p:sldId id="290" r:id="rId33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72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21" Type="http://schemas.openxmlformats.org/officeDocument/2006/relationships/slide" Target="slides/slide6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9240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2716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354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270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308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121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6147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540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5823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682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717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35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38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31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08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9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98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9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40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29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89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90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8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58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57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48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6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66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47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35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46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9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86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25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02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7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89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73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1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54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61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38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97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14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44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53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6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37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63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59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8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21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2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22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29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23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8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61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19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28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64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7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21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61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68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92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71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50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39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66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29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33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98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76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21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67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82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4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87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20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39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4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29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7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13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54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47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92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5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0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51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0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43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2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32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19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91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6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9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9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82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1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09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16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62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15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30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15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20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99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42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6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29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97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8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1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60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88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60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68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9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3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84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33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67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87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53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24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21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41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6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23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94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70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35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0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24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42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74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4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82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48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42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5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09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89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1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43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91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922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4B002-4DAD-45D3-A780-3058DF380F2C}" type="datetimeFigureOut">
              <a:rPr lang="es-ES_tradnl" smtClean="0"/>
              <a:t>30/11/2017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8AEB-8ACF-4FAA-AA49-31EE913AF44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52039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818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61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1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379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AD628-3F96-4286-87A4-8F43E7C5A8D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51F3B-4D9C-434A-B07B-C0FAED64C6C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036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49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69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30/11/2017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4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8429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1212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AD628-3F96-4286-87A4-8F43E7C5A8D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51F3B-4D9C-434A-B07B-C0FAED64C6C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7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30/11/2017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683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30/11/2017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2254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0030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5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8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55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smtClean="0"/>
              <a:t>Álbum de fotografías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smtClean="0"/>
              <a:t>por Maria</a:t>
            </a:r>
            <a:endParaRPr lang="es-ES_tradnl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8680"/>
            <a:ext cx="9144000" cy="512064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3528" y="1672932"/>
            <a:ext cx="855394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Opera    de   Budapest</a:t>
            </a:r>
            <a:endParaRPr lang="es-ES_tradnl" sz="66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58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5000">
        <p:cut/>
        <p:sndAc>
          <p:stSnd>
            <p:snd r:embed="rId2" name="clasica - brindis de la opera la traviata.wav"/>
          </p:stSnd>
        </p:sndAc>
      </p:transition>
    </mc:Choice>
    <mc:Fallback xmlns="">
      <p:transition advTm="5000">
        <p:cut/>
        <p:sndAc>
          <p:stSnd>
            <p:snd r:embed="rId4" name="clasica - brindis de la opera la traviat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>
            <a:off x="4716016" y="2709243"/>
            <a:ext cx="1749860" cy="1452682"/>
          </a:xfrm>
          <a:custGeom>
            <a:avLst/>
            <a:gdLst/>
            <a:ahLst/>
            <a:cxnLst/>
            <a:rect l="l" t="t" r="r" b="b"/>
            <a:pathLst>
              <a:path w="2685964" h="1452682">
                <a:moveTo>
                  <a:pt x="1830158" y="726341"/>
                </a:moveTo>
                <a:cubicBezTo>
                  <a:pt x="1830158" y="865532"/>
                  <a:pt x="1721100" y="978369"/>
                  <a:pt x="1586570" y="978369"/>
                </a:cubicBezTo>
                <a:cubicBezTo>
                  <a:pt x="1452040" y="978369"/>
                  <a:pt x="1342982" y="865532"/>
                  <a:pt x="1342982" y="726341"/>
                </a:cubicBezTo>
                <a:cubicBezTo>
                  <a:pt x="1342982" y="587150"/>
                  <a:pt x="1452040" y="474313"/>
                  <a:pt x="1586570" y="474313"/>
                </a:cubicBezTo>
                <a:cubicBezTo>
                  <a:pt x="1721100" y="474313"/>
                  <a:pt x="1830158" y="587150"/>
                  <a:pt x="1830158" y="726341"/>
                </a:cubicBezTo>
                <a:close/>
                <a:moveTo>
                  <a:pt x="2685964" y="664616"/>
                </a:moveTo>
                <a:cubicBezTo>
                  <a:pt x="2589442" y="618320"/>
                  <a:pt x="2506859" y="583313"/>
                  <a:pt x="2435598" y="560443"/>
                </a:cubicBezTo>
                <a:cubicBezTo>
                  <a:pt x="2460280" y="595710"/>
                  <a:pt x="2488471" y="677612"/>
                  <a:pt x="2512375" y="719046"/>
                </a:cubicBezTo>
                <a:cubicBezTo>
                  <a:pt x="2282926" y="602704"/>
                  <a:pt x="2153230" y="532138"/>
                  <a:pt x="2082918" y="580963"/>
                </a:cubicBezTo>
                <a:cubicBezTo>
                  <a:pt x="2055164" y="614533"/>
                  <a:pt x="2036412" y="661304"/>
                  <a:pt x="2022812" y="720082"/>
                </a:cubicBezTo>
                <a:cubicBezTo>
                  <a:pt x="2036412" y="778857"/>
                  <a:pt x="2055163" y="825628"/>
                  <a:pt x="2082918" y="859198"/>
                </a:cubicBezTo>
                <a:cubicBezTo>
                  <a:pt x="2153229" y="908022"/>
                  <a:pt x="2282924" y="850458"/>
                  <a:pt x="2512374" y="734115"/>
                </a:cubicBezTo>
                <a:cubicBezTo>
                  <a:pt x="2488649" y="775238"/>
                  <a:pt x="2460638" y="843871"/>
                  <a:pt x="2436735" y="879308"/>
                </a:cubicBezTo>
                <a:cubicBezTo>
                  <a:pt x="2507749" y="856470"/>
                  <a:pt x="2589961" y="821591"/>
                  <a:pt x="2685964" y="775544"/>
                </a:cubicBezTo>
                <a:cubicBezTo>
                  <a:pt x="1771634" y="2274714"/>
                  <a:pt x="888099" y="817146"/>
                  <a:pt x="0" y="814111"/>
                </a:cubicBezTo>
                <a:cubicBezTo>
                  <a:pt x="372734" y="722164"/>
                  <a:pt x="988785" y="1118086"/>
                  <a:pt x="1424770" y="1177365"/>
                </a:cubicBezTo>
                <a:cubicBezTo>
                  <a:pt x="1113696" y="1020245"/>
                  <a:pt x="804911" y="736631"/>
                  <a:pt x="491817" y="735500"/>
                </a:cubicBezTo>
                <a:cubicBezTo>
                  <a:pt x="905441" y="627636"/>
                  <a:pt x="1679746" y="1462699"/>
                  <a:pt x="1906763" y="880000"/>
                </a:cubicBezTo>
                <a:cubicBezTo>
                  <a:pt x="1923814" y="833382"/>
                  <a:pt x="1937515" y="780192"/>
                  <a:pt x="1948350" y="720080"/>
                </a:cubicBezTo>
                <a:cubicBezTo>
                  <a:pt x="1937515" y="659968"/>
                  <a:pt x="1923814" y="606778"/>
                  <a:pt x="1906763" y="560160"/>
                </a:cubicBezTo>
                <a:cubicBezTo>
                  <a:pt x="1679745" y="-22539"/>
                  <a:pt x="905441" y="821191"/>
                  <a:pt x="491818" y="713327"/>
                </a:cubicBezTo>
                <a:cubicBezTo>
                  <a:pt x="805235" y="712195"/>
                  <a:pt x="1114335" y="419373"/>
                  <a:pt x="1425939" y="262710"/>
                </a:cubicBezTo>
                <a:cubicBezTo>
                  <a:pt x="989841" y="321287"/>
                  <a:pt x="373065" y="696410"/>
                  <a:pt x="1" y="604381"/>
                </a:cubicBezTo>
                <a:cubicBezTo>
                  <a:pt x="582815" y="602390"/>
                  <a:pt x="1176001" y="22791"/>
                  <a:pt x="1758463" y="583"/>
                </a:cubicBezTo>
                <a:cubicBezTo>
                  <a:pt x="2063562" y="-11050"/>
                  <a:pt x="2371663" y="149276"/>
                  <a:pt x="2685964" y="664616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>
            <a:off x="2742028" y="2709243"/>
            <a:ext cx="1749860" cy="1452682"/>
          </a:xfrm>
          <a:custGeom>
            <a:avLst/>
            <a:gdLst/>
            <a:ahLst/>
            <a:cxnLst/>
            <a:rect l="l" t="t" r="r" b="b"/>
            <a:pathLst>
              <a:path w="2685964" h="1452682">
                <a:moveTo>
                  <a:pt x="1830158" y="726341"/>
                </a:moveTo>
                <a:cubicBezTo>
                  <a:pt x="1830158" y="865532"/>
                  <a:pt x="1721100" y="978369"/>
                  <a:pt x="1586570" y="978369"/>
                </a:cubicBezTo>
                <a:cubicBezTo>
                  <a:pt x="1452040" y="978369"/>
                  <a:pt x="1342982" y="865532"/>
                  <a:pt x="1342982" y="726341"/>
                </a:cubicBezTo>
                <a:cubicBezTo>
                  <a:pt x="1342982" y="587150"/>
                  <a:pt x="1452040" y="474313"/>
                  <a:pt x="1586570" y="474313"/>
                </a:cubicBezTo>
                <a:cubicBezTo>
                  <a:pt x="1721100" y="474313"/>
                  <a:pt x="1830158" y="587150"/>
                  <a:pt x="1830158" y="726341"/>
                </a:cubicBezTo>
                <a:close/>
                <a:moveTo>
                  <a:pt x="2685964" y="664616"/>
                </a:moveTo>
                <a:cubicBezTo>
                  <a:pt x="2589442" y="618320"/>
                  <a:pt x="2506859" y="583313"/>
                  <a:pt x="2435598" y="560443"/>
                </a:cubicBezTo>
                <a:cubicBezTo>
                  <a:pt x="2460280" y="595710"/>
                  <a:pt x="2488471" y="677612"/>
                  <a:pt x="2512375" y="719046"/>
                </a:cubicBezTo>
                <a:cubicBezTo>
                  <a:pt x="2282926" y="602704"/>
                  <a:pt x="2153230" y="532138"/>
                  <a:pt x="2082918" y="580963"/>
                </a:cubicBezTo>
                <a:cubicBezTo>
                  <a:pt x="2055164" y="614533"/>
                  <a:pt x="2036412" y="661304"/>
                  <a:pt x="2022812" y="720082"/>
                </a:cubicBezTo>
                <a:cubicBezTo>
                  <a:pt x="2036412" y="778857"/>
                  <a:pt x="2055163" y="825628"/>
                  <a:pt x="2082918" y="859198"/>
                </a:cubicBezTo>
                <a:cubicBezTo>
                  <a:pt x="2153229" y="908022"/>
                  <a:pt x="2282924" y="850458"/>
                  <a:pt x="2512374" y="734115"/>
                </a:cubicBezTo>
                <a:cubicBezTo>
                  <a:pt x="2488649" y="775238"/>
                  <a:pt x="2460638" y="843871"/>
                  <a:pt x="2436735" y="879308"/>
                </a:cubicBezTo>
                <a:cubicBezTo>
                  <a:pt x="2507749" y="856470"/>
                  <a:pt x="2589961" y="821591"/>
                  <a:pt x="2685964" y="775544"/>
                </a:cubicBezTo>
                <a:cubicBezTo>
                  <a:pt x="1771634" y="2274714"/>
                  <a:pt x="888099" y="817146"/>
                  <a:pt x="0" y="814111"/>
                </a:cubicBezTo>
                <a:cubicBezTo>
                  <a:pt x="372734" y="722164"/>
                  <a:pt x="988785" y="1118086"/>
                  <a:pt x="1424770" y="1177365"/>
                </a:cubicBezTo>
                <a:cubicBezTo>
                  <a:pt x="1113696" y="1020245"/>
                  <a:pt x="804911" y="736631"/>
                  <a:pt x="491817" y="735500"/>
                </a:cubicBezTo>
                <a:cubicBezTo>
                  <a:pt x="905441" y="627636"/>
                  <a:pt x="1679746" y="1462699"/>
                  <a:pt x="1906763" y="880000"/>
                </a:cubicBezTo>
                <a:cubicBezTo>
                  <a:pt x="1923814" y="833382"/>
                  <a:pt x="1937515" y="780192"/>
                  <a:pt x="1948350" y="720080"/>
                </a:cubicBezTo>
                <a:cubicBezTo>
                  <a:pt x="1937515" y="659968"/>
                  <a:pt x="1923814" y="606778"/>
                  <a:pt x="1906763" y="560160"/>
                </a:cubicBezTo>
                <a:cubicBezTo>
                  <a:pt x="1679745" y="-22539"/>
                  <a:pt x="905441" y="821191"/>
                  <a:pt x="491818" y="713327"/>
                </a:cubicBezTo>
                <a:cubicBezTo>
                  <a:pt x="805235" y="712195"/>
                  <a:pt x="1114335" y="419373"/>
                  <a:pt x="1425939" y="262710"/>
                </a:cubicBezTo>
                <a:cubicBezTo>
                  <a:pt x="989841" y="321287"/>
                  <a:pt x="373065" y="696410"/>
                  <a:pt x="1" y="604381"/>
                </a:cubicBezTo>
                <a:cubicBezTo>
                  <a:pt x="582815" y="602390"/>
                  <a:pt x="1176001" y="22791"/>
                  <a:pt x="1758463" y="583"/>
                </a:cubicBezTo>
                <a:cubicBezTo>
                  <a:pt x="2063562" y="-11050"/>
                  <a:pt x="2371663" y="149276"/>
                  <a:pt x="2685964" y="664616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3707867" y="3706096"/>
            <a:ext cx="1749860" cy="1452682"/>
          </a:xfrm>
          <a:custGeom>
            <a:avLst/>
            <a:gdLst/>
            <a:ahLst/>
            <a:cxnLst/>
            <a:rect l="l" t="t" r="r" b="b"/>
            <a:pathLst>
              <a:path w="2685964" h="1452682">
                <a:moveTo>
                  <a:pt x="1830158" y="726341"/>
                </a:moveTo>
                <a:cubicBezTo>
                  <a:pt x="1830158" y="865532"/>
                  <a:pt x="1721100" y="978369"/>
                  <a:pt x="1586570" y="978369"/>
                </a:cubicBezTo>
                <a:cubicBezTo>
                  <a:pt x="1452040" y="978369"/>
                  <a:pt x="1342982" y="865532"/>
                  <a:pt x="1342982" y="726341"/>
                </a:cubicBezTo>
                <a:cubicBezTo>
                  <a:pt x="1342982" y="587150"/>
                  <a:pt x="1452040" y="474313"/>
                  <a:pt x="1586570" y="474313"/>
                </a:cubicBezTo>
                <a:cubicBezTo>
                  <a:pt x="1721100" y="474313"/>
                  <a:pt x="1830158" y="587150"/>
                  <a:pt x="1830158" y="726341"/>
                </a:cubicBezTo>
                <a:close/>
                <a:moveTo>
                  <a:pt x="2685964" y="664616"/>
                </a:moveTo>
                <a:cubicBezTo>
                  <a:pt x="2589442" y="618320"/>
                  <a:pt x="2506859" y="583313"/>
                  <a:pt x="2435598" y="560443"/>
                </a:cubicBezTo>
                <a:cubicBezTo>
                  <a:pt x="2460280" y="595710"/>
                  <a:pt x="2488471" y="677612"/>
                  <a:pt x="2512375" y="719046"/>
                </a:cubicBezTo>
                <a:cubicBezTo>
                  <a:pt x="2282926" y="602704"/>
                  <a:pt x="2153230" y="532138"/>
                  <a:pt x="2082918" y="580963"/>
                </a:cubicBezTo>
                <a:cubicBezTo>
                  <a:pt x="2055164" y="614533"/>
                  <a:pt x="2036412" y="661304"/>
                  <a:pt x="2022812" y="720082"/>
                </a:cubicBezTo>
                <a:cubicBezTo>
                  <a:pt x="2036412" y="778857"/>
                  <a:pt x="2055163" y="825628"/>
                  <a:pt x="2082918" y="859198"/>
                </a:cubicBezTo>
                <a:cubicBezTo>
                  <a:pt x="2153229" y="908022"/>
                  <a:pt x="2282924" y="850458"/>
                  <a:pt x="2512374" y="734115"/>
                </a:cubicBezTo>
                <a:cubicBezTo>
                  <a:pt x="2488649" y="775238"/>
                  <a:pt x="2460638" y="843871"/>
                  <a:pt x="2436735" y="879308"/>
                </a:cubicBezTo>
                <a:cubicBezTo>
                  <a:pt x="2507749" y="856470"/>
                  <a:pt x="2589961" y="821591"/>
                  <a:pt x="2685964" y="775544"/>
                </a:cubicBezTo>
                <a:cubicBezTo>
                  <a:pt x="1771634" y="2274714"/>
                  <a:pt x="888099" y="817146"/>
                  <a:pt x="0" y="814111"/>
                </a:cubicBezTo>
                <a:cubicBezTo>
                  <a:pt x="372734" y="722164"/>
                  <a:pt x="988785" y="1118086"/>
                  <a:pt x="1424770" y="1177365"/>
                </a:cubicBezTo>
                <a:cubicBezTo>
                  <a:pt x="1113696" y="1020245"/>
                  <a:pt x="804911" y="736631"/>
                  <a:pt x="491817" y="735500"/>
                </a:cubicBezTo>
                <a:cubicBezTo>
                  <a:pt x="905441" y="627636"/>
                  <a:pt x="1679746" y="1462699"/>
                  <a:pt x="1906763" y="880000"/>
                </a:cubicBezTo>
                <a:cubicBezTo>
                  <a:pt x="1923814" y="833382"/>
                  <a:pt x="1937515" y="780192"/>
                  <a:pt x="1948350" y="720080"/>
                </a:cubicBezTo>
                <a:cubicBezTo>
                  <a:pt x="1937515" y="659968"/>
                  <a:pt x="1923814" y="606778"/>
                  <a:pt x="1906763" y="560160"/>
                </a:cubicBezTo>
                <a:cubicBezTo>
                  <a:pt x="1679745" y="-22539"/>
                  <a:pt x="905441" y="821191"/>
                  <a:pt x="491818" y="713327"/>
                </a:cubicBezTo>
                <a:cubicBezTo>
                  <a:pt x="805235" y="712195"/>
                  <a:pt x="1114335" y="419373"/>
                  <a:pt x="1425939" y="262710"/>
                </a:cubicBezTo>
                <a:cubicBezTo>
                  <a:pt x="989841" y="321287"/>
                  <a:pt x="373065" y="696410"/>
                  <a:pt x="1" y="604381"/>
                </a:cubicBezTo>
                <a:cubicBezTo>
                  <a:pt x="582815" y="602390"/>
                  <a:pt x="1176001" y="22791"/>
                  <a:pt x="1758463" y="583"/>
                </a:cubicBezTo>
                <a:cubicBezTo>
                  <a:pt x="2063562" y="-11050"/>
                  <a:pt x="2371663" y="149276"/>
                  <a:pt x="2685964" y="664616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6200000">
            <a:off x="3702575" y="1646447"/>
            <a:ext cx="1749860" cy="1452682"/>
          </a:xfrm>
          <a:custGeom>
            <a:avLst/>
            <a:gdLst/>
            <a:ahLst/>
            <a:cxnLst/>
            <a:rect l="l" t="t" r="r" b="b"/>
            <a:pathLst>
              <a:path w="2685964" h="1452682">
                <a:moveTo>
                  <a:pt x="1830158" y="726341"/>
                </a:moveTo>
                <a:cubicBezTo>
                  <a:pt x="1830158" y="865532"/>
                  <a:pt x="1721100" y="978369"/>
                  <a:pt x="1586570" y="978369"/>
                </a:cubicBezTo>
                <a:cubicBezTo>
                  <a:pt x="1452040" y="978369"/>
                  <a:pt x="1342982" y="865532"/>
                  <a:pt x="1342982" y="726341"/>
                </a:cubicBezTo>
                <a:cubicBezTo>
                  <a:pt x="1342982" y="587150"/>
                  <a:pt x="1452040" y="474313"/>
                  <a:pt x="1586570" y="474313"/>
                </a:cubicBezTo>
                <a:cubicBezTo>
                  <a:pt x="1721100" y="474313"/>
                  <a:pt x="1830158" y="587150"/>
                  <a:pt x="1830158" y="726341"/>
                </a:cubicBezTo>
                <a:close/>
                <a:moveTo>
                  <a:pt x="2685964" y="664616"/>
                </a:moveTo>
                <a:cubicBezTo>
                  <a:pt x="2589442" y="618320"/>
                  <a:pt x="2506859" y="583313"/>
                  <a:pt x="2435598" y="560443"/>
                </a:cubicBezTo>
                <a:cubicBezTo>
                  <a:pt x="2460280" y="595710"/>
                  <a:pt x="2488471" y="677612"/>
                  <a:pt x="2512375" y="719046"/>
                </a:cubicBezTo>
                <a:cubicBezTo>
                  <a:pt x="2282926" y="602704"/>
                  <a:pt x="2153230" y="532138"/>
                  <a:pt x="2082918" y="580963"/>
                </a:cubicBezTo>
                <a:cubicBezTo>
                  <a:pt x="2055164" y="614533"/>
                  <a:pt x="2036412" y="661304"/>
                  <a:pt x="2022812" y="720082"/>
                </a:cubicBezTo>
                <a:cubicBezTo>
                  <a:pt x="2036412" y="778857"/>
                  <a:pt x="2055163" y="825628"/>
                  <a:pt x="2082918" y="859198"/>
                </a:cubicBezTo>
                <a:cubicBezTo>
                  <a:pt x="2153229" y="908022"/>
                  <a:pt x="2282924" y="850458"/>
                  <a:pt x="2512374" y="734115"/>
                </a:cubicBezTo>
                <a:cubicBezTo>
                  <a:pt x="2488649" y="775238"/>
                  <a:pt x="2460638" y="843871"/>
                  <a:pt x="2436735" y="879308"/>
                </a:cubicBezTo>
                <a:cubicBezTo>
                  <a:pt x="2507749" y="856470"/>
                  <a:pt x="2589961" y="821591"/>
                  <a:pt x="2685964" y="775544"/>
                </a:cubicBezTo>
                <a:cubicBezTo>
                  <a:pt x="1771634" y="2274714"/>
                  <a:pt x="888099" y="817146"/>
                  <a:pt x="0" y="814111"/>
                </a:cubicBezTo>
                <a:cubicBezTo>
                  <a:pt x="372734" y="722164"/>
                  <a:pt x="988785" y="1118086"/>
                  <a:pt x="1424770" y="1177365"/>
                </a:cubicBezTo>
                <a:cubicBezTo>
                  <a:pt x="1113696" y="1020245"/>
                  <a:pt x="804911" y="736631"/>
                  <a:pt x="491817" y="735500"/>
                </a:cubicBezTo>
                <a:cubicBezTo>
                  <a:pt x="905441" y="627636"/>
                  <a:pt x="1679746" y="1462699"/>
                  <a:pt x="1906763" y="880000"/>
                </a:cubicBezTo>
                <a:cubicBezTo>
                  <a:pt x="1923814" y="833382"/>
                  <a:pt x="1937515" y="780192"/>
                  <a:pt x="1948350" y="720080"/>
                </a:cubicBezTo>
                <a:cubicBezTo>
                  <a:pt x="1937515" y="659968"/>
                  <a:pt x="1923814" y="606778"/>
                  <a:pt x="1906763" y="560160"/>
                </a:cubicBezTo>
                <a:cubicBezTo>
                  <a:pt x="1679745" y="-22539"/>
                  <a:pt x="905441" y="821191"/>
                  <a:pt x="491818" y="713327"/>
                </a:cubicBezTo>
                <a:cubicBezTo>
                  <a:pt x="805235" y="712195"/>
                  <a:pt x="1114335" y="419373"/>
                  <a:pt x="1425939" y="262710"/>
                </a:cubicBezTo>
                <a:cubicBezTo>
                  <a:pt x="989841" y="321287"/>
                  <a:pt x="373065" y="696410"/>
                  <a:pt x="1" y="604381"/>
                </a:cubicBezTo>
                <a:cubicBezTo>
                  <a:pt x="582815" y="602390"/>
                  <a:pt x="1176001" y="22791"/>
                  <a:pt x="1758463" y="583"/>
                </a:cubicBezTo>
                <a:cubicBezTo>
                  <a:pt x="2063562" y="-11050"/>
                  <a:pt x="2371663" y="149276"/>
                  <a:pt x="2685964" y="664616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fla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pic>
        <p:nvPicPr>
          <p:cNvPr id="7" name="6 Imagen" descr="1428997331-budapest%20and%20countryside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454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 rot="3160000">
            <a:off x="4929985" y="1080308"/>
            <a:ext cx="2138971" cy="2326130"/>
            <a:chOff x="2040006" y="1183190"/>
            <a:chExt cx="2138971" cy="2326130"/>
          </a:xfrm>
        </p:grpSpPr>
        <p:sp>
          <p:nvSpPr>
            <p:cNvPr id="2" name="1 Forma libre"/>
            <p:cNvSpPr/>
            <p:nvPr/>
          </p:nvSpPr>
          <p:spPr>
            <a:xfrm rot="16200000">
              <a:off x="1948794" y="1279137"/>
              <a:ext cx="2321395" cy="2138971"/>
            </a:xfrm>
            <a:custGeom>
              <a:avLst/>
              <a:gdLst>
                <a:gd name="connsiteX0" fmla="*/ 4609602 w 6895742"/>
                <a:gd name="connsiteY0" fmla="*/ 12846 h 1473310"/>
                <a:gd name="connsiteX1" fmla="*/ 6895742 w 6895742"/>
                <a:gd name="connsiteY1" fmla="*/ 686514 h 1473310"/>
                <a:gd name="connsiteX2" fmla="*/ 5261180 w 6895742"/>
                <a:gd name="connsiteY2" fmla="*/ 742784 h 1473310"/>
                <a:gd name="connsiteX3" fmla="*/ 6895741 w 6895742"/>
                <a:gd name="connsiteY3" fmla="*/ 799051 h 1473310"/>
                <a:gd name="connsiteX4" fmla="*/ 328686 w 6895742"/>
                <a:gd name="connsiteY4" fmla="*/ 789815 h 1473310"/>
                <a:gd name="connsiteX5" fmla="*/ 5077643 w 6895742"/>
                <a:gd name="connsiteY5" fmla="*/ 742782 h 1473310"/>
                <a:gd name="connsiteX6" fmla="*/ 0 w 6895742"/>
                <a:gd name="connsiteY6" fmla="*/ 0 h 1473310"/>
                <a:gd name="connsiteX7" fmla="*/ 4609602 w 6895742"/>
                <a:gd name="connsiteY7" fmla="*/ 12846 h 1473310"/>
                <a:gd name="connsiteX0" fmla="*/ 4609602 w 6895742"/>
                <a:gd name="connsiteY0" fmla="*/ 12846 h 1715058"/>
                <a:gd name="connsiteX1" fmla="*/ 6895742 w 6895742"/>
                <a:gd name="connsiteY1" fmla="*/ 686514 h 1715058"/>
                <a:gd name="connsiteX2" fmla="*/ 5261180 w 6895742"/>
                <a:gd name="connsiteY2" fmla="*/ 742784 h 1715058"/>
                <a:gd name="connsiteX3" fmla="*/ 6895741 w 6895742"/>
                <a:gd name="connsiteY3" fmla="*/ 799051 h 1715058"/>
                <a:gd name="connsiteX4" fmla="*/ 1150401 w 6895742"/>
                <a:gd name="connsiteY4" fmla="*/ 1485565 h 1715058"/>
                <a:gd name="connsiteX5" fmla="*/ 5077643 w 6895742"/>
                <a:gd name="connsiteY5" fmla="*/ 742782 h 1715058"/>
                <a:gd name="connsiteX6" fmla="*/ 0 w 6895742"/>
                <a:gd name="connsiteY6" fmla="*/ 0 h 1715058"/>
                <a:gd name="connsiteX7" fmla="*/ 4609602 w 6895742"/>
                <a:gd name="connsiteY7" fmla="*/ 12846 h 1715058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92876 h 2104561"/>
                <a:gd name="connsiteX1" fmla="*/ 5651429 w 5745341"/>
                <a:gd name="connsiteY1" fmla="*/ 998714 h 2104561"/>
                <a:gd name="connsiteX2" fmla="*/ 4110779 w 5745341"/>
                <a:gd name="connsiteY2" fmla="*/ 1132287 h 2104561"/>
                <a:gd name="connsiteX3" fmla="*/ 5745340 w 5745341"/>
                <a:gd name="connsiteY3" fmla="*/ 1188554 h 2104561"/>
                <a:gd name="connsiteX4" fmla="*/ 0 w 5745341"/>
                <a:gd name="connsiteY4" fmla="*/ 1875068 h 2104561"/>
                <a:gd name="connsiteX5" fmla="*/ 3927242 w 5745341"/>
                <a:gd name="connsiteY5" fmla="*/ 1132285 h 2104561"/>
                <a:gd name="connsiteX6" fmla="*/ -1 w 5745341"/>
                <a:gd name="connsiteY6" fmla="*/ 292876 h 2104561"/>
                <a:gd name="connsiteX0" fmla="*/ -1 w 5745341"/>
                <a:gd name="connsiteY0" fmla="*/ 299140 h 2110825"/>
                <a:gd name="connsiteX1" fmla="*/ 5721861 w 5745341"/>
                <a:gd name="connsiteY1" fmla="*/ 985652 h 2110825"/>
                <a:gd name="connsiteX2" fmla="*/ 4110779 w 5745341"/>
                <a:gd name="connsiteY2" fmla="*/ 1138551 h 2110825"/>
                <a:gd name="connsiteX3" fmla="*/ 5745340 w 5745341"/>
                <a:gd name="connsiteY3" fmla="*/ 1194818 h 2110825"/>
                <a:gd name="connsiteX4" fmla="*/ 0 w 5745341"/>
                <a:gd name="connsiteY4" fmla="*/ 1881332 h 2110825"/>
                <a:gd name="connsiteX5" fmla="*/ 3927242 w 5745341"/>
                <a:gd name="connsiteY5" fmla="*/ 1138549 h 2110825"/>
                <a:gd name="connsiteX6" fmla="*/ -1 w 5745341"/>
                <a:gd name="connsiteY6" fmla="*/ 299140 h 2110825"/>
                <a:gd name="connsiteX0" fmla="*/ -1 w 5721861"/>
                <a:gd name="connsiteY0" fmla="*/ 299140 h 2170003"/>
                <a:gd name="connsiteX1" fmla="*/ 5721861 w 5721861"/>
                <a:gd name="connsiteY1" fmla="*/ 985652 h 2170003"/>
                <a:gd name="connsiteX2" fmla="*/ 4110779 w 5721861"/>
                <a:gd name="connsiteY2" fmla="*/ 1138551 h 2170003"/>
                <a:gd name="connsiteX3" fmla="*/ 5698386 w 5721861"/>
                <a:gd name="connsiteY3" fmla="*/ 1301113 h 2170003"/>
                <a:gd name="connsiteX4" fmla="*/ 0 w 5721861"/>
                <a:gd name="connsiteY4" fmla="*/ 1881332 h 2170003"/>
                <a:gd name="connsiteX5" fmla="*/ 3927242 w 5721861"/>
                <a:gd name="connsiteY5" fmla="*/ 1138549 h 2170003"/>
                <a:gd name="connsiteX6" fmla="*/ -1 w 5721861"/>
                <a:gd name="connsiteY6" fmla="*/ 299140 h 2170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1861" h="2170003">
                  <a:moveTo>
                    <a:pt x="-1" y="299140"/>
                  </a:moveTo>
                  <a:cubicBezTo>
                    <a:pt x="2251651" y="-193396"/>
                    <a:pt x="5099339" y="-151169"/>
                    <a:pt x="5721861" y="985652"/>
                  </a:cubicBezTo>
                  <a:cubicBezTo>
                    <a:pt x="4476406" y="536065"/>
                    <a:pt x="4247178" y="895921"/>
                    <a:pt x="4110779" y="1138551"/>
                  </a:cubicBezTo>
                  <a:cubicBezTo>
                    <a:pt x="4247178" y="1381179"/>
                    <a:pt x="4664235" y="1615415"/>
                    <a:pt x="5698386" y="1301113"/>
                  </a:cubicBezTo>
                  <a:cubicBezTo>
                    <a:pt x="3444713" y="2822034"/>
                    <a:pt x="2189018" y="1884411"/>
                    <a:pt x="0" y="1881332"/>
                  </a:cubicBezTo>
                  <a:cubicBezTo>
                    <a:pt x="1450816" y="1734027"/>
                    <a:pt x="3442315" y="2245841"/>
                    <a:pt x="3927242" y="1138549"/>
                  </a:cubicBezTo>
                  <a:cubicBezTo>
                    <a:pt x="4076206" y="-36384"/>
                    <a:pt x="1662108" y="233860"/>
                    <a:pt x="-1" y="299140"/>
                  </a:cubicBezTo>
                  <a:close/>
                </a:path>
              </a:pathLst>
            </a:cu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brightRoom" dir="t"/>
            </a:scene3d>
            <a:sp3d>
              <a:bevelT w="4381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" name="2 Elipse"/>
            <p:cNvSpPr/>
            <p:nvPr/>
          </p:nvSpPr>
          <p:spPr>
            <a:xfrm>
              <a:off x="2859013" y="1183190"/>
              <a:ext cx="576064" cy="654213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scene3d>
              <a:camera prst="orthographicFront"/>
              <a:lightRig rig="twoPt" dir="t"/>
            </a:scene3d>
            <a:sp3d prstMaterial="flat">
              <a:bevelT w="3302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rot="18440000" flipV="1">
            <a:off x="4931867" y="3524425"/>
            <a:ext cx="2138971" cy="2326130"/>
            <a:chOff x="2040006" y="1183190"/>
            <a:chExt cx="2138971" cy="2326130"/>
          </a:xfrm>
        </p:grpSpPr>
        <p:sp>
          <p:nvSpPr>
            <p:cNvPr id="6" name="5 Forma libre"/>
            <p:cNvSpPr/>
            <p:nvPr/>
          </p:nvSpPr>
          <p:spPr>
            <a:xfrm rot="16200000">
              <a:off x="1948794" y="1279137"/>
              <a:ext cx="2321395" cy="2138971"/>
            </a:xfrm>
            <a:custGeom>
              <a:avLst/>
              <a:gdLst>
                <a:gd name="connsiteX0" fmla="*/ 4609602 w 6895742"/>
                <a:gd name="connsiteY0" fmla="*/ 12846 h 1473310"/>
                <a:gd name="connsiteX1" fmla="*/ 6895742 w 6895742"/>
                <a:gd name="connsiteY1" fmla="*/ 686514 h 1473310"/>
                <a:gd name="connsiteX2" fmla="*/ 5261180 w 6895742"/>
                <a:gd name="connsiteY2" fmla="*/ 742784 h 1473310"/>
                <a:gd name="connsiteX3" fmla="*/ 6895741 w 6895742"/>
                <a:gd name="connsiteY3" fmla="*/ 799051 h 1473310"/>
                <a:gd name="connsiteX4" fmla="*/ 328686 w 6895742"/>
                <a:gd name="connsiteY4" fmla="*/ 789815 h 1473310"/>
                <a:gd name="connsiteX5" fmla="*/ 5077643 w 6895742"/>
                <a:gd name="connsiteY5" fmla="*/ 742782 h 1473310"/>
                <a:gd name="connsiteX6" fmla="*/ 0 w 6895742"/>
                <a:gd name="connsiteY6" fmla="*/ 0 h 1473310"/>
                <a:gd name="connsiteX7" fmla="*/ 4609602 w 6895742"/>
                <a:gd name="connsiteY7" fmla="*/ 12846 h 1473310"/>
                <a:gd name="connsiteX0" fmla="*/ 4609602 w 6895742"/>
                <a:gd name="connsiteY0" fmla="*/ 12846 h 1715058"/>
                <a:gd name="connsiteX1" fmla="*/ 6895742 w 6895742"/>
                <a:gd name="connsiteY1" fmla="*/ 686514 h 1715058"/>
                <a:gd name="connsiteX2" fmla="*/ 5261180 w 6895742"/>
                <a:gd name="connsiteY2" fmla="*/ 742784 h 1715058"/>
                <a:gd name="connsiteX3" fmla="*/ 6895741 w 6895742"/>
                <a:gd name="connsiteY3" fmla="*/ 799051 h 1715058"/>
                <a:gd name="connsiteX4" fmla="*/ 1150401 w 6895742"/>
                <a:gd name="connsiteY4" fmla="*/ 1485565 h 1715058"/>
                <a:gd name="connsiteX5" fmla="*/ 5077643 w 6895742"/>
                <a:gd name="connsiteY5" fmla="*/ 742782 h 1715058"/>
                <a:gd name="connsiteX6" fmla="*/ 0 w 6895742"/>
                <a:gd name="connsiteY6" fmla="*/ 0 h 1715058"/>
                <a:gd name="connsiteX7" fmla="*/ 4609602 w 6895742"/>
                <a:gd name="connsiteY7" fmla="*/ 12846 h 1715058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92876 h 2104561"/>
                <a:gd name="connsiteX1" fmla="*/ 5651429 w 5745341"/>
                <a:gd name="connsiteY1" fmla="*/ 998714 h 2104561"/>
                <a:gd name="connsiteX2" fmla="*/ 4110779 w 5745341"/>
                <a:gd name="connsiteY2" fmla="*/ 1132287 h 2104561"/>
                <a:gd name="connsiteX3" fmla="*/ 5745340 w 5745341"/>
                <a:gd name="connsiteY3" fmla="*/ 1188554 h 2104561"/>
                <a:gd name="connsiteX4" fmla="*/ 0 w 5745341"/>
                <a:gd name="connsiteY4" fmla="*/ 1875068 h 2104561"/>
                <a:gd name="connsiteX5" fmla="*/ 3927242 w 5745341"/>
                <a:gd name="connsiteY5" fmla="*/ 1132285 h 2104561"/>
                <a:gd name="connsiteX6" fmla="*/ -1 w 5745341"/>
                <a:gd name="connsiteY6" fmla="*/ 292876 h 2104561"/>
                <a:gd name="connsiteX0" fmla="*/ -1 w 5745341"/>
                <a:gd name="connsiteY0" fmla="*/ 299140 h 2110825"/>
                <a:gd name="connsiteX1" fmla="*/ 5721861 w 5745341"/>
                <a:gd name="connsiteY1" fmla="*/ 985652 h 2110825"/>
                <a:gd name="connsiteX2" fmla="*/ 4110779 w 5745341"/>
                <a:gd name="connsiteY2" fmla="*/ 1138551 h 2110825"/>
                <a:gd name="connsiteX3" fmla="*/ 5745340 w 5745341"/>
                <a:gd name="connsiteY3" fmla="*/ 1194818 h 2110825"/>
                <a:gd name="connsiteX4" fmla="*/ 0 w 5745341"/>
                <a:gd name="connsiteY4" fmla="*/ 1881332 h 2110825"/>
                <a:gd name="connsiteX5" fmla="*/ 3927242 w 5745341"/>
                <a:gd name="connsiteY5" fmla="*/ 1138549 h 2110825"/>
                <a:gd name="connsiteX6" fmla="*/ -1 w 5745341"/>
                <a:gd name="connsiteY6" fmla="*/ 299140 h 2110825"/>
                <a:gd name="connsiteX0" fmla="*/ -1 w 5721861"/>
                <a:gd name="connsiteY0" fmla="*/ 299140 h 2170003"/>
                <a:gd name="connsiteX1" fmla="*/ 5721861 w 5721861"/>
                <a:gd name="connsiteY1" fmla="*/ 985652 h 2170003"/>
                <a:gd name="connsiteX2" fmla="*/ 4110779 w 5721861"/>
                <a:gd name="connsiteY2" fmla="*/ 1138551 h 2170003"/>
                <a:gd name="connsiteX3" fmla="*/ 5698386 w 5721861"/>
                <a:gd name="connsiteY3" fmla="*/ 1301113 h 2170003"/>
                <a:gd name="connsiteX4" fmla="*/ 0 w 5721861"/>
                <a:gd name="connsiteY4" fmla="*/ 1881332 h 2170003"/>
                <a:gd name="connsiteX5" fmla="*/ 3927242 w 5721861"/>
                <a:gd name="connsiteY5" fmla="*/ 1138549 h 2170003"/>
                <a:gd name="connsiteX6" fmla="*/ -1 w 5721861"/>
                <a:gd name="connsiteY6" fmla="*/ 299140 h 2170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1861" h="2170003">
                  <a:moveTo>
                    <a:pt x="-1" y="299140"/>
                  </a:moveTo>
                  <a:cubicBezTo>
                    <a:pt x="2251651" y="-193396"/>
                    <a:pt x="5099339" y="-151169"/>
                    <a:pt x="5721861" y="985652"/>
                  </a:cubicBezTo>
                  <a:cubicBezTo>
                    <a:pt x="4476406" y="536065"/>
                    <a:pt x="4247178" y="895921"/>
                    <a:pt x="4110779" y="1138551"/>
                  </a:cubicBezTo>
                  <a:cubicBezTo>
                    <a:pt x="4247178" y="1381179"/>
                    <a:pt x="4664235" y="1615415"/>
                    <a:pt x="5698386" y="1301113"/>
                  </a:cubicBezTo>
                  <a:cubicBezTo>
                    <a:pt x="3444713" y="2822034"/>
                    <a:pt x="2189018" y="1884411"/>
                    <a:pt x="0" y="1881332"/>
                  </a:cubicBezTo>
                  <a:cubicBezTo>
                    <a:pt x="1450816" y="1734027"/>
                    <a:pt x="3442315" y="2245841"/>
                    <a:pt x="3927242" y="1138549"/>
                  </a:cubicBezTo>
                  <a:cubicBezTo>
                    <a:pt x="4076206" y="-36384"/>
                    <a:pt x="1662108" y="233860"/>
                    <a:pt x="-1" y="299140"/>
                  </a:cubicBezTo>
                  <a:close/>
                </a:path>
              </a:pathLst>
            </a:cu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brightRoom" dir="t"/>
            </a:scene3d>
            <a:sp3d>
              <a:bevelT w="4381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7" name="6 Elipse"/>
            <p:cNvSpPr/>
            <p:nvPr/>
          </p:nvSpPr>
          <p:spPr>
            <a:xfrm>
              <a:off x="2859013" y="1183190"/>
              <a:ext cx="576064" cy="654213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scene3d>
              <a:camera prst="orthographicFront"/>
              <a:lightRig rig="twoPt" dir="t"/>
            </a:scene3d>
            <a:sp3d prstMaterial="flat">
              <a:bevelT w="3302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rot="18401975">
            <a:off x="2369406" y="1083459"/>
            <a:ext cx="2138971" cy="2326130"/>
            <a:chOff x="2040006" y="1183190"/>
            <a:chExt cx="2138971" cy="2326130"/>
          </a:xfrm>
        </p:grpSpPr>
        <p:sp>
          <p:nvSpPr>
            <p:cNvPr id="9" name="8 Forma libre"/>
            <p:cNvSpPr/>
            <p:nvPr/>
          </p:nvSpPr>
          <p:spPr>
            <a:xfrm rot="16200000">
              <a:off x="1948794" y="1279137"/>
              <a:ext cx="2321395" cy="2138971"/>
            </a:xfrm>
            <a:custGeom>
              <a:avLst/>
              <a:gdLst>
                <a:gd name="connsiteX0" fmla="*/ 4609602 w 6895742"/>
                <a:gd name="connsiteY0" fmla="*/ 12846 h 1473310"/>
                <a:gd name="connsiteX1" fmla="*/ 6895742 w 6895742"/>
                <a:gd name="connsiteY1" fmla="*/ 686514 h 1473310"/>
                <a:gd name="connsiteX2" fmla="*/ 5261180 w 6895742"/>
                <a:gd name="connsiteY2" fmla="*/ 742784 h 1473310"/>
                <a:gd name="connsiteX3" fmla="*/ 6895741 w 6895742"/>
                <a:gd name="connsiteY3" fmla="*/ 799051 h 1473310"/>
                <a:gd name="connsiteX4" fmla="*/ 328686 w 6895742"/>
                <a:gd name="connsiteY4" fmla="*/ 789815 h 1473310"/>
                <a:gd name="connsiteX5" fmla="*/ 5077643 w 6895742"/>
                <a:gd name="connsiteY5" fmla="*/ 742782 h 1473310"/>
                <a:gd name="connsiteX6" fmla="*/ 0 w 6895742"/>
                <a:gd name="connsiteY6" fmla="*/ 0 h 1473310"/>
                <a:gd name="connsiteX7" fmla="*/ 4609602 w 6895742"/>
                <a:gd name="connsiteY7" fmla="*/ 12846 h 1473310"/>
                <a:gd name="connsiteX0" fmla="*/ 4609602 w 6895742"/>
                <a:gd name="connsiteY0" fmla="*/ 12846 h 1715058"/>
                <a:gd name="connsiteX1" fmla="*/ 6895742 w 6895742"/>
                <a:gd name="connsiteY1" fmla="*/ 686514 h 1715058"/>
                <a:gd name="connsiteX2" fmla="*/ 5261180 w 6895742"/>
                <a:gd name="connsiteY2" fmla="*/ 742784 h 1715058"/>
                <a:gd name="connsiteX3" fmla="*/ 6895741 w 6895742"/>
                <a:gd name="connsiteY3" fmla="*/ 799051 h 1715058"/>
                <a:gd name="connsiteX4" fmla="*/ 1150401 w 6895742"/>
                <a:gd name="connsiteY4" fmla="*/ 1485565 h 1715058"/>
                <a:gd name="connsiteX5" fmla="*/ 5077643 w 6895742"/>
                <a:gd name="connsiteY5" fmla="*/ 742782 h 1715058"/>
                <a:gd name="connsiteX6" fmla="*/ 0 w 6895742"/>
                <a:gd name="connsiteY6" fmla="*/ 0 h 1715058"/>
                <a:gd name="connsiteX7" fmla="*/ 4609602 w 6895742"/>
                <a:gd name="connsiteY7" fmla="*/ 12846 h 1715058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92876 h 2104561"/>
                <a:gd name="connsiteX1" fmla="*/ 5651429 w 5745341"/>
                <a:gd name="connsiteY1" fmla="*/ 998714 h 2104561"/>
                <a:gd name="connsiteX2" fmla="*/ 4110779 w 5745341"/>
                <a:gd name="connsiteY2" fmla="*/ 1132287 h 2104561"/>
                <a:gd name="connsiteX3" fmla="*/ 5745340 w 5745341"/>
                <a:gd name="connsiteY3" fmla="*/ 1188554 h 2104561"/>
                <a:gd name="connsiteX4" fmla="*/ 0 w 5745341"/>
                <a:gd name="connsiteY4" fmla="*/ 1875068 h 2104561"/>
                <a:gd name="connsiteX5" fmla="*/ 3927242 w 5745341"/>
                <a:gd name="connsiteY5" fmla="*/ 1132285 h 2104561"/>
                <a:gd name="connsiteX6" fmla="*/ -1 w 5745341"/>
                <a:gd name="connsiteY6" fmla="*/ 292876 h 2104561"/>
                <a:gd name="connsiteX0" fmla="*/ -1 w 5745341"/>
                <a:gd name="connsiteY0" fmla="*/ 299140 h 2110825"/>
                <a:gd name="connsiteX1" fmla="*/ 5721861 w 5745341"/>
                <a:gd name="connsiteY1" fmla="*/ 985652 h 2110825"/>
                <a:gd name="connsiteX2" fmla="*/ 4110779 w 5745341"/>
                <a:gd name="connsiteY2" fmla="*/ 1138551 h 2110825"/>
                <a:gd name="connsiteX3" fmla="*/ 5745340 w 5745341"/>
                <a:gd name="connsiteY3" fmla="*/ 1194818 h 2110825"/>
                <a:gd name="connsiteX4" fmla="*/ 0 w 5745341"/>
                <a:gd name="connsiteY4" fmla="*/ 1881332 h 2110825"/>
                <a:gd name="connsiteX5" fmla="*/ 3927242 w 5745341"/>
                <a:gd name="connsiteY5" fmla="*/ 1138549 h 2110825"/>
                <a:gd name="connsiteX6" fmla="*/ -1 w 5745341"/>
                <a:gd name="connsiteY6" fmla="*/ 299140 h 2110825"/>
                <a:gd name="connsiteX0" fmla="*/ -1 w 5721861"/>
                <a:gd name="connsiteY0" fmla="*/ 299140 h 2170003"/>
                <a:gd name="connsiteX1" fmla="*/ 5721861 w 5721861"/>
                <a:gd name="connsiteY1" fmla="*/ 985652 h 2170003"/>
                <a:gd name="connsiteX2" fmla="*/ 4110779 w 5721861"/>
                <a:gd name="connsiteY2" fmla="*/ 1138551 h 2170003"/>
                <a:gd name="connsiteX3" fmla="*/ 5698386 w 5721861"/>
                <a:gd name="connsiteY3" fmla="*/ 1301113 h 2170003"/>
                <a:gd name="connsiteX4" fmla="*/ 0 w 5721861"/>
                <a:gd name="connsiteY4" fmla="*/ 1881332 h 2170003"/>
                <a:gd name="connsiteX5" fmla="*/ 3927242 w 5721861"/>
                <a:gd name="connsiteY5" fmla="*/ 1138549 h 2170003"/>
                <a:gd name="connsiteX6" fmla="*/ -1 w 5721861"/>
                <a:gd name="connsiteY6" fmla="*/ 299140 h 2170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1861" h="2170003">
                  <a:moveTo>
                    <a:pt x="-1" y="299140"/>
                  </a:moveTo>
                  <a:cubicBezTo>
                    <a:pt x="2251651" y="-193396"/>
                    <a:pt x="5099339" y="-151169"/>
                    <a:pt x="5721861" y="985652"/>
                  </a:cubicBezTo>
                  <a:cubicBezTo>
                    <a:pt x="4476406" y="536065"/>
                    <a:pt x="4247178" y="895921"/>
                    <a:pt x="4110779" y="1138551"/>
                  </a:cubicBezTo>
                  <a:cubicBezTo>
                    <a:pt x="4247178" y="1381179"/>
                    <a:pt x="4664235" y="1615415"/>
                    <a:pt x="5698386" y="1301113"/>
                  </a:cubicBezTo>
                  <a:cubicBezTo>
                    <a:pt x="3444713" y="2822034"/>
                    <a:pt x="2189018" y="1884411"/>
                    <a:pt x="0" y="1881332"/>
                  </a:cubicBezTo>
                  <a:cubicBezTo>
                    <a:pt x="1450816" y="1734027"/>
                    <a:pt x="3442315" y="2245841"/>
                    <a:pt x="3927242" y="1138549"/>
                  </a:cubicBezTo>
                  <a:cubicBezTo>
                    <a:pt x="4076206" y="-36384"/>
                    <a:pt x="1662108" y="233860"/>
                    <a:pt x="-1" y="299140"/>
                  </a:cubicBezTo>
                  <a:close/>
                </a:path>
              </a:pathLst>
            </a:cu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brightRoom" dir="t"/>
            </a:scene3d>
            <a:sp3d>
              <a:bevelT w="4381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0" name="9 Elipse"/>
            <p:cNvSpPr/>
            <p:nvPr/>
          </p:nvSpPr>
          <p:spPr>
            <a:xfrm>
              <a:off x="2859013" y="1183190"/>
              <a:ext cx="576064" cy="654213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scene3d>
              <a:camera prst="orthographicFront"/>
              <a:lightRig rig="twoPt" dir="t"/>
            </a:scene3d>
            <a:sp3d prstMaterial="flat">
              <a:bevelT w="3302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 rot="14299226" flipH="1">
            <a:off x="2389646" y="3492519"/>
            <a:ext cx="2138971" cy="2326130"/>
            <a:chOff x="2040006" y="1183190"/>
            <a:chExt cx="2138971" cy="2326130"/>
          </a:xfrm>
        </p:grpSpPr>
        <p:sp>
          <p:nvSpPr>
            <p:cNvPr id="12" name="11 Forma libre"/>
            <p:cNvSpPr/>
            <p:nvPr/>
          </p:nvSpPr>
          <p:spPr>
            <a:xfrm rot="16200000">
              <a:off x="1948794" y="1279137"/>
              <a:ext cx="2321395" cy="2138971"/>
            </a:xfrm>
            <a:custGeom>
              <a:avLst/>
              <a:gdLst>
                <a:gd name="connsiteX0" fmla="*/ 4609602 w 6895742"/>
                <a:gd name="connsiteY0" fmla="*/ 12846 h 1473310"/>
                <a:gd name="connsiteX1" fmla="*/ 6895742 w 6895742"/>
                <a:gd name="connsiteY1" fmla="*/ 686514 h 1473310"/>
                <a:gd name="connsiteX2" fmla="*/ 5261180 w 6895742"/>
                <a:gd name="connsiteY2" fmla="*/ 742784 h 1473310"/>
                <a:gd name="connsiteX3" fmla="*/ 6895741 w 6895742"/>
                <a:gd name="connsiteY3" fmla="*/ 799051 h 1473310"/>
                <a:gd name="connsiteX4" fmla="*/ 328686 w 6895742"/>
                <a:gd name="connsiteY4" fmla="*/ 789815 h 1473310"/>
                <a:gd name="connsiteX5" fmla="*/ 5077643 w 6895742"/>
                <a:gd name="connsiteY5" fmla="*/ 742782 h 1473310"/>
                <a:gd name="connsiteX6" fmla="*/ 0 w 6895742"/>
                <a:gd name="connsiteY6" fmla="*/ 0 h 1473310"/>
                <a:gd name="connsiteX7" fmla="*/ 4609602 w 6895742"/>
                <a:gd name="connsiteY7" fmla="*/ 12846 h 1473310"/>
                <a:gd name="connsiteX0" fmla="*/ 4609602 w 6895742"/>
                <a:gd name="connsiteY0" fmla="*/ 12846 h 1715058"/>
                <a:gd name="connsiteX1" fmla="*/ 6895742 w 6895742"/>
                <a:gd name="connsiteY1" fmla="*/ 686514 h 1715058"/>
                <a:gd name="connsiteX2" fmla="*/ 5261180 w 6895742"/>
                <a:gd name="connsiteY2" fmla="*/ 742784 h 1715058"/>
                <a:gd name="connsiteX3" fmla="*/ 6895741 w 6895742"/>
                <a:gd name="connsiteY3" fmla="*/ 799051 h 1715058"/>
                <a:gd name="connsiteX4" fmla="*/ 1150401 w 6895742"/>
                <a:gd name="connsiteY4" fmla="*/ 1485565 h 1715058"/>
                <a:gd name="connsiteX5" fmla="*/ 5077643 w 6895742"/>
                <a:gd name="connsiteY5" fmla="*/ 742782 h 1715058"/>
                <a:gd name="connsiteX6" fmla="*/ 0 w 6895742"/>
                <a:gd name="connsiteY6" fmla="*/ 0 h 1715058"/>
                <a:gd name="connsiteX7" fmla="*/ 4609602 w 6895742"/>
                <a:gd name="connsiteY7" fmla="*/ 12846 h 1715058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3506156 w 5792296"/>
                <a:gd name="connsiteY0" fmla="*/ 119139 h 1821351"/>
                <a:gd name="connsiteX1" fmla="*/ 5792296 w 5792296"/>
                <a:gd name="connsiteY1" fmla="*/ 792807 h 1821351"/>
                <a:gd name="connsiteX2" fmla="*/ 4157734 w 5792296"/>
                <a:gd name="connsiteY2" fmla="*/ 849077 h 1821351"/>
                <a:gd name="connsiteX3" fmla="*/ 5792295 w 5792296"/>
                <a:gd name="connsiteY3" fmla="*/ 905344 h 1821351"/>
                <a:gd name="connsiteX4" fmla="*/ 46955 w 5792296"/>
                <a:gd name="connsiteY4" fmla="*/ 1591858 h 1821351"/>
                <a:gd name="connsiteX5" fmla="*/ 3974197 w 5792296"/>
                <a:gd name="connsiteY5" fmla="*/ 849075 h 1821351"/>
                <a:gd name="connsiteX6" fmla="*/ -1 w 5792296"/>
                <a:gd name="connsiteY6" fmla="*/ 0 h 1821351"/>
                <a:gd name="connsiteX7" fmla="*/ 3506156 w 5792296"/>
                <a:gd name="connsiteY7" fmla="*/ 119139 h 1821351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98 h 1821449"/>
                <a:gd name="connsiteX1" fmla="*/ 5792296 w 5792296"/>
                <a:gd name="connsiteY1" fmla="*/ 792905 h 1821449"/>
                <a:gd name="connsiteX2" fmla="*/ 4157734 w 5792296"/>
                <a:gd name="connsiteY2" fmla="*/ 849175 h 1821449"/>
                <a:gd name="connsiteX3" fmla="*/ 5792295 w 5792296"/>
                <a:gd name="connsiteY3" fmla="*/ 905442 h 1821449"/>
                <a:gd name="connsiteX4" fmla="*/ 46955 w 5792296"/>
                <a:gd name="connsiteY4" fmla="*/ 1591956 h 1821449"/>
                <a:gd name="connsiteX5" fmla="*/ 3974197 w 5792296"/>
                <a:gd name="connsiteY5" fmla="*/ 849173 h 1821449"/>
                <a:gd name="connsiteX6" fmla="*/ -1 w 5792296"/>
                <a:gd name="connsiteY6" fmla="*/ 98 h 1821449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92296"/>
                <a:gd name="connsiteY0" fmla="*/ 53020 h 1874371"/>
                <a:gd name="connsiteX1" fmla="*/ 5792296 w 5792296"/>
                <a:gd name="connsiteY1" fmla="*/ 845827 h 1874371"/>
                <a:gd name="connsiteX2" fmla="*/ 4157734 w 5792296"/>
                <a:gd name="connsiteY2" fmla="*/ 902097 h 1874371"/>
                <a:gd name="connsiteX3" fmla="*/ 5792295 w 5792296"/>
                <a:gd name="connsiteY3" fmla="*/ 958364 h 1874371"/>
                <a:gd name="connsiteX4" fmla="*/ 46955 w 5792296"/>
                <a:gd name="connsiteY4" fmla="*/ 1644878 h 1874371"/>
                <a:gd name="connsiteX5" fmla="*/ 3974197 w 5792296"/>
                <a:gd name="connsiteY5" fmla="*/ 902095 h 1874371"/>
                <a:gd name="connsiteX6" fmla="*/ -1 w 5792296"/>
                <a:gd name="connsiteY6" fmla="*/ 53020 h 187437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56136 h 1867821"/>
                <a:gd name="connsiteX1" fmla="*/ 5745341 w 5745341"/>
                <a:gd name="connsiteY1" fmla="*/ 839277 h 1867821"/>
                <a:gd name="connsiteX2" fmla="*/ 4110779 w 5745341"/>
                <a:gd name="connsiteY2" fmla="*/ 895547 h 1867821"/>
                <a:gd name="connsiteX3" fmla="*/ 5745340 w 5745341"/>
                <a:gd name="connsiteY3" fmla="*/ 951814 h 1867821"/>
                <a:gd name="connsiteX4" fmla="*/ 0 w 5745341"/>
                <a:gd name="connsiteY4" fmla="*/ 1638328 h 1867821"/>
                <a:gd name="connsiteX5" fmla="*/ 3927242 w 5745341"/>
                <a:gd name="connsiteY5" fmla="*/ 895545 h 1867821"/>
                <a:gd name="connsiteX6" fmla="*/ -1 w 5745341"/>
                <a:gd name="connsiteY6" fmla="*/ 56136 h 1867821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166765 h 1978450"/>
                <a:gd name="connsiteX1" fmla="*/ 5745341 w 5745341"/>
                <a:gd name="connsiteY1" fmla="*/ 949906 h 1978450"/>
                <a:gd name="connsiteX2" fmla="*/ 4110779 w 5745341"/>
                <a:gd name="connsiteY2" fmla="*/ 1006176 h 1978450"/>
                <a:gd name="connsiteX3" fmla="*/ 5745340 w 5745341"/>
                <a:gd name="connsiteY3" fmla="*/ 1062443 h 1978450"/>
                <a:gd name="connsiteX4" fmla="*/ 0 w 5745341"/>
                <a:gd name="connsiteY4" fmla="*/ 1748957 h 1978450"/>
                <a:gd name="connsiteX5" fmla="*/ 3927242 w 5745341"/>
                <a:gd name="connsiteY5" fmla="*/ 1006174 h 1978450"/>
                <a:gd name="connsiteX6" fmla="*/ -1 w 5745341"/>
                <a:gd name="connsiteY6" fmla="*/ 166765 h 1978450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69440 h 2081125"/>
                <a:gd name="connsiteX1" fmla="*/ 5745341 w 5745341"/>
                <a:gd name="connsiteY1" fmla="*/ 1052581 h 2081125"/>
                <a:gd name="connsiteX2" fmla="*/ 4110779 w 5745341"/>
                <a:gd name="connsiteY2" fmla="*/ 1108851 h 2081125"/>
                <a:gd name="connsiteX3" fmla="*/ 5745340 w 5745341"/>
                <a:gd name="connsiteY3" fmla="*/ 1165118 h 2081125"/>
                <a:gd name="connsiteX4" fmla="*/ 0 w 5745341"/>
                <a:gd name="connsiteY4" fmla="*/ 1851632 h 2081125"/>
                <a:gd name="connsiteX5" fmla="*/ 3927242 w 5745341"/>
                <a:gd name="connsiteY5" fmla="*/ 1108849 h 2081125"/>
                <a:gd name="connsiteX6" fmla="*/ -1 w 5745341"/>
                <a:gd name="connsiteY6" fmla="*/ 269440 h 2081125"/>
                <a:gd name="connsiteX0" fmla="*/ -1 w 5745341"/>
                <a:gd name="connsiteY0" fmla="*/ 292876 h 2104561"/>
                <a:gd name="connsiteX1" fmla="*/ 5651429 w 5745341"/>
                <a:gd name="connsiteY1" fmla="*/ 998714 h 2104561"/>
                <a:gd name="connsiteX2" fmla="*/ 4110779 w 5745341"/>
                <a:gd name="connsiteY2" fmla="*/ 1132287 h 2104561"/>
                <a:gd name="connsiteX3" fmla="*/ 5745340 w 5745341"/>
                <a:gd name="connsiteY3" fmla="*/ 1188554 h 2104561"/>
                <a:gd name="connsiteX4" fmla="*/ 0 w 5745341"/>
                <a:gd name="connsiteY4" fmla="*/ 1875068 h 2104561"/>
                <a:gd name="connsiteX5" fmla="*/ 3927242 w 5745341"/>
                <a:gd name="connsiteY5" fmla="*/ 1132285 h 2104561"/>
                <a:gd name="connsiteX6" fmla="*/ -1 w 5745341"/>
                <a:gd name="connsiteY6" fmla="*/ 292876 h 2104561"/>
                <a:gd name="connsiteX0" fmla="*/ -1 w 5745341"/>
                <a:gd name="connsiteY0" fmla="*/ 299140 h 2110825"/>
                <a:gd name="connsiteX1" fmla="*/ 5721861 w 5745341"/>
                <a:gd name="connsiteY1" fmla="*/ 985652 h 2110825"/>
                <a:gd name="connsiteX2" fmla="*/ 4110779 w 5745341"/>
                <a:gd name="connsiteY2" fmla="*/ 1138551 h 2110825"/>
                <a:gd name="connsiteX3" fmla="*/ 5745340 w 5745341"/>
                <a:gd name="connsiteY3" fmla="*/ 1194818 h 2110825"/>
                <a:gd name="connsiteX4" fmla="*/ 0 w 5745341"/>
                <a:gd name="connsiteY4" fmla="*/ 1881332 h 2110825"/>
                <a:gd name="connsiteX5" fmla="*/ 3927242 w 5745341"/>
                <a:gd name="connsiteY5" fmla="*/ 1138549 h 2110825"/>
                <a:gd name="connsiteX6" fmla="*/ -1 w 5745341"/>
                <a:gd name="connsiteY6" fmla="*/ 299140 h 2110825"/>
                <a:gd name="connsiteX0" fmla="*/ -1 w 5721861"/>
                <a:gd name="connsiteY0" fmla="*/ 299140 h 2170003"/>
                <a:gd name="connsiteX1" fmla="*/ 5721861 w 5721861"/>
                <a:gd name="connsiteY1" fmla="*/ 985652 h 2170003"/>
                <a:gd name="connsiteX2" fmla="*/ 4110779 w 5721861"/>
                <a:gd name="connsiteY2" fmla="*/ 1138551 h 2170003"/>
                <a:gd name="connsiteX3" fmla="*/ 5698386 w 5721861"/>
                <a:gd name="connsiteY3" fmla="*/ 1301113 h 2170003"/>
                <a:gd name="connsiteX4" fmla="*/ 0 w 5721861"/>
                <a:gd name="connsiteY4" fmla="*/ 1881332 h 2170003"/>
                <a:gd name="connsiteX5" fmla="*/ 3927242 w 5721861"/>
                <a:gd name="connsiteY5" fmla="*/ 1138549 h 2170003"/>
                <a:gd name="connsiteX6" fmla="*/ -1 w 5721861"/>
                <a:gd name="connsiteY6" fmla="*/ 299140 h 2170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1861" h="2170003">
                  <a:moveTo>
                    <a:pt x="-1" y="299140"/>
                  </a:moveTo>
                  <a:cubicBezTo>
                    <a:pt x="2251651" y="-193396"/>
                    <a:pt x="5099339" y="-151169"/>
                    <a:pt x="5721861" y="985652"/>
                  </a:cubicBezTo>
                  <a:cubicBezTo>
                    <a:pt x="4476406" y="536065"/>
                    <a:pt x="4247178" y="895921"/>
                    <a:pt x="4110779" y="1138551"/>
                  </a:cubicBezTo>
                  <a:cubicBezTo>
                    <a:pt x="4247178" y="1381179"/>
                    <a:pt x="4664235" y="1615415"/>
                    <a:pt x="5698386" y="1301113"/>
                  </a:cubicBezTo>
                  <a:cubicBezTo>
                    <a:pt x="3444713" y="2822034"/>
                    <a:pt x="2189018" y="1884411"/>
                    <a:pt x="0" y="1881332"/>
                  </a:cubicBezTo>
                  <a:cubicBezTo>
                    <a:pt x="1450816" y="1734027"/>
                    <a:pt x="3442315" y="2245841"/>
                    <a:pt x="3927242" y="1138549"/>
                  </a:cubicBezTo>
                  <a:cubicBezTo>
                    <a:pt x="4076206" y="-36384"/>
                    <a:pt x="1662108" y="233860"/>
                    <a:pt x="-1" y="299140"/>
                  </a:cubicBezTo>
                  <a:close/>
                </a:path>
              </a:pathLst>
            </a:cu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brightRoom" dir="t"/>
            </a:scene3d>
            <a:sp3d>
              <a:bevelT w="4381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3" name="12 Elipse"/>
            <p:cNvSpPr/>
            <p:nvPr/>
          </p:nvSpPr>
          <p:spPr>
            <a:xfrm>
              <a:off x="2859013" y="1183190"/>
              <a:ext cx="576064" cy="654213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scene3d>
              <a:camera prst="orthographicFront"/>
              <a:lightRig rig="twoPt" dir="t"/>
            </a:scene3d>
            <a:sp3d prstMaterial="flat">
              <a:bevelT w="3302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14" name="13 Imagen" descr="CIMG029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chemeClr val="bg1">
                  <a:tint val="40000"/>
                  <a:satMod val="350000"/>
                </a:schemeClr>
              </a:gs>
              <a:gs pos="14000">
                <a:schemeClr val="bg1">
                  <a:tint val="45000"/>
                  <a:shade val="99000"/>
                  <a:satMod val="350000"/>
                </a:schemeClr>
              </a:gs>
              <a:gs pos="90000">
                <a:schemeClr val="bg1">
                  <a:shade val="20000"/>
                  <a:satMod val="255000"/>
                </a:schemeClr>
              </a:gs>
              <a:gs pos="50000">
                <a:schemeClr val="bg1">
                  <a:shade val="20000"/>
                  <a:satMod val="255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3416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Onda"/>
          <p:cNvSpPr/>
          <p:nvPr/>
        </p:nvSpPr>
        <p:spPr>
          <a:xfrm rot="599793">
            <a:off x="104184" y="1964837"/>
            <a:ext cx="9023480" cy="1989521"/>
          </a:xfrm>
          <a:custGeom>
            <a:avLst/>
            <a:gdLst/>
            <a:ahLst/>
            <a:cxnLst/>
            <a:rect l="l" t="t" r="r" b="b"/>
            <a:pathLst>
              <a:path w="11031433" h="1728191">
                <a:moveTo>
                  <a:pt x="889386" y="1139321"/>
                </a:moveTo>
                <a:cubicBezTo>
                  <a:pt x="830383" y="1138334"/>
                  <a:pt x="763945" y="1152251"/>
                  <a:pt x="686691" y="1187846"/>
                </a:cubicBezTo>
                <a:lnTo>
                  <a:pt x="293722" y="1403099"/>
                </a:lnTo>
                <a:cubicBezTo>
                  <a:pt x="788147" y="1175290"/>
                  <a:pt x="839570" y="1835416"/>
                  <a:pt x="1333995" y="1607607"/>
                </a:cubicBezTo>
                <a:lnTo>
                  <a:pt x="1726964" y="1392354"/>
                </a:lnTo>
                <a:cubicBezTo>
                  <a:pt x="1309793" y="1584568"/>
                  <a:pt x="1208001" y="1144648"/>
                  <a:pt x="889386" y="1139321"/>
                </a:cubicBezTo>
                <a:close/>
                <a:moveTo>
                  <a:pt x="2696522" y="923297"/>
                </a:moveTo>
                <a:cubicBezTo>
                  <a:pt x="2637519" y="922310"/>
                  <a:pt x="2571081" y="936227"/>
                  <a:pt x="2493827" y="971822"/>
                </a:cubicBezTo>
                <a:lnTo>
                  <a:pt x="2100858" y="1187075"/>
                </a:lnTo>
                <a:cubicBezTo>
                  <a:pt x="2595283" y="959266"/>
                  <a:pt x="2646706" y="1619392"/>
                  <a:pt x="3141131" y="1391583"/>
                </a:cubicBezTo>
                <a:lnTo>
                  <a:pt x="3534100" y="1176330"/>
                </a:lnTo>
                <a:cubicBezTo>
                  <a:pt x="3116929" y="1368544"/>
                  <a:pt x="3015137" y="928624"/>
                  <a:pt x="2696522" y="923297"/>
                </a:cubicBezTo>
                <a:close/>
                <a:moveTo>
                  <a:pt x="4448631" y="721380"/>
                </a:moveTo>
                <a:cubicBezTo>
                  <a:pt x="4398941" y="725577"/>
                  <a:pt x="4344060" y="740179"/>
                  <a:pt x="4282257" y="768655"/>
                </a:cubicBezTo>
                <a:lnTo>
                  <a:pt x="3889288" y="983908"/>
                </a:lnTo>
                <a:cubicBezTo>
                  <a:pt x="4306459" y="791694"/>
                  <a:pt x="4408251" y="1231614"/>
                  <a:pt x="4726866" y="1236941"/>
                </a:cubicBezTo>
                <a:cubicBezTo>
                  <a:pt x="4785869" y="1237928"/>
                  <a:pt x="4852307" y="1224011"/>
                  <a:pt x="4929561" y="1188416"/>
                </a:cubicBezTo>
                <a:lnTo>
                  <a:pt x="5322530" y="973163"/>
                </a:lnTo>
                <a:cubicBezTo>
                  <a:pt x="4889908" y="1172496"/>
                  <a:pt x="4796460" y="692003"/>
                  <a:pt x="4448631" y="721380"/>
                </a:cubicBezTo>
                <a:close/>
                <a:moveTo>
                  <a:pt x="6255767" y="505356"/>
                </a:moveTo>
                <a:cubicBezTo>
                  <a:pt x="6206077" y="509553"/>
                  <a:pt x="6151196" y="524155"/>
                  <a:pt x="6089393" y="552631"/>
                </a:cubicBezTo>
                <a:lnTo>
                  <a:pt x="5696424" y="767884"/>
                </a:lnTo>
                <a:cubicBezTo>
                  <a:pt x="6113595" y="575670"/>
                  <a:pt x="6215387" y="1015590"/>
                  <a:pt x="6534002" y="1020917"/>
                </a:cubicBezTo>
                <a:cubicBezTo>
                  <a:pt x="6593005" y="1021904"/>
                  <a:pt x="6659443" y="1007987"/>
                  <a:pt x="6736697" y="972392"/>
                </a:cubicBezTo>
                <a:lnTo>
                  <a:pt x="7129666" y="757139"/>
                </a:lnTo>
                <a:cubicBezTo>
                  <a:pt x="6697044" y="956472"/>
                  <a:pt x="6603595" y="475979"/>
                  <a:pt x="6255767" y="505356"/>
                </a:cubicBezTo>
                <a:close/>
                <a:moveTo>
                  <a:pt x="8097831" y="275225"/>
                </a:moveTo>
                <a:cubicBezTo>
                  <a:pt x="8038828" y="274238"/>
                  <a:pt x="7972390" y="288155"/>
                  <a:pt x="7895136" y="323750"/>
                </a:cubicBezTo>
                <a:lnTo>
                  <a:pt x="7502167" y="539003"/>
                </a:lnTo>
                <a:cubicBezTo>
                  <a:pt x="7996592" y="311194"/>
                  <a:pt x="8048015" y="971320"/>
                  <a:pt x="8542440" y="743511"/>
                </a:cubicBezTo>
                <a:lnTo>
                  <a:pt x="8935409" y="528258"/>
                </a:lnTo>
                <a:cubicBezTo>
                  <a:pt x="8518238" y="720472"/>
                  <a:pt x="8416446" y="280552"/>
                  <a:pt x="8097831" y="275225"/>
                </a:cubicBezTo>
                <a:close/>
                <a:moveTo>
                  <a:pt x="9904967" y="59201"/>
                </a:moveTo>
                <a:cubicBezTo>
                  <a:pt x="9845964" y="58214"/>
                  <a:pt x="9779526" y="72131"/>
                  <a:pt x="9702272" y="107726"/>
                </a:cubicBezTo>
                <a:lnTo>
                  <a:pt x="9309303" y="322979"/>
                </a:lnTo>
                <a:cubicBezTo>
                  <a:pt x="9803728" y="95170"/>
                  <a:pt x="9855151" y="755296"/>
                  <a:pt x="10349576" y="527487"/>
                </a:cubicBezTo>
                <a:lnTo>
                  <a:pt x="10742545" y="312234"/>
                </a:lnTo>
                <a:cubicBezTo>
                  <a:pt x="10325374" y="504448"/>
                  <a:pt x="10223582" y="64528"/>
                  <a:pt x="9904967" y="59201"/>
                </a:cubicBezTo>
                <a:close/>
                <a:moveTo>
                  <a:pt x="9771526" y="124"/>
                </a:moveTo>
                <a:cubicBezTo>
                  <a:pt x="10191495" y="8825"/>
                  <a:pt x="10611464" y="469345"/>
                  <a:pt x="11031433" y="126633"/>
                </a:cubicBezTo>
                <a:lnTo>
                  <a:pt x="10628263" y="521438"/>
                </a:lnTo>
                <a:cubicBezTo>
                  <a:pt x="10119282" y="936787"/>
                  <a:pt x="9610302" y="172336"/>
                  <a:pt x="9101631" y="462778"/>
                </a:cubicBezTo>
                <a:lnTo>
                  <a:pt x="8821126" y="737462"/>
                </a:lnTo>
                <a:cubicBezTo>
                  <a:pt x="8317422" y="1148506"/>
                  <a:pt x="7813716" y="404080"/>
                  <a:pt x="7310054" y="669662"/>
                </a:cubicBezTo>
                <a:lnTo>
                  <a:pt x="7020218" y="953485"/>
                </a:lnTo>
                <a:cubicBezTo>
                  <a:pt x="6902626" y="1049445"/>
                  <a:pt x="6785035" y="1082431"/>
                  <a:pt x="6667444" y="1079994"/>
                </a:cubicBezTo>
                <a:cubicBezTo>
                  <a:pt x="6276081" y="1071885"/>
                  <a:pt x="5884718" y="671413"/>
                  <a:pt x="5493652" y="894760"/>
                </a:cubicBezTo>
                <a:lnTo>
                  <a:pt x="5213081" y="1169509"/>
                </a:lnTo>
                <a:cubicBezTo>
                  <a:pt x="5095490" y="1265469"/>
                  <a:pt x="4977899" y="1298455"/>
                  <a:pt x="4860307" y="1296018"/>
                </a:cubicBezTo>
                <a:cubicBezTo>
                  <a:pt x="4477935" y="1288096"/>
                  <a:pt x="4095564" y="905631"/>
                  <a:pt x="3713985" y="1097471"/>
                </a:cubicBezTo>
                <a:lnTo>
                  <a:pt x="3419818" y="1385534"/>
                </a:lnTo>
                <a:cubicBezTo>
                  <a:pt x="2910837" y="1800883"/>
                  <a:pt x="2401857" y="1036432"/>
                  <a:pt x="1893186" y="1326874"/>
                </a:cubicBezTo>
                <a:lnTo>
                  <a:pt x="1612681" y="1601558"/>
                </a:lnTo>
                <a:cubicBezTo>
                  <a:pt x="1075121" y="2040230"/>
                  <a:pt x="537560" y="1162886"/>
                  <a:pt x="0" y="1601558"/>
                </a:cubicBezTo>
                <a:lnTo>
                  <a:pt x="403170" y="1206753"/>
                </a:lnTo>
                <a:cubicBezTo>
                  <a:pt x="520762" y="1110793"/>
                  <a:pt x="638353" y="1077807"/>
                  <a:pt x="755944" y="1080244"/>
                </a:cubicBezTo>
                <a:cubicBezTo>
                  <a:pt x="1147307" y="1088353"/>
                  <a:pt x="1538670" y="1488825"/>
                  <a:pt x="1929736" y="1265478"/>
                </a:cubicBezTo>
                <a:lnTo>
                  <a:pt x="2210307" y="990729"/>
                </a:lnTo>
                <a:cubicBezTo>
                  <a:pt x="2327898" y="894769"/>
                  <a:pt x="2445489" y="861783"/>
                  <a:pt x="2563081" y="864220"/>
                </a:cubicBezTo>
                <a:cubicBezTo>
                  <a:pt x="2945453" y="872142"/>
                  <a:pt x="3327825" y="1254607"/>
                  <a:pt x="3709404" y="1062767"/>
                </a:cubicBezTo>
                <a:lnTo>
                  <a:pt x="4003570" y="774704"/>
                </a:lnTo>
                <a:cubicBezTo>
                  <a:pt x="4512551" y="359355"/>
                  <a:pt x="5021531" y="1123806"/>
                  <a:pt x="5530202" y="833364"/>
                </a:cubicBezTo>
                <a:lnTo>
                  <a:pt x="5810707" y="558680"/>
                </a:lnTo>
                <a:cubicBezTo>
                  <a:pt x="6314411" y="147635"/>
                  <a:pt x="6818117" y="892062"/>
                  <a:pt x="7321779" y="626479"/>
                </a:cubicBezTo>
                <a:lnTo>
                  <a:pt x="7611615" y="342657"/>
                </a:lnTo>
                <a:cubicBezTo>
                  <a:pt x="7729207" y="246697"/>
                  <a:pt x="7846798" y="213711"/>
                  <a:pt x="7964389" y="216148"/>
                </a:cubicBezTo>
                <a:cubicBezTo>
                  <a:pt x="8355752" y="224257"/>
                  <a:pt x="8747115" y="624729"/>
                  <a:pt x="9138181" y="401382"/>
                </a:cubicBezTo>
                <a:lnTo>
                  <a:pt x="9418752" y="126633"/>
                </a:lnTo>
                <a:cubicBezTo>
                  <a:pt x="9536343" y="30673"/>
                  <a:pt x="9653934" y="-2313"/>
                  <a:pt x="9771526" y="124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 Onda"/>
          <p:cNvSpPr/>
          <p:nvPr/>
        </p:nvSpPr>
        <p:spPr>
          <a:xfrm rot="599793">
            <a:off x="158880" y="2854539"/>
            <a:ext cx="9023480" cy="1989521"/>
          </a:xfrm>
          <a:custGeom>
            <a:avLst/>
            <a:gdLst/>
            <a:ahLst/>
            <a:cxnLst/>
            <a:rect l="l" t="t" r="r" b="b"/>
            <a:pathLst>
              <a:path w="11031433" h="1728191">
                <a:moveTo>
                  <a:pt x="889386" y="1139321"/>
                </a:moveTo>
                <a:cubicBezTo>
                  <a:pt x="830383" y="1138334"/>
                  <a:pt x="763945" y="1152251"/>
                  <a:pt x="686691" y="1187846"/>
                </a:cubicBezTo>
                <a:lnTo>
                  <a:pt x="293722" y="1403099"/>
                </a:lnTo>
                <a:cubicBezTo>
                  <a:pt x="788147" y="1175290"/>
                  <a:pt x="839570" y="1835416"/>
                  <a:pt x="1333995" y="1607607"/>
                </a:cubicBezTo>
                <a:lnTo>
                  <a:pt x="1726964" y="1392354"/>
                </a:lnTo>
                <a:cubicBezTo>
                  <a:pt x="1309793" y="1584568"/>
                  <a:pt x="1208001" y="1144648"/>
                  <a:pt x="889386" y="1139321"/>
                </a:cubicBezTo>
                <a:close/>
                <a:moveTo>
                  <a:pt x="2696522" y="923297"/>
                </a:moveTo>
                <a:cubicBezTo>
                  <a:pt x="2637519" y="922310"/>
                  <a:pt x="2571081" y="936227"/>
                  <a:pt x="2493827" y="971822"/>
                </a:cubicBezTo>
                <a:lnTo>
                  <a:pt x="2100858" y="1187075"/>
                </a:lnTo>
                <a:cubicBezTo>
                  <a:pt x="2595283" y="959266"/>
                  <a:pt x="2646706" y="1619392"/>
                  <a:pt x="3141131" y="1391583"/>
                </a:cubicBezTo>
                <a:lnTo>
                  <a:pt x="3534100" y="1176330"/>
                </a:lnTo>
                <a:cubicBezTo>
                  <a:pt x="3116929" y="1368544"/>
                  <a:pt x="3015137" y="928624"/>
                  <a:pt x="2696522" y="923297"/>
                </a:cubicBezTo>
                <a:close/>
                <a:moveTo>
                  <a:pt x="4448631" y="721380"/>
                </a:moveTo>
                <a:cubicBezTo>
                  <a:pt x="4398941" y="725577"/>
                  <a:pt x="4344060" y="740179"/>
                  <a:pt x="4282257" y="768655"/>
                </a:cubicBezTo>
                <a:lnTo>
                  <a:pt x="3889288" y="983908"/>
                </a:lnTo>
                <a:cubicBezTo>
                  <a:pt x="4306459" y="791694"/>
                  <a:pt x="4408251" y="1231614"/>
                  <a:pt x="4726866" y="1236941"/>
                </a:cubicBezTo>
                <a:cubicBezTo>
                  <a:pt x="4785869" y="1237928"/>
                  <a:pt x="4852307" y="1224011"/>
                  <a:pt x="4929561" y="1188416"/>
                </a:cubicBezTo>
                <a:lnTo>
                  <a:pt x="5322530" y="973163"/>
                </a:lnTo>
                <a:cubicBezTo>
                  <a:pt x="4889908" y="1172496"/>
                  <a:pt x="4796460" y="692003"/>
                  <a:pt x="4448631" y="721380"/>
                </a:cubicBezTo>
                <a:close/>
                <a:moveTo>
                  <a:pt x="6255767" y="505356"/>
                </a:moveTo>
                <a:cubicBezTo>
                  <a:pt x="6206077" y="509553"/>
                  <a:pt x="6151196" y="524155"/>
                  <a:pt x="6089393" y="552631"/>
                </a:cubicBezTo>
                <a:lnTo>
                  <a:pt x="5696424" y="767884"/>
                </a:lnTo>
                <a:cubicBezTo>
                  <a:pt x="6113595" y="575670"/>
                  <a:pt x="6215387" y="1015590"/>
                  <a:pt x="6534002" y="1020917"/>
                </a:cubicBezTo>
                <a:cubicBezTo>
                  <a:pt x="6593005" y="1021904"/>
                  <a:pt x="6659443" y="1007987"/>
                  <a:pt x="6736697" y="972392"/>
                </a:cubicBezTo>
                <a:lnTo>
                  <a:pt x="7129666" y="757139"/>
                </a:lnTo>
                <a:cubicBezTo>
                  <a:pt x="6697044" y="956472"/>
                  <a:pt x="6603595" y="475979"/>
                  <a:pt x="6255767" y="505356"/>
                </a:cubicBezTo>
                <a:close/>
                <a:moveTo>
                  <a:pt x="8097831" y="275225"/>
                </a:moveTo>
                <a:cubicBezTo>
                  <a:pt x="8038828" y="274238"/>
                  <a:pt x="7972390" y="288155"/>
                  <a:pt x="7895136" y="323750"/>
                </a:cubicBezTo>
                <a:lnTo>
                  <a:pt x="7502167" y="539003"/>
                </a:lnTo>
                <a:cubicBezTo>
                  <a:pt x="7996592" y="311194"/>
                  <a:pt x="8048015" y="971320"/>
                  <a:pt x="8542440" y="743511"/>
                </a:cubicBezTo>
                <a:lnTo>
                  <a:pt x="8935409" y="528258"/>
                </a:lnTo>
                <a:cubicBezTo>
                  <a:pt x="8518238" y="720472"/>
                  <a:pt x="8416446" y="280552"/>
                  <a:pt x="8097831" y="275225"/>
                </a:cubicBezTo>
                <a:close/>
                <a:moveTo>
                  <a:pt x="9904967" y="59201"/>
                </a:moveTo>
                <a:cubicBezTo>
                  <a:pt x="9845964" y="58214"/>
                  <a:pt x="9779526" y="72131"/>
                  <a:pt x="9702272" y="107726"/>
                </a:cubicBezTo>
                <a:lnTo>
                  <a:pt x="9309303" y="322979"/>
                </a:lnTo>
                <a:cubicBezTo>
                  <a:pt x="9803728" y="95170"/>
                  <a:pt x="9855151" y="755296"/>
                  <a:pt x="10349576" y="527487"/>
                </a:cubicBezTo>
                <a:lnTo>
                  <a:pt x="10742545" y="312234"/>
                </a:lnTo>
                <a:cubicBezTo>
                  <a:pt x="10325374" y="504448"/>
                  <a:pt x="10223582" y="64528"/>
                  <a:pt x="9904967" y="59201"/>
                </a:cubicBezTo>
                <a:close/>
                <a:moveTo>
                  <a:pt x="9771526" y="124"/>
                </a:moveTo>
                <a:cubicBezTo>
                  <a:pt x="10191495" y="8825"/>
                  <a:pt x="10611464" y="469345"/>
                  <a:pt x="11031433" y="126633"/>
                </a:cubicBezTo>
                <a:lnTo>
                  <a:pt x="10628263" y="521438"/>
                </a:lnTo>
                <a:cubicBezTo>
                  <a:pt x="10119282" y="936787"/>
                  <a:pt x="9610302" y="172336"/>
                  <a:pt x="9101631" y="462778"/>
                </a:cubicBezTo>
                <a:lnTo>
                  <a:pt x="8821126" y="737462"/>
                </a:lnTo>
                <a:cubicBezTo>
                  <a:pt x="8317422" y="1148506"/>
                  <a:pt x="7813716" y="404080"/>
                  <a:pt x="7310054" y="669662"/>
                </a:cubicBezTo>
                <a:lnTo>
                  <a:pt x="7020218" y="953485"/>
                </a:lnTo>
                <a:cubicBezTo>
                  <a:pt x="6902626" y="1049445"/>
                  <a:pt x="6785035" y="1082431"/>
                  <a:pt x="6667444" y="1079994"/>
                </a:cubicBezTo>
                <a:cubicBezTo>
                  <a:pt x="6276081" y="1071885"/>
                  <a:pt x="5884718" y="671413"/>
                  <a:pt x="5493652" y="894760"/>
                </a:cubicBezTo>
                <a:lnTo>
                  <a:pt x="5213081" y="1169509"/>
                </a:lnTo>
                <a:cubicBezTo>
                  <a:pt x="5095490" y="1265469"/>
                  <a:pt x="4977899" y="1298455"/>
                  <a:pt x="4860307" y="1296018"/>
                </a:cubicBezTo>
                <a:cubicBezTo>
                  <a:pt x="4477935" y="1288096"/>
                  <a:pt x="4095564" y="905631"/>
                  <a:pt x="3713985" y="1097471"/>
                </a:cubicBezTo>
                <a:lnTo>
                  <a:pt x="3419818" y="1385534"/>
                </a:lnTo>
                <a:cubicBezTo>
                  <a:pt x="2910837" y="1800883"/>
                  <a:pt x="2401857" y="1036432"/>
                  <a:pt x="1893186" y="1326874"/>
                </a:cubicBezTo>
                <a:lnTo>
                  <a:pt x="1612681" y="1601558"/>
                </a:lnTo>
                <a:cubicBezTo>
                  <a:pt x="1075121" y="2040230"/>
                  <a:pt x="537560" y="1162886"/>
                  <a:pt x="0" y="1601558"/>
                </a:cubicBezTo>
                <a:lnTo>
                  <a:pt x="403170" y="1206753"/>
                </a:lnTo>
                <a:cubicBezTo>
                  <a:pt x="520762" y="1110793"/>
                  <a:pt x="638353" y="1077807"/>
                  <a:pt x="755944" y="1080244"/>
                </a:cubicBezTo>
                <a:cubicBezTo>
                  <a:pt x="1147307" y="1088353"/>
                  <a:pt x="1538670" y="1488825"/>
                  <a:pt x="1929736" y="1265478"/>
                </a:cubicBezTo>
                <a:lnTo>
                  <a:pt x="2210307" y="990729"/>
                </a:lnTo>
                <a:cubicBezTo>
                  <a:pt x="2327898" y="894769"/>
                  <a:pt x="2445489" y="861783"/>
                  <a:pt x="2563081" y="864220"/>
                </a:cubicBezTo>
                <a:cubicBezTo>
                  <a:pt x="2945453" y="872142"/>
                  <a:pt x="3327825" y="1254607"/>
                  <a:pt x="3709404" y="1062767"/>
                </a:cubicBezTo>
                <a:lnTo>
                  <a:pt x="4003570" y="774704"/>
                </a:lnTo>
                <a:cubicBezTo>
                  <a:pt x="4512551" y="359355"/>
                  <a:pt x="5021531" y="1123806"/>
                  <a:pt x="5530202" y="833364"/>
                </a:cubicBezTo>
                <a:lnTo>
                  <a:pt x="5810707" y="558680"/>
                </a:lnTo>
                <a:cubicBezTo>
                  <a:pt x="6314411" y="147635"/>
                  <a:pt x="6818117" y="892062"/>
                  <a:pt x="7321779" y="626479"/>
                </a:cubicBezTo>
                <a:lnTo>
                  <a:pt x="7611615" y="342657"/>
                </a:lnTo>
                <a:cubicBezTo>
                  <a:pt x="7729207" y="246697"/>
                  <a:pt x="7846798" y="213711"/>
                  <a:pt x="7964389" y="216148"/>
                </a:cubicBezTo>
                <a:cubicBezTo>
                  <a:pt x="8355752" y="224257"/>
                  <a:pt x="8747115" y="624729"/>
                  <a:pt x="9138181" y="401382"/>
                </a:cubicBezTo>
                <a:lnTo>
                  <a:pt x="9418752" y="126633"/>
                </a:lnTo>
                <a:cubicBezTo>
                  <a:pt x="9536343" y="30673"/>
                  <a:pt x="9653934" y="-2313"/>
                  <a:pt x="9771526" y="124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4" name="3 Imagen" descr="Budapest-XL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308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9 Elipse"/>
          <p:cNvSpPr/>
          <p:nvPr/>
        </p:nvSpPr>
        <p:spPr>
          <a:xfrm rot="2228185">
            <a:off x="4358475" y="3363870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29 Elipse"/>
          <p:cNvSpPr/>
          <p:nvPr/>
        </p:nvSpPr>
        <p:spPr>
          <a:xfrm rot="2228185">
            <a:off x="5366586" y="3320832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29 Elipse"/>
          <p:cNvSpPr/>
          <p:nvPr/>
        </p:nvSpPr>
        <p:spPr>
          <a:xfrm rot="2228185">
            <a:off x="6446707" y="3320832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29 Elipse"/>
          <p:cNvSpPr/>
          <p:nvPr/>
        </p:nvSpPr>
        <p:spPr>
          <a:xfrm rot="2228185">
            <a:off x="7526827" y="3290718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29 Elipse"/>
          <p:cNvSpPr/>
          <p:nvPr/>
        </p:nvSpPr>
        <p:spPr>
          <a:xfrm rot="13028185">
            <a:off x="-105033" y="2503486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29 Elipse"/>
          <p:cNvSpPr/>
          <p:nvPr/>
        </p:nvSpPr>
        <p:spPr>
          <a:xfrm rot="13028185">
            <a:off x="903078" y="2460448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29 Elipse"/>
          <p:cNvSpPr/>
          <p:nvPr/>
        </p:nvSpPr>
        <p:spPr>
          <a:xfrm rot="13028185">
            <a:off x="1983199" y="2460448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29 Elipse"/>
          <p:cNvSpPr/>
          <p:nvPr/>
        </p:nvSpPr>
        <p:spPr>
          <a:xfrm rot="13028185">
            <a:off x="3063319" y="2430334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29 Elipse"/>
          <p:cNvSpPr/>
          <p:nvPr/>
        </p:nvSpPr>
        <p:spPr>
          <a:xfrm rot="19371815" flipV="1">
            <a:off x="4345900" y="2538907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29 Elipse"/>
          <p:cNvSpPr/>
          <p:nvPr/>
        </p:nvSpPr>
        <p:spPr>
          <a:xfrm rot="19371815" flipV="1">
            <a:off x="5354011" y="2495869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29 Elipse"/>
          <p:cNvSpPr/>
          <p:nvPr/>
        </p:nvSpPr>
        <p:spPr>
          <a:xfrm rot="19371815" flipV="1">
            <a:off x="6434132" y="2495869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29 Elipse"/>
          <p:cNvSpPr/>
          <p:nvPr/>
        </p:nvSpPr>
        <p:spPr>
          <a:xfrm rot="19371815" flipV="1">
            <a:off x="7514252" y="2465755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29 Elipse"/>
          <p:cNvSpPr/>
          <p:nvPr/>
        </p:nvSpPr>
        <p:spPr>
          <a:xfrm rot="19371815" flipH="1">
            <a:off x="-34013" y="3473231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29 Elipse"/>
          <p:cNvSpPr/>
          <p:nvPr/>
        </p:nvSpPr>
        <p:spPr>
          <a:xfrm rot="19371815" flipH="1">
            <a:off x="974098" y="3430193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29 Elipse"/>
          <p:cNvSpPr/>
          <p:nvPr/>
        </p:nvSpPr>
        <p:spPr>
          <a:xfrm rot="19371815" flipH="1">
            <a:off x="2054219" y="3430193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29 Elipse"/>
          <p:cNvSpPr/>
          <p:nvPr/>
        </p:nvSpPr>
        <p:spPr>
          <a:xfrm rot="19371815" flipH="1">
            <a:off x="3134339" y="3400079"/>
            <a:ext cx="1393223" cy="953389"/>
          </a:xfrm>
          <a:custGeom>
            <a:avLst/>
            <a:gdLst/>
            <a:ahLst/>
            <a:cxnLst/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120525" y="612085"/>
                  <a:pt x="471610" y="629796"/>
                  <a:pt x="1052191" y="442610"/>
                </a:cubicBezTo>
                <a:cubicBezTo>
                  <a:pt x="1056700" y="443609"/>
                  <a:pt x="1061047" y="444581"/>
                  <a:pt x="1065224" y="445592"/>
                </a:cubicBez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lnTo>
                  <a:pt x="116487" y="71881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9" name="18 Imagen" descr="budapest-opera-house-foyer-staircase-chandeli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967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3347864" y="3717032"/>
            <a:ext cx="2281826" cy="2391227"/>
          </a:xfrm>
          <a:custGeom>
            <a:avLst/>
            <a:gdLst>
              <a:gd name="connsiteX0" fmla="*/ 1471414 w 4567810"/>
              <a:gd name="connsiteY0" fmla="*/ 1572392 h 3547331"/>
              <a:gd name="connsiteX1" fmla="*/ 1456125 w 4567810"/>
              <a:gd name="connsiteY1" fmla="*/ 1909806 h 3547331"/>
              <a:gd name="connsiteX2" fmla="*/ 2667001 w 4567810"/>
              <a:gd name="connsiteY2" fmla="*/ 3349966 h 3547331"/>
              <a:gd name="connsiteX3" fmla="*/ 3978894 w 4567810"/>
              <a:gd name="connsiteY3" fmla="*/ 1776744 h 3547331"/>
              <a:gd name="connsiteX4" fmla="*/ 2692402 w 4567810"/>
              <a:gd name="connsiteY4" fmla="*/ 3168247 h 3547331"/>
              <a:gd name="connsiteX5" fmla="*/ 1481526 w 4567810"/>
              <a:gd name="connsiteY5" fmla="*/ 1728087 h 3547331"/>
              <a:gd name="connsiteX6" fmla="*/ 1471414 w 4567810"/>
              <a:gd name="connsiteY6" fmla="*/ 1572392 h 3547331"/>
              <a:gd name="connsiteX7" fmla="*/ 1975524 w 4567810"/>
              <a:gd name="connsiteY7" fmla="*/ 0 h 3547331"/>
              <a:gd name="connsiteX8" fmla="*/ 1619783 w 4567810"/>
              <a:gd name="connsiteY8" fmla="*/ 1243075 h 3547331"/>
              <a:gd name="connsiteX9" fmla="*/ 2663899 w 4567810"/>
              <a:gd name="connsiteY9" fmla="*/ 2899259 h 3547331"/>
              <a:gd name="connsiteX10" fmla="*/ 3708015 w 4567810"/>
              <a:gd name="connsiteY10" fmla="*/ 1243075 h 3547331"/>
              <a:gd name="connsiteX11" fmla="*/ 3352274 w 4567810"/>
              <a:gd name="connsiteY11" fmla="*/ 0 h 3547331"/>
              <a:gd name="connsiteX12" fmla="*/ 3999117 w 4567810"/>
              <a:gd name="connsiteY12" fmla="*/ 733963 h 3547331"/>
              <a:gd name="connsiteX13" fmla="*/ 4567810 w 4567810"/>
              <a:gd name="connsiteY13" fmla="*/ 144016 h 3547331"/>
              <a:gd name="connsiteX14" fmla="*/ 4212069 w 4567810"/>
              <a:gd name="connsiteY14" fmla="*/ 1387091 h 3547331"/>
              <a:gd name="connsiteX15" fmla="*/ 4215413 w 4567810"/>
              <a:gd name="connsiteY15" fmla="*/ 1492131 h 3547331"/>
              <a:gd name="connsiteX16" fmla="*/ 4204892 w 4567810"/>
              <a:gd name="connsiteY16" fmla="*/ 1503660 h 3547331"/>
              <a:gd name="connsiteX17" fmla="*/ 4212071 w 4567810"/>
              <a:gd name="connsiteY17" fmla="*/ 1675123 h 3547331"/>
              <a:gd name="connsiteX18" fmla="*/ 2663899 w 4567810"/>
              <a:gd name="connsiteY18" fmla="*/ 3547331 h 3547331"/>
              <a:gd name="connsiteX19" fmla="*/ 1115727 w 4567810"/>
              <a:gd name="connsiteY19" fmla="*/ 1675123 h 3547331"/>
              <a:gd name="connsiteX20" fmla="*/ 1145527 w 4567810"/>
              <a:gd name="connsiteY20" fmla="*/ 1312871 h 3547331"/>
              <a:gd name="connsiteX21" fmla="*/ 0 w 4567810"/>
              <a:gd name="connsiteY21" fmla="*/ 136084 h 3547331"/>
              <a:gd name="connsiteX22" fmla="*/ 1342408 w 4567810"/>
              <a:gd name="connsiteY22" fmla="*/ 703234 h 3547331"/>
              <a:gd name="connsiteX23" fmla="*/ 1975524 w 4567810"/>
              <a:gd name="connsiteY23" fmla="*/ 0 h 3547331"/>
              <a:gd name="connsiteX0" fmla="*/ 1471414 w 5201687"/>
              <a:gd name="connsiteY0" fmla="*/ 1572392 h 3547331"/>
              <a:gd name="connsiteX1" fmla="*/ 1456125 w 5201687"/>
              <a:gd name="connsiteY1" fmla="*/ 1909806 h 3547331"/>
              <a:gd name="connsiteX2" fmla="*/ 2667001 w 5201687"/>
              <a:gd name="connsiteY2" fmla="*/ 3349966 h 3547331"/>
              <a:gd name="connsiteX3" fmla="*/ 3978894 w 5201687"/>
              <a:gd name="connsiteY3" fmla="*/ 1776744 h 3547331"/>
              <a:gd name="connsiteX4" fmla="*/ 2692402 w 5201687"/>
              <a:gd name="connsiteY4" fmla="*/ 3168247 h 3547331"/>
              <a:gd name="connsiteX5" fmla="*/ 1481526 w 5201687"/>
              <a:gd name="connsiteY5" fmla="*/ 1728087 h 3547331"/>
              <a:gd name="connsiteX6" fmla="*/ 1471414 w 5201687"/>
              <a:gd name="connsiteY6" fmla="*/ 1572392 h 3547331"/>
              <a:gd name="connsiteX7" fmla="*/ 1975524 w 5201687"/>
              <a:gd name="connsiteY7" fmla="*/ 0 h 3547331"/>
              <a:gd name="connsiteX8" fmla="*/ 1619783 w 5201687"/>
              <a:gd name="connsiteY8" fmla="*/ 1243075 h 3547331"/>
              <a:gd name="connsiteX9" fmla="*/ 2663899 w 5201687"/>
              <a:gd name="connsiteY9" fmla="*/ 2899259 h 3547331"/>
              <a:gd name="connsiteX10" fmla="*/ 3708015 w 5201687"/>
              <a:gd name="connsiteY10" fmla="*/ 1243075 h 3547331"/>
              <a:gd name="connsiteX11" fmla="*/ 3352274 w 5201687"/>
              <a:gd name="connsiteY11" fmla="*/ 0 h 3547331"/>
              <a:gd name="connsiteX12" fmla="*/ 3999117 w 5201687"/>
              <a:gd name="connsiteY12" fmla="*/ 733963 h 3547331"/>
              <a:gd name="connsiteX13" fmla="*/ 5201687 w 5201687"/>
              <a:gd name="connsiteY13" fmla="*/ 112284 h 3547331"/>
              <a:gd name="connsiteX14" fmla="*/ 4212069 w 5201687"/>
              <a:gd name="connsiteY14" fmla="*/ 1387091 h 3547331"/>
              <a:gd name="connsiteX15" fmla="*/ 4215413 w 5201687"/>
              <a:gd name="connsiteY15" fmla="*/ 1492131 h 3547331"/>
              <a:gd name="connsiteX16" fmla="*/ 4204892 w 5201687"/>
              <a:gd name="connsiteY16" fmla="*/ 1503660 h 3547331"/>
              <a:gd name="connsiteX17" fmla="*/ 4212071 w 5201687"/>
              <a:gd name="connsiteY17" fmla="*/ 1675123 h 3547331"/>
              <a:gd name="connsiteX18" fmla="*/ 2663899 w 5201687"/>
              <a:gd name="connsiteY18" fmla="*/ 3547331 h 3547331"/>
              <a:gd name="connsiteX19" fmla="*/ 1115727 w 5201687"/>
              <a:gd name="connsiteY19" fmla="*/ 1675123 h 3547331"/>
              <a:gd name="connsiteX20" fmla="*/ 1145527 w 5201687"/>
              <a:gd name="connsiteY20" fmla="*/ 1312871 h 3547331"/>
              <a:gd name="connsiteX21" fmla="*/ 0 w 5201687"/>
              <a:gd name="connsiteY21" fmla="*/ 136084 h 3547331"/>
              <a:gd name="connsiteX22" fmla="*/ 1342408 w 5201687"/>
              <a:gd name="connsiteY22" fmla="*/ 703234 h 3547331"/>
              <a:gd name="connsiteX23" fmla="*/ 1975524 w 5201687"/>
              <a:gd name="connsiteY23" fmla="*/ 0 h 354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201687" h="3547331">
                <a:moveTo>
                  <a:pt x="1471414" y="1572392"/>
                </a:moveTo>
                <a:cubicBezTo>
                  <a:pt x="1450558" y="1675558"/>
                  <a:pt x="1456125" y="1799248"/>
                  <a:pt x="1456125" y="1909806"/>
                </a:cubicBezTo>
                <a:cubicBezTo>
                  <a:pt x="1456125" y="2705184"/>
                  <a:pt x="1998252" y="3349966"/>
                  <a:pt x="2667001" y="3349966"/>
                </a:cubicBezTo>
                <a:cubicBezTo>
                  <a:pt x="3296127" y="3349966"/>
                  <a:pt x="3920139" y="2506609"/>
                  <a:pt x="3978894" y="1776744"/>
                </a:cubicBezTo>
                <a:cubicBezTo>
                  <a:pt x="3857066" y="2417542"/>
                  <a:pt x="3105905" y="3114409"/>
                  <a:pt x="2692402" y="3168247"/>
                </a:cubicBezTo>
                <a:cubicBezTo>
                  <a:pt x="2302911" y="3218959"/>
                  <a:pt x="1481526" y="2523465"/>
                  <a:pt x="1481526" y="1728087"/>
                </a:cubicBezTo>
                <a:cubicBezTo>
                  <a:pt x="1483503" y="1681536"/>
                  <a:pt x="1469438" y="1618943"/>
                  <a:pt x="1471414" y="1572392"/>
                </a:cubicBezTo>
                <a:close/>
                <a:moveTo>
                  <a:pt x="1975524" y="0"/>
                </a:moveTo>
                <a:cubicBezTo>
                  <a:pt x="1757007" y="302759"/>
                  <a:pt x="1619783" y="747498"/>
                  <a:pt x="1619783" y="1243075"/>
                </a:cubicBezTo>
                <a:cubicBezTo>
                  <a:pt x="1619783" y="2157760"/>
                  <a:pt x="2087250" y="2899259"/>
                  <a:pt x="2663899" y="2899259"/>
                </a:cubicBezTo>
                <a:cubicBezTo>
                  <a:pt x="3240548" y="2899259"/>
                  <a:pt x="3708015" y="2157760"/>
                  <a:pt x="3708015" y="1243075"/>
                </a:cubicBezTo>
                <a:cubicBezTo>
                  <a:pt x="3708015" y="747498"/>
                  <a:pt x="3570791" y="302759"/>
                  <a:pt x="3352274" y="0"/>
                </a:cubicBezTo>
                <a:cubicBezTo>
                  <a:pt x="3623657" y="162261"/>
                  <a:pt x="3849649" y="418138"/>
                  <a:pt x="3999117" y="733963"/>
                </a:cubicBezTo>
                <a:cubicBezTo>
                  <a:pt x="4143025" y="483590"/>
                  <a:pt x="4973208" y="248893"/>
                  <a:pt x="5201687" y="112284"/>
                </a:cubicBezTo>
                <a:cubicBezTo>
                  <a:pt x="4983170" y="415043"/>
                  <a:pt x="4212069" y="891514"/>
                  <a:pt x="4212069" y="1387091"/>
                </a:cubicBezTo>
                <a:lnTo>
                  <a:pt x="4215413" y="1492131"/>
                </a:lnTo>
                <a:lnTo>
                  <a:pt x="4204892" y="1503660"/>
                </a:lnTo>
                <a:cubicBezTo>
                  <a:pt x="4209903" y="1560088"/>
                  <a:pt x="4212071" y="1617300"/>
                  <a:pt x="4212071" y="1675123"/>
                </a:cubicBezTo>
                <a:cubicBezTo>
                  <a:pt x="4212071" y="2709115"/>
                  <a:pt x="3518931" y="3547331"/>
                  <a:pt x="2663899" y="3547331"/>
                </a:cubicBezTo>
                <a:cubicBezTo>
                  <a:pt x="1808867" y="3547331"/>
                  <a:pt x="1115727" y="2709115"/>
                  <a:pt x="1115727" y="1675123"/>
                </a:cubicBezTo>
                <a:cubicBezTo>
                  <a:pt x="1115727" y="1551142"/>
                  <a:pt x="1125693" y="1429975"/>
                  <a:pt x="1145527" y="1312871"/>
                </a:cubicBezTo>
                <a:cubicBezTo>
                  <a:pt x="1134101" y="847205"/>
                  <a:pt x="207544" y="423640"/>
                  <a:pt x="0" y="136084"/>
                </a:cubicBezTo>
                <a:cubicBezTo>
                  <a:pt x="218963" y="267003"/>
                  <a:pt x="1200724" y="466798"/>
                  <a:pt x="1342408" y="703234"/>
                </a:cubicBezTo>
                <a:cubicBezTo>
                  <a:pt x="1492742" y="401766"/>
                  <a:pt x="1712875" y="157039"/>
                  <a:pt x="1975524" y="0"/>
                </a:cubicBezTo>
                <a:close/>
              </a:path>
            </a:pathLst>
          </a:custGeom>
          <a:solidFill>
            <a:srgbClr val="0A905A"/>
          </a:solidFill>
          <a:ln>
            <a:noFill/>
          </a:ln>
          <a:scene3d>
            <a:camera prst="orthographicFront"/>
            <a:lightRig rig="glow" dir="t"/>
          </a:scene3d>
          <a:sp3d>
            <a:bevelT w="298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5 Elipse"/>
          <p:cNvSpPr/>
          <p:nvPr/>
        </p:nvSpPr>
        <p:spPr>
          <a:xfrm flipV="1">
            <a:off x="3338711" y="908720"/>
            <a:ext cx="2281826" cy="2391227"/>
          </a:xfrm>
          <a:custGeom>
            <a:avLst/>
            <a:gdLst>
              <a:gd name="connsiteX0" fmla="*/ 1471414 w 4567810"/>
              <a:gd name="connsiteY0" fmla="*/ 1572392 h 3547331"/>
              <a:gd name="connsiteX1" fmla="*/ 1456125 w 4567810"/>
              <a:gd name="connsiteY1" fmla="*/ 1909806 h 3547331"/>
              <a:gd name="connsiteX2" fmla="*/ 2667001 w 4567810"/>
              <a:gd name="connsiteY2" fmla="*/ 3349966 h 3547331"/>
              <a:gd name="connsiteX3" fmla="*/ 3978894 w 4567810"/>
              <a:gd name="connsiteY3" fmla="*/ 1776744 h 3547331"/>
              <a:gd name="connsiteX4" fmla="*/ 2692402 w 4567810"/>
              <a:gd name="connsiteY4" fmla="*/ 3168247 h 3547331"/>
              <a:gd name="connsiteX5" fmla="*/ 1481526 w 4567810"/>
              <a:gd name="connsiteY5" fmla="*/ 1728087 h 3547331"/>
              <a:gd name="connsiteX6" fmla="*/ 1471414 w 4567810"/>
              <a:gd name="connsiteY6" fmla="*/ 1572392 h 3547331"/>
              <a:gd name="connsiteX7" fmla="*/ 1975524 w 4567810"/>
              <a:gd name="connsiteY7" fmla="*/ 0 h 3547331"/>
              <a:gd name="connsiteX8" fmla="*/ 1619783 w 4567810"/>
              <a:gd name="connsiteY8" fmla="*/ 1243075 h 3547331"/>
              <a:gd name="connsiteX9" fmla="*/ 2663899 w 4567810"/>
              <a:gd name="connsiteY9" fmla="*/ 2899259 h 3547331"/>
              <a:gd name="connsiteX10" fmla="*/ 3708015 w 4567810"/>
              <a:gd name="connsiteY10" fmla="*/ 1243075 h 3547331"/>
              <a:gd name="connsiteX11" fmla="*/ 3352274 w 4567810"/>
              <a:gd name="connsiteY11" fmla="*/ 0 h 3547331"/>
              <a:gd name="connsiteX12" fmla="*/ 3999117 w 4567810"/>
              <a:gd name="connsiteY12" fmla="*/ 733963 h 3547331"/>
              <a:gd name="connsiteX13" fmla="*/ 4567810 w 4567810"/>
              <a:gd name="connsiteY13" fmla="*/ 144016 h 3547331"/>
              <a:gd name="connsiteX14" fmla="*/ 4212069 w 4567810"/>
              <a:gd name="connsiteY14" fmla="*/ 1387091 h 3547331"/>
              <a:gd name="connsiteX15" fmla="*/ 4215413 w 4567810"/>
              <a:gd name="connsiteY15" fmla="*/ 1492131 h 3547331"/>
              <a:gd name="connsiteX16" fmla="*/ 4204892 w 4567810"/>
              <a:gd name="connsiteY16" fmla="*/ 1503660 h 3547331"/>
              <a:gd name="connsiteX17" fmla="*/ 4212071 w 4567810"/>
              <a:gd name="connsiteY17" fmla="*/ 1675123 h 3547331"/>
              <a:gd name="connsiteX18" fmla="*/ 2663899 w 4567810"/>
              <a:gd name="connsiteY18" fmla="*/ 3547331 h 3547331"/>
              <a:gd name="connsiteX19" fmla="*/ 1115727 w 4567810"/>
              <a:gd name="connsiteY19" fmla="*/ 1675123 h 3547331"/>
              <a:gd name="connsiteX20" fmla="*/ 1145527 w 4567810"/>
              <a:gd name="connsiteY20" fmla="*/ 1312871 h 3547331"/>
              <a:gd name="connsiteX21" fmla="*/ 0 w 4567810"/>
              <a:gd name="connsiteY21" fmla="*/ 136084 h 3547331"/>
              <a:gd name="connsiteX22" fmla="*/ 1342408 w 4567810"/>
              <a:gd name="connsiteY22" fmla="*/ 703234 h 3547331"/>
              <a:gd name="connsiteX23" fmla="*/ 1975524 w 4567810"/>
              <a:gd name="connsiteY23" fmla="*/ 0 h 3547331"/>
              <a:gd name="connsiteX0" fmla="*/ 1471414 w 5201687"/>
              <a:gd name="connsiteY0" fmla="*/ 1572392 h 3547331"/>
              <a:gd name="connsiteX1" fmla="*/ 1456125 w 5201687"/>
              <a:gd name="connsiteY1" fmla="*/ 1909806 h 3547331"/>
              <a:gd name="connsiteX2" fmla="*/ 2667001 w 5201687"/>
              <a:gd name="connsiteY2" fmla="*/ 3349966 h 3547331"/>
              <a:gd name="connsiteX3" fmla="*/ 3978894 w 5201687"/>
              <a:gd name="connsiteY3" fmla="*/ 1776744 h 3547331"/>
              <a:gd name="connsiteX4" fmla="*/ 2692402 w 5201687"/>
              <a:gd name="connsiteY4" fmla="*/ 3168247 h 3547331"/>
              <a:gd name="connsiteX5" fmla="*/ 1481526 w 5201687"/>
              <a:gd name="connsiteY5" fmla="*/ 1728087 h 3547331"/>
              <a:gd name="connsiteX6" fmla="*/ 1471414 w 5201687"/>
              <a:gd name="connsiteY6" fmla="*/ 1572392 h 3547331"/>
              <a:gd name="connsiteX7" fmla="*/ 1975524 w 5201687"/>
              <a:gd name="connsiteY7" fmla="*/ 0 h 3547331"/>
              <a:gd name="connsiteX8" fmla="*/ 1619783 w 5201687"/>
              <a:gd name="connsiteY8" fmla="*/ 1243075 h 3547331"/>
              <a:gd name="connsiteX9" fmla="*/ 2663899 w 5201687"/>
              <a:gd name="connsiteY9" fmla="*/ 2899259 h 3547331"/>
              <a:gd name="connsiteX10" fmla="*/ 3708015 w 5201687"/>
              <a:gd name="connsiteY10" fmla="*/ 1243075 h 3547331"/>
              <a:gd name="connsiteX11" fmla="*/ 3352274 w 5201687"/>
              <a:gd name="connsiteY11" fmla="*/ 0 h 3547331"/>
              <a:gd name="connsiteX12" fmla="*/ 3999117 w 5201687"/>
              <a:gd name="connsiteY12" fmla="*/ 733963 h 3547331"/>
              <a:gd name="connsiteX13" fmla="*/ 5201687 w 5201687"/>
              <a:gd name="connsiteY13" fmla="*/ 112284 h 3547331"/>
              <a:gd name="connsiteX14" fmla="*/ 4212069 w 5201687"/>
              <a:gd name="connsiteY14" fmla="*/ 1387091 h 3547331"/>
              <a:gd name="connsiteX15" fmla="*/ 4215413 w 5201687"/>
              <a:gd name="connsiteY15" fmla="*/ 1492131 h 3547331"/>
              <a:gd name="connsiteX16" fmla="*/ 4204892 w 5201687"/>
              <a:gd name="connsiteY16" fmla="*/ 1503660 h 3547331"/>
              <a:gd name="connsiteX17" fmla="*/ 4212071 w 5201687"/>
              <a:gd name="connsiteY17" fmla="*/ 1675123 h 3547331"/>
              <a:gd name="connsiteX18" fmla="*/ 2663899 w 5201687"/>
              <a:gd name="connsiteY18" fmla="*/ 3547331 h 3547331"/>
              <a:gd name="connsiteX19" fmla="*/ 1115727 w 5201687"/>
              <a:gd name="connsiteY19" fmla="*/ 1675123 h 3547331"/>
              <a:gd name="connsiteX20" fmla="*/ 1145527 w 5201687"/>
              <a:gd name="connsiteY20" fmla="*/ 1312871 h 3547331"/>
              <a:gd name="connsiteX21" fmla="*/ 0 w 5201687"/>
              <a:gd name="connsiteY21" fmla="*/ 136084 h 3547331"/>
              <a:gd name="connsiteX22" fmla="*/ 1342408 w 5201687"/>
              <a:gd name="connsiteY22" fmla="*/ 703234 h 3547331"/>
              <a:gd name="connsiteX23" fmla="*/ 1975524 w 5201687"/>
              <a:gd name="connsiteY23" fmla="*/ 0 h 354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201687" h="3547331">
                <a:moveTo>
                  <a:pt x="1471414" y="1572392"/>
                </a:moveTo>
                <a:cubicBezTo>
                  <a:pt x="1450558" y="1675558"/>
                  <a:pt x="1456125" y="1799248"/>
                  <a:pt x="1456125" y="1909806"/>
                </a:cubicBezTo>
                <a:cubicBezTo>
                  <a:pt x="1456125" y="2705184"/>
                  <a:pt x="1998252" y="3349966"/>
                  <a:pt x="2667001" y="3349966"/>
                </a:cubicBezTo>
                <a:cubicBezTo>
                  <a:pt x="3296127" y="3349966"/>
                  <a:pt x="3920139" y="2506609"/>
                  <a:pt x="3978894" y="1776744"/>
                </a:cubicBezTo>
                <a:cubicBezTo>
                  <a:pt x="3857066" y="2417542"/>
                  <a:pt x="3105905" y="3114409"/>
                  <a:pt x="2692402" y="3168247"/>
                </a:cubicBezTo>
                <a:cubicBezTo>
                  <a:pt x="2302911" y="3218959"/>
                  <a:pt x="1481526" y="2523465"/>
                  <a:pt x="1481526" y="1728087"/>
                </a:cubicBezTo>
                <a:cubicBezTo>
                  <a:pt x="1483503" y="1681536"/>
                  <a:pt x="1469438" y="1618943"/>
                  <a:pt x="1471414" y="1572392"/>
                </a:cubicBezTo>
                <a:close/>
                <a:moveTo>
                  <a:pt x="1975524" y="0"/>
                </a:moveTo>
                <a:cubicBezTo>
                  <a:pt x="1757007" y="302759"/>
                  <a:pt x="1619783" y="747498"/>
                  <a:pt x="1619783" y="1243075"/>
                </a:cubicBezTo>
                <a:cubicBezTo>
                  <a:pt x="1619783" y="2157760"/>
                  <a:pt x="2087250" y="2899259"/>
                  <a:pt x="2663899" y="2899259"/>
                </a:cubicBezTo>
                <a:cubicBezTo>
                  <a:pt x="3240548" y="2899259"/>
                  <a:pt x="3708015" y="2157760"/>
                  <a:pt x="3708015" y="1243075"/>
                </a:cubicBezTo>
                <a:cubicBezTo>
                  <a:pt x="3708015" y="747498"/>
                  <a:pt x="3570791" y="302759"/>
                  <a:pt x="3352274" y="0"/>
                </a:cubicBezTo>
                <a:cubicBezTo>
                  <a:pt x="3623657" y="162261"/>
                  <a:pt x="3849649" y="418138"/>
                  <a:pt x="3999117" y="733963"/>
                </a:cubicBezTo>
                <a:cubicBezTo>
                  <a:pt x="4143025" y="483590"/>
                  <a:pt x="4973208" y="248893"/>
                  <a:pt x="5201687" y="112284"/>
                </a:cubicBezTo>
                <a:cubicBezTo>
                  <a:pt x="4983170" y="415043"/>
                  <a:pt x="4212069" y="891514"/>
                  <a:pt x="4212069" y="1387091"/>
                </a:cubicBezTo>
                <a:lnTo>
                  <a:pt x="4215413" y="1492131"/>
                </a:lnTo>
                <a:lnTo>
                  <a:pt x="4204892" y="1503660"/>
                </a:lnTo>
                <a:cubicBezTo>
                  <a:pt x="4209903" y="1560088"/>
                  <a:pt x="4212071" y="1617300"/>
                  <a:pt x="4212071" y="1675123"/>
                </a:cubicBezTo>
                <a:cubicBezTo>
                  <a:pt x="4212071" y="2709115"/>
                  <a:pt x="3518931" y="3547331"/>
                  <a:pt x="2663899" y="3547331"/>
                </a:cubicBezTo>
                <a:cubicBezTo>
                  <a:pt x="1808867" y="3547331"/>
                  <a:pt x="1115727" y="2709115"/>
                  <a:pt x="1115727" y="1675123"/>
                </a:cubicBezTo>
                <a:cubicBezTo>
                  <a:pt x="1115727" y="1551142"/>
                  <a:pt x="1125693" y="1429975"/>
                  <a:pt x="1145527" y="1312871"/>
                </a:cubicBezTo>
                <a:cubicBezTo>
                  <a:pt x="1134101" y="847205"/>
                  <a:pt x="207544" y="423640"/>
                  <a:pt x="0" y="136084"/>
                </a:cubicBezTo>
                <a:cubicBezTo>
                  <a:pt x="218963" y="267003"/>
                  <a:pt x="1200724" y="466798"/>
                  <a:pt x="1342408" y="703234"/>
                </a:cubicBezTo>
                <a:cubicBezTo>
                  <a:pt x="1492742" y="401766"/>
                  <a:pt x="1712875" y="157039"/>
                  <a:pt x="1975524" y="0"/>
                </a:cubicBezTo>
                <a:close/>
              </a:path>
            </a:pathLst>
          </a:custGeom>
          <a:solidFill>
            <a:srgbClr val="0A905A"/>
          </a:solidFill>
          <a:ln>
            <a:noFill/>
          </a:ln>
          <a:scene3d>
            <a:camera prst="orthographicFront"/>
            <a:lightRig rig="glow" dir="t"/>
          </a:scene3d>
          <a:sp3d>
            <a:bevelT w="298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5 Elipse"/>
          <p:cNvSpPr/>
          <p:nvPr/>
        </p:nvSpPr>
        <p:spPr>
          <a:xfrm rot="5400000">
            <a:off x="1746380" y="2310178"/>
            <a:ext cx="2281826" cy="2391227"/>
          </a:xfrm>
          <a:custGeom>
            <a:avLst/>
            <a:gdLst>
              <a:gd name="connsiteX0" fmla="*/ 1471414 w 4567810"/>
              <a:gd name="connsiteY0" fmla="*/ 1572392 h 3547331"/>
              <a:gd name="connsiteX1" fmla="*/ 1456125 w 4567810"/>
              <a:gd name="connsiteY1" fmla="*/ 1909806 h 3547331"/>
              <a:gd name="connsiteX2" fmla="*/ 2667001 w 4567810"/>
              <a:gd name="connsiteY2" fmla="*/ 3349966 h 3547331"/>
              <a:gd name="connsiteX3" fmla="*/ 3978894 w 4567810"/>
              <a:gd name="connsiteY3" fmla="*/ 1776744 h 3547331"/>
              <a:gd name="connsiteX4" fmla="*/ 2692402 w 4567810"/>
              <a:gd name="connsiteY4" fmla="*/ 3168247 h 3547331"/>
              <a:gd name="connsiteX5" fmla="*/ 1481526 w 4567810"/>
              <a:gd name="connsiteY5" fmla="*/ 1728087 h 3547331"/>
              <a:gd name="connsiteX6" fmla="*/ 1471414 w 4567810"/>
              <a:gd name="connsiteY6" fmla="*/ 1572392 h 3547331"/>
              <a:gd name="connsiteX7" fmla="*/ 1975524 w 4567810"/>
              <a:gd name="connsiteY7" fmla="*/ 0 h 3547331"/>
              <a:gd name="connsiteX8" fmla="*/ 1619783 w 4567810"/>
              <a:gd name="connsiteY8" fmla="*/ 1243075 h 3547331"/>
              <a:gd name="connsiteX9" fmla="*/ 2663899 w 4567810"/>
              <a:gd name="connsiteY9" fmla="*/ 2899259 h 3547331"/>
              <a:gd name="connsiteX10" fmla="*/ 3708015 w 4567810"/>
              <a:gd name="connsiteY10" fmla="*/ 1243075 h 3547331"/>
              <a:gd name="connsiteX11" fmla="*/ 3352274 w 4567810"/>
              <a:gd name="connsiteY11" fmla="*/ 0 h 3547331"/>
              <a:gd name="connsiteX12" fmla="*/ 3999117 w 4567810"/>
              <a:gd name="connsiteY12" fmla="*/ 733963 h 3547331"/>
              <a:gd name="connsiteX13" fmla="*/ 4567810 w 4567810"/>
              <a:gd name="connsiteY13" fmla="*/ 144016 h 3547331"/>
              <a:gd name="connsiteX14" fmla="*/ 4212069 w 4567810"/>
              <a:gd name="connsiteY14" fmla="*/ 1387091 h 3547331"/>
              <a:gd name="connsiteX15" fmla="*/ 4215413 w 4567810"/>
              <a:gd name="connsiteY15" fmla="*/ 1492131 h 3547331"/>
              <a:gd name="connsiteX16" fmla="*/ 4204892 w 4567810"/>
              <a:gd name="connsiteY16" fmla="*/ 1503660 h 3547331"/>
              <a:gd name="connsiteX17" fmla="*/ 4212071 w 4567810"/>
              <a:gd name="connsiteY17" fmla="*/ 1675123 h 3547331"/>
              <a:gd name="connsiteX18" fmla="*/ 2663899 w 4567810"/>
              <a:gd name="connsiteY18" fmla="*/ 3547331 h 3547331"/>
              <a:gd name="connsiteX19" fmla="*/ 1115727 w 4567810"/>
              <a:gd name="connsiteY19" fmla="*/ 1675123 h 3547331"/>
              <a:gd name="connsiteX20" fmla="*/ 1145527 w 4567810"/>
              <a:gd name="connsiteY20" fmla="*/ 1312871 h 3547331"/>
              <a:gd name="connsiteX21" fmla="*/ 0 w 4567810"/>
              <a:gd name="connsiteY21" fmla="*/ 136084 h 3547331"/>
              <a:gd name="connsiteX22" fmla="*/ 1342408 w 4567810"/>
              <a:gd name="connsiteY22" fmla="*/ 703234 h 3547331"/>
              <a:gd name="connsiteX23" fmla="*/ 1975524 w 4567810"/>
              <a:gd name="connsiteY23" fmla="*/ 0 h 3547331"/>
              <a:gd name="connsiteX0" fmla="*/ 1471414 w 5201687"/>
              <a:gd name="connsiteY0" fmla="*/ 1572392 h 3547331"/>
              <a:gd name="connsiteX1" fmla="*/ 1456125 w 5201687"/>
              <a:gd name="connsiteY1" fmla="*/ 1909806 h 3547331"/>
              <a:gd name="connsiteX2" fmla="*/ 2667001 w 5201687"/>
              <a:gd name="connsiteY2" fmla="*/ 3349966 h 3547331"/>
              <a:gd name="connsiteX3" fmla="*/ 3978894 w 5201687"/>
              <a:gd name="connsiteY3" fmla="*/ 1776744 h 3547331"/>
              <a:gd name="connsiteX4" fmla="*/ 2692402 w 5201687"/>
              <a:gd name="connsiteY4" fmla="*/ 3168247 h 3547331"/>
              <a:gd name="connsiteX5" fmla="*/ 1481526 w 5201687"/>
              <a:gd name="connsiteY5" fmla="*/ 1728087 h 3547331"/>
              <a:gd name="connsiteX6" fmla="*/ 1471414 w 5201687"/>
              <a:gd name="connsiteY6" fmla="*/ 1572392 h 3547331"/>
              <a:gd name="connsiteX7" fmla="*/ 1975524 w 5201687"/>
              <a:gd name="connsiteY7" fmla="*/ 0 h 3547331"/>
              <a:gd name="connsiteX8" fmla="*/ 1619783 w 5201687"/>
              <a:gd name="connsiteY8" fmla="*/ 1243075 h 3547331"/>
              <a:gd name="connsiteX9" fmla="*/ 2663899 w 5201687"/>
              <a:gd name="connsiteY9" fmla="*/ 2899259 h 3547331"/>
              <a:gd name="connsiteX10" fmla="*/ 3708015 w 5201687"/>
              <a:gd name="connsiteY10" fmla="*/ 1243075 h 3547331"/>
              <a:gd name="connsiteX11" fmla="*/ 3352274 w 5201687"/>
              <a:gd name="connsiteY11" fmla="*/ 0 h 3547331"/>
              <a:gd name="connsiteX12" fmla="*/ 3999117 w 5201687"/>
              <a:gd name="connsiteY12" fmla="*/ 733963 h 3547331"/>
              <a:gd name="connsiteX13" fmla="*/ 5201687 w 5201687"/>
              <a:gd name="connsiteY13" fmla="*/ 112284 h 3547331"/>
              <a:gd name="connsiteX14" fmla="*/ 4212069 w 5201687"/>
              <a:gd name="connsiteY14" fmla="*/ 1387091 h 3547331"/>
              <a:gd name="connsiteX15" fmla="*/ 4215413 w 5201687"/>
              <a:gd name="connsiteY15" fmla="*/ 1492131 h 3547331"/>
              <a:gd name="connsiteX16" fmla="*/ 4204892 w 5201687"/>
              <a:gd name="connsiteY16" fmla="*/ 1503660 h 3547331"/>
              <a:gd name="connsiteX17" fmla="*/ 4212071 w 5201687"/>
              <a:gd name="connsiteY17" fmla="*/ 1675123 h 3547331"/>
              <a:gd name="connsiteX18" fmla="*/ 2663899 w 5201687"/>
              <a:gd name="connsiteY18" fmla="*/ 3547331 h 3547331"/>
              <a:gd name="connsiteX19" fmla="*/ 1115727 w 5201687"/>
              <a:gd name="connsiteY19" fmla="*/ 1675123 h 3547331"/>
              <a:gd name="connsiteX20" fmla="*/ 1145527 w 5201687"/>
              <a:gd name="connsiteY20" fmla="*/ 1312871 h 3547331"/>
              <a:gd name="connsiteX21" fmla="*/ 0 w 5201687"/>
              <a:gd name="connsiteY21" fmla="*/ 136084 h 3547331"/>
              <a:gd name="connsiteX22" fmla="*/ 1342408 w 5201687"/>
              <a:gd name="connsiteY22" fmla="*/ 703234 h 3547331"/>
              <a:gd name="connsiteX23" fmla="*/ 1975524 w 5201687"/>
              <a:gd name="connsiteY23" fmla="*/ 0 h 354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201687" h="3547331">
                <a:moveTo>
                  <a:pt x="1471414" y="1572392"/>
                </a:moveTo>
                <a:cubicBezTo>
                  <a:pt x="1450558" y="1675558"/>
                  <a:pt x="1456125" y="1799248"/>
                  <a:pt x="1456125" y="1909806"/>
                </a:cubicBezTo>
                <a:cubicBezTo>
                  <a:pt x="1456125" y="2705184"/>
                  <a:pt x="1998252" y="3349966"/>
                  <a:pt x="2667001" y="3349966"/>
                </a:cubicBezTo>
                <a:cubicBezTo>
                  <a:pt x="3296127" y="3349966"/>
                  <a:pt x="3920139" y="2506609"/>
                  <a:pt x="3978894" y="1776744"/>
                </a:cubicBezTo>
                <a:cubicBezTo>
                  <a:pt x="3857066" y="2417542"/>
                  <a:pt x="3105905" y="3114409"/>
                  <a:pt x="2692402" y="3168247"/>
                </a:cubicBezTo>
                <a:cubicBezTo>
                  <a:pt x="2302911" y="3218959"/>
                  <a:pt x="1481526" y="2523465"/>
                  <a:pt x="1481526" y="1728087"/>
                </a:cubicBezTo>
                <a:cubicBezTo>
                  <a:pt x="1483503" y="1681536"/>
                  <a:pt x="1469438" y="1618943"/>
                  <a:pt x="1471414" y="1572392"/>
                </a:cubicBezTo>
                <a:close/>
                <a:moveTo>
                  <a:pt x="1975524" y="0"/>
                </a:moveTo>
                <a:cubicBezTo>
                  <a:pt x="1757007" y="302759"/>
                  <a:pt x="1619783" y="747498"/>
                  <a:pt x="1619783" y="1243075"/>
                </a:cubicBezTo>
                <a:cubicBezTo>
                  <a:pt x="1619783" y="2157760"/>
                  <a:pt x="2087250" y="2899259"/>
                  <a:pt x="2663899" y="2899259"/>
                </a:cubicBezTo>
                <a:cubicBezTo>
                  <a:pt x="3240548" y="2899259"/>
                  <a:pt x="3708015" y="2157760"/>
                  <a:pt x="3708015" y="1243075"/>
                </a:cubicBezTo>
                <a:cubicBezTo>
                  <a:pt x="3708015" y="747498"/>
                  <a:pt x="3570791" y="302759"/>
                  <a:pt x="3352274" y="0"/>
                </a:cubicBezTo>
                <a:cubicBezTo>
                  <a:pt x="3623657" y="162261"/>
                  <a:pt x="3849649" y="418138"/>
                  <a:pt x="3999117" y="733963"/>
                </a:cubicBezTo>
                <a:cubicBezTo>
                  <a:pt x="4143025" y="483590"/>
                  <a:pt x="4973208" y="248893"/>
                  <a:pt x="5201687" y="112284"/>
                </a:cubicBezTo>
                <a:cubicBezTo>
                  <a:pt x="4983170" y="415043"/>
                  <a:pt x="4212069" y="891514"/>
                  <a:pt x="4212069" y="1387091"/>
                </a:cubicBezTo>
                <a:lnTo>
                  <a:pt x="4215413" y="1492131"/>
                </a:lnTo>
                <a:lnTo>
                  <a:pt x="4204892" y="1503660"/>
                </a:lnTo>
                <a:cubicBezTo>
                  <a:pt x="4209903" y="1560088"/>
                  <a:pt x="4212071" y="1617300"/>
                  <a:pt x="4212071" y="1675123"/>
                </a:cubicBezTo>
                <a:cubicBezTo>
                  <a:pt x="4212071" y="2709115"/>
                  <a:pt x="3518931" y="3547331"/>
                  <a:pt x="2663899" y="3547331"/>
                </a:cubicBezTo>
                <a:cubicBezTo>
                  <a:pt x="1808867" y="3547331"/>
                  <a:pt x="1115727" y="2709115"/>
                  <a:pt x="1115727" y="1675123"/>
                </a:cubicBezTo>
                <a:cubicBezTo>
                  <a:pt x="1115727" y="1551142"/>
                  <a:pt x="1125693" y="1429975"/>
                  <a:pt x="1145527" y="1312871"/>
                </a:cubicBezTo>
                <a:cubicBezTo>
                  <a:pt x="1134101" y="847205"/>
                  <a:pt x="207544" y="423640"/>
                  <a:pt x="0" y="136084"/>
                </a:cubicBezTo>
                <a:cubicBezTo>
                  <a:pt x="218963" y="267003"/>
                  <a:pt x="1200724" y="466798"/>
                  <a:pt x="1342408" y="703234"/>
                </a:cubicBezTo>
                <a:cubicBezTo>
                  <a:pt x="1492742" y="401766"/>
                  <a:pt x="1712875" y="157039"/>
                  <a:pt x="1975524" y="0"/>
                </a:cubicBezTo>
                <a:close/>
              </a:path>
            </a:pathLst>
          </a:custGeom>
          <a:solidFill>
            <a:srgbClr val="0A905A"/>
          </a:solidFill>
          <a:ln>
            <a:noFill/>
          </a:ln>
          <a:scene3d>
            <a:camera prst="orthographicFront"/>
            <a:lightRig rig="glow" dir="t"/>
          </a:scene3d>
          <a:sp3d>
            <a:bevelT w="298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5 Elipse"/>
          <p:cNvSpPr/>
          <p:nvPr/>
        </p:nvSpPr>
        <p:spPr>
          <a:xfrm rot="16200000">
            <a:off x="5058749" y="2366188"/>
            <a:ext cx="2281826" cy="2391227"/>
          </a:xfrm>
          <a:custGeom>
            <a:avLst/>
            <a:gdLst>
              <a:gd name="connsiteX0" fmla="*/ 1471414 w 4567810"/>
              <a:gd name="connsiteY0" fmla="*/ 1572392 h 3547331"/>
              <a:gd name="connsiteX1" fmla="*/ 1456125 w 4567810"/>
              <a:gd name="connsiteY1" fmla="*/ 1909806 h 3547331"/>
              <a:gd name="connsiteX2" fmla="*/ 2667001 w 4567810"/>
              <a:gd name="connsiteY2" fmla="*/ 3349966 h 3547331"/>
              <a:gd name="connsiteX3" fmla="*/ 3978894 w 4567810"/>
              <a:gd name="connsiteY3" fmla="*/ 1776744 h 3547331"/>
              <a:gd name="connsiteX4" fmla="*/ 2692402 w 4567810"/>
              <a:gd name="connsiteY4" fmla="*/ 3168247 h 3547331"/>
              <a:gd name="connsiteX5" fmla="*/ 1481526 w 4567810"/>
              <a:gd name="connsiteY5" fmla="*/ 1728087 h 3547331"/>
              <a:gd name="connsiteX6" fmla="*/ 1471414 w 4567810"/>
              <a:gd name="connsiteY6" fmla="*/ 1572392 h 3547331"/>
              <a:gd name="connsiteX7" fmla="*/ 1975524 w 4567810"/>
              <a:gd name="connsiteY7" fmla="*/ 0 h 3547331"/>
              <a:gd name="connsiteX8" fmla="*/ 1619783 w 4567810"/>
              <a:gd name="connsiteY8" fmla="*/ 1243075 h 3547331"/>
              <a:gd name="connsiteX9" fmla="*/ 2663899 w 4567810"/>
              <a:gd name="connsiteY9" fmla="*/ 2899259 h 3547331"/>
              <a:gd name="connsiteX10" fmla="*/ 3708015 w 4567810"/>
              <a:gd name="connsiteY10" fmla="*/ 1243075 h 3547331"/>
              <a:gd name="connsiteX11" fmla="*/ 3352274 w 4567810"/>
              <a:gd name="connsiteY11" fmla="*/ 0 h 3547331"/>
              <a:gd name="connsiteX12" fmla="*/ 3999117 w 4567810"/>
              <a:gd name="connsiteY12" fmla="*/ 733963 h 3547331"/>
              <a:gd name="connsiteX13" fmla="*/ 4567810 w 4567810"/>
              <a:gd name="connsiteY13" fmla="*/ 144016 h 3547331"/>
              <a:gd name="connsiteX14" fmla="*/ 4212069 w 4567810"/>
              <a:gd name="connsiteY14" fmla="*/ 1387091 h 3547331"/>
              <a:gd name="connsiteX15" fmla="*/ 4215413 w 4567810"/>
              <a:gd name="connsiteY15" fmla="*/ 1492131 h 3547331"/>
              <a:gd name="connsiteX16" fmla="*/ 4204892 w 4567810"/>
              <a:gd name="connsiteY16" fmla="*/ 1503660 h 3547331"/>
              <a:gd name="connsiteX17" fmla="*/ 4212071 w 4567810"/>
              <a:gd name="connsiteY17" fmla="*/ 1675123 h 3547331"/>
              <a:gd name="connsiteX18" fmla="*/ 2663899 w 4567810"/>
              <a:gd name="connsiteY18" fmla="*/ 3547331 h 3547331"/>
              <a:gd name="connsiteX19" fmla="*/ 1115727 w 4567810"/>
              <a:gd name="connsiteY19" fmla="*/ 1675123 h 3547331"/>
              <a:gd name="connsiteX20" fmla="*/ 1145527 w 4567810"/>
              <a:gd name="connsiteY20" fmla="*/ 1312871 h 3547331"/>
              <a:gd name="connsiteX21" fmla="*/ 0 w 4567810"/>
              <a:gd name="connsiteY21" fmla="*/ 136084 h 3547331"/>
              <a:gd name="connsiteX22" fmla="*/ 1342408 w 4567810"/>
              <a:gd name="connsiteY22" fmla="*/ 703234 h 3547331"/>
              <a:gd name="connsiteX23" fmla="*/ 1975524 w 4567810"/>
              <a:gd name="connsiteY23" fmla="*/ 0 h 3547331"/>
              <a:gd name="connsiteX0" fmla="*/ 1471414 w 5201687"/>
              <a:gd name="connsiteY0" fmla="*/ 1572392 h 3547331"/>
              <a:gd name="connsiteX1" fmla="*/ 1456125 w 5201687"/>
              <a:gd name="connsiteY1" fmla="*/ 1909806 h 3547331"/>
              <a:gd name="connsiteX2" fmla="*/ 2667001 w 5201687"/>
              <a:gd name="connsiteY2" fmla="*/ 3349966 h 3547331"/>
              <a:gd name="connsiteX3" fmla="*/ 3978894 w 5201687"/>
              <a:gd name="connsiteY3" fmla="*/ 1776744 h 3547331"/>
              <a:gd name="connsiteX4" fmla="*/ 2692402 w 5201687"/>
              <a:gd name="connsiteY4" fmla="*/ 3168247 h 3547331"/>
              <a:gd name="connsiteX5" fmla="*/ 1481526 w 5201687"/>
              <a:gd name="connsiteY5" fmla="*/ 1728087 h 3547331"/>
              <a:gd name="connsiteX6" fmla="*/ 1471414 w 5201687"/>
              <a:gd name="connsiteY6" fmla="*/ 1572392 h 3547331"/>
              <a:gd name="connsiteX7" fmla="*/ 1975524 w 5201687"/>
              <a:gd name="connsiteY7" fmla="*/ 0 h 3547331"/>
              <a:gd name="connsiteX8" fmla="*/ 1619783 w 5201687"/>
              <a:gd name="connsiteY8" fmla="*/ 1243075 h 3547331"/>
              <a:gd name="connsiteX9" fmla="*/ 2663899 w 5201687"/>
              <a:gd name="connsiteY9" fmla="*/ 2899259 h 3547331"/>
              <a:gd name="connsiteX10" fmla="*/ 3708015 w 5201687"/>
              <a:gd name="connsiteY10" fmla="*/ 1243075 h 3547331"/>
              <a:gd name="connsiteX11" fmla="*/ 3352274 w 5201687"/>
              <a:gd name="connsiteY11" fmla="*/ 0 h 3547331"/>
              <a:gd name="connsiteX12" fmla="*/ 3999117 w 5201687"/>
              <a:gd name="connsiteY12" fmla="*/ 733963 h 3547331"/>
              <a:gd name="connsiteX13" fmla="*/ 5201687 w 5201687"/>
              <a:gd name="connsiteY13" fmla="*/ 112284 h 3547331"/>
              <a:gd name="connsiteX14" fmla="*/ 4212069 w 5201687"/>
              <a:gd name="connsiteY14" fmla="*/ 1387091 h 3547331"/>
              <a:gd name="connsiteX15" fmla="*/ 4215413 w 5201687"/>
              <a:gd name="connsiteY15" fmla="*/ 1492131 h 3547331"/>
              <a:gd name="connsiteX16" fmla="*/ 4204892 w 5201687"/>
              <a:gd name="connsiteY16" fmla="*/ 1503660 h 3547331"/>
              <a:gd name="connsiteX17" fmla="*/ 4212071 w 5201687"/>
              <a:gd name="connsiteY17" fmla="*/ 1675123 h 3547331"/>
              <a:gd name="connsiteX18" fmla="*/ 2663899 w 5201687"/>
              <a:gd name="connsiteY18" fmla="*/ 3547331 h 3547331"/>
              <a:gd name="connsiteX19" fmla="*/ 1115727 w 5201687"/>
              <a:gd name="connsiteY19" fmla="*/ 1675123 h 3547331"/>
              <a:gd name="connsiteX20" fmla="*/ 1145527 w 5201687"/>
              <a:gd name="connsiteY20" fmla="*/ 1312871 h 3547331"/>
              <a:gd name="connsiteX21" fmla="*/ 0 w 5201687"/>
              <a:gd name="connsiteY21" fmla="*/ 136084 h 3547331"/>
              <a:gd name="connsiteX22" fmla="*/ 1342408 w 5201687"/>
              <a:gd name="connsiteY22" fmla="*/ 703234 h 3547331"/>
              <a:gd name="connsiteX23" fmla="*/ 1975524 w 5201687"/>
              <a:gd name="connsiteY23" fmla="*/ 0 h 354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201687" h="3547331">
                <a:moveTo>
                  <a:pt x="1471414" y="1572392"/>
                </a:moveTo>
                <a:cubicBezTo>
                  <a:pt x="1450558" y="1675558"/>
                  <a:pt x="1456125" y="1799248"/>
                  <a:pt x="1456125" y="1909806"/>
                </a:cubicBezTo>
                <a:cubicBezTo>
                  <a:pt x="1456125" y="2705184"/>
                  <a:pt x="1998252" y="3349966"/>
                  <a:pt x="2667001" y="3349966"/>
                </a:cubicBezTo>
                <a:cubicBezTo>
                  <a:pt x="3296127" y="3349966"/>
                  <a:pt x="3920139" y="2506609"/>
                  <a:pt x="3978894" y="1776744"/>
                </a:cubicBezTo>
                <a:cubicBezTo>
                  <a:pt x="3857066" y="2417542"/>
                  <a:pt x="3105905" y="3114409"/>
                  <a:pt x="2692402" y="3168247"/>
                </a:cubicBezTo>
                <a:cubicBezTo>
                  <a:pt x="2302911" y="3218959"/>
                  <a:pt x="1481526" y="2523465"/>
                  <a:pt x="1481526" y="1728087"/>
                </a:cubicBezTo>
                <a:cubicBezTo>
                  <a:pt x="1483503" y="1681536"/>
                  <a:pt x="1469438" y="1618943"/>
                  <a:pt x="1471414" y="1572392"/>
                </a:cubicBezTo>
                <a:close/>
                <a:moveTo>
                  <a:pt x="1975524" y="0"/>
                </a:moveTo>
                <a:cubicBezTo>
                  <a:pt x="1757007" y="302759"/>
                  <a:pt x="1619783" y="747498"/>
                  <a:pt x="1619783" y="1243075"/>
                </a:cubicBezTo>
                <a:cubicBezTo>
                  <a:pt x="1619783" y="2157760"/>
                  <a:pt x="2087250" y="2899259"/>
                  <a:pt x="2663899" y="2899259"/>
                </a:cubicBezTo>
                <a:cubicBezTo>
                  <a:pt x="3240548" y="2899259"/>
                  <a:pt x="3708015" y="2157760"/>
                  <a:pt x="3708015" y="1243075"/>
                </a:cubicBezTo>
                <a:cubicBezTo>
                  <a:pt x="3708015" y="747498"/>
                  <a:pt x="3570791" y="302759"/>
                  <a:pt x="3352274" y="0"/>
                </a:cubicBezTo>
                <a:cubicBezTo>
                  <a:pt x="3623657" y="162261"/>
                  <a:pt x="3849649" y="418138"/>
                  <a:pt x="3999117" y="733963"/>
                </a:cubicBezTo>
                <a:cubicBezTo>
                  <a:pt x="4143025" y="483590"/>
                  <a:pt x="4973208" y="248893"/>
                  <a:pt x="5201687" y="112284"/>
                </a:cubicBezTo>
                <a:cubicBezTo>
                  <a:pt x="4983170" y="415043"/>
                  <a:pt x="4212069" y="891514"/>
                  <a:pt x="4212069" y="1387091"/>
                </a:cubicBezTo>
                <a:lnTo>
                  <a:pt x="4215413" y="1492131"/>
                </a:lnTo>
                <a:lnTo>
                  <a:pt x="4204892" y="1503660"/>
                </a:lnTo>
                <a:cubicBezTo>
                  <a:pt x="4209903" y="1560088"/>
                  <a:pt x="4212071" y="1617300"/>
                  <a:pt x="4212071" y="1675123"/>
                </a:cubicBezTo>
                <a:cubicBezTo>
                  <a:pt x="4212071" y="2709115"/>
                  <a:pt x="3518931" y="3547331"/>
                  <a:pt x="2663899" y="3547331"/>
                </a:cubicBezTo>
                <a:cubicBezTo>
                  <a:pt x="1808867" y="3547331"/>
                  <a:pt x="1115727" y="2709115"/>
                  <a:pt x="1115727" y="1675123"/>
                </a:cubicBezTo>
                <a:cubicBezTo>
                  <a:pt x="1115727" y="1551142"/>
                  <a:pt x="1125693" y="1429975"/>
                  <a:pt x="1145527" y="1312871"/>
                </a:cubicBezTo>
                <a:cubicBezTo>
                  <a:pt x="1134101" y="847205"/>
                  <a:pt x="207544" y="423640"/>
                  <a:pt x="0" y="136084"/>
                </a:cubicBezTo>
                <a:cubicBezTo>
                  <a:pt x="218963" y="267003"/>
                  <a:pt x="1200724" y="466798"/>
                  <a:pt x="1342408" y="703234"/>
                </a:cubicBezTo>
                <a:cubicBezTo>
                  <a:pt x="1492742" y="401766"/>
                  <a:pt x="1712875" y="157039"/>
                  <a:pt x="1975524" y="0"/>
                </a:cubicBezTo>
                <a:close/>
              </a:path>
            </a:pathLst>
          </a:custGeom>
          <a:solidFill>
            <a:srgbClr val="0A905A"/>
          </a:solidFill>
          <a:ln>
            <a:noFill/>
          </a:ln>
          <a:scene3d>
            <a:camera prst="orthographicFront"/>
            <a:lightRig rig="glow" dir="t"/>
          </a:scene3d>
          <a:sp3d>
            <a:bevelT w="298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CIMG030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chemeClr val="bg1">
                  <a:tint val="40000"/>
                  <a:satMod val="350000"/>
                </a:schemeClr>
              </a:gs>
              <a:gs pos="14000">
                <a:schemeClr val="bg1">
                  <a:tint val="45000"/>
                  <a:shade val="99000"/>
                  <a:satMod val="350000"/>
                </a:schemeClr>
              </a:gs>
              <a:gs pos="90000">
                <a:schemeClr val="bg1">
                  <a:shade val="20000"/>
                  <a:satMod val="255000"/>
                </a:schemeClr>
              </a:gs>
              <a:gs pos="50000">
                <a:schemeClr val="bg1">
                  <a:shade val="20000"/>
                  <a:satMod val="255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129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0 Corazón"/>
          <p:cNvSpPr/>
          <p:nvPr/>
        </p:nvSpPr>
        <p:spPr>
          <a:xfrm rot="5400000">
            <a:off x="332730" y="5147990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50 Corazón"/>
          <p:cNvSpPr/>
          <p:nvPr/>
        </p:nvSpPr>
        <p:spPr>
          <a:xfrm rot="5400000">
            <a:off x="1268834" y="3845859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50 Corazón"/>
          <p:cNvSpPr/>
          <p:nvPr/>
        </p:nvSpPr>
        <p:spPr>
          <a:xfrm rot="5400000">
            <a:off x="2204938" y="2417674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50 Corazón"/>
          <p:cNvSpPr/>
          <p:nvPr/>
        </p:nvSpPr>
        <p:spPr>
          <a:xfrm rot="5400000">
            <a:off x="3009221" y="1115542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0 Corazón"/>
          <p:cNvSpPr/>
          <p:nvPr/>
        </p:nvSpPr>
        <p:spPr>
          <a:xfrm rot="5400000">
            <a:off x="3933131" y="-9202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50 Corazón"/>
          <p:cNvSpPr/>
          <p:nvPr/>
        </p:nvSpPr>
        <p:spPr>
          <a:xfrm rot="5400000">
            <a:off x="4797226" y="1115542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50 Corazón"/>
          <p:cNvSpPr/>
          <p:nvPr/>
        </p:nvSpPr>
        <p:spPr>
          <a:xfrm rot="5400000">
            <a:off x="5589314" y="2417674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50 Corazón"/>
          <p:cNvSpPr/>
          <p:nvPr/>
        </p:nvSpPr>
        <p:spPr>
          <a:xfrm rot="5400000">
            <a:off x="6550520" y="3845859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50 Corazón"/>
          <p:cNvSpPr/>
          <p:nvPr/>
        </p:nvSpPr>
        <p:spPr>
          <a:xfrm rot="5400000">
            <a:off x="7461522" y="5149481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budapest-opera-hall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934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5400000">
            <a:off x="3460720" y="3676184"/>
            <a:ext cx="2294566" cy="1944215"/>
          </a:xfrm>
          <a:custGeom>
            <a:avLst/>
            <a:gdLst/>
            <a:ahLst/>
            <a:cxnLst/>
            <a:rect l="l" t="t" r="r" b="b"/>
            <a:pathLst>
              <a:path w="3453601" h="2926280">
                <a:moveTo>
                  <a:pt x="1137975" y="1463141"/>
                </a:moveTo>
                <a:cubicBezTo>
                  <a:pt x="1266348" y="1528540"/>
                  <a:pt x="1391861" y="1588395"/>
                  <a:pt x="1493689" y="1637325"/>
                </a:cubicBezTo>
                <a:cubicBezTo>
                  <a:pt x="1787059" y="1778295"/>
                  <a:pt x="2002705" y="1870497"/>
                  <a:pt x="2270929" y="1939077"/>
                </a:cubicBezTo>
                <a:cubicBezTo>
                  <a:pt x="2539153" y="2007657"/>
                  <a:pt x="2981875" y="2129577"/>
                  <a:pt x="3103033" y="2048805"/>
                </a:cubicBezTo>
                <a:cubicBezTo>
                  <a:pt x="3216260" y="1973321"/>
                  <a:pt x="2976106" y="1528484"/>
                  <a:pt x="2990971" y="1462514"/>
                </a:cubicBezTo>
                <a:cubicBezTo>
                  <a:pt x="2978959" y="1392504"/>
                  <a:pt x="3215586" y="952510"/>
                  <a:pt x="3103034" y="877475"/>
                </a:cubicBezTo>
                <a:cubicBezTo>
                  <a:pt x="2981876" y="796703"/>
                  <a:pt x="2539154" y="918623"/>
                  <a:pt x="2270930" y="987203"/>
                </a:cubicBezTo>
                <a:cubicBezTo>
                  <a:pt x="2002706" y="1055783"/>
                  <a:pt x="1787060" y="1147985"/>
                  <a:pt x="1493690" y="1288955"/>
                </a:cubicBezTo>
                <a:cubicBezTo>
                  <a:pt x="1391862" y="1337886"/>
                  <a:pt x="1266348" y="1397741"/>
                  <a:pt x="1137975" y="1463141"/>
                </a:cubicBezTo>
                <a:close/>
                <a:moveTo>
                  <a:pt x="1788" y="735083"/>
                </a:moveTo>
                <a:cubicBezTo>
                  <a:pt x="-5641" y="658167"/>
                  <a:pt x="10075" y="584051"/>
                  <a:pt x="48937" y="512613"/>
                </a:cubicBezTo>
                <a:cubicBezTo>
                  <a:pt x="152569" y="322113"/>
                  <a:pt x="812461" y="-15453"/>
                  <a:pt x="853609" y="549"/>
                </a:cubicBezTo>
                <a:cubicBezTo>
                  <a:pt x="894757" y="16551"/>
                  <a:pt x="352975" y="426507"/>
                  <a:pt x="295825" y="608625"/>
                </a:cubicBezTo>
                <a:cubicBezTo>
                  <a:pt x="238675" y="790743"/>
                  <a:pt x="311065" y="921807"/>
                  <a:pt x="510709" y="1093257"/>
                </a:cubicBezTo>
                <a:cubicBezTo>
                  <a:pt x="589910" y="1161273"/>
                  <a:pt x="714802" y="1238764"/>
                  <a:pt x="855126" y="1316053"/>
                </a:cubicBezTo>
                <a:cubicBezTo>
                  <a:pt x="1029398" y="1209288"/>
                  <a:pt x="1218163" y="1108908"/>
                  <a:pt x="1402250" y="1028351"/>
                </a:cubicBezTo>
                <a:cubicBezTo>
                  <a:pt x="1860212" y="827945"/>
                  <a:pt x="2638976" y="595535"/>
                  <a:pt x="2979590" y="580295"/>
                </a:cubicBezTo>
                <a:cubicBezTo>
                  <a:pt x="3320204" y="565055"/>
                  <a:pt x="3493178" y="756317"/>
                  <a:pt x="3445934" y="936911"/>
                </a:cubicBezTo>
                <a:cubicBezTo>
                  <a:pt x="3403568" y="1098859"/>
                  <a:pt x="3122834" y="1408485"/>
                  <a:pt x="3023872" y="1463141"/>
                </a:cubicBezTo>
                <a:cubicBezTo>
                  <a:pt x="3122835" y="1517798"/>
                  <a:pt x="3403567" y="1827422"/>
                  <a:pt x="3445933" y="1989369"/>
                </a:cubicBezTo>
                <a:cubicBezTo>
                  <a:pt x="3493177" y="2169963"/>
                  <a:pt x="3320203" y="2361225"/>
                  <a:pt x="2979589" y="2345985"/>
                </a:cubicBezTo>
                <a:cubicBezTo>
                  <a:pt x="2638975" y="2330745"/>
                  <a:pt x="1860211" y="2098335"/>
                  <a:pt x="1402249" y="1897929"/>
                </a:cubicBezTo>
                <a:cubicBezTo>
                  <a:pt x="1218163" y="1817372"/>
                  <a:pt x="1029398" y="1716993"/>
                  <a:pt x="855126" y="1610228"/>
                </a:cubicBezTo>
                <a:cubicBezTo>
                  <a:pt x="714803" y="1687517"/>
                  <a:pt x="589911" y="1765007"/>
                  <a:pt x="510710" y="1833023"/>
                </a:cubicBezTo>
                <a:cubicBezTo>
                  <a:pt x="311066" y="2004473"/>
                  <a:pt x="238676" y="2135537"/>
                  <a:pt x="295826" y="2317655"/>
                </a:cubicBezTo>
                <a:cubicBezTo>
                  <a:pt x="352976" y="2499773"/>
                  <a:pt x="894758" y="2909729"/>
                  <a:pt x="853610" y="2925731"/>
                </a:cubicBezTo>
                <a:cubicBezTo>
                  <a:pt x="812462" y="2941733"/>
                  <a:pt x="152570" y="2604167"/>
                  <a:pt x="48938" y="2413667"/>
                </a:cubicBezTo>
                <a:cubicBezTo>
                  <a:pt x="-54694" y="2223167"/>
                  <a:pt x="6266" y="2013617"/>
                  <a:pt x="231818" y="1782731"/>
                </a:cubicBezTo>
                <a:cubicBezTo>
                  <a:pt x="325563" y="1686769"/>
                  <a:pt x="464459" y="1574879"/>
                  <a:pt x="628107" y="1463141"/>
                </a:cubicBezTo>
                <a:cubicBezTo>
                  <a:pt x="464458" y="1351402"/>
                  <a:pt x="325563" y="1239512"/>
                  <a:pt x="231817" y="1143549"/>
                </a:cubicBezTo>
                <a:cubicBezTo>
                  <a:pt x="90847" y="999245"/>
                  <a:pt x="14171" y="863276"/>
                  <a:pt x="1788" y="735083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 prstMaterial="softEdge">
            <a:bevelT w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3487436" y="1227912"/>
            <a:ext cx="2294566" cy="1944215"/>
          </a:xfrm>
          <a:custGeom>
            <a:avLst/>
            <a:gdLst/>
            <a:ahLst/>
            <a:cxnLst/>
            <a:rect l="l" t="t" r="r" b="b"/>
            <a:pathLst>
              <a:path w="3453601" h="2926280">
                <a:moveTo>
                  <a:pt x="1137975" y="1463141"/>
                </a:moveTo>
                <a:cubicBezTo>
                  <a:pt x="1266348" y="1528540"/>
                  <a:pt x="1391861" y="1588395"/>
                  <a:pt x="1493689" y="1637325"/>
                </a:cubicBezTo>
                <a:cubicBezTo>
                  <a:pt x="1787059" y="1778295"/>
                  <a:pt x="2002705" y="1870497"/>
                  <a:pt x="2270929" y="1939077"/>
                </a:cubicBezTo>
                <a:cubicBezTo>
                  <a:pt x="2539153" y="2007657"/>
                  <a:pt x="2981875" y="2129577"/>
                  <a:pt x="3103033" y="2048805"/>
                </a:cubicBezTo>
                <a:cubicBezTo>
                  <a:pt x="3216260" y="1973321"/>
                  <a:pt x="2976106" y="1528484"/>
                  <a:pt x="2990971" y="1462514"/>
                </a:cubicBezTo>
                <a:cubicBezTo>
                  <a:pt x="2978959" y="1392504"/>
                  <a:pt x="3215586" y="952510"/>
                  <a:pt x="3103034" y="877475"/>
                </a:cubicBezTo>
                <a:cubicBezTo>
                  <a:pt x="2981876" y="796703"/>
                  <a:pt x="2539154" y="918623"/>
                  <a:pt x="2270930" y="987203"/>
                </a:cubicBezTo>
                <a:cubicBezTo>
                  <a:pt x="2002706" y="1055783"/>
                  <a:pt x="1787060" y="1147985"/>
                  <a:pt x="1493690" y="1288955"/>
                </a:cubicBezTo>
                <a:cubicBezTo>
                  <a:pt x="1391862" y="1337886"/>
                  <a:pt x="1266348" y="1397741"/>
                  <a:pt x="1137975" y="1463141"/>
                </a:cubicBezTo>
                <a:close/>
                <a:moveTo>
                  <a:pt x="1788" y="735083"/>
                </a:moveTo>
                <a:cubicBezTo>
                  <a:pt x="-5641" y="658167"/>
                  <a:pt x="10075" y="584051"/>
                  <a:pt x="48937" y="512613"/>
                </a:cubicBezTo>
                <a:cubicBezTo>
                  <a:pt x="152569" y="322113"/>
                  <a:pt x="812461" y="-15453"/>
                  <a:pt x="853609" y="549"/>
                </a:cubicBezTo>
                <a:cubicBezTo>
                  <a:pt x="894757" y="16551"/>
                  <a:pt x="352975" y="426507"/>
                  <a:pt x="295825" y="608625"/>
                </a:cubicBezTo>
                <a:cubicBezTo>
                  <a:pt x="238675" y="790743"/>
                  <a:pt x="311065" y="921807"/>
                  <a:pt x="510709" y="1093257"/>
                </a:cubicBezTo>
                <a:cubicBezTo>
                  <a:pt x="589910" y="1161273"/>
                  <a:pt x="714802" y="1238764"/>
                  <a:pt x="855126" y="1316053"/>
                </a:cubicBezTo>
                <a:cubicBezTo>
                  <a:pt x="1029398" y="1209288"/>
                  <a:pt x="1218163" y="1108908"/>
                  <a:pt x="1402250" y="1028351"/>
                </a:cubicBezTo>
                <a:cubicBezTo>
                  <a:pt x="1860212" y="827945"/>
                  <a:pt x="2638976" y="595535"/>
                  <a:pt x="2979590" y="580295"/>
                </a:cubicBezTo>
                <a:cubicBezTo>
                  <a:pt x="3320204" y="565055"/>
                  <a:pt x="3493178" y="756317"/>
                  <a:pt x="3445934" y="936911"/>
                </a:cubicBezTo>
                <a:cubicBezTo>
                  <a:pt x="3403568" y="1098859"/>
                  <a:pt x="3122834" y="1408485"/>
                  <a:pt x="3023872" y="1463141"/>
                </a:cubicBezTo>
                <a:cubicBezTo>
                  <a:pt x="3122835" y="1517798"/>
                  <a:pt x="3403567" y="1827422"/>
                  <a:pt x="3445933" y="1989369"/>
                </a:cubicBezTo>
                <a:cubicBezTo>
                  <a:pt x="3493177" y="2169963"/>
                  <a:pt x="3320203" y="2361225"/>
                  <a:pt x="2979589" y="2345985"/>
                </a:cubicBezTo>
                <a:cubicBezTo>
                  <a:pt x="2638975" y="2330745"/>
                  <a:pt x="1860211" y="2098335"/>
                  <a:pt x="1402249" y="1897929"/>
                </a:cubicBezTo>
                <a:cubicBezTo>
                  <a:pt x="1218163" y="1817372"/>
                  <a:pt x="1029398" y="1716993"/>
                  <a:pt x="855126" y="1610228"/>
                </a:cubicBezTo>
                <a:cubicBezTo>
                  <a:pt x="714803" y="1687517"/>
                  <a:pt x="589911" y="1765007"/>
                  <a:pt x="510710" y="1833023"/>
                </a:cubicBezTo>
                <a:cubicBezTo>
                  <a:pt x="311066" y="2004473"/>
                  <a:pt x="238676" y="2135537"/>
                  <a:pt x="295826" y="2317655"/>
                </a:cubicBezTo>
                <a:cubicBezTo>
                  <a:pt x="352976" y="2499773"/>
                  <a:pt x="894758" y="2909729"/>
                  <a:pt x="853610" y="2925731"/>
                </a:cubicBezTo>
                <a:cubicBezTo>
                  <a:pt x="812462" y="2941733"/>
                  <a:pt x="152570" y="2604167"/>
                  <a:pt x="48938" y="2413667"/>
                </a:cubicBezTo>
                <a:cubicBezTo>
                  <a:pt x="-54694" y="2223167"/>
                  <a:pt x="6266" y="2013617"/>
                  <a:pt x="231818" y="1782731"/>
                </a:cubicBezTo>
                <a:cubicBezTo>
                  <a:pt x="325563" y="1686769"/>
                  <a:pt x="464459" y="1574879"/>
                  <a:pt x="628107" y="1463141"/>
                </a:cubicBezTo>
                <a:cubicBezTo>
                  <a:pt x="464458" y="1351402"/>
                  <a:pt x="325563" y="1239512"/>
                  <a:pt x="231817" y="1143549"/>
                </a:cubicBezTo>
                <a:cubicBezTo>
                  <a:pt x="90847" y="999245"/>
                  <a:pt x="14171" y="863276"/>
                  <a:pt x="1788" y="735083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 prstMaterial="softEdge">
            <a:bevelT w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>
            <a:off x="2175112" y="2495339"/>
            <a:ext cx="2294566" cy="1944215"/>
          </a:xfrm>
          <a:custGeom>
            <a:avLst/>
            <a:gdLst/>
            <a:ahLst/>
            <a:cxnLst/>
            <a:rect l="l" t="t" r="r" b="b"/>
            <a:pathLst>
              <a:path w="3453601" h="2926280">
                <a:moveTo>
                  <a:pt x="1137975" y="1463141"/>
                </a:moveTo>
                <a:cubicBezTo>
                  <a:pt x="1266348" y="1528540"/>
                  <a:pt x="1391861" y="1588395"/>
                  <a:pt x="1493689" y="1637325"/>
                </a:cubicBezTo>
                <a:cubicBezTo>
                  <a:pt x="1787059" y="1778295"/>
                  <a:pt x="2002705" y="1870497"/>
                  <a:pt x="2270929" y="1939077"/>
                </a:cubicBezTo>
                <a:cubicBezTo>
                  <a:pt x="2539153" y="2007657"/>
                  <a:pt x="2981875" y="2129577"/>
                  <a:pt x="3103033" y="2048805"/>
                </a:cubicBezTo>
                <a:cubicBezTo>
                  <a:pt x="3216260" y="1973321"/>
                  <a:pt x="2976106" y="1528484"/>
                  <a:pt x="2990971" y="1462514"/>
                </a:cubicBezTo>
                <a:cubicBezTo>
                  <a:pt x="2978959" y="1392504"/>
                  <a:pt x="3215586" y="952510"/>
                  <a:pt x="3103034" y="877475"/>
                </a:cubicBezTo>
                <a:cubicBezTo>
                  <a:pt x="2981876" y="796703"/>
                  <a:pt x="2539154" y="918623"/>
                  <a:pt x="2270930" y="987203"/>
                </a:cubicBezTo>
                <a:cubicBezTo>
                  <a:pt x="2002706" y="1055783"/>
                  <a:pt x="1787060" y="1147985"/>
                  <a:pt x="1493690" y="1288955"/>
                </a:cubicBezTo>
                <a:cubicBezTo>
                  <a:pt x="1391862" y="1337886"/>
                  <a:pt x="1266348" y="1397741"/>
                  <a:pt x="1137975" y="1463141"/>
                </a:cubicBezTo>
                <a:close/>
                <a:moveTo>
                  <a:pt x="1788" y="735083"/>
                </a:moveTo>
                <a:cubicBezTo>
                  <a:pt x="-5641" y="658167"/>
                  <a:pt x="10075" y="584051"/>
                  <a:pt x="48937" y="512613"/>
                </a:cubicBezTo>
                <a:cubicBezTo>
                  <a:pt x="152569" y="322113"/>
                  <a:pt x="812461" y="-15453"/>
                  <a:pt x="853609" y="549"/>
                </a:cubicBezTo>
                <a:cubicBezTo>
                  <a:pt x="894757" y="16551"/>
                  <a:pt x="352975" y="426507"/>
                  <a:pt x="295825" y="608625"/>
                </a:cubicBezTo>
                <a:cubicBezTo>
                  <a:pt x="238675" y="790743"/>
                  <a:pt x="311065" y="921807"/>
                  <a:pt x="510709" y="1093257"/>
                </a:cubicBezTo>
                <a:cubicBezTo>
                  <a:pt x="589910" y="1161273"/>
                  <a:pt x="714802" y="1238764"/>
                  <a:pt x="855126" y="1316053"/>
                </a:cubicBezTo>
                <a:cubicBezTo>
                  <a:pt x="1029398" y="1209288"/>
                  <a:pt x="1218163" y="1108908"/>
                  <a:pt x="1402250" y="1028351"/>
                </a:cubicBezTo>
                <a:cubicBezTo>
                  <a:pt x="1860212" y="827945"/>
                  <a:pt x="2638976" y="595535"/>
                  <a:pt x="2979590" y="580295"/>
                </a:cubicBezTo>
                <a:cubicBezTo>
                  <a:pt x="3320204" y="565055"/>
                  <a:pt x="3493178" y="756317"/>
                  <a:pt x="3445934" y="936911"/>
                </a:cubicBezTo>
                <a:cubicBezTo>
                  <a:pt x="3403568" y="1098859"/>
                  <a:pt x="3122834" y="1408485"/>
                  <a:pt x="3023872" y="1463141"/>
                </a:cubicBezTo>
                <a:cubicBezTo>
                  <a:pt x="3122835" y="1517798"/>
                  <a:pt x="3403567" y="1827422"/>
                  <a:pt x="3445933" y="1989369"/>
                </a:cubicBezTo>
                <a:cubicBezTo>
                  <a:pt x="3493177" y="2169963"/>
                  <a:pt x="3320203" y="2361225"/>
                  <a:pt x="2979589" y="2345985"/>
                </a:cubicBezTo>
                <a:cubicBezTo>
                  <a:pt x="2638975" y="2330745"/>
                  <a:pt x="1860211" y="2098335"/>
                  <a:pt x="1402249" y="1897929"/>
                </a:cubicBezTo>
                <a:cubicBezTo>
                  <a:pt x="1218163" y="1817372"/>
                  <a:pt x="1029398" y="1716993"/>
                  <a:pt x="855126" y="1610228"/>
                </a:cubicBezTo>
                <a:cubicBezTo>
                  <a:pt x="714803" y="1687517"/>
                  <a:pt x="589911" y="1765007"/>
                  <a:pt x="510710" y="1833023"/>
                </a:cubicBezTo>
                <a:cubicBezTo>
                  <a:pt x="311066" y="2004473"/>
                  <a:pt x="238676" y="2135537"/>
                  <a:pt x="295826" y="2317655"/>
                </a:cubicBezTo>
                <a:cubicBezTo>
                  <a:pt x="352976" y="2499773"/>
                  <a:pt x="894758" y="2909729"/>
                  <a:pt x="853610" y="2925731"/>
                </a:cubicBezTo>
                <a:cubicBezTo>
                  <a:pt x="812462" y="2941733"/>
                  <a:pt x="152570" y="2604167"/>
                  <a:pt x="48938" y="2413667"/>
                </a:cubicBezTo>
                <a:cubicBezTo>
                  <a:pt x="-54694" y="2223167"/>
                  <a:pt x="6266" y="2013617"/>
                  <a:pt x="231818" y="1782731"/>
                </a:cubicBezTo>
                <a:cubicBezTo>
                  <a:pt x="325563" y="1686769"/>
                  <a:pt x="464459" y="1574879"/>
                  <a:pt x="628107" y="1463141"/>
                </a:cubicBezTo>
                <a:cubicBezTo>
                  <a:pt x="464458" y="1351402"/>
                  <a:pt x="325563" y="1239512"/>
                  <a:pt x="231817" y="1143549"/>
                </a:cubicBezTo>
                <a:cubicBezTo>
                  <a:pt x="90847" y="999245"/>
                  <a:pt x="14171" y="863276"/>
                  <a:pt x="1788" y="735083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 prstMaterial="softEdge">
            <a:bevelT w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4788024" y="2528875"/>
            <a:ext cx="2294566" cy="1944215"/>
          </a:xfrm>
          <a:custGeom>
            <a:avLst/>
            <a:gdLst/>
            <a:ahLst/>
            <a:cxnLst/>
            <a:rect l="l" t="t" r="r" b="b"/>
            <a:pathLst>
              <a:path w="3453601" h="2926280">
                <a:moveTo>
                  <a:pt x="1137975" y="1463141"/>
                </a:moveTo>
                <a:cubicBezTo>
                  <a:pt x="1266348" y="1528540"/>
                  <a:pt x="1391861" y="1588395"/>
                  <a:pt x="1493689" y="1637325"/>
                </a:cubicBezTo>
                <a:cubicBezTo>
                  <a:pt x="1787059" y="1778295"/>
                  <a:pt x="2002705" y="1870497"/>
                  <a:pt x="2270929" y="1939077"/>
                </a:cubicBezTo>
                <a:cubicBezTo>
                  <a:pt x="2539153" y="2007657"/>
                  <a:pt x="2981875" y="2129577"/>
                  <a:pt x="3103033" y="2048805"/>
                </a:cubicBezTo>
                <a:cubicBezTo>
                  <a:pt x="3216260" y="1973321"/>
                  <a:pt x="2976106" y="1528484"/>
                  <a:pt x="2990971" y="1462514"/>
                </a:cubicBezTo>
                <a:cubicBezTo>
                  <a:pt x="2978959" y="1392504"/>
                  <a:pt x="3215586" y="952510"/>
                  <a:pt x="3103034" y="877475"/>
                </a:cubicBezTo>
                <a:cubicBezTo>
                  <a:pt x="2981876" y="796703"/>
                  <a:pt x="2539154" y="918623"/>
                  <a:pt x="2270930" y="987203"/>
                </a:cubicBezTo>
                <a:cubicBezTo>
                  <a:pt x="2002706" y="1055783"/>
                  <a:pt x="1787060" y="1147985"/>
                  <a:pt x="1493690" y="1288955"/>
                </a:cubicBezTo>
                <a:cubicBezTo>
                  <a:pt x="1391862" y="1337886"/>
                  <a:pt x="1266348" y="1397741"/>
                  <a:pt x="1137975" y="1463141"/>
                </a:cubicBezTo>
                <a:close/>
                <a:moveTo>
                  <a:pt x="1788" y="735083"/>
                </a:moveTo>
                <a:cubicBezTo>
                  <a:pt x="-5641" y="658167"/>
                  <a:pt x="10075" y="584051"/>
                  <a:pt x="48937" y="512613"/>
                </a:cubicBezTo>
                <a:cubicBezTo>
                  <a:pt x="152569" y="322113"/>
                  <a:pt x="812461" y="-15453"/>
                  <a:pt x="853609" y="549"/>
                </a:cubicBezTo>
                <a:cubicBezTo>
                  <a:pt x="894757" y="16551"/>
                  <a:pt x="352975" y="426507"/>
                  <a:pt x="295825" y="608625"/>
                </a:cubicBezTo>
                <a:cubicBezTo>
                  <a:pt x="238675" y="790743"/>
                  <a:pt x="311065" y="921807"/>
                  <a:pt x="510709" y="1093257"/>
                </a:cubicBezTo>
                <a:cubicBezTo>
                  <a:pt x="589910" y="1161273"/>
                  <a:pt x="714802" y="1238764"/>
                  <a:pt x="855126" y="1316053"/>
                </a:cubicBezTo>
                <a:cubicBezTo>
                  <a:pt x="1029398" y="1209288"/>
                  <a:pt x="1218163" y="1108908"/>
                  <a:pt x="1402250" y="1028351"/>
                </a:cubicBezTo>
                <a:cubicBezTo>
                  <a:pt x="1860212" y="827945"/>
                  <a:pt x="2638976" y="595535"/>
                  <a:pt x="2979590" y="580295"/>
                </a:cubicBezTo>
                <a:cubicBezTo>
                  <a:pt x="3320204" y="565055"/>
                  <a:pt x="3493178" y="756317"/>
                  <a:pt x="3445934" y="936911"/>
                </a:cubicBezTo>
                <a:cubicBezTo>
                  <a:pt x="3403568" y="1098859"/>
                  <a:pt x="3122834" y="1408485"/>
                  <a:pt x="3023872" y="1463141"/>
                </a:cubicBezTo>
                <a:cubicBezTo>
                  <a:pt x="3122835" y="1517798"/>
                  <a:pt x="3403567" y="1827422"/>
                  <a:pt x="3445933" y="1989369"/>
                </a:cubicBezTo>
                <a:cubicBezTo>
                  <a:pt x="3493177" y="2169963"/>
                  <a:pt x="3320203" y="2361225"/>
                  <a:pt x="2979589" y="2345985"/>
                </a:cubicBezTo>
                <a:cubicBezTo>
                  <a:pt x="2638975" y="2330745"/>
                  <a:pt x="1860211" y="2098335"/>
                  <a:pt x="1402249" y="1897929"/>
                </a:cubicBezTo>
                <a:cubicBezTo>
                  <a:pt x="1218163" y="1817372"/>
                  <a:pt x="1029398" y="1716993"/>
                  <a:pt x="855126" y="1610228"/>
                </a:cubicBezTo>
                <a:cubicBezTo>
                  <a:pt x="714803" y="1687517"/>
                  <a:pt x="589911" y="1765007"/>
                  <a:pt x="510710" y="1833023"/>
                </a:cubicBezTo>
                <a:cubicBezTo>
                  <a:pt x="311066" y="2004473"/>
                  <a:pt x="238676" y="2135537"/>
                  <a:pt x="295826" y="2317655"/>
                </a:cubicBezTo>
                <a:cubicBezTo>
                  <a:pt x="352976" y="2499773"/>
                  <a:pt x="894758" y="2909729"/>
                  <a:pt x="853610" y="2925731"/>
                </a:cubicBezTo>
                <a:cubicBezTo>
                  <a:pt x="812462" y="2941733"/>
                  <a:pt x="152570" y="2604167"/>
                  <a:pt x="48938" y="2413667"/>
                </a:cubicBezTo>
                <a:cubicBezTo>
                  <a:pt x="-54694" y="2223167"/>
                  <a:pt x="6266" y="2013617"/>
                  <a:pt x="231818" y="1782731"/>
                </a:cubicBezTo>
                <a:cubicBezTo>
                  <a:pt x="325563" y="1686769"/>
                  <a:pt x="464459" y="1574879"/>
                  <a:pt x="628107" y="1463141"/>
                </a:cubicBezTo>
                <a:cubicBezTo>
                  <a:pt x="464458" y="1351402"/>
                  <a:pt x="325563" y="1239512"/>
                  <a:pt x="231817" y="1143549"/>
                </a:cubicBezTo>
                <a:cubicBezTo>
                  <a:pt x="90847" y="999245"/>
                  <a:pt x="14171" y="863276"/>
                  <a:pt x="1788" y="735083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 prstMaterial="softEdge">
            <a:bevelT w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CIMG030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chemeClr val="bg1">
                  <a:tint val="40000"/>
                  <a:satMod val="350000"/>
                </a:schemeClr>
              </a:gs>
              <a:gs pos="14000">
                <a:schemeClr val="bg1">
                  <a:tint val="45000"/>
                  <a:shade val="99000"/>
                  <a:satMod val="350000"/>
                </a:schemeClr>
              </a:gs>
              <a:gs pos="90000">
                <a:schemeClr val="bg1">
                  <a:shade val="20000"/>
                  <a:satMod val="255000"/>
                </a:schemeClr>
              </a:gs>
              <a:gs pos="50000">
                <a:schemeClr val="bg1">
                  <a:shade val="20000"/>
                  <a:satMod val="255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010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Onda"/>
          <p:cNvSpPr/>
          <p:nvPr/>
        </p:nvSpPr>
        <p:spPr>
          <a:xfrm rot="5400000">
            <a:off x="3130491" y="4078421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Onda"/>
          <p:cNvSpPr/>
          <p:nvPr/>
        </p:nvSpPr>
        <p:spPr>
          <a:xfrm rot="16200000" flipV="1">
            <a:off x="3130491" y="261997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2 Onda"/>
          <p:cNvSpPr/>
          <p:nvPr/>
        </p:nvSpPr>
        <p:spPr>
          <a:xfrm rot="10800000">
            <a:off x="1259632" y="2153001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2 Onda"/>
          <p:cNvSpPr/>
          <p:nvPr/>
        </p:nvSpPr>
        <p:spPr>
          <a:xfrm>
            <a:off x="5076056" y="2153001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CIMG031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118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 Onda"/>
          <p:cNvSpPr/>
          <p:nvPr/>
        </p:nvSpPr>
        <p:spPr>
          <a:xfrm rot="5400000">
            <a:off x="1136144" y="2654036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7 Onda"/>
          <p:cNvSpPr/>
          <p:nvPr/>
        </p:nvSpPr>
        <p:spPr>
          <a:xfrm rot="16200000" flipH="1">
            <a:off x="1568193" y="2714214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7 Onda"/>
          <p:cNvSpPr/>
          <p:nvPr/>
        </p:nvSpPr>
        <p:spPr>
          <a:xfrm rot="16200000" flipH="1">
            <a:off x="3728433" y="2732174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7 Onda"/>
          <p:cNvSpPr/>
          <p:nvPr/>
        </p:nvSpPr>
        <p:spPr>
          <a:xfrm rot="16200000" flipH="1">
            <a:off x="-1766291" y="2714213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rot="5400000">
            <a:off x="4471163" y="2693278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7 Onda"/>
          <p:cNvSpPr/>
          <p:nvPr/>
        </p:nvSpPr>
        <p:spPr>
          <a:xfrm rot="5400000">
            <a:off x="-1024096" y="2724160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CIMG031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540568" y="-522076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125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4644008" y="2708920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4760540" y="2852936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1763688" y="2708920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5400000">
            <a:off x="3239852" y="4113076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>
            <a:off x="3232584" y="1376772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2433464" y="2852936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556620" y="3933056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>
            <a:off x="3563888" y="1844824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1" name="10 Imagen" descr="CIMG032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125" y="0"/>
            <a:ext cx="38401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-468560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775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flipH="1">
            <a:off x="4788024" y="1556792"/>
            <a:ext cx="4185661" cy="1866194"/>
          </a:xfrm>
          <a:custGeom>
            <a:avLst/>
            <a:gdLst/>
            <a:ahLst/>
            <a:cxnLst/>
            <a:rect l="l" t="t" r="r" b="b"/>
            <a:pathLst>
              <a:path w="9872489" h="4401691">
                <a:moveTo>
                  <a:pt x="3470360" y="614266"/>
                </a:moveTo>
                <a:cubicBezTo>
                  <a:pt x="3178817" y="1829590"/>
                  <a:pt x="2063690" y="2808201"/>
                  <a:pt x="4067175" y="3829050"/>
                </a:cubicBezTo>
                <a:cubicBezTo>
                  <a:pt x="2362715" y="3292946"/>
                  <a:pt x="2278538" y="2556313"/>
                  <a:pt x="1753258" y="846371"/>
                </a:cubicBezTo>
                <a:cubicBezTo>
                  <a:pt x="1968953" y="1812689"/>
                  <a:pt x="1668633" y="2621966"/>
                  <a:pt x="2932881" y="3346673"/>
                </a:cubicBezTo>
                <a:cubicBezTo>
                  <a:pt x="4126954" y="4453615"/>
                  <a:pt x="1472927" y="4074658"/>
                  <a:pt x="0" y="3714750"/>
                </a:cubicBezTo>
                <a:cubicBezTo>
                  <a:pt x="2140248" y="4431323"/>
                  <a:pt x="1888943" y="3980366"/>
                  <a:pt x="4919016" y="4384106"/>
                </a:cubicBezTo>
                <a:cubicBezTo>
                  <a:pt x="4912752" y="4389847"/>
                  <a:pt x="4906605" y="4395756"/>
                  <a:pt x="4900439" y="4401691"/>
                </a:cubicBezTo>
                <a:cubicBezTo>
                  <a:pt x="7986539" y="3985766"/>
                  <a:pt x="7719839" y="4446141"/>
                  <a:pt x="9872489" y="3725416"/>
                </a:cubicBezTo>
                <a:cubicBezTo>
                  <a:pt x="8399562" y="4085324"/>
                  <a:pt x="5745535" y="4464281"/>
                  <a:pt x="6939608" y="3357339"/>
                </a:cubicBezTo>
                <a:cubicBezTo>
                  <a:pt x="8203856" y="2632632"/>
                  <a:pt x="7903536" y="1823355"/>
                  <a:pt x="8119231" y="857037"/>
                </a:cubicBezTo>
                <a:cubicBezTo>
                  <a:pt x="7593951" y="2566979"/>
                  <a:pt x="7509774" y="3303612"/>
                  <a:pt x="5805314" y="3839716"/>
                </a:cubicBezTo>
                <a:cubicBezTo>
                  <a:pt x="7808799" y="2818867"/>
                  <a:pt x="6693672" y="1840256"/>
                  <a:pt x="6402129" y="624932"/>
                </a:cubicBezTo>
                <a:cubicBezTo>
                  <a:pt x="6768925" y="3762335"/>
                  <a:pt x="7298134" y="2107091"/>
                  <a:pt x="4941879" y="4362465"/>
                </a:cubicBezTo>
                <a:cubicBezTo>
                  <a:pt x="2572681" y="2091176"/>
                  <a:pt x="3102984" y="3756632"/>
                  <a:pt x="3470360" y="614266"/>
                </a:cubicBezTo>
                <a:close/>
                <a:moveTo>
                  <a:pt x="8272289" y="372616"/>
                </a:moveTo>
                <a:cubicBezTo>
                  <a:pt x="8201298" y="538362"/>
                  <a:pt x="8152838" y="699639"/>
                  <a:pt x="8119231" y="857037"/>
                </a:cubicBezTo>
                <a:cubicBezTo>
                  <a:pt x="8165971" y="703512"/>
                  <a:pt x="8216612" y="542260"/>
                  <a:pt x="8272289" y="372616"/>
                </a:cubicBezTo>
                <a:close/>
                <a:moveTo>
                  <a:pt x="1600200" y="361950"/>
                </a:moveTo>
                <a:cubicBezTo>
                  <a:pt x="1655877" y="531594"/>
                  <a:pt x="1706518" y="692846"/>
                  <a:pt x="1753258" y="846371"/>
                </a:cubicBezTo>
                <a:cubicBezTo>
                  <a:pt x="1719651" y="688973"/>
                  <a:pt x="1671192" y="527696"/>
                  <a:pt x="1600200" y="361950"/>
                </a:cubicBezTo>
                <a:close/>
                <a:moveTo>
                  <a:pt x="6338714" y="10666"/>
                </a:moveTo>
                <a:cubicBezTo>
                  <a:pt x="6325796" y="222703"/>
                  <a:pt x="6351876" y="427240"/>
                  <a:pt x="6402129" y="624932"/>
                </a:cubicBezTo>
                <a:cubicBezTo>
                  <a:pt x="6380102" y="437848"/>
                  <a:pt x="6358796" y="233702"/>
                  <a:pt x="6338714" y="10666"/>
                </a:cubicBezTo>
                <a:close/>
                <a:moveTo>
                  <a:pt x="3533775" y="0"/>
                </a:moveTo>
                <a:cubicBezTo>
                  <a:pt x="3513693" y="223036"/>
                  <a:pt x="3492387" y="427182"/>
                  <a:pt x="3470360" y="614266"/>
                </a:cubicBezTo>
                <a:cubicBezTo>
                  <a:pt x="3520613" y="416574"/>
                  <a:pt x="3546693" y="212037"/>
                  <a:pt x="3533775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 flipV="1">
            <a:off x="4788023" y="3422986"/>
            <a:ext cx="4185661" cy="1866194"/>
          </a:xfrm>
          <a:custGeom>
            <a:avLst/>
            <a:gdLst/>
            <a:ahLst/>
            <a:cxnLst/>
            <a:rect l="l" t="t" r="r" b="b"/>
            <a:pathLst>
              <a:path w="9872489" h="4401691">
                <a:moveTo>
                  <a:pt x="3470360" y="614266"/>
                </a:moveTo>
                <a:cubicBezTo>
                  <a:pt x="3178817" y="1829590"/>
                  <a:pt x="2063690" y="2808201"/>
                  <a:pt x="4067175" y="3829050"/>
                </a:cubicBezTo>
                <a:cubicBezTo>
                  <a:pt x="2362715" y="3292946"/>
                  <a:pt x="2278538" y="2556313"/>
                  <a:pt x="1753258" y="846371"/>
                </a:cubicBezTo>
                <a:cubicBezTo>
                  <a:pt x="1968953" y="1812689"/>
                  <a:pt x="1668633" y="2621966"/>
                  <a:pt x="2932881" y="3346673"/>
                </a:cubicBezTo>
                <a:cubicBezTo>
                  <a:pt x="4126954" y="4453615"/>
                  <a:pt x="1472927" y="4074658"/>
                  <a:pt x="0" y="3714750"/>
                </a:cubicBezTo>
                <a:cubicBezTo>
                  <a:pt x="2140248" y="4431323"/>
                  <a:pt x="1888943" y="3980366"/>
                  <a:pt x="4919016" y="4384106"/>
                </a:cubicBezTo>
                <a:cubicBezTo>
                  <a:pt x="4912752" y="4389847"/>
                  <a:pt x="4906605" y="4395756"/>
                  <a:pt x="4900439" y="4401691"/>
                </a:cubicBezTo>
                <a:cubicBezTo>
                  <a:pt x="7986539" y="3985766"/>
                  <a:pt x="7719839" y="4446141"/>
                  <a:pt x="9872489" y="3725416"/>
                </a:cubicBezTo>
                <a:cubicBezTo>
                  <a:pt x="8399562" y="4085324"/>
                  <a:pt x="5745535" y="4464281"/>
                  <a:pt x="6939608" y="3357339"/>
                </a:cubicBezTo>
                <a:cubicBezTo>
                  <a:pt x="8203856" y="2632632"/>
                  <a:pt x="7903536" y="1823355"/>
                  <a:pt x="8119231" y="857037"/>
                </a:cubicBezTo>
                <a:cubicBezTo>
                  <a:pt x="7593951" y="2566979"/>
                  <a:pt x="7509774" y="3303612"/>
                  <a:pt x="5805314" y="3839716"/>
                </a:cubicBezTo>
                <a:cubicBezTo>
                  <a:pt x="7808799" y="2818867"/>
                  <a:pt x="6693672" y="1840256"/>
                  <a:pt x="6402129" y="624932"/>
                </a:cubicBezTo>
                <a:cubicBezTo>
                  <a:pt x="6768925" y="3762335"/>
                  <a:pt x="7298134" y="2107091"/>
                  <a:pt x="4941879" y="4362465"/>
                </a:cubicBezTo>
                <a:cubicBezTo>
                  <a:pt x="2572681" y="2091176"/>
                  <a:pt x="3102984" y="3756632"/>
                  <a:pt x="3470360" y="614266"/>
                </a:cubicBezTo>
                <a:close/>
                <a:moveTo>
                  <a:pt x="8272289" y="372616"/>
                </a:moveTo>
                <a:cubicBezTo>
                  <a:pt x="8201298" y="538362"/>
                  <a:pt x="8152838" y="699639"/>
                  <a:pt x="8119231" y="857037"/>
                </a:cubicBezTo>
                <a:cubicBezTo>
                  <a:pt x="8165971" y="703512"/>
                  <a:pt x="8216612" y="542260"/>
                  <a:pt x="8272289" y="372616"/>
                </a:cubicBezTo>
                <a:close/>
                <a:moveTo>
                  <a:pt x="1600200" y="361950"/>
                </a:moveTo>
                <a:cubicBezTo>
                  <a:pt x="1655877" y="531594"/>
                  <a:pt x="1706518" y="692846"/>
                  <a:pt x="1753258" y="846371"/>
                </a:cubicBezTo>
                <a:cubicBezTo>
                  <a:pt x="1719651" y="688973"/>
                  <a:pt x="1671192" y="527696"/>
                  <a:pt x="1600200" y="361950"/>
                </a:cubicBezTo>
                <a:close/>
                <a:moveTo>
                  <a:pt x="6338714" y="10666"/>
                </a:moveTo>
                <a:cubicBezTo>
                  <a:pt x="6325796" y="222703"/>
                  <a:pt x="6351876" y="427240"/>
                  <a:pt x="6402129" y="624932"/>
                </a:cubicBezTo>
                <a:cubicBezTo>
                  <a:pt x="6380102" y="437848"/>
                  <a:pt x="6358796" y="233702"/>
                  <a:pt x="6338714" y="10666"/>
                </a:cubicBezTo>
                <a:close/>
                <a:moveTo>
                  <a:pt x="3533775" y="0"/>
                </a:moveTo>
                <a:cubicBezTo>
                  <a:pt x="3513693" y="223036"/>
                  <a:pt x="3492387" y="427182"/>
                  <a:pt x="3470360" y="614266"/>
                </a:cubicBezTo>
                <a:cubicBezTo>
                  <a:pt x="3520613" y="416574"/>
                  <a:pt x="3546693" y="212037"/>
                  <a:pt x="3533775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251520" y="1556792"/>
            <a:ext cx="4185661" cy="1866194"/>
          </a:xfrm>
          <a:custGeom>
            <a:avLst/>
            <a:gdLst/>
            <a:ahLst/>
            <a:cxnLst/>
            <a:rect l="l" t="t" r="r" b="b"/>
            <a:pathLst>
              <a:path w="9872489" h="4401691">
                <a:moveTo>
                  <a:pt x="3470360" y="614266"/>
                </a:moveTo>
                <a:cubicBezTo>
                  <a:pt x="3178817" y="1829590"/>
                  <a:pt x="2063690" y="2808201"/>
                  <a:pt x="4067175" y="3829050"/>
                </a:cubicBezTo>
                <a:cubicBezTo>
                  <a:pt x="2362715" y="3292946"/>
                  <a:pt x="2278538" y="2556313"/>
                  <a:pt x="1753258" y="846371"/>
                </a:cubicBezTo>
                <a:cubicBezTo>
                  <a:pt x="1968953" y="1812689"/>
                  <a:pt x="1668633" y="2621966"/>
                  <a:pt x="2932881" y="3346673"/>
                </a:cubicBezTo>
                <a:cubicBezTo>
                  <a:pt x="4126954" y="4453615"/>
                  <a:pt x="1472927" y="4074658"/>
                  <a:pt x="0" y="3714750"/>
                </a:cubicBezTo>
                <a:cubicBezTo>
                  <a:pt x="2140248" y="4431323"/>
                  <a:pt x="1888943" y="3980366"/>
                  <a:pt x="4919016" y="4384106"/>
                </a:cubicBezTo>
                <a:cubicBezTo>
                  <a:pt x="4912752" y="4389847"/>
                  <a:pt x="4906605" y="4395756"/>
                  <a:pt x="4900439" y="4401691"/>
                </a:cubicBezTo>
                <a:cubicBezTo>
                  <a:pt x="7986539" y="3985766"/>
                  <a:pt x="7719839" y="4446141"/>
                  <a:pt x="9872489" y="3725416"/>
                </a:cubicBezTo>
                <a:cubicBezTo>
                  <a:pt x="8399562" y="4085324"/>
                  <a:pt x="5745535" y="4464281"/>
                  <a:pt x="6939608" y="3357339"/>
                </a:cubicBezTo>
                <a:cubicBezTo>
                  <a:pt x="8203856" y="2632632"/>
                  <a:pt x="7903536" y="1823355"/>
                  <a:pt x="8119231" y="857037"/>
                </a:cubicBezTo>
                <a:cubicBezTo>
                  <a:pt x="7593951" y="2566979"/>
                  <a:pt x="7509774" y="3303612"/>
                  <a:pt x="5805314" y="3839716"/>
                </a:cubicBezTo>
                <a:cubicBezTo>
                  <a:pt x="7808799" y="2818867"/>
                  <a:pt x="6693672" y="1840256"/>
                  <a:pt x="6402129" y="624932"/>
                </a:cubicBezTo>
                <a:cubicBezTo>
                  <a:pt x="6768925" y="3762335"/>
                  <a:pt x="7298134" y="2107091"/>
                  <a:pt x="4941879" y="4362465"/>
                </a:cubicBezTo>
                <a:cubicBezTo>
                  <a:pt x="2572681" y="2091176"/>
                  <a:pt x="3102984" y="3756632"/>
                  <a:pt x="3470360" y="614266"/>
                </a:cubicBezTo>
                <a:close/>
                <a:moveTo>
                  <a:pt x="8272289" y="372616"/>
                </a:moveTo>
                <a:cubicBezTo>
                  <a:pt x="8201298" y="538362"/>
                  <a:pt x="8152838" y="699639"/>
                  <a:pt x="8119231" y="857037"/>
                </a:cubicBezTo>
                <a:cubicBezTo>
                  <a:pt x="8165971" y="703512"/>
                  <a:pt x="8216612" y="542260"/>
                  <a:pt x="8272289" y="372616"/>
                </a:cubicBezTo>
                <a:close/>
                <a:moveTo>
                  <a:pt x="1600200" y="361950"/>
                </a:moveTo>
                <a:cubicBezTo>
                  <a:pt x="1655877" y="531594"/>
                  <a:pt x="1706518" y="692846"/>
                  <a:pt x="1753258" y="846371"/>
                </a:cubicBezTo>
                <a:cubicBezTo>
                  <a:pt x="1719651" y="688973"/>
                  <a:pt x="1671192" y="527696"/>
                  <a:pt x="1600200" y="361950"/>
                </a:cubicBezTo>
                <a:close/>
                <a:moveTo>
                  <a:pt x="6338714" y="10666"/>
                </a:moveTo>
                <a:cubicBezTo>
                  <a:pt x="6325796" y="222703"/>
                  <a:pt x="6351876" y="427240"/>
                  <a:pt x="6402129" y="624932"/>
                </a:cubicBezTo>
                <a:cubicBezTo>
                  <a:pt x="6380102" y="437848"/>
                  <a:pt x="6358796" y="233702"/>
                  <a:pt x="6338714" y="10666"/>
                </a:cubicBezTo>
                <a:close/>
                <a:moveTo>
                  <a:pt x="3533775" y="0"/>
                </a:moveTo>
                <a:cubicBezTo>
                  <a:pt x="3513693" y="223036"/>
                  <a:pt x="3492387" y="427182"/>
                  <a:pt x="3470360" y="614266"/>
                </a:cubicBezTo>
                <a:cubicBezTo>
                  <a:pt x="3520613" y="416574"/>
                  <a:pt x="3546693" y="212037"/>
                  <a:pt x="3533775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 flipV="1">
            <a:off x="251519" y="3422986"/>
            <a:ext cx="4185661" cy="1866194"/>
          </a:xfrm>
          <a:custGeom>
            <a:avLst/>
            <a:gdLst/>
            <a:ahLst/>
            <a:cxnLst/>
            <a:rect l="l" t="t" r="r" b="b"/>
            <a:pathLst>
              <a:path w="9872489" h="4401691">
                <a:moveTo>
                  <a:pt x="3470360" y="614266"/>
                </a:moveTo>
                <a:cubicBezTo>
                  <a:pt x="3178817" y="1829590"/>
                  <a:pt x="2063690" y="2808201"/>
                  <a:pt x="4067175" y="3829050"/>
                </a:cubicBezTo>
                <a:cubicBezTo>
                  <a:pt x="2362715" y="3292946"/>
                  <a:pt x="2278538" y="2556313"/>
                  <a:pt x="1753258" y="846371"/>
                </a:cubicBezTo>
                <a:cubicBezTo>
                  <a:pt x="1968953" y="1812689"/>
                  <a:pt x="1668633" y="2621966"/>
                  <a:pt x="2932881" y="3346673"/>
                </a:cubicBezTo>
                <a:cubicBezTo>
                  <a:pt x="4126954" y="4453615"/>
                  <a:pt x="1472927" y="4074658"/>
                  <a:pt x="0" y="3714750"/>
                </a:cubicBezTo>
                <a:cubicBezTo>
                  <a:pt x="2140248" y="4431323"/>
                  <a:pt x="1888943" y="3980366"/>
                  <a:pt x="4919016" y="4384106"/>
                </a:cubicBezTo>
                <a:cubicBezTo>
                  <a:pt x="4912752" y="4389847"/>
                  <a:pt x="4906605" y="4395756"/>
                  <a:pt x="4900439" y="4401691"/>
                </a:cubicBezTo>
                <a:cubicBezTo>
                  <a:pt x="7986539" y="3985766"/>
                  <a:pt x="7719839" y="4446141"/>
                  <a:pt x="9872489" y="3725416"/>
                </a:cubicBezTo>
                <a:cubicBezTo>
                  <a:pt x="8399562" y="4085324"/>
                  <a:pt x="5745535" y="4464281"/>
                  <a:pt x="6939608" y="3357339"/>
                </a:cubicBezTo>
                <a:cubicBezTo>
                  <a:pt x="8203856" y="2632632"/>
                  <a:pt x="7903536" y="1823355"/>
                  <a:pt x="8119231" y="857037"/>
                </a:cubicBezTo>
                <a:cubicBezTo>
                  <a:pt x="7593951" y="2566979"/>
                  <a:pt x="7509774" y="3303612"/>
                  <a:pt x="5805314" y="3839716"/>
                </a:cubicBezTo>
                <a:cubicBezTo>
                  <a:pt x="7808799" y="2818867"/>
                  <a:pt x="6693672" y="1840256"/>
                  <a:pt x="6402129" y="624932"/>
                </a:cubicBezTo>
                <a:cubicBezTo>
                  <a:pt x="6768925" y="3762335"/>
                  <a:pt x="7298134" y="2107091"/>
                  <a:pt x="4941879" y="4362465"/>
                </a:cubicBezTo>
                <a:cubicBezTo>
                  <a:pt x="2572681" y="2091176"/>
                  <a:pt x="3102984" y="3756632"/>
                  <a:pt x="3470360" y="614266"/>
                </a:cubicBezTo>
                <a:close/>
                <a:moveTo>
                  <a:pt x="8272289" y="372616"/>
                </a:moveTo>
                <a:cubicBezTo>
                  <a:pt x="8201298" y="538362"/>
                  <a:pt x="8152838" y="699639"/>
                  <a:pt x="8119231" y="857037"/>
                </a:cubicBezTo>
                <a:cubicBezTo>
                  <a:pt x="8165971" y="703512"/>
                  <a:pt x="8216612" y="542260"/>
                  <a:pt x="8272289" y="372616"/>
                </a:cubicBezTo>
                <a:close/>
                <a:moveTo>
                  <a:pt x="1600200" y="361950"/>
                </a:moveTo>
                <a:cubicBezTo>
                  <a:pt x="1655877" y="531594"/>
                  <a:pt x="1706518" y="692846"/>
                  <a:pt x="1753258" y="846371"/>
                </a:cubicBezTo>
                <a:cubicBezTo>
                  <a:pt x="1719651" y="688973"/>
                  <a:pt x="1671192" y="527696"/>
                  <a:pt x="1600200" y="361950"/>
                </a:cubicBezTo>
                <a:close/>
                <a:moveTo>
                  <a:pt x="6338714" y="10666"/>
                </a:moveTo>
                <a:cubicBezTo>
                  <a:pt x="6325796" y="222703"/>
                  <a:pt x="6351876" y="427240"/>
                  <a:pt x="6402129" y="624932"/>
                </a:cubicBezTo>
                <a:cubicBezTo>
                  <a:pt x="6380102" y="437848"/>
                  <a:pt x="6358796" y="233702"/>
                  <a:pt x="6338714" y="10666"/>
                </a:cubicBezTo>
                <a:close/>
                <a:moveTo>
                  <a:pt x="3533775" y="0"/>
                </a:moveTo>
                <a:cubicBezTo>
                  <a:pt x="3513693" y="223036"/>
                  <a:pt x="3492387" y="427182"/>
                  <a:pt x="3470360" y="614266"/>
                </a:cubicBezTo>
                <a:cubicBezTo>
                  <a:pt x="3520613" y="416574"/>
                  <a:pt x="3546693" y="212037"/>
                  <a:pt x="3533775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571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Instantánea 1 (01-02-2016 21-51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514885" y="-459432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654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/>
          <p:nvPr/>
        </p:nvSpPr>
        <p:spPr>
          <a:xfrm rot="16200000">
            <a:off x="584960" y="2242937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2123728" y="3798452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H="1" flipV="1">
            <a:off x="3887915" y="2413119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0800000" flipV="1">
            <a:off x="2123727" y="836712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6" name="5 Imagen" descr="Instantánea 2 (01-02-2016 21-52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017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orma libre"/>
          <p:cNvSpPr/>
          <p:nvPr/>
        </p:nvSpPr>
        <p:spPr>
          <a:xfrm>
            <a:off x="2555776" y="620688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2555776" y="1484784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2555776" y="2348880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flipV="1">
            <a:off x="2532906" y="346597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V="1">
            <a:off x="2532906" y="4330071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V="1">
            <a:off x="2532906" y="5194167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400000">
            <a:off x="4952275" y="291659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5400000">
            <a:off x="4024839" y="296534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5400000">
            <a:off x="3224083" y="296534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 flipH="1">
            <a:off x="2032276" y="296534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6200000" flipH="1">
            <a:off x="1104840" y="301409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 flipH="1">
            <a:off x="304084" y="301409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9" name="18 Imagen" descr="Instantánea 3 (01-02-2016 21-52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366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55 Forma libre"/>
          <p:cNvSpPr/>
          <p:nvPr/>
        </p:nvSpPr>
        <p:spPr>
          <a:xfrm rot="1064173">
            <a:off x="4646599" y="1897973"/>
            <a:ext cx="3653602" cy="2418195"/>
          </a:xfrm>
          <a:custGeom>
            <a:avLst/>
            <a:gdLst/>
            <a:ahLst/>
            <a:cxnLst/>
            <a:rect l="l" t="t" r="r" b="b"/>
            <a:pathLst>
              <a:path w="3653602" h="2418195">
                <a:moveTo>
                  <a:pt x="2661051" y="1621094"/>
                </a:moveTo>
                <a:cubicBezTo>
                  <a:pt x="2423423" y="2094768"/>
                  <a:pt x="2282168" y="2236184"/>
                  <a:pt x="2206164" y="2257916"/>
                </a:cubicBezTo>
                <a:lnTo>
                  <a:pt x="2206164" y="2271994"/>
                </a:lnTo>
                <a:cubicBezTo>
                  <a:pt x="2239821" y="2284397"/>
                  <a:pt x="2299743" y="2299578"/>
                  <a:pt x="2407291" y="2298988"/>
                </a:cubicBezTo>
                <a:cubicBezTo>
                  <a:pt x="2581040" y="2298035"/>
                  <a:pt x="2879093" y="2255920"/>
                  <a:pt x="3391923" y="2093316"/>
                </a:cubicBezTo>
                <a:cubicBezTo>
                  <a:pt x="2909104" y="2103085"/>
                  <a:pt x="2498400" y="2124410"/>
                  <a:pt x="2661051" y="1621094"/>
                </a:cubicBezTo>
                <a:close/>
                <a:moveTo>
                  <a:pt x="2773492" y="1351981"/>
                </a:moveTo>
                <a:cubicBezTo>
                  <a:pt x="2472502" y="2041591"/>
                  <a:pt x="2830642" y="1965391"/>
                  <a:pt x="3653602" y="2072071"/>
                </a:cubicBezTo>
                <a:cubicBezTo>
                  <a:pt x="2790955" y="2328333"/>
                  <a:pt x="2238949" y="2414418"/>
                  <a:pt x="1837410" y="2418073"/>
                </a:cubicBezTo>
                <a:cubicBezTo>
                  <a:pt x="1070835" y="2425051"/>
                  <a:pt x="852657" y="2131602"/>
                  <a:pt x="68392" y="2148271"/>
                </a:cubicBezTo>
                <a:lnTo>
                  <a:pt x="68392" y="2053021"/>
                </a:lnTo>
                <a:cubicBezTo>
                  <a:pt x="970092" y="1819341"/>
                  <a:pt x="1902272" y="3174431"/>
                  <a:pt x="2773492" y="1351981"/>
                </a:cubicBezTo>
                <a:close/>
                <a:moveTo>
                  <a:pt x="2768375" y="130926"/>
                </a:moveTo>
                <a:cubicBezTo>
                  <a:pt x="2253788" y="287883"/>
                  <a:pt x="1984429" y="422252"/>
                  <a:pt x="1840792" y="520017"/>
                </a:cubicBezTo>
                <a:cubicBezTo>
                  <a:pt x="1751883" y="580531"/>
                  <a:pt x="1711142" y="627022"/>
                  <a:pt x="1690458" y="656327"/>
                </a:cubicBezTo>
                <a:lnTo>
                  <a:pt x="1698443" y="667921"/>
                </a:lnTo>
                <a:cubicBezTo>
                  <a:pt x="1773365" y="642710"/>
                  <a:pt x="1969911" y="679059"/>
                  <a:pt x="2434283" y="934387"/>
                </a:cubicBezTo>
                <a:cubicBezTo>
                  <a:pt x="2014848" y="612119"/>
                  <a:pt x="2365192" y="396733"/>
                  <a:pt x="2768375" y="130926"/>
                </a:cubicBezTo>
                <a:close/>
                <a:moveTo>
                  <a:pt x="2995939" y="0"/>
                </a:moveTo>
                <a:cubicBezTo>
                  <a:pt x="2378672" y="554639"/>
                  <a:pt x="2040493" y="695017"/>
                  <a:pt x="2679527" y="1092248"/>
                </a:cubicBezTo>
                <a:cubicBezTo>
                  <a:pt x="928319" y="85461"/>
                  <a:pt x="929193" y="1730218"/>
                  <a:pt x="54025" y="2049204"/>
                </a:cubicBezTo>
                <a:lnTo>
                  <a:pt x="0" y="1970758"/>
                </a:lnTo>
                <a:cubicBezTo>
                  <a:pt x="655362" y="1539654"/>
                  <a:pt x="668607" y="1174225"/>
                  <a:pt x="1303903" y="745174"/>
                </a:cubicBezTo>
                <a:cubicBezTo>
                  <a:pt x="1636677" y="520433"/>
                  <a:pt x="2140127" y="278236"/>
                  <a:pt x="2995939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 prstMaterial="softEdge">
            <a:bevelT w="400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7" name="56 Forma libre"/>
          <p:cNvSpPr/>
          <p:nvPr/>
        </p:nvSpPr>
        <p:spPr>
          <a:xfrm rot="17204840">
            <a:off x="2485191" y="203677"/>
            <a:ext cx="3653602" cy="2418195"/>
          </a:xfrm>
          <a:custGeom>
            <a:avLst/>
            <a:gdLst/>
            <a:ahLst/>
            <a:cxnLst/>
            <a:rect l="l" t="t" r="r" b="b"/>
            <a:pathLst>
              <a:path w="3653602" h="2418195">
                <a:moveTo>
                  <a:pt x="2661051" y="1621094"/>
                </a:moveTo>
                <a:cubicBezTo>
                  <a:pt x="2423423" y="2094768"/>
                  <a:pt x="2282168" y="2236184"/>
                  <a:pt x="2206164" y="2257916"/>
                </a:cubicBezTo>
                <a:lnTo>
                  <a:pt x="2206164" y="2271994"/>
                </a:lnTo>
                <a:cubicBezTo>
                  <a:pt x="2239821" y="2284397"/>
                  <a:pt x="2299743" y="2299578"/>
                  <a:pt x="2407291" y="2298988"/>
                </a:cubicBezTo>
                <a:cubicBezTo>
                  <a:pt x="2581040" y="2298035"/>
                  <a:pt x="2879093" y="2255920"/>
                  <a:pt x="3391923" y="2093316"/>
                </a:cubicBezTo>
                <a:cubicBezTo>
                  <a:pt x="2909104" y="2103085"/>
                  <a:pt x="2498400" y="2124410"/>
                  <a:pt x="2661051" y="1621094"/>
                </a:cubicBezTo>
                <a:close/>
                <a:moveTo>
                  <a:pt x="2773492" y="1351981"/>
                </a:moveTo>
                <a:cubicBezTo>
                  <a:pt x="2472502" y="2041591"/>
                  <a:pt x="2830642" y="1965391"/>
                  <a:pt x="3653602" y="2072071"/>
                </a:cubicBezTo>
                <a:cubicBezTo>
                  <a:pt x="2790955" y="2328333"/>
                  <a:pt x="2238949" y="2414418"/>
                  <a:pt x="1837410" y="2418073"/>
                </a:cubicBezTo>
                <a:cubicBezTo>
                  <a:pt x="1070835" y="2425051"/>
                  <a:pt x="852657" y="2131602"/>
                  <a:pt x="68392" y="2148271"/>
                </a:cubicBezTo>
                <a:lnTo>
                  <a:pt x="68392" y="2053021"/>
                </a:lnTo>
                <a:cubicBezTo>
                  <a:pt x="970092" y="1819341"/>
                  <a:pt x="1902272" y="3174431"/>
                  <a:pt x="2773492" y="1351981"/>
                </a:cubicBezTo>
                <a:close/>
                <a:moveTo>
                  <a:pt x="2768375" y="130926"/>
                </a:moveTo>
                <a:cubicBezTo>
                  <a:pt x="2253788" y="287883"/>
                  <a:pt x="1984429" y="422252"/>
                  <a:pt x="1840792" y="520017"/>
                </a:cubicBezTo>
                <a:cubicBezTo>
                  <a:pt x="1751883" y="580531"/>
                  <a:pt x="1711142" y="627022"/>
                  <a:pt x="1690458" y="656327"/>
                </a:cubicBezTo>
                <a:lnTo>
                  <a:pt x="1698443" y="667921"/>
                </a:lnTo>
                <a:cubicBezTo>
                  <a:pt x="1773365" y="642710"/>
                  <a:pt x="1969911" y="679059"/>
                  <a:pt x="2434283" y="934387"/>
                </a:cubicBezTo>
                <a:cubicBezTo>
                  <a:pt x="2014848" y="612119"/>
                  <a:pt x="2365192" y="396733"/>
                  <a:pt x="2768375" y="130926"/>
                </a:cubicBezTo>
                <a:close/>
                <a:moveTo>
                  <a:pt x="2995939" y="0"/>
                </a:moveTo>
                <a:cubicBezTo>
                  <a:pt x="2378672" y="554639"/>
                  <a:pt x="2040493" y="695017"/>
                  <a:pt x="2679527" y="1092248"/>
                </a:cubicBezTo>
                <a:cubicBezTo>
                  <a:pt x="928319" y="85461"/>
                  <a:pt x="929193" y="1730218"/>
                  <a:pt x="54025" y="2049204"/>
                </a:cubicBezTo>
                <a:lnTo>
                  <a:pt x="0" y="1970758"/>
                </a:lnTo>
                <a:cubicBezTo>
                  <a:pt x="655362" y="1539654"/>
                  <a:pt x="668607" y="1174225"/>
                  <a:pt x="1303903" y="745174"/>
                </a:cubicBezTo>
                <a:cubicBezTo>
                  <a:pt x="1636677" y="520433"/>
                  <a:pt x="2140127" y="278236"/>
                  <a:pt x="2995939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 prstMaterial="softEdge">
            <a:bevelT w="400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8" name="57 Forma libre"/>
          <p:cNvSpPr/>
          <p:nvPr/>
        </p:nvSpPr>
        <p:spPr>
          <a:xfrm rot="20701991" flipH="1">
            <a:off x="800980" y="1843544"/>
            <a:ext cx="3653602" cy="2418195"/>
          </a:xfrm>
          <a:custGeom>
            <a:avLst/>
            <a:gdLst/>
            <a:ahLst/>
            <a:cxnLst/>
            <a:rect l="l" t="t" r="r" b="b"/>
            <a:pathLst>
              <a:path w="3653602" h="2418195">
                <a:moveTo>
                  <a:pt x="2661051" y="1621094"/>
                </a:moveTo>
                <a:cubicBezTo>
                  <a:pt x="2423423" y="2094768"/>
                  <a:pt x="2282168" y="2236184"/>
                  <a:pt x="2206164" y="2257916"/>
                </a:cubicBezTo>
                <a:lnTo>
                  <a:pt x="2206164" y="2271994"/>
                </a:lnTo>
                <a:cubicBezTo>
                  <a:pt x="2239821" y="2284397"/>
                  <a:pt x="2299743" y="2299578"/>
                  <a:pt x="2407291" y="2298988"/>
                </a:cubicBezTo>
                <a:cubicBezTo>
                  <a:pt x="2581040" y="2298035"/>
                  <a:pt x="2879093" y="2255920"/>
                  <a:pt x="3391923" y="2093316"/>
                </a:cubicBezTo>
                <a:cubicBezTo>
                  <a:pt x="2909104" y="2103085"/>
                  <a:pt x="2498400" y="2124410"/>
                  <a:pt x="2661051" y="1621094"/>
                </a:cubicBezTo>
                <a:close/>
                <a:moveTo>
                  <a:pt x="2773492" y="1351981"/>
                </a:moveTo>
                <a:cubicBezTo>
                  <a:pt x="2472502" y="2041591"/>
                  <a:pt x="2830642" y="1965391"/>
                  <a:pt x="3653602" y="2072071"/>
                </a:cubicBezTo>
                <a:cubicBezTo>
                  <a:pt x="2790955" y="2328333"/>
                  <a:pt x="2238949" y="2414418"/>
                  <a:pt x="1837410" y="2418073"/>
                </a:cubicBezTo>
                <a:cubicBezTo>
                  <a:pt x="1070835" y="2425051"/>
                  <a:pt x="852657" y="2131602"/>
                  <a:pt x="68392" y="2148271"/>
                </a:cubicBezTo>
                <a:lnTo>
                  <a:pt x="68392" y="2053021"/>
                </a:lnTo>
                <a:cubicBezTo>
                  <a:pt x="970092" y="1819341"/>
                  <a:pt x="1902272" y="3174431"/>
                  <a:pt x="2773492" y="1351981"/>
                </a:cubicBezTo>
                <a:close/>
                <a:moveTo>
                  <a:pt x="2768375" y="130926"/>
                </a:moveTo>
                <a:cubicBezTo>
                  <a:pt x="2253788" y="287883"/>
                  <a:pt x="1984429" y="422252"/>
                  <a:pt x="1840792" y="520017"/>
                </a:cubicBezTo>
                <a:cubicBezTo>
                  <a:pt x="1751883" y="580531"/>
                  <a:pt x="1711142" y="627022"/>
                  <a:pt x="1690458" y="656327"/>
                </a:cubicBezTo>
                <a:lnTo>
                  <a:pt x="1698443" y="667921"/>
                </a:lnTo>
                <a:cubicBezTo>
                  <a:pt x="1773365" y="642710"/>
                  <a:pt x="1969911" y="679059"/>
                  <a:pt x="2434283" y="934387"/>
                </a:cubicBezTo>
                <a:cubicBezTo>
                  <a:pt x="2014848" y="612119"/>
                  <a:pt x="2365192" y="396733"/>
                  <a:pt x="2768375" y="130926"/>
                </a:cubicBezTo>
                <a:close/>
                <a:moveTo>
                  <a:pt x="2995939" y="0"/>
                </a:moveTo>
                <a:cubicBezTo>
                  <a:pt x="2378672" y="554639"/>
                  <a:pt x="2040493" y="695017"/>
                  <a:pt x="2679527" y="1092248"/>
                </a:cubicBezTo>
                <a:cubicBezTo>
                  <a:pt x="928319" y="85461"/>
                  <a:pt x="929193" y="1730218"/>
                  <a:pt x="54025" y="2049204"/>
                </a:cubicBezTo>
                <a:lnTo>
                  <a:pt x="0" y="1970758"/>
                </a:lnTo>
                <a:cubicBezTo>
                  <a:pt x="655362" y="1539654"/>
                  <a:pt x="668607" y="1174225"/>
                  <a:pt x="1303903" y="745174"/>
                </a:cubicBezTo>
                <a:cubicBezTo>
                  <a:pt x="1636677" y="520433"/>
                  <a:pt x="2140127" y="278236"/>
                  <a:pt x="2995939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 prstMaterial="softEdge">
            <a:bevelT w="400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9" name="58 Forma libre"/>
          <p:cNvSpPr/>
          <p:nvPr/>
        </p:nvSpPr>
        <p:spPr>
          <a:xfrm rot="6472644">
            <a:off x="3016549" y="4121302"/>
            <a:ext cx="3653602" cy="2418195"/>
          </a:xfrm>
          <a:custGeom>
            <a:avLst/>
            <a:gdLst/>
            <a:ahLst/>
            <a:cxnLst/>
            <a:rect l="l" t="t" r="r" b="b"/>
            <a:pathLst>
              <a:path w="3653602" h="2418195">
                <a:moveTo>
                  <a:pt x="2661051" y="1621094"/>
                </a:moveTo>
                <a:cubicBezTo>
                  <a:pt x="2423423" y="2094768"/>
                  <a:pt x="2282168" y="2236184"/>
                  <a:pt x="2206164" y="2257916"/>
                </a:cubicBezTo>
                <a:lnTo>
                  <a:pt x="2206164" y="2271994"/>
                </a:lnTo>
                <a:cubicBezTo>
                  <a:pt x="2239821" y="2284397"/>
                  <a:pt x="2299743" y="2299578"/>
                  <a:pt x="2407291" y="2298988"/>
                </a:cubicBezTo>
                <a:cubicBezTo>
                  <a:pt x="2581040" y="2298035"/>
                  <a:pt x="2879093" y="2255920"/>
                  <a:pt x="3391923" y="2093316"/>
                </a:cubicBezTo>
                <a:cubicBezTo>
                  <a:pt x="2909104" y="2103085"/>
                  <a:pt x="2498400" y="2124410"/>
                  <a:pt x="2661051" y="1621094"/>
                </a:cubicBezTo>
                <a:close/>
                <a:moveTo>
                  <a:pt x="2773492" y="1351981"/>
                </a:moveTo>
                <a:cubicBezTo>
                  <a:pt x="2472502" y="2041591"/>
                  <a:pt x="2830642" y="1965391"/>
                  <a:pt x="3653602" y="2072071"/>
                </a:cubicBezTo>
                <a:cubicBezTo>
                  <a:pt x="2790955" y="2328333"/>
                  <a:pt x="2238949" y="2414418"/>
                  <a:pt x="1837410" y="2418073"/>
                </a:cubicBezTo>
                <a:cubicBezTo>
                  <a:pt x="1070835" y="2425051"/>
                  <a:pt x="852657" y="2131602"/>
                  <a:pt x="68392" y="2148271"/>
                </a:cubicBezTo>
                <a:lnTo>
                  <a:pt x="68392" y="2053021"/>
                </a:lnTo>
                <a:cubicBezTo>
                  <a:pt x="970092" y="1819341"/>
                  <a:pt x="1902272" y="3174431"/>
                  <a:pt x="2773492" y="1351981"/>
                </a:cubicBezTo>
                <a:close/>
                <a:moveTo>
                  <a:pt x="2768375" y="130926"/>
                </a:moveTo>
                <a:cubicBezTo>
                  <a:pt x="2253788" y="287883"/>
                  <a:pt x="1984429" y="422252"/>
                  <a:pt x="1840792" y="520017"/>
                </a:cubicBezTo>
                <a:cubicBezTo>
                  <a:pt x="1751883" y="580531"/>
                  <a:pt x="1711142" y="627022"/>
                  <a:pt x="1690458" y="656327"/>
                </a:cubicBezTo>
                <a:lnTo>
                  <a:pt x="1698443" y="667921"/>
                </a:lnTo>
                <a:cubicBezTo>
                  <a:pt x="1773365" y="642710"/>
                  <a:pt x="1969911" y="679059"/>
                  <a:pt x="2434283" y="934387"/>
                </a:cubicBezTo>
                <a:cubicBezTo>
                  <a:pt x="2014848" y="612119"/>
                  <a:pt x="2365192" y="396733"/>
                  <a:pt x="2768375" y="130926"/>
                </a:cubicBezTo>
                <a:close/>
                <a:moveTo>
                  <a:pt x="2995939" y="0"/>
                </a:moveTo>
                <a:cubicBezTo>
                  <a:pt x="2378672" y="554639"/>
                  <a:pt x="2040493" y="695017"/>
                  <a:pt x="2679527" y="1092248"/>
                </a:cubicBezTo>
                <a:cubicBezTo>
                  <a:pt x="928319" y="85461"/>
                  <a:pt x="929193" y="1730218"/>
                  <a:pt x="54025" y="2049204"/>
                </a:cubicBezTo>
                <a:lnTo>
                  <a:pt x="0" y="1970758"/>
                </a:lnTo>
                <a:cubicBezTo>
                  <a:pt x="655362" y="1539654"/>
                  <a:pt x="668607" y="1174225"/>
                  <a:pt x="1303903" y="745174"/>
                </a:cubicBezTo>
                <a:cubicBezTo>
                  <a:pt x="1636677" y="520433"/>
                  <a:pt x="2140127" y="278236"/>
                  <a:pt x="2995939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 prstMaterial="softEdge">
            <a:bevelT w="400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Instantánea 4 (01-02-2016 21-53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7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/>
          <p:nvPr/>
        </p:nvSpPr>
        <p:spPr>
          <a:xfrm>
            <a:off x="1331640" y="104125"/>
            <a:ext cx="2517886" cy="1872206"/>
          </a:xfrm>
          <a:custGeom>
            <a:avLst/>
            <a:gdLst/>
            <a:ahLst/>
            <a:cxnLst/>
            <a:rect l="l" t="t" r="r" b="b"/>
            <a:pathLst>
              <a:path w="7851266" h="4334109">
                <a:moveTo>
                  <a:pt x="3694771" y="2787806"/>
                </a:moveTo>
                <a:lnTo>
                  <a:pt x="3661317" y="3189250"/>
                </a:lnTo>
                <a:lnTo>
                  <a:pt x="3672468" y="3378821"/>
                </a:lnTo>
                <a:lnTo>
                  <a:pt x="3601844" y="3468031"/>
                </a:lnTo>
                <a:lnTo>
                  <a:pt x="3572107" y="3590694"/>
                </a:lnTo>
                <a:lnTo>
                  <a:pt x="3534937" y="3850889"/>
                </a:lnTo>
                <a:lnTo>
                  <a:pt x="3553522" y="4099933"/>
                </a:lnTo>
                <a:lnTo>
                  <a:pt x="3516351" y="4025592"/>
                </a:lnTo>
                <a:lnTo>
                  <a:pt x="3438293" y="3947533"/>
                </a:lnTo>
                <a:lnTo>
                  <a:pt x="3289610" y="3962402"/>
                </a:lnTo>
                <a:lnTo>
                  <a:pt x="3163229" y="4118519"/>
                </a:lnTo>
                <a:lnTo>
                  <a:pt x="3081454" y="4274636"/>
                </a:lnTo>
                <a:lnTo>
                  <a:pt x="3085171" y="4044177"/>
                </a:lnTo>
                <a:lnTo>
                  <a:pt x="3241288" y="3683621"/>
                </a:lnTo>
                <a:lnTo>
                  <a:pt x="3468029" y="3181816"/>
                </a:lnTo>
                <a:close/>
                <a:moveTo>
                  <a:pt x="4156495" y="2787804"/>
                </a:moveTo>
                <a:lnTo>
                  <a:pt x="4383237" y="3181814"/>
                </a:lnTo>
                <a:lnTo>
                  <a:pt x="4609978" y="3683619"/>
                </a:lnTo>
                <a:lnTo>
                  <a:pt x="4766095" y="4044175"/>
                </a:lnTo>
                <a:lnTo>
                  <a:pt x="4769812" y="4274634"/>
                </a:lnTo>
                <a:lnTo>
                  <a:pt x="4688037" y="4118517"/>
                </a:lnTo>
                <a:lnTo>
                  <a:pt x="4561656" y="3962400"/>
                </a:lnTo>
                <a:lnTo>
                  <a:pt x="4412973" y="3947531"/>
                </a:lnTo>
                <a:lnTo>
                  <a:pt x="4334915" y="4025590"/>
                </a:lnTo>
                <a:lnTo>
                  <a:pt x="4297744" y="4099931"/>
                </a:lnTo>
                <a:lnTo>
                  <a:pt x="4316329" y="3850887"/>
                </a:lnTo>
                <a:lnTo>
                  <a:pt x="4279159" y="3590692"/>
                </a:lnTo>
                <a:lnTo>
                  <a:pt x="4249422" y="3468029"/>
                </a:lnTo>
                <a:lnTo>
                  <a:pt x="4178798" y="3378819"/>
                </a:lnTo>
                <a:lnTo>
                  <a:pt x="4189949" y="3189248"/>
                </a:lnTo>
                <a:close/>
                <a:moveTo>
                  <a:pt x="3746810" y="2483006"/>
                </a:moveTo>
                <a:lnTo>
                  <a:pt x="3731941" y="2590802"/>
                </a:lnTo>
                <a:lnTo>
                  <a:pt x="3650166" y="2720899"/>
                </a:lnTo>
                <a:lnTo>
                  <a:pt x="3356517" y="3289611"/>
                </a:lnTo>
                <a:lnTo>
                  <a:pt x="3178098" y="3679904"/>
                </a:lnTo>
                <a:lnTo>
                  <a:pt x="3010829" y="3917797"/>
                </a:lnTo>
                <a:lnTo>
                  <a:pt x="2709746" y="4334109"/>
                </a:lnTo>
                <a:lnTo>
                  <a:pt x="2709746" y="4033026"/>
                </a:lnTo>
                <a:lnTo>
                  <a:pt x="2910468" y="3601845"/>
                </a:lnTo>
                <a:lnTo>
                  <a:pt x="3304478" y="3070304"/>
                </a:lnTo>
                <a:lnTo>
                  <a:pt x="3653883" y="2620538"/>
                </a:lnTo>
                <a:close/>
                <a:moveTo>
                  <a:pt x="4104456" y="2483004"/>
                </a:moveTo>
                <a:lnTo>
                  <a:pt x="4197383" y="2620536"/>
                </a:lnTo>
                <a:lnTo>
                  <a:pt x="4546788" y="3070302"/>
                </a:lnTo>
                <a:lnTo>
                  <a:pt x="4940798" y="3601843"/>
                </a:lnTo>
                <a:lnTo>
                  <a:pt x="5141520" y="4033024"/>
                </a:lnTo>
                <a:lnTo>
                  <a:pt x="5141520" y="4334107"/>
                </a:lnTo>
                <a:lnTo>
                  <a:pt x="4840437" y="3917795"/>
                </a:lnTo>
                <a:lnTo>
                  <a:pt x="4673168" y="3679902"/>
                </a:lnTo>
                <a:lnTo>
                  <a:pt x="4494749" y="3289609"/>
                </a:lnTo>
                <a:lnTo>
                  <a:pt x="4201100" y="2720897"/>
                </a:lnTo>
                <a:lnTo>
                  <a:pt x="4119325" y="2590800"/>
                </a:lnTo>
                <a:close/>
                <a:moveTo>
                  <a:pt x="3720790" y="2390080"/>
                </a:moveTo>
                <a:lnTo>
                  <a:pt x="3639015" y="2505309"/>
                </a:lnTo>
                <a:lnTo>
                  <a:pt x="3494049" y="2728333"/>
                </a:lnTo>
                <a:lnTo>
                  <a:pt x="3285893" y="3014548"/>
                </a:lnTo>
                <a:lnTo>
                  <a:pt x="2947639" y="3434577"/>
                </a:lnTo>
                <a:lnTo>
                  <a:pt x="2672576" y="3757962"/>
                </a:lnTo>
                <a:lnTo>
                  <a:pt x="2297151" y="4029309"/>
                </a:lnTo>
                <a:lnTo>
                  <a:pt x="2364059" y="3902928"/>
                </a:lnTo>
                <a:lnTo>
                  <a:pt x="2486722" y="3594411"/>
                </a:lnTo>
                <a:lnTo>
                  <a:pt x="2732049" y="3259875"/>
                </a:lnTo>
                <a:lnTo>
                  <a:pt x="3003395" y="2969943"/>
                </a:lnTo>
                <a:lnTo>
                  <a:pt x="3375102" y="2650275"/>
                </a:lnTo>
                <a:close/>
                <a:moveTo>
                  <a:pt x="4130476" y="2390078"/>
                </a:moveTo>
                <a:lnTo>
                  <a:pt x="4476164" y="2650273"/>
                </a:lnTo>
                <a:lnTo>
                  <a:pt x="4847871" y="2969941"/>
                </a:lnTo>
                <a:lnTo>
                  <a:pt x="5119217" y="3259873"/>
                </a:lnTo>
                <a:lnTo>
                  <a:pt x="5364544" y="3594409"/>
                </a:lnTo>
                <a:lnTo>
                  <a:pt x="5487207" y="3902926"/>
                </a:lnTo>
                <a:lnTo>
                  <a:pt x="5554115" y="4029307"/>
                </a:lnTo>
                <a:lnTo>
                  <a:pt x="5178690" y="3757960"/>
                </a:lnTo>
                <a:lnTo>
                  <a:pt x="4903627" y="3434575"/>
                </a:lnTo>
                <a:lnTo>
                  <a:pt x="4565373" y="3014546"/>
                </a:lnTo>
                <a:lnTo>
                  <a:pt x="4357217" y="2728331"/>
                </a:lnTo>
                <a:lnTo>
                  <a:pt x="4212251" y="2505307"/>
                </a:lnTo>
                <a:close/>
                <a:moveTo>
                  <a:pt x="3650166" y="2312021"/>
                </a:moveTo>
                <a:lnTo>
                  <a:pt x="3516351" y="2438402"/>
                </a:lnTo>
                <a:lnTo>
                  <a:pt x="3118624" y="2769221"/>
                </a:lnTo>
                <a:lnTo>
                  <a:pt x="2776654" y="3129777"/>
                </a:lnTo>
                <a:lnTo>
                  <a:pt x="2468137" y="3300762"/>
                </a:lnTo>
                <a:lnTo>
                  <a:pt x="1996068" y="3527504"/>
                </a:lnTo>
                <a:lnTo>
                  <a:pt x="2196790" y="3218987"/>
                </a:lnTo>
                <a:lnTo>
                  <a:pt x="2382644" y="2999680"/>
                </a:lnTo>
                <a:lnTo>
                  <a:pt x="2854712" y="2694880"/>
                </a:lnTo>
                <a:close/>
                <a:moveTo>
                  <a:pt x="4201100" y="2312019"/>
                </a:moveTo>
                <a:lnTo>
                  <a:pt x="4996554" y="2694878"/>
                </a:lnTo>
                <a:lnTo>
                  <a:pt x="5468622" y="2999678"/>
                </a:lnTo>
                <a:lnTo>
                  <a:pt x="5654476" y="3218985"/>
                </a:lnTo>
                <a:lnTo>
                  <a:pt x="5855198" y="3527502"/>
                </a:lnTo>
                <a:lnTo>
                  <a:pt x="5383129" y="3300760"/>
                </a:lnTo>
                <a:lnTo>
                  <a:pt x="5074612" y="3129775"/>
                </a:lnTo>
                <a:lnTo>
                  <a:pt x="4732642" y="2769219"/>
                </a:lnTo>
                <a:lnTo>
                  <a:pt x="4334915" y="2438400"/>
                </a:lnTo>
                <a:close/>
                <a:moveTo>
                  <a:pt x="3572107" y="2193075"/>
                </a:moveTo>
                <a:lnTo>
                  <a:pt x="3512634" y="2282284"/>
                </a:lnTo>
                <a:lnTo>
                  <a:pt x="3189249" y="2416099"/>
                </a:lnTo>
                <a:lnTo>
                  <a:pt x="2780371" y="2631689"/>
                </a:lnTo>
                <a:lnTo>
                  <a:pt x="2390078" y="2850997"/>
                </a:lnTo>
                <a:lnTo>
                  <a:pt x="2111298" y="2921621"/>
                </a:lnTo>
                <a:lnTo>
                  <a:pt x="2129883" y="2891884"/>
                </a:lnTo>
                <a:lnTo>
                  <a:pt x="2412380" y="2687445"/>
                </a:lnTo>
                <a:lnTo>
                  <a:pt x="2839844" y="2438402"/>
                </a:lnTo>
                <a:lnTo>
                  <a:pt x="3300761" y="2248831"/>
                </a:lnTo>
                <a:close/>
                <a:moveTo>
                  <a:pt x="4279159" y="2193073"/>
                </a:moveTo>
                <a:lnTo>
                  <a:pt x="4550505" y="2248829"/>
                </a:lnTo>
                <a:lnTo>
                  <a:pt x="5011422" y="2438400"/>
                </a:lnTo>
                <a:lnTo>
                  <a:pt x="5438886" y="2687443"/>
                </a:lnTo>
                <a:lnTo>
                  <a:pt x="5721383" y="2891882"/>
                </a:lnTo>
                <a:lnTo>
                  <a:pt x="5739968" y="2921619"/>
                </a:lnTo>
                <a:lnTo>
                  <a:pt x="5461188" y="2850995"/>
                </a:lnTo>
                <a:lnTo>
                  <a:pt x="5070895" y="2631687"/>
                </a:lnTo>
                <a:lnTo>
                  <a:pt x="4662017" y="2416097"/>
                </a:lnTo>
                <a:lnTo>
                  <a:pt x="4338632" y="2282282"/>
                </a:lnTo>
                <a:close/>
                <a:moveTo>
                  <a:pt x="3505200" y="2085280"/>
                </a:moveTo>
                <a:lnTo>
                  <a:pt x="3315629" y="2181923"/>
                </a:lnTo>
                <a:lnTo>
                  <a:pt x="2962507" y="2308304"/>
                </a:lnTo>
                <a:lnTo>
                  <a:pt x="2620537" y="2468138"/>
                </a:lnTo>
                <a:lnTo>
                  <a:pt x="2286000" y="2657709"/>
                </a:lnTo>
                <a:lnTo>
                  <a:pt x="2048107" y="2824977"/>
                </a:lnTo>
                <a:lnTo>
                  <a:pt x="1739590" y="2940206"/>
                </a:lnTo>
                <a:lnTo>
                  <a:pt x="1743307" y="2903036"/>
                </a:lnTo>
                <a:lnTo>
                  <a:pt x="1862254" y="2687445"/>
                </a:lnTo>
                <a:lnTo>
                  <a:pt x="2267415" y="2468138"/>
                </a:lnTo>
                <a:lnTo>
                  <a:pt x="2910468" y="2233962"/>
                </a:lnTo>
                <a:close/>
                <a:moveTo>
                  <a:pt x="4346066" y="2085278"/>
                </a:moveTo>
                <a:lnTo>
                  <a:pt x="4940798" y="2233960"/>
                </a:lnTo>
                <a:lnTo>
                  <a:pt x="5583851" y="2468136"/>
                </a:lnTo>
                <a:lnTo>
                  <a:pt x="5989012" y="2687443"/>
                </a:lnTo>
                <a:lnTo>
                  <a:pt x="6107959" y="2903034"/>
                </a:lnTo>
                <a:lnTo>
                  <a:pt x="6111676" y="2940204"/>
                </a:lnTo>
                <a:lnTo>
                  <a:pt x="5803159" y="2824975"/>
                </a:lnTo>
                <a:lnTo>
                  <a:pt x="5565266" y="2657707"/>
                </a:lnTo>
                <a:lnTo>
                  <a:pt x="5230729" y="2468136"/>
                </a:lnTo>
                <a:lnTo>
                  <a:pt x="4888759" y="2308302"/>
                </a:lnTo>
                <a:lnTo>
                  <a:pt x="4535637" y="2181921"/>
                </a:lnTo>
                <a:close/>
                <a:moveTo>
                  <a:pt x="3479180" y="1992353"/>
                </a:moveTo>
                <a:lnTo>
                  <a:pt x="3382537" y="2044392"/>
                </a:lnTo>
                <a:lnTo>
                  <a:pt x="2806390" y="2193075"/>
                </a:lnTo>
                <a:lnTo>
                  <a:pt x="2215376" y="2371494"/>
                </a:lnTo>
                <a:lnTo>
                  <a:pt x="1728439" y="2494158"/>
                </a:lnTo>
                <a:lnTo>
                  <a:pt x="1527717" y="2561065"/>
                </a:lnTo>
                <a:lnTo>
                  <a:pt x="1211766" y="2713465"/>
                </a:lnTo>
                <a:lnTo>
                  <a:pt x="1185746" y="2706031"/>
                </a:lnTo>
                <a:lnTo>
                  <a:pt x="1241502" y="2616821"/>
                </a:lnTo>
                <a:lnTo>
                  <a:pt x="1312127" y="2523894"/>
                </a:lnTo>
                <a:lnTo>
                  <a:pt x="1501698" y="2345475"/>
                </a:lnTo>
                <a:lnTo>
                  <a:pt x="1717288" y="2286002"/>
                </a:lnTo>
                <a:lnTo>
                  <a:pt x="2163337" y="2196792"/>
                </a:lnTo>
                <a:lnTo>
                  <a:pt x="2572215" y="2141036"/>
                </a:lnTo>
                <a:lnTo>
                  <a:pt x="3103756" y="2070411"/>
                </a:lnTo>
                <a:close/>
                <a:moveTo>
                  <a:pt x="4372086" y="1992351"/>
                </a:moveTo>
                <a:lnTo>
                  <a:pt x="4747510" y="2070409"/>
                </a:lnTo>
                <a:lnTo>
                  <a:pt x="5279051" y="2141034"/>
                </a:lnTo>
                <a:lnTo>
                  <a:pt x="5687929" y="2196790"/>
                </a:lnTo>
                <a:lnTo>
                  <a:pt x="6133978" y="2286000"/>
                </a:lnTo>
                <a:lnTo>
                  <a:pt x="6349568" y="2345473"/>
                </a:lnTo>
                <a:lnTo>
                  <a:pt x="6539139" y="2523892"/>
                </a:lnTo>
                <a:lnTo>
                  <a:pt x="6609764" y="2616819"/>
                </a:lnTo>
                <a:lnTo>
                  <a:pt x="6665520" y="2706029"/>
                </a:lnTo>
                <a:lnTo>
                  <a:pt x="6639500" y="2713463"/>
                </a:lnTo>
                <a:lnTo>
                  <a:pt x="6323549" y="2561063"/>
                </a:lnTo>
                <a:lnTo>
                  <a:pt x="6122827" y="2494156"/>
                </a:lnTo>
                <a:lnTo>
                  <a:pt x="5635890" y="2371492"/>
                </a:lnTo>
                <a:lnTo>
                  <a:pt x="5044876" y="2193073"/>
                </a:lnTo>
                <a:lnTo>
                  <a:pt x="4468729" y="2044390"/>
                </a:lnTo>
                <a:close/>
                <a:moveTo>
                  <a:pt x="1940312" y="1869689"/>
                </a:moveTo>
                <a:lnTo>
                  <a:pt x="2646556" y="1873406"/>
                </a:lnTo>
                <a:lnTo>
                  <a:pt x="3464312" y="1880841"/>
                </a:lnTo>
                <a:lnTo>
                  <a:pt x="3438293" y="1936597"/>
                </a:lnTo>
                <a:lnTo>
                  <a:pt x="2936488" y="2040675"/>
                </a:lnTo>
                <a:lnTo>
                  <a:pt x="2367776" y="2115016"/>
                </a:lnTo>
                <a:lnTo>
                  <a:pt x="1806498" y="2189358"/>
                </a:lnTo>
                <a:lnTo>
                  <a:pt x="1085385" y="2252548"/>
                </a:lnTo>
                <a:lnTo>
                  <a:pt x="821473" y="2338041"/>
                </a:lnTo>
                <a:lnTo>
                  <a:pt x="936702" y="2163338"/>
                </a:lnTo>
                <a:lnTo>
                  <a:pt x="1144859" y="1877123"/>
                </a:lnTo>
                <a:close/>
                <a:moveTo>
                  <a:pt x="5910954" y="1869687"/>
                </a:moveTo>
                <a:lnTo>
                  <a:pt x="6706407" y="1877121"/>
                </a:lnTo>
                <a:lnTo>
                  <a:pt x="6914564" y="2163336"/>
                </a:lnTo>
                <a:lnTo>
                  <a:pt x="7029793" y="2338039"/>
                </a:lnTo>
                <a:lnTo>
                  <a:pt x="6765881" y="2252546"/>
                </a:lnTo>
                <a:lnTo>
                  <a:pt x="6044768" y="2189356"/>
                </a:lnTo>
                <a:lnTo>
                  <a:pt x="5483490" y="2115014"/>
                </a:lnTo>
                <a:lnTo>
                  <a:pt x="4914778" y="2040673"/>
                </a:lnTo>
                <a:lnTo>
                  <a:pt x="4412973" y="1936595"/>
                </a:lnTo>
                <a:lnTo>
                  <a:pt x="4386954" y="1880839"/>
                </a:lnTo>
                <a:lnTo>
                  <a:pt x="5204710" y="1873404"/>
                </a:lnTo>
                <a:close/>
                <a:moveTo>
                  <a:pt x="966439" y="1464528"/>
                </a:moveTo>
                <a:lnTo>
                  <a:pt x="1237785" y="1501699"/>
                </a:lnTo>
                <a:lnTo>
                  <a:pt x="1873405" y="1579758"/>
                </a:lnTo>
                <a:lnTo>
                  <a:pt x="2668859" y="1676402"/>
                </a:lnTo>
                <a:lnTo>
                  <a:pt x="3479180" y="1780480"/>
                </a:lnTo>
                <a:lnTo>
                  <a:pt x="3367668" y="1813933"/>
                </a:lnTo>
                <a:lnTo>
                  <a:pt x="3070302" y="1810216"/>
                </a:lnTo>
                <a:lnTo>
                  <a:pt x="1944029" y="1799065"/>
                </a:lnTo>
                <a:lnTo>
                  <a:pt x="1338146" y="1791631"/>
                </a:lnTo>
                <a:lnTo>
                  <a:pt x="1204332" y="1784197"/>
                </a:lnTo>
                <a:lnTo>
                  <a:pt x="1022195" y="1758177"/>
                </a:lnTo>
                <a:lnTo>
                  <a:pt x="639337" y="1773045"/>
                </a:lnTo>
                <a:lnTo>
                  <a:pt x="446049" y="1810216"/>
                </a:lnTo>
                <a:lnTo>
                  <a:pt x="553844" y="1628080"/>
                </a:lnTo>
                <a:lnTo>
                  <a:pt x="735980" y="1505416"/>
                </a:lnTo>
                <a:close/>
                <a:moveTo>
                  <a:pt x="6884827" y="1464526"/>
                </a:moveTo>
                <a:lnTo>
                  <a:pt x="7115286" y="1505414"/>
                </a:lnTo>
                <a:lnTo>
                  <a:pt x="7297422" y="1628078"/>
                </a:lnTo>
                <a:lnTo>
                  <a:pt x="7405217" y="1810214"/>
                </a:lnTo>
                <a:lnTo>
                  <a:pt x="7211929" y="1773043"/>
                </a:lnTo>
                <a:lnTo>
                  <a:pt x="6829071" y="1758175"/>
                </a:lnTo>
                <a:lnTo>
                  <a:pt x="6646934" y="1784195"/>
                </a:lnTo>
                <a:lnTo>
                  <a:pt x="6513120" y="1791629"/>
                </a:lnTo>
                <a:lnTo>
                  <a:pt x="5907237" y="1799063"/>
                </a:lnTo>
                <a:lnTo>
                  <a:pt x="4780964" y="1810214"/>
                </a:lnTo>
                <a:lnTo>
                  <a:pt x="4483598" y="1813931"/>
                </a:lnTo>
                <a:lnTo>
                  <a:pt x="4372086" y="1780478"/>
                </a:lnTo>
                <a:lnTo>
                  <a:pt x="5182407" y="1676400"/>
                </a:lnTo>
                <a:lnTo>
                  <a:pt x="5977861" y="1579756"/>
                </a:lnTo>
                <a:lnTo>
                  <a:pt x="6613481" y="1501697"/>
                </a:lnTo>
                <a:close/>
                <a:moveTo>
                  <a:pt x="3968643" y="1312569"/>
                </a:moveTo>
                <a:lnTo>
                  <a:pt x="4088958" y="1400801"/>
                </a:lnTo>
                <a:lnTo>
                  <a:pt x="4209274" y="1553201"/>
                </a:lnTo>
                <a:lnTo>
                  <a:pt x="4261411" y="1769769"/>
                </a:lnTo>
                <a:lnTo>
                  <a:pt x="4233337" y="2038474"/>
                </a:lnTo>
                <a:lnTo>
                  <a:pt x="4012758" y="2303169"/>
                </a:lnTo>
                <a:lnTo>
                  <a:pt x="4012758" y="2443538"/>
                </a:lnTo>
                <a:lnTo>
                  <a:pt x="4036821" y="2652085"/>
                </a:lnTo>
                <a:lnTo>
                  <a:pt x="4092969" y="2960895"/>
                </a:lnTo>
                <a:lnTo>
                  <a:pt x="4088958" y="3458201"/>
                </a:lnTo>
                <a:lnTo>
                  <a:pt x="4044843" y="3783053"/>
                </a:lnTo>
                <a:lnTo>
                  <a:pt x="3964632" y="3899359"/>
                </a:lnTo>
                <a:lnTo>
                  <a:pt x="3860358" y="3915401"/>
                </a:lnTo>
                <a:lnTo>
                  <a:pt x="3792179" y="3803106"/>
                </a:lnTo>
                <a:lnTo>
                  <a:pt x="3728011" y="3558464"/>
                </a:lnTo>
                <a:lnTo>
                  <a:pt x="3719990" y="3317832"/>
                </a:lnTo>
                <a:lnTo>
                  <a:pt x="3748064" y="2912769"/>
                </a:lnTo>
                <a:lnTo>
                  <a:pt x="3808221" y="2595938"/>
                </a:lnTo>
                <a:lnTo>
                  <a:pt x="3812232" y="2303169"/>
                </a:lnTo>
                <a:lnTo>
                  <a:pt x="3740043" y="2234990"/>
                </a:lnTo>
                <a:lnTo>
                  <a:pt x="3595664" y="1962274"/>
                </a:lnTo>
                <a:lnTo>
                  <a:pt x="3587643" y="1765759"/>
                </a:lnTo>
                <a:lnTo>
                  <a:pt x="3615716" y="1565232"/>
                </a:lnTo>
                <a:lnTo>
                  <a:pt x="3711969" y="1424864"/>
                </a:lnTo>
                <a:lnTo>
                  <a:pt x="3860358" y="1316580"/>
                </a:lnTo>
                <a:close/>
                <a:moveTo>
                  <a:pt x="724829" y="1141143"/>
                </a:moveTo>
                <a:lnTo>
                  <a:pt x="1033346" y="1189465"/>
                </a:lnTo>
                <a:lnTo>
                  <a:pt x="2137317" y="1434792"/>
                </a:lnTo>
                <a:lnTo>
                  <a:pt x="3494049" y="1691270"/>
                </a:lnTo>
                <a:lnTo>
                  <a:pt x="3319346" y="1683836"/>
                </a:lnTo>
                <a:lnTo>
                  <a:pt x="2780371" y="1616928"/>
                </a:lnTo>
                <a:lnTo>
                  <a:pt x="1891990" y="1516567"/>
                </a:lnTo>
                <a:lnTo>
                  <a:pt x="1025912" y="1405055"/>
                </a:lnTo>
                <a:lnTo>
                  <a:pt x="769434" y="1323280"/>
                </a:lnTo>
                <a:lnTo>
                  <a:pt x="449766" y="1278675"/>
                </a:lnTo>
                <a:lnTo>
                  <a:pt x="144966" y="1300977"/>
                </a:lnTo>
                <a:lnTo>
                  <a:pt x="438615" y="1167162"/>
                </a:lnTo>
                <a:close/>
                <a:moveTo>
                  <a:pt x="7126437" y="1141141"/>
                </a:moveTo>
                <a:lnTo>
                  <a:pt x="7412651" y="1167160"/>
                </a:lnTo>
                <a:lnTo>
                  <a:pt x="7706300" y="1300975"/>
                </a:lnTo>
                <a:lnTo>
                  <a:pt x="7401500" y="1278673"/>
                </a:lnTo>
                <a:lnTo>
                  <a:pt x="7081832" y="1323278"/>
                </a:lnTo>
                <a:lnTo>
                  <a:pt x="6825354" y="1405053"/>
                </a:lnTo>
                <a:lnTo>
                  <a:pt x="5959276" y="1516565"/>
                </a:lnTo>
                <a:lnTo>
                  <a:pt x="5070895" y="1616926"/>
                </a:lnTo>
                <a:lnTo>
                  <a:pt x="4531920" y="1683834"/>
                </a:lnTo>
                <a:lnTo>
                  <a:pt x="4357217" y="1691268"/>
                </a:lnTo>
                <a:lnTo>
                  <a:pt x="5713949" y="1434790"/>
                </a:lnTo>
                <a:lnTo>
                  <a:pt x="6817920" y="1189463"/>
                </a:lnTo>
                <a:close/>
                <a:moveTo>
                  <a:pt x="624468" y="795455"/>
                </a:moveTo>
                <a:lnTo>
                  <a:pt x="1271239" y="932987"/>
                </a:lnTo>
                <a:lnTo>
                  <a:pt x="2442117" y="1308411"/>
                </a:lnTo>
                <a:lnTo>
                  <a:pt x="3397405" y="1609494"/>
                </a:lnTo>
                <a:lnTo>
                  <a:pt x="3014546" y="1542587"/>
                </a:lnTo>
                <a:lnTo>
                  <a:pt x="2378927" y="1405055"/>
                </a:lnTo>
                <a:lnTo>
                  <a:pt x="1416205" y="1189465"/>
                </a:lnTo>
                <a:lnTo>
                  <a:pt x="657922" y="1040782"/>
                </a:lnTo>
                <a:lnTo>
                  <a:pt x="382859" y="966441"/>
                </a:lnTo>
                <a:lnTo>
                  <a:pt x="33454" y="932987"/>
                </a:lnTo>
                <a:close/>
                <a:moveTo>
                  <a:pt x="7226798" y="795453"/>
                </a:moveTo>
                <a:lnTo>
                  <a:pt x="7817812" y="932985"/>
                </a:lnTo>
                <a:lnTo>
                  <a:pt x="7468407" y="966439"/>
                </a:lnTo>
                <a:lnTo>
                  <a:pt x="7193344" y="1040780"/>
                </a:lnTo>
                <a:lnTo>
                  <a:pt x="6435061" y="1189463"/>
                </a:lnTo>
                <a:lnTo>
                  <a:pt x="5472339" y="1405053"/>
                </a:lnTo>
                <a:lnTo>
                  <a:pt x="4836720" y="1542585"/>
                </a:lnTo>
                <a:lnTo>
                  <a:pt x="4453861" y="1609492"/>
                </a:lnTo>
                <a:lnTo>
                  <a:pt x="5409149" y="1308409"/>
                </a:lnTo>
                <a:lnTo>
                  <a:pt x="6580027" y="932985"/>
                </a:lnTo>
                <a:close/>
                <a:moveTo>
                  <a:pt x="579863" y="349406"/>
                </a:moveTo>
                <a:lnTo>
                  <a:pt x="1813932" y="750850"/>
                </a:lnTo>
                <a:lnTo>
                  <a:pt x="2598234" y="1103972"/>
                </a:lnTo>
                <a:lnTo>
                  <a:pt x="3066585" y="1330714"/>
                </a:lnTo>
                <a:lnTo>
                  <a:pt x="3453161" y="1564889"/>
                </a:lnTo>
                <a:lnTo>
                  <a:pt x="3304478" y="1509133"/>
                </a:lnTo>
                <a:lnTo>
                  <a:pt x="2929054" y="1386470"/>
                </a:lnTo>
                <a:lnTo>
                  <a:pt x="2419815" y="1219202"/>
                </a:lnTo>
                <a:lnTo>
                  <a:pt x="1817649" y="1011045"/>
                </a:lnTo>
                <a:lnTo>
                  <a:pt x="1308410" y="862362"/>
                </a:lnTo>
                <a:lnTo>
                  <a:pt x="698810" y="702528"/>
                </a:lnTo>
                <a:lnTo>
                  <a:pt x="460917" y="698811"/>
                </a:lnTo>
                <a:lnTo>
                  <a:pt x="371707" y="639338"/>
                </a:lnTo>
                <a:lnTo>
                  <a:pt x="0" y="553845"/>
                </a:lnTo>
                <a:close/>
                <a:moveTo>
                  <a:pt x="7271403" y="349404"/>
                </a:moveTo>
                <a:lnTo>
                  <a:pt x="7851266" y="553843"/>
                </a:lnTo>
                <a:lnTo>
                  <a:pt x="7479559" y="639336"/>
                </a:lnTo>
                <a:lnTo>
                  <a:pt x="7390349" y="698809"/>
                </a:lnTo>
                <a:lnTo>
                  <a:pt x="7152456" y="702526"/>
                </a:lnTo>
                <a:lnTo>
                  <a:pt x="6542856" y="862360"/>
                </a:lnTo>
                <a:lnTo>
                  <a:pt x="6033617" y="1011043"/>
                </a:lnTo>
                <a:lnTo>
                  <a:pt x="5431451" y="1219200"/>
                </a:lnTo>
                <a:lnTo>
                  <a:pt x="4922212" y="1386468"/>
                </a:lnTo>
                <a:lnTo>
                  <a:pt x="4546788" y="1509131"/>
                </a:lnTo>
                <a:lnTo>
                  <a:pt x="4398105" y="1564887"/>
                </a:lnTo>
                <a:lnTo>
                  <a:pt x="4784681" y="1330712"/>
                </a:lnTo>
                <a:lnTo>
                  <a:pt x="5253032" y="1103970"/>
                </a:lnTo>
                <a:lnTo>
                  <a:pt x="6037334" y="750848"/>
                </a:lnTo>
                <a:close/>
                <a:moveTo>
                  <a:pt x="624468" y="2"/>
                </a:moveTo>
                <a:lnTo>
                  <a:pt x="1178312" y="107797"/>
                </a:lnTo>
                <a:lnTo>
                  <a:pt x="1761893" y="286216"/>
                </a:lnTo>
                <a:lnTo>
                  <a:pt x="2278566" y="490655"/>
                </a:lnTo>
                <a:lnTo>
                  <a:pt x="2680010" y="698811"/>
                </a:lnTo>
                <a:lnTo>
                  <a:pt x="2943922" y="888382"/>
                </a:lnTo>
                <a:lnTo>
                  <a:pt x="3170663" y="1092821"/>
                </a:lnTo>
                <a:lnTo>
                  <a:pt x="3412273" y="1323280"/>
                </a:lnTo>
                <a:lnTo>
                  <a:pt x="3572107" y="1505416"/>
                </a:lnTo>
                <a:lnTo>
                  <a:pt x="3434576" y="1460811"/>
                </a:lnTo>
                <a:lnTo>
                  <a:pt x="3081454" y="1260089"/>
                </a:lnTo>
                <a:lnTo>
                  <a:pt x="2527610" y="981309"/>
                </a:lnTo>
                <a:lnTo>
                  <a:pt x="2040673" y="765719"/>
                </a:lnTo>
                <a:lnTo>
                  <a:pt x="1486829" y="527826"/>
                </a:lnTo>
                <a:lnTo>
                  <a:pt x="932985" y="345689"/>
                </a:lnTo>
                <a:lnTo>
                  <a:pt x="602166" y="293650"/>
                </a:lnTo>
                <a:lnTo>
                  <a:pt x="118946" y="26021"/>
                </a:lnTo>
                <a:close/>
                <a:moveTo>
                  <a:pt x="7226798" y="0"/>
                </a:moveTo>
                <a:lnTo>
                  <a:pt x="7732320" y="26019"/>
                </a:lnTo>
                <a:lnTo>
                  <a:pt x="7249100" y="293648"/>
                </a:lnTo>
                <a:lnTo>
                  <a:pt x="6918281" y="345687"/>
                </a:lnTo>
                <a:lnTo>
                  <a:pt x="6364437" y="527824"/>
                </a:lnTo>
                <a:lnTo>
                  <a:pt x="5810593" y="765717"/>
                </a:lnTo>
                <a:lnTo>
                  <a:pt x="5323656" y="981307"/>
                </a:lnTo>
                <a:lnTo>
                  <a:pt x="4769812" y="1260087"/>
                </a:lnTo>
                <a:lnTo>
                  <a:pt x="4416690" y="1460809"/>
                </a:lnTo>
                <a:lnTo>
                  <a:pt x="4279159" y="1505414"/>
                </a:lnTo>
                <a:lnTo>
                  <a:pt x="4438993" y="1323278"/>
                </a:lnTo>
                <a:lnTo>
                  <a:pt x="4680603" y="1092819"/>
                </a:lnTo>
                <a:lnTo>
                  <a:pt x="4907344" y="888380"/>
                </a:lnTo>
                <a:lnTo>
                  <a:pt x="5171256" y="698809"/>
                </a:lnTo>
                <a:lnTo>
                  <a:pt x="5572700" y="490653"/>
                </a:lnTo>
                <a:lnTo>
                  <a:pt x="6089373" y="286214"/>
                </a:lnTo>
                <a:lnTo>
                  <a:pt x="6672954" y="107795"/>
                </a:lnTo>
                <a:close/>
              </a:path>
            </a:pathLst>
          </a:custGeom>
          <a:gradFill>
            <a:gsLst>
              <a:gs pos="27000">
                <a:schemeClr val="tx2">
                  <a:lumMod val="60000"/>
                  <a:lumOff val="40000"/>
                </a:schemeClr>
              </a:gs>
              <a:gs pos="45000">
                <a:srgbClr val="C00000"/>
              </a:gs>
              <a:gs pos="60000">
                <a:srgbClr val="00B050"/>
              </a:gs>
              <a:gs pos="83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1373895" y="2575592"/>
            <a:ext cx="2517886" cy="1872206"/>
          </a:xfrm>
          <a:custGeom>
            <a:avLst/>
            <a:gdLst/>
            <a:ahLst/>
            <a:cxnLst/>
            <a:rect l="l" t="t" r="r" b="b"/>
            <a:pathLst>
              <a:path w="7851266" h="4334109">
                <a:moveTo>
                  <a:pt x="3694771" y="2787806"/>
                </a:moveTo>
                <a:lnTo>
                  <a:pt x="3661317" y="3189250"/>
                </a:lnTo>
                <a:lnTo>
                  <a:pt x="3672468" y="3378821"/>
                </a:lnTo>
                <a:lnTo>
                  <a:pt x="3601844" y="3468031"/>
                </a:lnTo>
                <a:lnTo>
                  <a:pt x="3572107" y="3590694"/>
                </a:lnTo>
                <a:lnTo>
                  <a:pt x="3534937" y="3850889"/>
                </a:lnTo>
                <a:lnTo>
                  <a:pt x="3553522" y="4099933"/>
                </a:lnTo>
                <a:lnTo>
                  <a:pt x="3516351" y="4025592"/>
                </a:lnTo>
                <a:lnTo>
                  <a:pt x="3438293" y="3947533"/>
                </a:lnTo>
                <a:lnTo>
                  <a:pt x="3289610" y="3962402"/>
                </a:lnTo>
                <a:lnTo>
                  <a:pt x="3163229" y="4118519"/>
                </a:lnTo>
                <a:lnTo>
                  <a:pt x="3081454" y="4274636"/>
                </a:lnTo>
                <a:lnTo>
                  <a:pt x="3085171" y="4044177"/>
                </a:lnTo>
                <a:lnTo>
                  <a:pt x="3241288" y="3683621"/>
                </a:lnTo>
                <a:lnTo>
                  <a:pt x="3468029" y="3181816"/>
                </a:lnTo>
                <a:close/>
                <a:moveTo>
                  <a:pt x="4156495" y="2787804"/>
                </a:moveTo>
                <a:lnTo>
                  <a:pt x="4383237" y="3181814"/>
                </a:lnTo>
                <a:lnTo>
                  <a:pt x="4609978" y="3683619"/>
                </a:lnTo>
                <a:lnTo>
                  <a:pt x="4766095" y="4044175"/>
                </a:lnTo>
                <a:lnTo>
                  <a:pt x="4769812" y="4274634"/>
                </a:lnTo>
                <a:lnTo>
                  <a:pt x="4688037" y="4118517"/>
                </a:lnTo>
                <a:lnTo>
                  <a:pt x="4561656" y="3962400"/>
                </a:lnTo>
                <a:lnTo>
                  <a:pt x="4412973" y="3947531"/>
                </a:lnTo>
                <a:lnTo>
                  <a:pt x="4334915" y="4025590"/>
                </a:lnTo>
                <a:lnTo>
                  <a:pt x="4297744" y="4099931"/>
                </a:lnTo>
                <a:lnTo>
                  <a:pt x="4316329" y="3850887"/>
                </a:lnTo>
                <a:lnTo>
                  <a:pt x="4279159" y="3590692"/>
                </a:lnTo>
                <a:lnTo>
                  <a:pt x="4249422" y="3468029"/>
                </a:lnTo>
                <a:lnTo>
                  <a:pt x="4178798" y="3378819"/>
                </a:lnTo>
                <a:lnTo>
                  <a:pt x="4189949" y="3189248"/>
                </a:lnTo>
                <a:close/>
                <a:moveTo>
                  <a:pt x="3746810" y="2483006"/>
                </a:moveTo>
                <a:lnTo>
                  <a:pt x="3731941" y="2590802"/>
                </a:lnTo>
                <a:lnTo>
                  <a:pt x="3650166" y="2720899"/>
                </a:lnTo>
                <a:lnTo>
                  <a:pt x="3356517" y="3289611"/>
                </a:lnTo>
                <a:lnTo>
                  <a:pt x="3178098" y="3679904"/>
                </a:lnTo>
                <a:lnTo>
                  <a:pt x="3010829" y="3917797"/>
                </a:lnTo>
                <a:lnTo>
                  <a:pt x="2709746" y="4334109"/>
                </a:lnTo>
                <a:lnTo>
                  <a:pt x="2709746" y="4033026"/>
                </a:lnTo>
                <a:lnTo>
                  <a:pt x="2910468" y="3601845"/>
                </a:lnTo>
                <a:lnTo>
                  <a:pt x="3304478" y="3070304"/>
                </a:lnTo>
                <a:lnTo>
                  <a:pt x="3653883" y="2620538"/>
                </a:lnTo>
                <a:close/>
                <a:moveTo>
                  <a:pt x="4104456" y="2483004"/>
                </a:moveTo>
                <a:lnTo>
                  <a:pt x="4197383" y="2620536"/>
                </a:lnTo>
                <a:lnTo>
                  <a:pt x="4546788" y="3070302"/>
                </a:lnTo>
                <a:lnTo>
                  <a:pt x="4940798" y="3601843"/>
                </a:lnTo>
                <a:lnTo>
                  <a:pt x="5141520" y="4033024"/>
                </a:lnTo>
                <a:lnTo>
                  <a:pt x="5141520" y="4334107"/>
                </a:lnTo>
                <a:lnTo>
                  <a:pt x="4840437" y="3917795"/>
                </a:lnTo>
                <a:lnTo>
                  <a:pt x="4673168" y="3679902"/>
                </a:lnTo>
                <a:lnTo>
                  <a:pt x="4494749" y="3289609"/>
                </a:lnTo>
                <a:lnTo>
                  <a:pt x="4201100" y="2720897"/>
                </a:lnTo>
                <a:lnTo>
                  <a:pt x="4119325" y="2590800"/>
                </a:lnTo>
                <a:close/>
                <a:moveTo>
                  <a:pt x="3720790" y="2390080"/>
                </a:moveTo>
                <a:lnTo>
                  <a:pt x="3639015" y="2505309"/>
                </a:lnTo>
                <a:lnTo>
                  <a:pt x="3494049" y="2728333"/>
                </a:lnTo>
                <a:lnTo>
                  <a:pt x="3285893" y="3014548"/>
                </a:lnTo>
                <a:lnTo>
                  <a:pt x="2947639" y="3434577"/>
                </a:lnTo>
                <a:lnTo>
                  <a:pt x="2672576" y="3757962"/>
                </a:lnTo>
                <a:lnTo>
                  <a:pt x="2297151" y="4029309"/>
                </a:lnTo>
                <a:lnTo>
                  <a:pt x="2364059" y="3902928"/>
                </a:lnTo>
                <a:lnTo>
                  <a:pt x="2486722" y="3594411"/>
                </a:lnTo>
                <a:lnTo>
                  <a:pt x="2732049" y="3259875"/>
                </a:lnTo>
                <a:lnTo>
                  <a:pt x="3003395" y="2969943"/>
                </a:lnTo>
                <a:lnTo>
                  <a:pt x="3375102" y="2650275"/>
                </a:lnTo>
                <a:close/>
                <a:moveTo>
                  <a:pt x="4130476" y="2390078"/>
                </a:moveTo>
                <a:lnTo>
                  <a:pt x="4476164" y="2650273"/>
                </a:lnTo>
                <a:lnTo>
                  <a:pt x="4847871" y="2969941"/>
                </a:lnTo>
                <a:lnTo>
                  <a:pt x="5119217" y="3259873"/>
                </a:lnTo>
                <a:lnTo>
                  <a:pt x="5364544" y="3594409"/>
                </a:lnTo>
                <a:lnTo>
                  <a:pt x="5487207" y="3902926"/>
                </a:lnTo>
                <a:lnTo>
                  <a:pt x="5554115" y="4029307"/>
                </a:lnTo>
                <a:lnTo>
                  <a:pt x="5178690" y="3757960"/>
                </a:lnTo>
                <a:lnTo>
                  <a:pt x="4903627" y="3434575"/>
                </a:lnTo>
                <a:lnTo>
                  <a:pt x="4565373" y="3014546"/>
                </a:lnTo>
                <a:lnTo>
                  <a:pt x="4357217" y="2728331"/>
                </a:lnTo>
                <a:lnTo>
                  <a:pt x="4212251" y="2505307"/>
                </a:lnTo>
                <a:close/>
                <a:moveTo>
                  <a:pt x="3650166" y="2312021"/>
                </a:moveTo>
                <a:lnTo>
                  <a:pt x="3516351" y="2438402"/>
                </a:lnTo>
                <a:lnTo>
                  <a:pt x="3118624" y="2769221"/>
                </a:lnTo>
                <a:lnTo>
                  <a:pt x="2776654" y="3129777"/>
                </a:lnTo>
                <a:lnTo>
                  <a:pt x="2468137" y="3300762"/>
                </a:lnTo>
                <a:lnTo>
                  <a:pt x="1996068" y="3527504"/>
                </a:lnTo>
                <a:lnTo>
                  <a:pt x="2196790" y="3218987"/>
                </a:lnTo>
                <a:lnTo>
                  <a:pt x="2382644" y="2999680"/>
                </a:lnTo>
                <a:lnTo>
                  <a:pt x="2854712" y="2694880"/>
                </a:lnTo>
                <a:close/>
                <a:moveTo>
                  <a:pt x="4201100" y="2312019"/>
                </a:moveTo>
                <a:lnTo>
                  <a:pt x="4996554" y="2694878"/>
                </a:lnTo>
                <a:lnTo>
                  <a:pt x="5468622" y="2999678"/>
                </a:lnTo>
                <a:lnTo>
                  <a:pt x="5654476" y="3218985"/>
                </a:lnTo>
                <a:lnTo>
                  <a:pt x="5855198" y="3527502"/>
                </a:lnTo>
                <a:lnTo>
                  <a:pt x="5383129" y="3300760"/>
                </a:lnTo>
                <a:lnTo>
                  <a:pt x="5074612" y="3129775"/>
                </a:lnTo>
                <a:lnTo>
                  <a:pt x="4732642" y="2769219"/>
                </a:lnTo>
                <a:lnTo>
                  <a:pt x="4334915" y="2438400"/>
                </a:lnTo>
                <a:close/>
                <a:moveTo>
                  <a:pt x="3572107" y="2193075"/>
                </a:moveTo>
                <a:lnTo>
                  <a:pt x="3512634" y="2282284"/>
                </a:lnTo>
                <a:lnTo>
                  <a:pt x="3189249" y="2416099"/>
                </a:lnTo>
                <a:lnTo>
                  <a:pt x="2780371" y="2631689"/>
                </a:lnTo>
                <a:lnTo>
                  <a:pt x="2390078" y="2850997"/>
                </a:lnTo>
                <a:lnTo>
                  <a:pt x="2111298" y="2921621"/>
                </a:lnTo>
                <a:lnTo>
                  <a:pt x="2129883" y="2891884"/>
                </a:lnTo>
                <a:lnTo>
                  <a:pt x="2412380" y="2687445"/>
                </a:lnTo>
                <a:lnTo>
                  <a:pt x="2839844" y="2438402"/>
                </a:lnTo>
                <a:lnTo>
                  <a:pt x="3300761" y="2248831"/>
                </a:lnTo>
                <a:close/>
                <a:moveTo>
                  <a:pt x="4279159" y="2193073"/>
                </a:moveTo>
                <a:lnTo>
                  <a:pt x="4550505" y="2248829"/>
                </a:lnTo>
                <a:lnTo>
                  <a:pt x="5011422" y="2438400"/>
                </a:lnTo>
                <a:lnTo>
                  <a:pt x="5438886" y="2687443"/>
                </a:lnTo>
                <a:lnTo>
                  <a:pt x="5721383" y="2891882"/>
                </a:lnTo>
                <a:lnTo>
                  <a:pt x="5739968" y="2921619"/>
                </a:lnTo>
                <a:lnTo>
                  <a:pt x="5461188" y="2850995"/>
                </a:lnTo>
                <a:lnTo>
                  <a:pt x="5070895" y="2631687"/>
                </a:lnTo>
                <a:lnTo>
                  <a:pt x="4662017" y="2416097"/>
                </a:lnTo>
                <a:lnTo>
                  <a:pt x="4338632" y="2282282"/>
                </a:lnTo>
                <a:close/>
                <a:moveTo>
                  <a:pt x="3505200" y="2085280"/>
                </a:moveTo>
                <a:lnTo>
                  <a:pt x="3315629" y="2181923"/>
                </a:lnTo>
                <a:lnTo>
                  <a:pt x="2962507" y="2308304"/>
                </a:lnTo>
                <a:lnTo>
                  <a:pt x="2620537" y="2468138"/>
                </a:lnTo>
                <a:lnTo>
                  <a:pt x="2286000" y="2657709"/>
                </a:lnTo>
                <a:lnTo>
                  <a:pt x="2048107" y="2824977"/>
                </a:lnTo>
                <a:lnTo>
                  <a:pt x="1739590" y="2940206"/>
                </a:lnTo>
                <a:lnTo>
                  <a:pt x="1743307" y="2903036"/>
                </a:lnTo>
                <a:lnTo>
                  <a:pt x="1862254" y="2687445"/>
                </a:lnTo>
                <a:lnTo>
                  <a:pt x="2267415" y="2468138"/>
                </a:lnTo>
                <a:lnTo>
                  <a:pt x="2910468" y="2233962"/>
                </a:lnTo>
                <a:close/>
                <a:moveTo>
                  <a:pt x="4346066" y="2085278"/>
                </a:moveTo>
                <a:lnTo>
                  <a:pt x="4940798" y="2233960"/>
                </a:lnTo>
                <a:lnTo>
                  <a:pt x="5583851" y="2468136"/>
                </a:lnTo>
                <a:lnTo>
                  <a:pt x="5989012" y="2687443"/>
                </a:lnTo>
                <a:lnTo>
                  <a:pt x="6107959" y="2903034"/>
                </a:lnTo>
                <a:lnTo>
                  <a:pt x="6111676" y="2940204"/>
                </a:lnTo>
                <a:lnTo>
                  <a:pt x="5803159" y="2824975"/>
                </a:lnTo>
                <a:lnTo>
                  <a:pt x="5565266" y="2657707"/>
                </a:lnTo>
                <a:lnTo>
                  <a:pt x="5230729" y="2468136"/>
                </a:lnTo>
                <a:lnTo>
                  <a:pt x="4888759" y="2308302"/>
                </a:lnTo>
                <a:lnTo>
                  <a:pt x="4535637" y="2181921"/>
                </a:lnTo>
                <a:close/>
                <a:moveTo>
                  <a:pt x="3479180" y="1992353"/>
                </a:moveTo>
                <a:lnTo>
                  <a:pt x="3382537" y="2044392"/>
                </a:lnTo>
                <a:lnTo>
                  <a:pt x="2806390" y="2193075"/>
                </a:lnTo>
                <a:lnTo>
                  <a:pt x="2215376" y="2371494"/>
                </a:lnTo>
                <a:lnTo>
                  <a:pt x="1728439" y="2494158"/>
                </a:lnTo>
                <a:lnTo>
                  <a:pt x="1527717" y="2561065"/>
                </a:lnTo>
                <a:lnTo>
                  <a:pt x="1211766" y="2713465"/>
                </a:lnTo>
                <a:lnTo>
                  <a:pt x="1185746" y="2706031"/>
                </a:lnTo>
                <a:lnTo>
                  <a:pt x="1241502" y="2616821"/>
                </a:lnTo>
                <a:lnTo>
                  <a:pt x="1312127" y="2523894"/>
                </a:lnTo>
                <a:lnTo>
                  <a:pt x="1501698" y="2345475"/>
                </a:lnTo>
                <a:lnTo>
                  <a:pt x="1717288" y="2286002"/>
                </a:lnTo>
                <a:lnTo>
                  <a:pt x="2163337" y="2196792"/>
                </a:lnTo>
                <a:lnTo>
                  <a:pt x="2572215" y="2141036"/>
                </a:lnTo>
                <a:lnTo>
                  <a:pt x="3103756" y="2070411"/>
                </a:lnTo>
                <a:close/>
                <a:moveTo>
                  <a:pt x="4372086" y="1992351"/>
                </a:moveTo>
                <a:lnTo>
                  <a:pt x="4747510" y="2070409"/>
                </a:lnTo>
                <a:lnTo>
                  <a:pt x="5279051" y="2141034"/>
                </a:lnTo>
                <a:lnTo>
                  <a:pt x="5687929" y="2196790"/>
                </a:lnTo>
                <a:lnTo>
                  <a:pt x="6133978" y="2286000"/>
                </a:lnTo>
                <a:lnTo>
                  <a:pt x="6349568" y="2345473"/>
                </a:lnTo>
                <a:lnTo>
                  <a:pt x="6539139" y="2523892"/>
                </a:lnTo>
                <a:lnTo>
                  <a:pt x="6609764" y="2616819"/>
                </a:lnTo>
                <a:lnTo>
                  <a:pt x="6665520" y="2706029"/>
                </a:lnTo>
                <a:lnTo>
                  <a:pt x="6639500" y="2713463"/>
                </a:lnTo>
                <a:lnTo>
                  <a:pt x="6323549" y="2561063"/>
                </a:lnTo>
                <a:lnTo>
                  <a:pt x="6122827" y="2494156"/>
                </a:lnTo>
                <a:lnTo>
                  <a:pt x="5635890" y="2371492"/>
                </a:lnTo>
                <a:lnTo>
                  <a:pt x="5044876" y="2193073"/>
                </a:lnTo>
                <a:lnTo>
                  <a:pt x="4468729" y="2044390"/>
                </a:lnTo>
                <a:close/>
                <a:moveTo>
                  <a:pt x="1940312" y="1869689"/>
                </a:moveTo>
                <a:lnTo>
                  <a:pt x="2646556" y="1873406"/>
                </a:lnTo>
                <a:lnTo>
                  <a:pt x="3464312" y="1880841"/>
                </a:lnTo>
                <a:lnTo>
                  <a:pt x="3438293" y="1936597"/>
                </a:lnTo>
                <a:lnTo>
                  <a:pt x="2936488" y="2040675"/>
                </a:lnTo>
                <a:lnTo>
                  <a:pt x="2367776" y="2115016"/>
                </a:lnTo>
                <a:lnTo>
                  <a:pt x="1806498" y="2189358"/>
                </a:lnTo>
                <a:lnTo>
                  <a:pt x="1085385" y="2252548"/>
                </a:lnTo>
                <a:lnTo>
                  <a:pt x="821473" y="2338041"/>
                </a:lnTo>
                <a:lnTo>
                  <a:pt x="936702" y="2163338"/>
                </a:lnTo>
                <a:lnTo>
                  <a:pt x="1144859" y="1877123"/>
                </a:lnTo>
                <a:close/>
                <a:moveTo>
                  <a:pt x="5910954" y="1869687"/>
                </a:moveTo>
                <a:lnTo>
                  <a:pt x="6706407" y="1877121"/>
                </a:lnTo>
                <a:lnTo>
                  <a:pt x="6914564" y="2163336"/>
                </a:lnTo>
                <a:lnTo>
                  <a:pt x="7029793" y="2338039"/>
                </a:lnTo>
                <a:lnTo>
                  <a:pt x="6765881" y="2252546"/>
                </a:lnTo>
                <a:lnTo>
                  <a:pt x="6044768" y="2189356"/>
                </a:lnTo>
                <a:lnTo>
                  <a:pt x="5483490" y="2115014"/>
                </a:lnTo>
                <a:lnTo>
                  <a:pt x="4914778" y="2040673"/>
                </a:lnTo>
                <a:lnTo>
                  <a:pt x="4412973" y="1936595"/>
                </a:lnTo>
                <a:lnTo>
                  <a:pt x="4386954" y="1880839"/>
                </a:lnTo>
                <a:lnTo>
                  <a:pt x="5204710" y="1873404"/>
                </a:lnTo>
                <a:close/>
                <a:moveTo>
                  <a:pt x="966439" y="1464528"/>
                </a:moveTo>
                <a:lnTo>
                  <a:pt x="1237785" y="1501699"/>
                </a:lnTo>
                <a:lnTo>
                  <a:pt x="1873405" y="1579758"/>
                </a:lnTo>
                <a:lnTo>
                  <a:pt x="2668859" y="1676402"/>
                </a:lnTo>
                <a:lnTo>
                  <a:pt x="3479180" y="1780480"/>
                </a:lnTo>
                <a:lnTo>
                  <a:pt x="3367668" y="1813933"/>
                </a:lnTo>
                <a:lnTo>
                  <a:pt x="3070302" y="1810216"/>
                </a:lnTo>
                <a:lnTo>
                  <a:pt x="1944029" y="1799065"/>
                </a:lnTo>
                <a:lnTo>
                  <a:pt x="1338146" y="1791631"/>
                </a:lnTo>
                <a:lnTo>
                  <a:pt x="1204332" y="1784197"/>
                </a:lnTo>
                <a:lnTo>
                  <a:pt x="1022195" y="1758177"/>
                </a:lnTo>
                <a:lnTo>
                  <a:pt x="639337" y="1773045"/>
                </a:lnTo>
                <a:lnTo>
                  <a:pt x="446049" y="1810216"/>
                </a:lnTo>
                <a:lnTo>
                  <a:pt x="553844" y="1628080"/>
                </a:lnTo>
                <a:lnTo>
                  <a:pt x="735980" y="1505416"/>
                </a:lnTo>
                <a:close/>
                <a:moveTo>
                  <a:pt x="6884827" y="1464526"/>
                </a:moveTo>
                <a:lnTo>
                  <a:pt x="7115286" y="1505414"/>
                </a:lnTo>
                <a:lnTo>
                  <a:pt x="7297422" y="1628078"/>
                </a:lnTo>
                <a:lnTo>
                  <a:pt x="7405217" y="1810214"/>
                </a:lnTo>
                <a:lnTo>
                  <a:pt x="7211929" y="1773043"/>
                </a:lnTo>
                <a:lnTo>
                  <a:pt x="6829071" y="1758175"/>
                </a:lnTo>
                <a:lnTo>
                  <a:pt x="6646934" y="1784195"/>
                </a:lnTo>
                <a:lnTo>
                  <a:pt x="6513120" y="1791629"/>
                </a:lnTo>
                <a:lnTo>
                  <a:pt x="5907237" y="1799063"/>
                </a:lnTo>
                <a:lnTo>
                  <a:pt x="4780964" y="1810214"/>
                </a:lnTo>
                <a:lnTo>
                  <a:pt x="4483598" y="1813931"/>
                </a:lnTo>
                <a:lnTo>
                  <a:pt x="4372086" y="1780478"/>
                </a:lnTo>
                <a:lnTo>
                  <a:pt x="5182407" y="1676400"/>
                </a:lnTo>
                <a:lnTo>
                  <a:pt x="5977861" y="1579756"/>
                </a:lnTo>
                <a:lnTo>
                  <a:pt x="6613481" y="1501697"/>
                </a:lnTo>
                <a:close/>
                <a:moveTo>
                  <a:pt x="3968643" y="1312569"/>
                </a:moveTo>
                <a:lnTo>
                  <a:pt x="4088958" y="1400801"/>
                </a:lnTo>
                <a:lnTo>
                  <a:pt x="4209274" y="1553201"/>
                </a:lnTo>
                <a:lnTo>
                  <a:pt x="4261411" y="1769769"/>
                </a:lnTo>
                <a:lnTo>
                  <a:pt x="4233337" y="2038474"/>
                </a:lnTo>
                <a:lnTo>
                  <a:pt x="4012758" y="2303169"/>
                </a:lnTo>
                <a:lnTo>
                  <a:pt x="4012758" y="2443538"/>
                </a:lnTo>
                <a:lnTo>
                  <a:pt x="4036821" y="2652085"/>
                </a:lnTo>
                <a:lnTo>
                  <a:pt x="4092969" y="2960895"/>
                </a:lnTo>
                <a:lnTo>
                  <a:pt x="4088958" y="3458201"/>
                </a:lnTo>
                <a:lnTo>
                  <a:pt x="4044843" y="3783053"/>
                </a:lnTo>
                <a:lnTo>
                  <a:pt x="3964632" y="3899359"/>
                </a:lnTo>
                <a:lnTo>
                  <a:pt x="3860358" y="3915401"/>
                </a:lnTo>
                <a:lnTo>
                  <a:pt x="3792179" y="3803106"/>
                </a:lnTo>
                <a:lnTo>
                  <a:pt x="3728011" y="3558464"/>
                </a:lnTo>
                <a:lnTo>
                  <a:pt x="3719990" y="3317832"/>
                </a:lnTo>
                <a:lnTo>
                  <a:pt x="3748064" y="2912769"/>
                </a:lnTo>
                <a:lnTo>
                  <a:pt x="3808221" y="2595938"/>
                </a:lnTo>
                <a:lnTo>
                  <a:pt x="3812232" y="2303169"/>
                </a:lnTo>
                <a:lnTo>
                  <a:pt x="3740043" y="2234990"/>
                </a:lnTo>
                <a:lnTo>
                  <a:pt x="3595664" y="1962274"/>
                </a:lnTo>
                <a:lnTo>
                  <a:pt x="3587643" y="1765759"/>
                </a:lnTo>
                <a:lnTo>
                  <a:pt x="3615716" y="1565232"/>
                </a:lnTo>
                <a:lnTo>
                  <a:pt x="3711969" y="1424864"/>
                </a:lnTo>
                <a:lnTo>
                  <a:pt x="3860358" y="1316580"/>
                </a:lnTo>
                <a:close/>
                <a:moveTo>
                  <a:pt x="724829" y="1141143"/>
                </a:moveTo>
                <a:lnTo>
                  <a:pt x="1033346" y="1189465"/>
                </a:lnTo>
                <a:lnTo>
                  <a:pt x="2137317" y="1434792"/>
                </a:lnTo>
                <a:lnTo>
                  <a:pt x="3494049" y="1691270"/>
                </a:lnTo>
                <a:lnTo>
                  <a:pt x="3319346" y="1683836"/>
                </a:lnTo>
                <a:lnTo>
                  <a:pt x="2780371" y="1616928"/>
                </a:lnTo>
                <a:lnTo>
                  <a:pt x="1891990" y="1516567"/>
                </a:lnTo>
                <a:lnTo>
                  <a:pt x="1025912" y="1405055"/>
                </a:lnTo>
                <a:lnTo>
                  <a:pt x="769434" y="1323280"/>
                </a:lnTo>
                <a:lnTo>
                  <a:pt x="449766" y="1278675"/>
                </a:lnTo>
                <a:lnTo>
                  <a:pt x="144966" y="1300977"/>
                </a:lnTo>
                <a:lnTo>
                  <a:pt x="438615" y="1167162"/>
                </a:lnTo>
                <a:close/>
                <a:moveTo>
                  <a:pt x="7126437" y="1141141"/>
                </a:moveTo>
                <a:lnTo>
                  <a:pt x="7412651" y="1167160"/>
                </a:lnTo>
                <a:lnTo>
                  <a:pt x="7706300" y="1300975"/>
                </a:lnTo>
                <a:lnTo>
                  <a:pt x="7401500" y="1278673"/>
                </a:lnTo>
                <a:lnTo>
                  <a:pt x="7081832" y="1323278"/>
                </a:lnTo>
                <a:lnTo>
                  <a:pt x="6825354" y="1405053"/>
                </a:lnTo>
                <a:lnTo>
                  <a:pt x="5959276" y="1516565"/>
                </a:lnTo>
                <a:lnTo>
                  <a:pt x="5070895" y="1616926"/>
                </a:lnTo>
                <a:lnTo>
                  <a:pt x="4531920" y="1683834"/>
                </a:lnTo>
                <a:lnTo>
                  <a:pt x="4357217" y="1691268"/>
                </a:lnTo>
                <a:lnTo>
                  <a:pt x="5713949" y="1434790"/>
                </a:lnTo>
                <a:lnTo>
                  <a:pt x="6817920" y="1189463"/>
                </a:lnTo>
                <a:close/>
                <a:moveTo>
                  <a:pt x="624468" y="795455"/>
                </a:moveTo>
                <a:lnTo>
                  <a:pt x="1271239" y="932987"/>
                </a:lnTo>
                <a:lnTo>
                  <a:pt x="2442117" y="1308411"/>
                </a:lnTo>
                <a:lnTo>
                  <a:pt x="3397405" y="1609494"/>
                </a:lnTo>
                <a:lnTo>
                  <a:pt x="3014546" y="1542587"/>
                </a:lnTo>
                <a:lnTo>
                  <a:pt x="2378927" y="1405055"/>
                </a:lnTo>
                <a:lnTo>
                  <a:pt x="1416205" y="1189465"/>
                </a:lnTo>
                <a:lnTo>
                  <a:pt x="657922" y="1040782"/>
                </a:lnTo>
                <a:lnTo>
                  <a:pt x="382859" y="966441"/>
                </a:lnTo>
                <a:lnTo>
                  <a:pt x="33454" y="932987"/>
                </a:lnTo>
                <a:close/>
                <a:moveTo>
                  <a:pt x="7226798" y="795453"/>
                </a:moveTo>
                <a:lnTo>
                  <a:pt x="7817812" y="932985"/>
                </a:lnTo>
                <a:lnTo>
                  <a:pt x="7468407" y="966439"/>
                </a:lnTo>
                <a:lnTo>
                  <a:pt x="7193344" y="1040780"/>
                </a:lnTo>
                <a:lnTo>
                  <a:pt x="6435061" y="1189463"/>
                </a:lnTo>
                <a:lnTo>
                  <a:pt x="5472339" y="1405053"/>
                </a:lnTo>
                <a:lnTo>
                  <a:pt x="4836720" y="1542585"/>
                </a:lnTo>
                <a:lnTo>
                  <a:pt x="4453861" y="1609492"/>
                </a:lnTo>
                <a:lnTo>
                  <a:pt x="5409149" y="1308409"/>
                </a:lnTo>
                <a:lnTo>
                  <a:pt x="6580027" y="932985"/>
                </a:lnTo>
                <a:close/>
                <a:moveTo>
                  <a:pt x="579863" y="349406"/>
                </a:moveTo>
                <a:lnTo>
                  <a:pt x="1813932" y="750850"/>
                </a:lnTo>
                <a:lnTo>
                  <a:pt x="2598234" y="1103972"/>
                </a:lnTo>
                <a:lnTo>
                  <a:pt x="3066585" y="1330714"/>
                </a:lnTo>
                <a:lnTo>
                  <a:pt x="3453161" y="1564889"/>
                </a:lnTo>
                <a:lnTo>
                  <a:pt x="3304478" y="1509133"/>
                </a:lnTo>
                <a:lnTo>
                  <a:pt x="2929054" y="1386470"/>
                </a:lnTo>
                <a:lnTo>
                  <a:pt x="2419815" y="1219202"/>
                </a:lnTo>
                <a:lnTo>
                  <a:pt x="1817649" y="1011045"/>
                </a:lnTo>
                <a:lnTo>
                  <a:pt x="1308410" y="862362"/>
                </a:lnTo>
                <a:lnTo>
                  <a:pt x="698810" y="702528"/>
                </a:lnTo>
                <a:lnTo>
                  <a:pt x="460917" y="698811"/>
                </a:lnTo>
                <a:lnTo>
                  <a:pt x="371707" y="639338"/>
                </a:lnTo>
                <a:lnTo>
                  <a:pt x="0" y="553845"/>
                </a:lnTo>
                <a:close/>
                <a:moveTo>
                  <a:pt x="7271403" y="349404"/>
                </a:moveTo>
                <a:lnTo>
                  <a:pt x="7851266" y="553843"/>
                </a:lnTo>
                <a:lnTo>
                  <a:pt x="7479559" y="639336"/>
                </a:lnTo>
                <a:lnTo>
                  <a:pt x="7390349" y="698809"/>
                </a:lnTo>
                <a:lnTo>
                  <a:pt x="7152456" y="702526"/>
                </a:lnTo>
                <a:lnTo>
                  <a:pt x="6542856" y="862360"/>
                </a:lnTo>
                <a:lnTo>
                  <a:pt x="6033617" y="1011043"/>
                </a:lnTo>
                <a:lnTo>
                  <a:pt x="5431451" y="1219200"/>
                </a:lnTo>
                <a:lnTo>
                  <a:pt x="4922212" y="1386468"/>
                </a:lnTo>
                <a:lnTo>
                  <a:pt x="4546788" y="1509131"/>
                </a:lnTo>
                <a:lnTo>
                  <a:pt x="4398105" y="1564887"/>
                </a:lnTo>
                <a:lnTo>
                  <a:pt x="4784681" y="1330712"/>
                </a:lnTo>
                <a:lnTo>
                  <a:pt x="5253032" y="1103970"/>
                </a:lnTo>
                <a:lnTo>
                  <a:pt x="6037334" y="750848"/>
                </a:lnTo>
                <a:close/>
                <a:moveTo>
                  <a:pt x="624468" y="2"/>
                </a:moveTo>
                <a:lnTo>
                  <a:pt x="1178312" y="107797"/>
                </a:lnTo>
                <a:lnTo>
                  <a:pt x="1761893" y="286216"/>
                </a:lnTo>
                <a:lnTo>
                  <a:pt x="2278566" y="490655"/>
                </a:lnTo>
                <a:lnTo>
                  <a:pt x="2680010" y="698811"/>
                </a:lnTo>
                <a:lnTo>
                  <a:pt x="2943922" y="888382"/>
                </a:lnTo>
                <a:lnTo>
                  <a:pt x="3170663" y="1092821"/>
                </a:lnTo>
                <a:lnTo>
                  <a:pt x="3412273" y="1323280"/>
                </a:lnTo>
                <a:lnTo>
                  <a:pt x="3572107" y="1505416"/>
                </a:lnTo>
                <a:lnTo>
                  <a:pt x="3434576" y="1460811"/>
                </a:lnTo>
                <a:lnTo>
                  <a:pt x="3081454" y="1260089"/>
                </a:lnTo>
                <a:lnTo>
                  <a:pt x="2527610" y="981309"/>
                </a:lnTo>
                <a:lnTo>
                  <a:pt x="2040673" y="765719"/>
                </a:lnTo>
                <a:lnTo>
                  <a:pt x="1486829" y="527826"/>
                </a:lnTo>
                <a:lnTo>
                  <a:pt x="932985" y="345689"/>
                </a:lnTo>
                <a:lnTo>
                  <a:pt x="602166" y="293650"/>
                </a:lnTo>
                <a:lnTo>
                  <a:pt x="118946" y="26021"/>
                </a:lnTo>
                <a:close/>
                <a:moveTo>
                  <a:pt x="7226798" y="0"/>
                </a:moveTo>
                <a:lnTo>
                  <a:pt x="7732320" y="26019"/>
                </a:lnTo>
                <a:lnTo>
                  <a:pt x="7249100" y="293648"/>
                </a:lnTo>
                <a:lnTo>
                  <a:pt x="6918281" y="345687"/>
                </a:lnTo>
                <a:lnTo>
                  <a:pt x="6364437" y="527824"/>
                </a:lnTo>
                <a:lnTo>
                  <a:pt x="5810593" y="765717"/>
                </a:lnTo>
                <a:lnTo>
                  <a:pt x="5323656" y="981307"/>
                </a:lnTo>
                <a:lnTo>
                  <a:pt x="4769812" y="1260087"/>
                </a:lnTo>
                <a:lnTo>
                  <a:pt x="4416690" y="1460809"/>
                </a:lnTo>
                <a:lnTo>
                  <a:pt x="4279159" y="1505414"/>
                </a:lnTo>
                <a:lnTo>
                  <a:pt x="4438993" y="1323278"/>
                </a:lnTo>
                <a:lnTo>
                  <a:pt x="4680603" y="1092819"/>
                </a:lnTo>
                <a:lnTo>
                  <a:pt x="4907344" y="888380"/>
                </a:lnTo>
                <a:lnTo>
                  <a:pt x="5171256" y="698809"/>
                </a:lnTo>
                <a:lnTo>
                  <a:pt x="5572700" y="490653"/>
                </a:lnTo>
                <a:lnTo>
                  <a:pt x="6089373" y="286214"/>
                </a:lnTo>
                <a:lnTo>
                  <a:pt x="6672954" y="107795"/>
                </a:lnTo>
                <a:close/>
              </a:path>
            </a:pathLst>
          </a:custGeom>
          <a:gradFill>
            <a:gsLst>
              <a:gs pos="27000">
                <a:schemeClr val="tx2">
                  <a:lumMod val="60000"/>
                  <a:lumOff val="40000"/>
                </a:schemeClr>
              </a:gs>
              <a:gs pos="45000">
                <a:srgbClr val="C00000"/>
              </a:gs>
              <a:gs pos="60000">
                <a:srgbClr val="00B050"/>
              </a:gs>
              <a:gs pos="83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1373895" y="4961720"/>
            <a:ext cx="2517886" cy="1872206"/>
          </a:xfrm>
          <a:custGeom>
            <a:avLst/>
            <a:gdLst/>
            <a:ahLst/>
            <a:cxnLst/>
            <a:rect l="l" t="t" r="r" b="b"/>
            <a:pathLst>
              <a:path w="7851266" h="4334109">
                <a:moveTo>
                  <a:pt x="3694771" y="2787806"/>
                </a:moveTo>
                <a:lnTo>
                  <a:pt x="3661317" y="3189250"/>
                </a:lnTo>
                <a:lnTo>
                  <a:pt x="3672468" y="3378821"/>
                </a:lnTo>
                <a:lnTo>
                  <a:pt x="3601844" y="3468031"/>
                </a:lnTo>
                <a:lnTo>
                  <a:pt x="3572107" y="3590694"/>
                </a:lnTo>
                <a:lnTo>
                  <a:pt x="3534937" y="3850889"/>
                </a:lnTo>
                <a:lnTo>
                  <a:pt x="3553522" y="4099933"/>
                </a:lnTo>
                <a:lnTo>
                  <a:pt x="3516351" y="4025592"/>
                </a:lnTo>
                <a:lnTo>
                  <a:pt x="3438293" y="3947533"/>
                </a:lnTo>
                <a:lnTo>
                  <a:pt x="3289610" y="3962402"/>
                </a:lnTo>
                <a:lnTo>
                  <a:pt x="3163229" y="4118519"/>
                </a:lnTo>
                <a:lnTo>
                  <a:pt x="3081454" y="4274636"/>
                </a:lnTo>
                <a:lnTo>
                  <a:pt x="3085171" y="4044177"/>
                </a:lnTo>
                <a:lnTo>
                  <a:pt x="3241288" y="3683621"/>
                </a:lnTo>
                <a:lnTo>
                  <a:pt x="3468029" y="3181816"/>
                </a:lnTo>
                <a:close/>
                <a:moveTo>
                  <a:pt x="4156495" y="2787804"/>
                </a:moveTo>
                <a:lnTo>
                  <a:pt x="4383237" y="3181814"/>
                </a:lnTo>
                <a:lnTo>
                  <a:pt x="4609978" y="3683619"/>
                </a:lnTo>
                <a:lnTo>
                  <a:pt x="4766095" y="4044175"/>
                </a:lnTo>
                <a:lnTo>
                  <a:pt x="4769812" y="4274634"/>
                </a:lnTo>
                <a:lnTo>
                  <a:pt x="4688037" y="4118517"/>
                </a:lnTo>
                <a:lnTo>
                  <a:pt x="4561656" y="3962400"/>
                </a:lnTo>
                <a:lnTo>
                  <a:pt x="4412973" y="3947531"/>
                </a:lnTo>
                <a:lnTo>
                  <a:pt x="4334915" y="4025590"/>
                </a:lnTo>
                <a:lnTo>
                  <a:pt x="4297744" y="4099931"/>
                </a:lnTo>
                <a:lnTo>
                  <a:pt x="4316329" y="3850887"/>
                </a:lnTo>
                <a:lnTo>
                  <a:pt x="4279159" y="3590692"/>
                </a:lnTo>
                <a:lnTo>
                  <a:pt x="4249422" y="3468029"/>
                </a:lnTo>
                <a:lnTo>
                  <a:pt x="4178798" y="3378819"/>
                </a:lnTo>
                <a:lnTo>
                  <a:pt x="4189949" y="3189248"/>
                </a:lnTo>
                <a:close/>
                <a:moveTo>
                  <a:pt x="3746810" y="2483006"/>
                </a:moveTo>
                <a:lnTo>
                  <a:pt x="3731941" y="2590802"/>
                </a:lnTo>
                <a:lnTo>
                  <a:pt x="3650166" y="2720899"/>
                </a:lnTo>
                <a:lnTo>
                  <a:pt x="3356517" y="3289611"/>
                </a:lnTo>
                <a:lnTo>
                  <a:pt x="3178098" y="3679904"/>
                </a:lnTo>
                <a:lnTo>
                  <a:pt x="3010829" y="3917797"/>
                </a:lnTo>
                <a:lnTo>
                  <a:pt x="2709746" y="4334109"/>
                </a:lnTo>
                <a:lnTo>
                  <a:pt x="2709746" y="4033026"/>
                </a:lnTo>
                <a:lnTo>
                  <a:pt x="2910468" y="3601845"/>
                </a:lnTo>
                <a:lnTo>
                  <a:pt x="3304478" y="3070304"/>
                </a:lnTo>
                <a:lnTo>
                  <a:pt x="3653883" y="2620538"/>
                </a:lnTo>
                <a:close/>
                <a:moveTo>
                  <a:pt x="4104456" y="2483004"/>
                </a:moveTo>
                <a:lnTo>
                  <a:pt x="4197383" y="2620536"/>
                </a:lnTo>
                <a:lnTo>
                  <a:pt x="4546788" y="3070302"/>
                </a:lnTo>
                <a:lnTo>
                  <a:pt x="4940798" y="3601843"/>
                </a:lnTo>
                <a:lnTo>
                  <a:pt x="5141520" y="4033024"/>
                </a:lnTo>
                <a:lnTo>
                  <a:pt x="5141520" y="4334107"/>
                </a:lnTo>
                <a:lnTo>
                  <a:pt x="4840437" y="3917795"/>
                </a:lnTo>
                <a:lnTo>
                  <a:pt x="4673168" y="3679902"/>
                </a:lnTo>
                <a:lnTo>
                  <a:pt x="4494749" y="3289609"/>
                </a:lnTo>
                <a:lnTo>
                  <a:pt x="4201100" y="2720897"/>
                </a:lnTo>
                <a:lnTo>
                  <a:pt x="4119325" y="2590800"/>
                </a:lnTo>
                <a:close/>
                <a:moveTo>
                  <a:pt x="3720790" y="2390080"/>
                </a:moveTo>
                <a:lnTo>
                  <a:pt x="3639015" y="2505309"/>
                </a:lnTo>
                <a:lnTo>
                  <a:pt x="3494049" y="2728333"/>
                </a:lnTo>
                <a:lnTo>
                  <a:pt x="3285893" y="3014548"/>
                </a:lnTo>
                <a:lnTo>
                  <a:pt x="2947639" y="3434577"/>
                </a:lnTo>
                <a:lnTo>
                  <a:pt x="2672576" y="3757962"/>
                </a:lnTo>
                <a:lnTo>
                  <a:pt x="2297151" y="4029309"/>
                </a:lnTo>
                <a:lnTo>
                  <a:pt x="2364059" y="3902928"/>
                </a:lnTo>
                <a:lnTo>
                  <a:pt x="2486722" y="3594411"/>
                </a:lnTo>
                <a:lnTo>
                  <a:pt x="2732049" y="3259875"/>
                </a:lnTo>
                <a:lnTo>
                  <a:pt x="3003395" y="2969943"/>
                </a:lnTo>
                <a:lnTo>
                  <a:pt x="3375102" y="2650275"/>
                </a:lnTo>
                <a:close/>
                <a:moveTo>
                  <a:pt x="4130476" y="2390078"/>
                </a:moveTo>
                <a:lnTo>
                  <a:pt x="4476164" y="2650273"/>
                </a:lnTo>
                <a:lnTo>
                  <a:pt x="4847871" y="2969941"/>
                </a:lnTo>
                <a:lnTo>
                  <a:pt x="5119217" y="3259873"/>
                </a:lnTo>
                <a:lnTo>
                  <a:pt x="5364544" y="3594409"/>
                </a:lnTo>
                <a:lnTo>
                  <a:pt x="5487207" y="3902926"/>
                </a:lnTo>
                <a:lnTo>
                  <a:pt x="5554115" y="4029307"/>
                </a:lnTo>
                <a:lnTo>
                  <a:pt x="5178690" y="3757960"/>
                </a:lnTo>
                <a:lnTo>
                  <a:pt x="4903627" y="3434575"/>
                </a:lnTo>
                <a:lnTo>
                  <a:pt x="4565373" y="3014546"/>
                </a:lnTo>
                <a:lnTo>
                  <a:pt x="4357217" y="2728331"/>
                </a:lnTo>
                <a:lnTo>
                  <a:pt x="4212251" y="2505307"/>
                </a:lnTo>
                <a:close/>
                <a:moveTo>
                  <a:pt x="3650166" y="2312021"/>
                </a:moveTo>
                <a:lnTo>
                  <a:pt x="3516351" y="2438402"/>
                </a:lnTo>
                <a:lnTo>
                  <a:pt x="3118624" y="2769221"/>
                </a:lnTo>
                <a:lnTo>
                  <a:pt x="2776654" y="3129777"/>
                </a:lnTo>
                <a:lnTo>
                  <a:pt x="2468137" y="3300762"/>
                </a:lnTo>
                <a:lnTo>
                  <a:pt x="1996068" y="3527504"/>
                </a:lnTo>
                <a:lnTo>
                  <a:pt x="2196790" y="3218987"/>
                </a:lnTo>
                <a:lnTo>
                  <a:pt x="2382644" y="2999680"/>
                </a:lnTo>
                <a:lnTo>
                  <a:pt x="2854712" y="2694880"/>
                </a:lnTo>
                <a:close/>
                <a:moveTo>
                  <a:pt x="4201100" y="2312019"/>
                </a:moveTo>
                <a:lnTo>
                  <a:pt x="4996554" y="2694878"/>
                </a:lnTo>
                <a:lnTo>
                  <a:pt x="5468622" y="2999678"/>
                </a:lnTo>
                <a:lnTo>
                  <a:pt x="5654476" y="3218985"/>
                </a:lnTo>
                <a:lnTo>
                  <a:pt x="5855198" y="3527502"/>
                </a:lnTo>
                <a:lnTo>
                  <a:pt x="5383129" y="3300760"/>
                </a:lnTo>
                <a:lnTo>
                  <a:pt x="5074612" y="3129775"/>
                </a:lnTo>
                <a:lnTo>
                  <a:pt x="4732642" y="2769219"/>
                </a:lnTo>
                <a:lnTo>
                  <a:pt x="4334915" y="2438400"/>
                </a:lnTo>
                <a:close/>
                <a:moveTo>
                  <a:pt x="3572107" y="2193075"/>
                </a:moveTo>
                <a:lnTo>
                  <a:pt x="3512634" y="2282284"/>
                </a:lnTo>
                <a:lnTo>
                  <a:pt x="3189249" y="2416099"/>
                </a:lnTo>
                <a:lnTo>
                  <a:pt x="2780371" y="2631689"/>
                </a:lnTo>
                <a:lnTo>
                  <a:pt x="2390078" y="2850997"/>
                </a:lnTo>
                <a:lnTo>
                  <a:pt x="2111298" y="2921621"/>
                </a:lnTo>
                <a:lnTo>
                  <a:pt x="2129883" y="2891884"/>
                </a:lnTo>
                <a:lnTo>
                  <a:pt x="2412380" y="2687445"/>
                </a:lnTo>
                <a:lnTo>
                  <a:pt x="2839844" y="2438402"/>
                </a:lnTo>
                <a:lnTo>
                  <a:pt x="3300761" y="2248831"/>
                </a:lnTo>
                <a:close/>
                <a:moveTo>
                  <a:pt x="4279159" y="2193073"/>
                </a:moveTo>
                <a:lnTo>
                  <a:pt x="4550505" y="2248829"/>
                </a:lnTo>
                <a:lnTo>
                  <a:pt x="5011422" y="2438400"/>
                </a:lnTo>
                <a:lnTo>
                  <a:pt x="5438886" y="2687443"/>
                </a:lnTo>
                <a:lnTo>
                  <a:pt x="5721383" y="2891882"/>
                </a:lnTo>
                <a:lnTo>
                  <a:pt x="5739968" y="2921619"/>
                </a:lnTo>
                <a:lnTo>
                  <a:pt x="5461188" y="2850995"/>
                </a:lnTo>
                <a:lnTo>
                  <a:pt x="5070895" y="2631687"/>
                </a:lnTo>
                <a:lnTo>
                  <a:pt x="4662017" y="2416097"/>
                </a:lnTo>
                <a:lnTo>
                  <a:pt x="4338632" y="2282282"/>
                </a:lnTo>
                <a:close/>
                <a:moveTo>
                  <a:pt x="3505200" y="2085280"/>
                </a:moveTo>
                <a:lnTo>
                  <a:pt x="3315629" y="2181923"/>
                </a:lnTo>
                <a:lnTo>
                  <a:pt x="2962507" y="2308304"/>
                </a:lnTo>
                <a:lnTo>
                  <a:pt x="2620537" y="2468138"/>
                </a:lnTo>
                <a:lnTo>
                  <a:pt x="2286000" y="2657709"/>
                </a:lnTo>
                <a:lnTo>
                  <a:pt x="2048107" y="2824977"/>
                </a:lnTo>
                <a:lnTo>
                  <a:pt x="1739590" y="2940206"/>
                </a:lnTo>
                <a:lnTo>
                  <a:pt x="1743307" y="2903036"/>
                </a:lnTo>
                <a:lnTo>
                  <a:pt x="1862254" y="2687445"/>
                </a:lnTo>
                <a:lnTo>
                  <a:pt x="2267415" y="2468138"/>
                </a:lnTo>
                <a:lnTo>
                  <a:pt x="2910468" y="2233962"/>
                </a:lnTo>
                <a:close/>
                <a:moveTo>
                  <a:pt x="4346066" y="2085278"/>
                </a:moveTo>
                <a:lnTo>
                  <a:pt x="4940798" y="2233960"/>
                </a:lnTo>
                <a:lnTo>
                  <a:pt x="5583851" y="2468136"/>
                </a:lnTo>
                <a:lnTo>
                  <a:pt x="5989012" y="2687443"/>
                </a:lnTo>
                <a:lnTo>
                  <a:pt x="6107959" y="2903034"/>
                </a:lnTo>
                <a:lnTo>
                  <a:pt x="6111676" y="2940204"/>
                </a:lnTo>
                <a:lnTo>
                  <a:pt x="5803159" y="2824975"/>
                </a:lnTo>
                <a:lnTo>
                  <a:pt x="5565266" y="2657707"/>
                </a:lnTo>
                <a:lnTo>
                  <a:pt x="5230729" y="2468136"/>
                </a:lnTo>
                <a:lnTo>
                  <a:pt x="4888759" y="2308302"/>
                </a:lnTo>
                <a:lnTo>
                  <a:pt x="4535637" y="2181921"/>
                </a:lnTo>
                <a:close/>
                <a:moveTo>
                  <a:pt x="3479180" y="1992353"/>
                </a:moveTo>
                <a:lnTo>
                  <a:pt x="3382537" y="2044392"/>
                </a:lnTo>
                <a:lnTo>
                  <a:pt x="2806390" y="2193075"/>
                </a:lnTo>
                <a:lnTo>
                  <a:pt x="2215376" y="2371494"/>
                </a:lnTo>
                <a:lnTo>
                  <a:pt x="1728439" y="2494158"/>
                </a:lnTo>
                <a:lnTo>
                  <a:pt x="1527717" y="2561065"/>
                </a:lnTo>
                <a:lnTo>
                  <a:pt x="1211766" y="2713465"/>
                </a:lnTo>
                <a:lnTo>
                  <a:pt x="1185746" y="2706031"/>
                </a:lnTo>
                <a:lnTo>
                  <a:pt x="1241502" y="2616821"/>
                </a:lnTo>
                <a:lnTo>
                  <a:pt x="1312127" y="2523894"/>
                </a:lnTo>
                <a:lnTo>
                  <a:pt x="1501698" y="2345475"/>
                </a:lnTo>
                <a:lnTo>
                  <a:pt x="1717288" y="2286002"/>
                </a:lnTo>
                <a:lnTo>
                  <a:pt x="2163337" y="2196792"/>
                </a:lnTo>
                <a:lnTo>
                  <a:pt x="2572215" y="2141036"/>
                </a:lnTo>
                <a:lnTo>
                  <a:pt x="3103756" y="2070411"/>
                </a:lnTo>
                <a:close/>
                <a:moveTo>
                  <a:pt x="4372086" y="1992351"/>
                </a:moveTo>
                <a:lnTo>
                  <a:pt x="4747510" y="2070409"/>
                </a:lnTo>
                <a:lnTo>
                  <a:pt x="5279051" y="2141034"/>
                </a:lnTo>
                <a:lnTo>
                  <a:pt x="5687929" y="2196790"/>
                </a:lnTo>
                <a:lnTo>
                  <a:pt x="6133978" y="2286000"/>
                </a:lnTo>
                <a:lnTo>
                  <a:pt x="6349568" y="2345473"/>
                </a:lnTo>
                <a:lnTo>
                  <a:pt x="6539139" y="2523892"/>
                </a:lnTo>
                <a:lnTo>
                  <a:pt x="6609764" y="2616819"/>
                </a:lnTo>
                <a:lnTo>
                  <a:pt x="6665520" y="2706029"/>
                </a:lnTo>
                <a:lnTo>
                  <a:pt x="6639500" y="2713463"/>
                </a:lnTo>
                <a:lnTo>
                  <a:pt x="6323549" y="2561063"/>
                </a:lnTo>
                <a:lnTo>
                  <a:pt x="6122827" y="2494156"/>
                </a:lnTo>
                <a:lnTo>
                  <a:pt x="5635890" y="2371492"/>
                </a:lnTo>
                <a:lnTo>
                  <a:pt x="5044876" y="2193073"/>
                </a:lnTo>
                <a:lnTo>
                  <a:pt x="4468729" y="2044390"/>
                </a:lnTo>
                <a:close/>
                <a:moveTo>
                  <a:pt x="1940312" y="1869689"/>
                </a:moveTo>
                <a:lnTo>
                  <a:pt x="2646556" y="1873406"/>
                </a:lnTo>
                <a:lnTo>
                  <a:pt x="3464312" y="1880841"/>
                </a:lnTo>
                <a:lnTo>
                  <a:pt x="3438293" y="1936597"/>
                </a:lnTo>
                <a:lnTo>
                  <a:pt x="2936488" y="2040675"/>
                </a:lnTo>
                <a:lnTo>
                  <a:pt x="2367776" y="2115016"/>
                </a:lnTo>
                <a:lnTo>
                  <a:pt x="1806498" y="2189358"/>
                </a:lnTo>
                <a:lnTo>
                  <a:pt x="1085385" y="2252548"/>
                </a:lnTo>
                <a:lnTo>
                  <a:pt x="821473" y="2338041"/>
                </a:lnTo>
                <a:lnTo>
                  <a:pt x="936702" y="2163338"/>
                </a:lnTo>
                <a:lnTo>
                  <a:pt x="1144859" y="1877123"/>
                </a:lnTo>
                <a:close/>
                <a:moveTo>
                  <a:pt x="5910954" y="1869687"/>
                </a:moveTo>
                <a:lnTo>
                  <a:pt x="6706407" y="1877121"/>
                </a:lnTo>
                <a:lnTo>
                  <a:pt x="6914564" y="2163336"/>
                </a:lnTo>
                <a:lnTo>
                  <a:pt x="7029793" y="2338039"/>
                </a:lnTo>
                <a:lnTo>
                  <a:pt x="6765881" y="2252546"/>
                </a:lnTo>
                <a:lnTo>
                  <a:pt x="6044768" y="2189356"/>
                </a:lnTo>
                <a:lnTo>
                  <a:pt x="5483490" y="2115014"/>
                </a:lnTo>
                <a:lnTo>
                  <a:pt x="4914778" y="2040673"/>
                </a:lnTo>
                <a:lnTo>
                  <a:pt x="4412973" y="1936595"/>
                </a:lnTo>
                <a:lnTo>
                  <a:pt x="4386954" y="1880839"/>
                </a:lnTo>
                <a:lnTo>
                  <a:pt x="5204710" y="1873404"/>
                </a:lnTo>
                <a:close/>
                <a:moveTo>
                  <a:pt x="966439" y="1464528"/>
                </a:moveTo>
                <a:lnTo>
                  <a:pt x="1237785" y="1501699"/>
                </a:lnTo>
                <a:lnTo>
                  <a:pt x="1873405" y="1579758"/>
                </a:lnTo>
                <a:lnTo>
                  <a:pt x="2668859" y="1676402"/>
                </a:lnTo>
                <a:lnTo>
                  <a:pt x="3479180" y="1780480"/>
                </a:lnTo>
                <a:lnTo>
                  <a:pt x="3367668" y="1813933"/>
                </a:lnTo>
                <a:lnTo>
                  <a:pt x="3070302" y="1810216"/>
                </a:lnTo>
                <a:lnTo>
                  <a:pt x="1944029" y="1799065"/>
                </a:lnTo>
                <a:lnTo>
                  <a:pt x="1338146" y="1791631"/>
                </a:lnTo>
                <a:lnTo>
                  <a:pt x="1204332" y="1784197"/>
                </a:lnTo>
                <a:lnTo>
                  <a:pt x="1022195" y="1758177"/>
                </a:lnTo>
                <a:lnTo>
                  <a:pt x="639337" y="1773045"/>
                </a:lnTo>
                <a:lnTo>
                  <a:pt x="446049" y="1810216"/>
                </a:lnTo>
                <a:lnTo>
                  <a:pt x="553844" y="1628080"/>
                </a:lnTo>
                <a:lnTo>
                  <a:pt x="735980" y="1505416"/>
                </a:lnTo>
                <a:close/>
                <a:moveTo>
                  <a:pt x="6884827" y="1464526"/>
                </a:moveTo>
                <a:lnTo>
                  <a:pt x="7115286" y="1505414"/>
                </a:lnTo>
                <a:lnTo>
                  <a:pt x="7297422" y="1628078"/>
                </a:lnTo>
                <a:lnTo>
                  <a:pt x="7405217" y="1810214"/>
                </a:lnTo>
                <a:lnTo>
                  <a:pt x="7211929" y="1773043"/>
                </a:lnTo>
                <a:lnTo>
                  <a:pt x="6829071" y="1758175"/>
                </a:lnTo>
                <a:lnTo>
                  <a:pt x="6646934" y="1784195"/>
                </a:lnTo>
                <a:lnTo>
                  <a:pt x="6513120" y="1791629"/>
                </a:lnTo>
                <a:lnTo>
                  <a:pt x="5907237" y="1799063"/>
                </a:lnTo>
                <a:lnTo>
                  <a:pt x="4780964" y="1810214"/>
                </a:lnTo>
                <a:lnTo>
                  <a:pt x="4483598" y="1813931"/>
                </a:lnTo>
                <a:lnTo>
                  <a:pt x="4372086" y="1780478"/>
                </a:lnTo>
                <a:lnTo>
                  <a:pt x="5182407" y="1676400"/>
                </a:lnTo>
                <a:lnTo>
                  <a:pt x="5977861" y="1579756"/>
                </a:lnTo>
                <a:lnTo>
                  <a:pt x="6613481" y="1501697"/>
                </a:lnTo>
                <a:close/>
                <a:moveTo>
                  <a:pt x="3968643" y="1312569"/>
                </a:moveTo>
                <a:lnTo>
                  <a:pt x="4088958" y="1400801"/>
                </a:lnTo>
                <a:lnTo>
                  <a:pt x="4209274" y="1553201"/>
                </a:lnTo>
                <a:lnTo>
                  <a:pt x="4261411" y="1769769"/>
                </a:lnTo>
                <a:lnTo>
                  <a:pt x="4233337" y="2038474"/>
                </a:lnTo>
                <a:lnTo>
                  <a:pt x="4012758" y="2303169"/>
                </a:lnTo>
                <a:lnTo>
                  <a:pt x="4012758" y="2443538"/>
                </a:lnTo>
                <a:lnTo>
                  <a:pt x="4036821" y="2652085"/>
                </a:lnTo>
                <a:lnTo>
                  <a:pt x="4092969" y="2960895"/>
                </a:lnTo>
                <a:lnTo>
                  <a:pt x="4088958" y="3458201"/>
                </a:lnTo>
                <a:lnTo>
                  <a:pt x="4044843" y="3783053"/>
                </a:lnTo>
                <a:lnTo>
                  <a:pt x="3964632" y="3899359"/>
                </a:lnTo>
                <a:lnTo>
                  <a:pt x="3860358" y="3915401"/>
                </a:lnTo>
                <a:lnTo>
                  <a:pt x="3792179" y="3803106"/>
                </a:lnTo>
                <a:lnTo>
                  <a:pt x="3728011" y="3558464"/>
                </a:lnTo>
                <a:lnTo>
                  <a:pt x="3719990" y="3317832"/>
                </a:lnTo>
                <a:lnTo>
                  <a:pt x="3748064" y="2912769"/>
                </a:lnTo>
                <a:lnTo>
                  <a:pt x="3808221" y="2595938"/>
                </a:lnTo>
                <a:lnTo>
                  <a:pt x="3812232" y="2303169"/>
                </a:lnTo>
                <a:lnTo>
                  <a:pt x="3740043" y="2234990"/>
                </a:lnTo>
                <a:lnTo>
                  <a:pt x="3595664" y="1962274"/>
                </a:lnTo>
                <a:lnTo>
                  <a:pt x="3587643" y="1765759"/>
                </a:lnTo>
                <a:lnTo>
                  <a:pt x="3615716" y="1565232"/>
                </a:lnTo>
                <a:lnTo>
                  <a:pt x="3711969" y="1424864"/>
                </a:lnTo>
                <a:lnTo>
                  <a:pt x="3860358" y="1316580"/>
                </a:lnTo>
                <a:close/>
                <a:moveTo>
                  <a:pt x="724829" y="1141143"/>
                </a:moveTo>
                <a:lnTo>
                  <a:pt x="1033346" y="1189465"/>
                </a:lnTo>
                <a:lnTo>
                  <a:pt x="2137317" y="1434792"/>
                </a:lnTo>
                <a:lnTo>
                  <a:pt x="3494049" y="1691270"/>
                </a:lnTo>
                <a:lnTo>
                  <a:pt x="3319346" y="1683836"/>
                </a:lnTo>
                <a:lnTo>
                  <a:pt x="2780371" y="1616928"/>
                </a:lnTo>
                <a:lnTo>
                  <a:pt x="1891990" y="1516567"/>
                </a:lnTo>
                <a:lnTo>
                  <a:pt x="1025912" y="1405055"/>
                </a:lnTo>
                <a:lnTo>
                  <a:pt x="769434" y="1323280"/>
                </a:lnTo>
                <a:lnTo>
                  <a:pt x="449766" y="1278675"/>
                </a:lnTo>
                <a:lnTo>
                  <a:pt x="144966" y="1300977"/>
                </a:lnTo>
                <a:lnTo>
                  <a:pt x="438615" y="1167162"/>
                </a:lnTo>
                <a:close/>
                <a:moveTo>
                  <a:pt x="7126437" y="1141141"/>
                </a:moveTo>
                <a:lnTo>
                  <a:pt x="7412651" y="1167160"/>
                </a:lnTo>
                <a:lnTo>
                  <a:pt x="7706300" y="1300975"/>
                </a:lnTo>
                <a:lnTo>
                  <a:pt x="7401500" y="1278673"/>
                </a:lnTo>
                <a:lnTo>
                  <a:pt x="7081832" y="1323278"/>
                </a:lnTo>
                <a:lnTo>
                  <a:pt x="6825354" y="1405053"/>
                </a:lnTo>
                <a:lnTo>
                  <a:pt x="5959276" y="1516565"/>
                </a:lnTo>
                <a:lnTo>
                  <a:pt x="5070895" y="1616926"/>
                </a:lnTo>
                <a:lnTo>
                  <a:pt x="4531920" y="1683834"/>
                </a:lnTo>
                <a:lnTo>
                  <a:pt x="4357217" y="1691268"/>
                </a:lnTo>
                <a:lnTo>
                  <a:pt x="5713949" y="1434790"/>
                </a:lnTo>
                <a:lnTo>
                  <a:pt x="6817920" y="1189463"/>
                </a:lnTo>
                <a:close/>
                <a:moveTo>
                  <a:pt x="624468" y="795455"/>
                </a:moveTo>
                <a:lnTo>
                  <a:pt x="1271239" y="932987"/>
                </a:lnTo>
                <a:lnTo>
                  <a:pt x="2442117" y="1308411"/>
                </a:lnTo>
                <a:lnTo>
                  <a:pt x="3397405" y="1609494"/>
                </a:lnTo>
                <a:lnTo>
                  <a:pt x="3014546" y="1542587"/>
                </a:lnTo>
                <a:lnTo>
                  <a:pt x="2378927" y="1405055"/>
                </a:lnTo>
                <a:lnTo>
                  <a:pt x="1416205" y="1189465"/>
                </a:lnTo>
                <a:lnTo>
                  <a:pt x="657922" y="1040782"/>
                </a:lnTo>
                <a:lnTo>
                  <a:pt x="382859" y="966441"/>
                </a:lnTo>
                <a:lnTo>
                  <a:pt x="33454" y="932987"/>
                </a:lnTo>
                <a:close/>
                <a:moveTo>
                  <a:pt x="7226798" y="795453"/>
                </a:moveTo>
                <a:lnTo>
                  <a:pt x="7817812" y="932985"/>
                </a:lnTo>
                <a:lnTo>
                  <a:pt x="7468407" y="966439"/>
                </a:lnTo>
                <a:lnTo>
                  <a:pt x="7193344" y="1040780"/>
                </a:lnTo>
                <a:lnTo>
                  <a:pt x="6435061" y="1189463"/>
                </a:lnTo>
                <a:lnTo>
                  <a:pt x="5472339" y="1405053"/>
                </a:lnTo>
                <a:lnTo>
                  <a:pt x="4836720" y="1542585"/>
                </a:lnTo>
                <a:lnTo>
                  <a:pt x="4453861" y="1609492"/>
                </a:lnTo>
                <a:lnTo>
                  <a:pt x="5409149" y="1308409"/>
                </a:lnTo>
                <a:lnTo>
                  <a:pt x="6580027" y="932985"/>
                </a:lnTo>
                <a:close/>
                <a:moveTo>
                  <a:pt x="579863" y="349406"/>
                </a:moveTo>
                <a:lnTo>
                  <a:pt x="1813932" y="750850"/>
                </a:lnTo>
                <a:lnTo>
                  <a:pt x="2598234" y="1103972"/>
                </a:lnTo>
                <a:lnTo>
                  <a:pt x="3066585" y="1330714"/>
                </a:lnTo>
                <a:lnTo>
                  <a:pt x="3453161" y="1564889"/>
                </a:lnTo>
                <a:lnTo>
                  <a:pt x="3304478" y="1509133"/>
                </a:lnTo>
                <a:lnTo>
                  <a:pt x="2929054" y="1386470"/>
                </a:lnTo>
                <a:lnTo>
                  <a:pt x="2419815" y="1219202"/>
                </a:lnTo>
                <a:lnTo>
                  <a:pt x="1817649" y="1011045"/>
                </a:lnTo>
                <a:lnTo>
                  <a:pt x="1308410" y="862362"/>
                </a:lnTo>
                <a:lnTo>
                  <a:pt x="698810" y="702528"/>
                </a:lnTo>
                <a:lnTo>
                  <a:pt x="460917" y="698811"/>
                </a:lnTo>
                <a:lnTo>
                  <a:pt x="371707" y="639338"/>
                </a:lnTo>
                <a:lnTo>
                  <a:pt x="0" y="553845"/>
                </a:lnTo>
                <a:close/>
                <a:moveTo>
                  <a:pt x="7271403" y="349404"/>
                </a:moveTo>
                <a:lnTo>
                  <a:pt x="7851266" y="553843"/>
                </a:lnTo>
                <a:lnTo>
                  <a:pt x="7479559" y="639336"/>
                </a:lnTo>
                <a:lnTo>
                  <a:pt x="7390349" y="698809"/>
                </a:lnTo>
                <a:lnTo>
                  <a:pt x="7152456" y="702526"/>
                </a:lnTo>
                <a:lnTo>
                  <a:pt x="6542856" y="862360"/>
                </a:lnTo>
                <a:lnTo>
                  <a:pt x="6033617" y="1011043"/>
                </a:lnTo>
                <a:lnTo>
                  <a:pt x="5431451" y="1219200"/>
                </a:lnTo>
                <a:lnTo>
                  <a:pt x="4922212" y="1386468"/>
                </a:lnTo>
                <a:lnTo>
                  <a:pt x="4546788" y="1509131"/>
                </a:lnTo>
                <a:lnTo>
                  <a:pt x="4398105" y="1564887"/>
                </a:lnTo>
                <a:lnTo>
                  <a:pt x="4784681" y="1330712"/>
                </a:lnTo>
                <a:lnTo>
                  <a:pt x="5253032" y="1103970"/>
                </a:lnTo>
                <a:lnTo>
                  <a:pt x="6037334" y="750848"/>
                </a:lnTo>
                <a:close/>
                <a:moveTo>
                  <a:pt x="624468" y="2"/>
                </a:moveTo>
                <a:lnTo>
                  <a:pt x="1178312" y="107797"/>
                </a:lnTo>
                <a:lnTo>
                  <a:pt x="1761893" y="286216"/>
                </a:lnTo>
                <a:lnTo>
                  <a:pt x="2278566" y="490655"/>
                </a:lnTo>
                <a:lnTo>
                  <a:pt x="2680010" y="698811"/>
                </a:lnTo>
                <a:lnTo>
                  <a:pt x="2943922" y="888382"/>
                </a:lnTo>
                <a:lnTo>
                  <a:pt x="3170663" y="1092821"/>
                </a:lnTo>
                <a:lnTo>
                  <a:pt x="3412273" y="1323280"/>
                </a:lnTo>
                <a:lnTo>
                  <a:pt x="3572107" y="1505416"/>
                </a:lnTo>
                <a:lnTo>
                  <a:pt x="3434576" y="1460811"/>
                </a:lnTo>
                <a:lnTo>
                  <a:pt x="3081454" y="1260089"/>
                </a:lnTo>
                <a:lnTo>
                  <a:pt x="2527610" y="981309"/>
                </a:lnTo>
                <a:lnTo>
                  <a:pt x="2040673" y="765719"/>
                </a:lnTo>
                <a:lnTo>
                  <a:pt x="1486829" y="527826"/>
                </a:lnTo>
                <a:lnTo>
                  <a:pt x="932985" y="345689"/>
                </a:lnTo>
                <a:lnTo>
                  <a:pt x="602166" y="293650"/>
                </a:lnTo>
                <a:lnTo>
                  <a:pt x="118946" y="26021"/>
                </a:lnTo>
                <a:close/>
                <a:moveTo>
                  <a:pt x="7226798" y="0"/>
                </a:moveTo>
                <a:lnTo>
                  <a:pt x="7732320" y="26019"/>
                </a:lnTo>
                <a:lnTo>
                  <a:pt x="7249100" y="293648"/>
                </a:lnTo>
                <a:lnTo>
                  <a:pt x="6918281" y="345687"/>
                </a:lnTo>
                <a:lnTo>
                  <a:pt x="6364437" y="527824"/>
                </a:lnTo>
                <a:lnTo>
                  <a:pt x="5810593" y="765717"/>
                </a:lnTo>
                <a:lnTo>
                  <a:pt x="5323656" y="981307"/>
                </a:lnTo>
                <a:lnTo>
                  <a:pt x="4769812" y="1260087"/>
                </a:lnTo>
                <a:lnTo>
                  <a:pt x="4416690" y="1460809"/>
                </a:lnTo>
                <a:lnTo>
                  <a:pt x="4279159" y="1505414"/>
                </a:lnTo>
                <a:lnTo>
                  <a:pt x="4438993" y="1323278"/>
                </a:lnTo>
                <a:lnTo>
                  <a:pt x="4680603" y="1092819"/>
                </a:lnTo>
                <a:lnTo>
                  <a:pt x="4907344" y="888380"/>
                </a:lnTo>
                <a:lnTo>
                  <a:pt x="5171256" y="698809"/>
                </a:lnTo>
                <a:lnTo>
                  <a:pt x="5572700" y="490653"/>
                </a:lnTo>
                <a:lnTo>
                  <a:pt x="6089373" y="286214"/>
                </a:lnTo>
                <a:lnTo>
                  <a:pt x="6672954" y="107795"/>
                </a:lnTo>
                <a:close/>
              </a:path>
            </a:pathLst>
          </a:custGeom>
          <a:gradFill>
            <a:gsLst>
              <a:gs pos="27000">
                <a:schemeClr val="tx2">
                  <a:lumMod val="60000"/>
                  <a:lumOff val="40000"/>
                </a:schemeClr>
              </a:gs>
              <a:gs pos="45000">
                <a:srgbClr val="C00000"/>
              </a:gs>
              <a:gs pos="60000">
                <a:srgbClr val="00B050"/>
              </a:gs>
              <a:gs pos="83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5292080" y="42806"/>
            <a:ext cx="2517886" cy="1872206"/>
          </a:xfrm>
          <a:custGeom>
            <a:avLst/>
            <a:gdLst/>
            <a:ahLst/>
            <a:cxnLst/>
            <a:rect l="l" t="t" r="r" b="b"/>
            <a:pathLst>
              <a:path w="7851266" h="4334109">
                <a:moveTo>
                  <a:pt x="3694771" y="2787806"/>
                </a:moveTo>
                <a:lnTo>
                  <a:pt x="3661317" y="3189250"/>
                </a:lnTo>
                <a:lnTo>
                  <a:pt x="3672468" y="3378821"/>
                </a:lnTo>
                <a:lnTo>
                  <a:pt x="3601844" y="3468031"/>
                </a:lnTo>
                <a:lnTo>
                  <a:pt x="3572107" y="3590694"/>
                </a:lnTo>
                <a:lnTo>
                  <a:pt x="3534937" y="3850889"/>
                </a:lnTo>
                <a:lnTo>
                  <a:pt x="3553522" y="4099933"/>
                </a:lnTo>
                <a:lnTo>
                  <a:pt x="3516351" y="4025592"/>
                </a:lnTo>
                <a:lnTo>
                  <a:pt x="3438293" y="3947533"/>
                </a:lnTo>
                <a:lnTo>
                  <a:pt x="3289610" y="3962402"/>
                </a:lnTo>
                <a:lnTo>
                  <a:pt x="3163229" y="4118519"/>
                </a:lnTo>
                <a:lnTo>
                  <a:pt x="3081454" y="4274636"/>
                </a:lnTo>
                <a:lnTo>
                  <a:pt x="3085171" y="4044177"/>
                </a:lnTo>
                <a:lnTo>
                  <a:pt x="3241288" y="3683621"/>
                </a:lnTo>
                <a:lnTo>
                  <a:pt x="3468029" y="3181816"/>
                </a:lnTo>
                <a:close/>
                <a:moveTo>
                  <a:pt x="4156495" y="2787804"/>
                </a:moveTo>
                <a:lnTo>
                  <a:pt x="4383237" y="3181814"/>
                </a:lnTo>
                <a:lnTo>
                  <a:pt x="4609978" y="3683619"/>
                </a:lnTo>
                <a:lnTo>
                  <a:pt x="4766095" y="4044175"/>
                </a:lnTo>
                <a:lnTo>
                  <a:pt x="4769812" y="4274634"/>
                </a:lnTo>
                <a:lnTo>
                  <a:pt x="4688037" y="4118517"/>
                </a:lnTo>
                <a:lnTo>
                  <a:pt x="4561656" y="3962400"/>
                </a:lnTo>
                <a:lnTo>
                  <a:pt x="4412973" y="3947531"/>
                </a:lnTo>
                <a:lnTo>
                  <a:pt x="4334915" y="4025590"/>
                </a:lnTo>
                <a:lnTo>
                  <a:pt x="4297744" y="4099931"/>
                </a:lnTo>
                <a:lnTo>
                  <a:pt x="4316329" y="3850887"/>
                </a:lnTo>
                <a:lnTo>
                  <a:pt x="4279159" y="3590692"/>
                </a:lnTo>
                <a:lnTo>
                  <a:pt x="4249422" y="3468029"/>
                </a:lnTo>
                <a:lnTo>
                  <a:pt x="4178798" y="3378819"/>
                </a:lnTo>
                <a:lnTo>
                  <a:pt x="4189949" y="3189248"/>
                </a:lnTo>
                <a:close/>
                <a:moveTo>
                  <a:pt x="3746810" y="2483006"/>
                </a:moveTo>
                <a:lnTo>
                  <a:pt x="3731941" y="2590802"/>
                </a:lnTo>
                <a:lnTo>
                  <a:pt x="3650166" y="2720899"/>
                </a:lnTo>
                <a:lnTo>
                  <a:pt x="3356517" y="3289611"/>
                </a:lnTo>
                <a:lnTo>
                  <a:pt x="3178098" y="3679904"/>
                </a:lnTo>
                <a:lnTo>
                  <a:pt x="3010829" y="3917797"/>
                </a:lnTo>
                <a:lnTo>
                  <a:pt x="2709746" y="4334109"/>
                </a:lnTo>
                <a:lnTo>
                  <a:pt x="2709746" y="4033026"/>
                </a:lnTo>
                <a:lnTo>
                  <a:pt x="2910468" y="3601845"/>
                </a:lnTo>
                <a:lnTo>
                  <a:pt x="3304478" y="3070304"/>
                </a:lnTo>
                <a:lnTo>
                  <a:pt x="3653883" y="2620538"/>
                </a:lnTo>
                <a:close/>
                <a:moveTo>
                  <a:pt x="4104456" y="2483004"/>
                </a:moveTo>
                <a:lnTo>
                  <a:pt x="4197383" y="2620536"/>
                </a:lnTo>
                <a:lnTo>
                  <a:pt x="4546788" y="3070302"/>
                </a:lnTo>
                <a:lnTo>
                  <a:pt x="4940798" y="3601843"/>
                </a:lnTo>
                <a:lnTo>
                  <a:pt x="5141520" y="4033024"/>
                </a:lnTo>
                <a:lnTo>
                  <a:pt x="5141520" y="4334107"/>
                </a:lnTo>
                <a:lnTo>
                  <a:pt x="4840437" y="3917795"/>
                </a:lnTo>
                <a:lnTo>
                  <a:pt x="4673168" y="3679902"/>
                </a:lnTo>
                <a:lnTo>
                  <a:pt x="4494749" y="3289609"/>
                </a:lnTo>
                <a:lnTo>
                  <a:pt x="4201100" y="2720897"/>
                </a:lnTo>
                <a:lnTo>
                  <a:pt x="4119325" y="2590800"/>
                </a:lnTo>
                <a:close/>
                <a:moveTo>
                  <a:pt x="3720790" y="2390080"/>
                </a:moveTo>
                <a:lnTo>
                  <a:pt x="3639015" y="2505309"/>
                </a:lnTo>
                <a:lnTo>
                  <a:pt x="3494049" y="2728333"/>
                </a:lnTo>
                <a:lnTo>
                  <a:pt x="3285893" y="3014548"/>
                </a:lnTo>
                <a:lnTo>
                  <a:pt x="2947639" y="3434577"/>
                </a:lnTo>
                <a:lnTo>
                  <a:pt x="2672576" y="3757962"/>
                </a:lnTo>
                <a:lnTo>
                  <a:pt x="2297151" y="4029309"/>
                </a:lnTo>
                <a:lnTo>
                  <a:pt x="2364059" y="3902928"/>
                </a:lnTo>
                <a:lnTo>
                  <a:pt x="2486722" y="3594411"/>
                </a:lnTo>
                <a:lnTo>
                  <a:pt x="2732049" y="3259875"/>
                </a:lnTo>
                <a:lnTo>
                  <a:pt x="3003395" y="2969943"/>
                </a:lnTo>
                <a:lnTo>
                  <a:pt x="3375102" y="2650275"/>
                </a:lnTo>
                <a:close/>
                <a:moveTo>
                  <a:pt x="4130476" y="2390078"/>
                </a:moveTo>
                <a:lnTo>
                  <a:pt x="4476164" y="2650273"/>
                </a:lnTo>
                <a:lnTo>
                  <a:pt x="4847871" y="2969941"/>
                </a:lnTo>
                <a:lnTo>
                  <a:pt x="5119217" y="3259873"/>
                </a:lnTo>
                <a:lnTo>
                  <a:pt x="5364544" y="3594409"/>
                </a:lnTo>
                <a:lnTo>
                  <a:pt x="5487207" y="3902926"/>
                </a:lnTo>
                <a:lnTo>
                  <a:pt x="5554115" y="4029307"/>
                </a:lnTo>
                <a:lnTo>
                  <a:pt x="5178690" y="3757960"/>
                </a:lnTo>
                <a:lnTo>
                  <a:pt x="4903627" y="3434575"/>
                </a:lnTo>
                <a:lnTo>
                  <a:pt x="4565373" y="3014546"/>
                </a:lnTo>
                <a:lnTo>
                  <a:pt x="4357217" y="2728331"/>
                </a:lnTo>
                <a:lnTo>
                  <a:pt x="4212251" y="2505307"/>
                </a:lnTo>
                <a:close/>
                <a:moveTo>
                  <a:pt x="3650166" y="2312021"/>
                </a:moveTo>
                <a:lnTo>
                  <a:pt x="3516351" y="2438402"/>
                </a:lnTo>
                <a:lnTo>
                  <a:pt x="3118624" y="2769221"/>
                </a:lnTo>
                <a:lnTo>
                  <a:pt x="2776654" y="3129777"/>
                </a:lnTo>
                <a:lnTo>
                  <a:pt x="2468137" y="3300762"/>
                </a:lnTo>
                <a:lnTo>
                  <a:pt x="1996068" y="3527504"/>
                </a:lnTo>
                <a:lnTo>
                  <a:pt x="2196790" y="3218987"/>
                </a:lnTo>
                <a:lnTo>
                  <a:pt x="2382644" y="2999680"/>
                </a:lnTo>
                <a:lnTo>
                  <a:pt x="2854712" y="2694880"/>
                </a:lnTo>
                <a:close/>
                <a:moveTo>
                  <a:pt x="4201100" y="2312019"/>
                </a:moveTo>
                <a:lnTo>
                  <a:pt x="4996554" y="2694878"/>
                </a:lnTo>
                <a:lnTo>
                  <a:pt x="5468622" y="2999678"/>
                </a:lnTo>
                <a:lnTo>
                  <a:pt x="5654476" y="3218985"/>
                </a:lnTo>
                <a:lnTo>
                  <a:pt x="5855198" y="3527502"/>
                </a:lnTo>
                <a:lnTo>
                  <a:pt x="5383129" y="3300760"/>
                </a:lnTo>
                <a:lnTo>
                  <a:pt x="5074612" y="3129775"/>
                </a:lnTo>
                <a:lnTo>
                  <a:pt x="4732642" y="2769219"/>
                </a:lnTo>
                <a:lnTo>
                  <a:pt x="4334915" y="2438400"/>
                </a:lnTo>
                <a:close/>
                <a:moveTo>
                  <a:pt x="3572107" y="2193075"/>
                </a:moveTo>
                <a:lnTo>
                  <a:pt x="3512634" y="2282284"/>
                </a:lnTo>
                <a:lnTo>
                  <a:pt x="3189249" y="2416099"/>
                </a:lnTo>
                <a:lnTo>
                  <a:pt x="2780371" y="2631689"/>
                </a:lnTo>
                <a:lnTo>
                  <a:pt x="2390078" y="2850997"/>
                </a:lnTo>
                <a:lnTo>
                  <a:pt x="2111298" y="2921621"/>
                </a:lnTo>
                <a:lnTo>
                  <a:pt x="2129883" y="2891884"/>
                </a:lnTo>
                <a:lnTo>
                  <a:pt x="2412380" y="2687445"/>
                </a:lnTo>
                <a:lnTo>
                  <a:pt x="2839844" y="2438402"/>
                </a:lnTo>
                <a:lnTo>
                  <a:pt x="3300761" y="2248831"/>
                </a:lnTo>
                <a:close/>
                <a:moveTo>
                  <a:pt x="4279159" y="2193073"/>
                </a:moveTo>
                <a:lnTo>
                  <a:pt x="4550505" y="2248829"/>
                </a:lnTo>
                <a:lnTo>
                  <a:pt x="5011422" y="2438400"/>
                </a:lnTo>
                <a:lnTo>
                  <a:pt x="5438886" y="2687443"/>
                </a:lnTo>
                <a:lnTo>
                  <a:pt x="5721383" y="2891882"/>
                </a:lnTo>
                <a:lnTo>
                  <a:pt x="5739968" y="2921619"/>
                </a:lnTo>
                <a:lnTo>
                  <a:pt x="5461188" y="2850995"/>
                </a:lnTo>
                <a:lnTo>
                  <a:pt x="5070895" y="2631687"/>
                </a:lnTo>
                <a:lnTo>
                  <a:pt x="4662017" y="2416097"/>
                </a:lnTo>
                <a:lnTo>
                  <a:pt x="4338632" y="2282282"/>
                </a:lnTo>
                <a:close/>
                <a:moveTo>
                  <a:pt x="3505200" y="2085280"/>
                </a:moveTo>
                <a:lnTo>
                  <a:pt x="3315629" y="2181923"/>
                </a:lnTo>
                <a:lnTo>
                  <a:pt x="2962507" y="2308304"/>
                </a:lnTo>
                <a:lnTo>
                  <a:pt x="2620537" y="2468138"/>
                </a:lnTo>
                <a:lnTo>
                  <a:pt x="2286000" y="2657709"/>
                </a:lnTo>
                <a:lnTo>
                  <a:pt x="2048107" y="2824977"/>
                </a:lnTo>
                <a:lnTo>
                  <a:pt x="1739590" y="2940206"/>
                </a:lnTo>
                <a:lnTo>
                  <a:pt x="1743307" y="2903036"/>
                </a:lnTo>
                <a:lnTo>
                  <a:pt x="1862254" y="2687445"/>
                </a:lnTo>
                <a:lnTo>
                  <a:pt x="2267415" y="2468138"/>
                </a:lnTo>
                <a:lnTo>
                  <a:pt x="2910468" y="2233962"/>
                </a:lnTo>
                <a:close/>
                <a:moveTo>
                  <a:pt x="4346066" y="2085278"/>
                </a:moveTo>
                <a:lnTo>
                  <a:pt x="4940798" y="2233960"/>
                </a:lnTo>
                <a:lnTo>
                  <a:pt x="5583851" y="2468136"/>
                </a:lnTo>
                <a:lnTo>
                  <a:pt x="5989012" y="2687443"/>
                </a:lnTo>
                <a:lnTo>
                  <a:pt x="6107959" y="2903034"/>
                </a:lnTo>
                <a:lnTo>
                  <a:pt x="6111676" y="2940204"/>
                </a:lnTo>
                <a:lnTo>
                  <a:pt x="5803159" y="2824975"/>
                </a:lnTo>
                <a:lnTo>
                  <a:pt x="5565266" y="2657707"/>
                </a:lnTo>
                <a:lnTo>
                  <a:pt x="5230729" y="2468136"/>
                </a:lnTo>
                <a:lnTo>
                  <a:pt x="4888759" y="2308302"/>
                </a:lnTo>
                <a:lnTo>
                  <a:pt x="4535637" y="2181921"/>
                </a:lnTo>
                <a:close/>
                <a:moveTo>
                  <a:pt x="3479180" y="1992353"/>
                </a:moveTo>
                <a:lnTo>
                  <a:pt x="3382537" y="2044392"/>
                </a:lnTo>
                <a:lnTo>
                  <a:pt x="2806390" y="2193075"/>
                </a:lnTo>
                <a:lnTo>
                  <a:pt x="2215376" y="2371494"/>
                </a:lnTo>
                <a:lnTo>
                  <a:pt x="1728439" y="2494158"/>
                </a:lnTo>
                <a:lnTo>
                  <a:pt x="1527717" y="2561065"/>
                </a:lnTo>
                <a:lnTo>
                  <a:pt x="1211766" y="2713465"/>
                </a:lnTo>
                <a:lnTo>
                  <a:pt x="1185746" y="2706031"/>
                </a:lnTo>
                <a:lnTo>
                  <a:pt x="1241502" y="2616821"/>
                </a:lnTo>
                <a:lnTo>
                  <a:pt x="1312127" y="2523894"/>
                </a:lnTo>
                <a:lnTo>
                  <a:pt x="1501698" y="2345475"/>
                </a:lnTo>
                <a:lnTo>
                  <a:pt x="1717288" y="2286002"/>
                </a:lnTo>
                <a:lnTo>
                  <a:pt x="2163337" y="2196792"/>
                </a:lnTo>
                <a:lnTo>
                  <a:pt x="2572215" y="2141036"/>
                </a:lnTo>
                <a:lnTo>
                  <a:pt x="3103756" y="2070411"/>
                </a:lnTo>
                <a:close/>
                <a:moveTo>
                  <a:pt x="4372086" y="1992351"/>
                </a:moveTo>
                <a:lnTo>
                  <a:pt x="4747510" y="2070409"/>
                </a:lnTo>
                <a:lnTo>
                  <a:pt x="5279051" y="2141034"/>
                </a:lnTo>
                <a:lnTo>
                  <a:pt x="5687929" y="2196790"/>
                </a:lnTo>
                <a:lnTo>
                  <a:pt x="6133978" y="2286000"/>
                </a:lnTo>
                <a:lnTo>
                  <a:pt x="6349568" y="2345473"/>
                </a:lnTo>
                <a:lnTo>
                  <a:pt x="6539139" y="2523892"/>
                </a:lnTo>
                <a:lnTo>
                  <a:pt x="6609764" y="2616819"/>
                </a:lnTo>
                <a:lnTo>
                  <a:pt x="6665520" y="2706029"/>
                </a:lnTo>
                <a:lnTo>
                  <a:pt x="6639500" y="2713463"/>
                </a:lnTo>
                <a:lnTo>
                  <a:pt x="6323549" y="2561063"/>
                </a:lnTo>
                <a:lnTo>
                  <a:pt x="6122827" y="2494156"/>
                </a:lnTo>
                <a:lnTo>
                  <a:pt x="5635890" y="2371492"/>
                </a:lnTo>
                <a:lnTo>
                  <a:pt x="5044876" y="2193073"/>
                </a:lnTo>
                <a:lnTo>
                  <a:pt x="4468729" y="2044390"/>
                </a:lnTo>
                <a:close/>
                <a:moveTo>
                  <a:pt x="1940312" y="1869689"/>
                </a:moveTo>
                <a:lnTo>
                  <a:pt x="2646556" y="1873406"/>
                </a:lnTo>
                <a:lnTo>
                  <a:pt x="3464312" y="1880841"/>
                </a:lnTo>
                <a:lnTo>
                  <a:pt x="3438293" y="1936597"/>
                </a:lnTo>
                <a:lnTo>
                  <a:pt x="2936488" y="2040675"/>
                </a:lnTo>
                <a:lnTo>
                  <a:pt x="2367776" y="2115016"/>
                </a:lnTo>
                <a:lnTo>
                  <a:pt x="1806498" y="2189358"/>
                </a:lnTo>
                <a:lnTo>
                  <a:pt x="1085385" y="2252548"/>
                </a:lnTo>
                <a:lnTo>
                  <a:pt x="821473" y="2338041"/>
                </a:lnTo>
                <a:lnTo>
                  <a:pt x="936702" y="2163338"/>
                </a:lnTo>
                <a:lnTo>
                  <a:pt x="1144859" y="1877123"/>
                </a:lnTo>
                <a:close/>
                <a:moveTo>
                  <a:pt x="5910954" y="1869687"/>
                </a:moveTo>
                <a:lnTo>
                  <a:pt x="6706407" y="1877121"/>
                </a:lnTo>
                <a:lnTo>
                  <a:pt x="6914564" y="2163336"/>
                </a:lnTo>
                <a:lnTo>
                  <a:pt x="7029793" y="2338039"/>
                </a:lnTo>
                <a:lnTo>
                  <a:pt x="6765881" y="2252546"/>
                </a:lnTo>
                <a:lnTo>
                  <a:pt x="6044768" y="2189356"/>
                </a:lnTo>
                <a:lnTo>
                  <a:pt x="5483490" y="2115014"/>
                </a:lnTo>
                <a:lnTo>
                  <a:pt x="4914778" y="2040673"/>
                </a:lnTo>
                <a:lnTo>
                  <a:pt x="4412973" y="1936595"/>
                </a:lnTo>
                <a:lnTo>
                  <a:pt x="4386954" y="1880839"/>
                </a:lnTo>
                <a:lnTo>
                  <a:pt x="5204710" y="1873404"/>
                </a:lnTo>
                <a:close/>
                <a:moveTo>
                  <a:pt x="966439" y="1464528"/>
                </a:moveTo>
                <a:lnTo>
                  <a:pt x="1237785" y="1501699"/>
                </a:lnTo>
                <a:lnTo>
                  <a:pt x="1873405" y="1579758"/>
                </a:lnTo>
                <a:lnTo>
                  <a:pt x="2668859" y="1676402"/>
                </a:lnTo>
                <a:lnTo>
                  <a:pt x="3479180" y="1780480"/>
                </a:lnTo>
                <a:lnTo>
                  <a:pt x="3367668" y="1813933"/>
                </a:lnTo>
                <a:lnTo>
                  <a:pt x="3070302" y="1810216"/>
                </a:lnTo>
                <a:lnTo>
                  <a:pt x="1944029" y="1799065"/>
                </a:lnTo>
                <a:lnTo>
                  <a:pt x="1338146" y="1791631"/>
                </a:lnTo>
                <a:lnTo>
                  <a:pt x="1204332" y="1784197"/>
                </a:lnTo>
                <a:lnTo>
                  <a:pt x="1022195" y="1758177"/>
                </a:lnTo>
                <a:lnTo>
                  <a:pt x="639337" y="1773045"/>
                </a:lnTo>
                <a:lnTo>
                  <a:pt x="446049" y="1810216"/>
                </a:lnTo>
                <a:lnTo>
                  <a:pt x="553844" y="1628080"/>
                </a:lnTo>
                <a:lnTo>
                  <a:pt x="735980" y="1505416"/>
                </a:lnTo>
                <a:close/>
                <a:moveTo>
                  <a:pt x="6884827" y="1464526"/>
                </a:moveTo>
                <a:lnTo>
                  <a:pt x="7115286" y="1505414"/>
                </a:lnTo>
                <a:lnTo>
                  <a:pt x="7297422" y="1628078"/>
                </a:lnTo>
                <a:lnTo>
                  <a:pt x="7405217" y="1810214"/>
                </a:lnTo>
                <a:lnTo>
                  <a:pt x="7211929" y="1773043"/>
                </a:lnTo>
                <a:lnTo>
                  <a:pt x="6829071" y="1758175"/>
                </a:lnTo>
                <a:lnTo>
                  <a:pt x="6646934" y="1784195"/>
                </a:lnTo>
                <a:lnTo>
                  <a:pt x="6513120" y="1791629"/>
                </a:lnTo>
                <a:lnTo>
                  <a:pt x="5907237" y="1799063"/>
                </a:lnTo>
                <a:lnTo>
                  <a:pt x="4780964" y="1810214"/>
                </a:lnTo>
                <a:lnTo>
                  <a:pt x="4483598" y="1813931"/>
                </a:lnTo>
                <a:lnTo>
                  <a:pt x="4372086" y="1780478"/>
                </a:lnTo>
                <a:lnTo>
                  <a:pt x="5182407" y="1676400"/>
                </a:lnTo>
                <a:lnTo>
                  <a:pt x="5977861" y="1579756"/>
                </a:lnTo>
                <a:lnTo>
                  <a:pt x="6613481" y="1501697"/>
                </a:lnTo>
                <a:close/>
                <a:moveTo>
                  <a:pt x="3968643" y="1312569"/>
                </a:moveTo>
                <a:lnTo>
                  <a:pt x="4088958" y="1400801"/>
                </a:lnTo>
                <a:lnTo>
                  <a:pt x="4209274" y="1553201"/>
                </a:lnTo>
                <a:lnTo>
                  <a:pt x="4261411" y="1769769"/>
                </a:lnTo>
                <a:lnTo>
                  <a:pt x="4233337" y="2038474"/>
                </a:lnTo>
                <a:lnTo>
                  <a:pt x="4012758" y="2303169"/>
                </a:lnTo>
                <a:lnTo>
                  <a:pt x="4012758" y="2443538"/>
                </a:lnTo>
                <a:lnTo>
                  <a:pt x="4036821" y="2652085"/>
                </a:lnTo>
                <a:lnTo>
                  <a:pt x="4092969" y="2960895"/>
                </a:lnTo>
                <a:lnTo>
                  <a:pt x="4088958" y="3458201"/>
                </a:lnTo>
                <a:lnTo>
                  <a:pt x="4044843" y="3783053"/>
                </a:lnTo>
                <a:lnTo>
                  <a:pt x="3964632" y="3899359"/>
                </a:lnTo>
                <a:lnTo>
                  <a:pt x="3860358" y="3915401"/>
                </a:lnTo>
                <a:lnTo>
                  <a:pt x="3792179" y="3803106"/>
                </a:lnTo>
                <a:lnTo>
                  <a:pt x="3728011" y="3558464"/>
                </a:lnTo>
                <a:lnTo>
                  <a:pt x="3719990" y="3317832"/>
                </a:lnTo>
                <a:lnTo>
                  <a:pt x="3748064" y="2912769"/>
                </a:lnTo>
                <a:lnTo>
                  <a:pt x="3808221" y="2595938"/>
                </a:lnTo>
                <a:lnTo>
                  <a:pt x="3812232" y="2303169"/>
                </a:lnTo>
                <a:lnTo>
                  <a:pt x="3740043" y="2234990"/>
                </a:lnTo>
                <a:lnTo>
                  <a:pt x="3595664" y="1962274"/>
                </a:lnTo>
                <a:lnTo>
                  <a:pt x="3587643" y="1765759"/>
                </a:lnTo>
                <a:lnTo>
                  <a:pt x="3615716" y="1565232"/>
                </a:lnTo>
                <a:lnTo>
                  <a:pt x="3711969" y="1424864"/>
                </a:lnTo>
                <a:lnTo>
                  <a:pt x="3860358" y="1316580"/>
                </a:lnTo>
                <a:close/>
                <a:moveTo>
                  <a:pt x="724829" y="1141143"/>
                </a:moveTo>
                <a:lnTo>
                  <a:pt x="1033346" y="1189465"/>
                </a:lnTo>
                <a:lnTo>
                  <a:pt x="2137317" y="1434792"/>
                </a:lnTo>
                <a:lnTo>
                  <a:pt x="3494049" y="1691270"/>
                </a:lnTo>
                <a:lnTo>
                  <a:pt x="3319346" y="1683836"/>
                </a:lnTo>
                <a:lnTo>
                  <a:pt x="2780371" y="1616928"/>
                </a:lnTo>
                <a:lnTo>
                  <a:pt x="1891990" y="1516567"/>
                </a:lnTo>
                <a:lnTo>
                  <a:pt x="1025912" y="1405055"/>
                </a:lnTo>
                <a:lnTo>
                  <a:pt x="769434" y="1323280"/>
                </a:lnTo>
                <a:lnTo>
                  <a:pt x="449766" y="1278675"/>
                </a:lnTo>
                <a:lnTo>
                  <a:pt x="144966" y="1300977"/>
                </a:lnTo>
                <a:lnTo>
                  <a:pt x="438615" y="1167162"/>
                </a:lnTo>
                <a:close/>
                <a:moveTo>
                  <a:pt x="7126437" y="1141141"/>
                </a:moveTo>
                <a:lnTo>
                  <a:pt x="7412651" y="1167160"/>
                </a:lnTo>
                <a:lnTo>
                  <a:pt x="7706300" y="1300975"/>
                </a:lnTo>
                <a:lnTo>
                  <a:pt x="7401500" y="1278673"/>
                </a:lnTo>
                <a:lnTo>
                  <a:pt x="7081832" y="1323278"/>
                </a:lnTo>
                <a:lnTo>
                  <a:pt x="6825354" y="1405053"/>
                </a:lnTo>
                <a:lnTo>
                  <a:pt x="5959276" y="1516565"/>
                </a:lnTo>
                <a:lnTo>
                  <a:pt x="5070895" y="1616926"/>
                </a:lnTo>
                <a:lnTo>
                  <a:pt x="4531920" y="1683834"/>
                </a:lnTo>
                <a:lnTo>
                  <a:pt x="4357217" y="1691268"/>
                </a:lnTo>
                <a:lnTo>
                  <a:pt x="5713949" y="1434790"/>
                </a:lnTo>
                <a:lnTo>
                  <a:pt x="6817920" y="1189463"/>
                </a:lnTo>
                <a:close/>
                <a:moveTo>
                  <a:pt x="624468" y="795455"/>
                </a:moveTo>
                <a:lnTo>
                  <a:pt x="1271239" y="932987"/>
                </a:lnTo>
                <a:lnTo>
                  <a:pt x="2442117" y="1308411"/>
                </a:lnTo>
                <a:lnTo>
                  <a:pt x="3397405" y="1609494"/>
                </a:lnTo>
                <a:lnTo>
                  <a:pt x="3014546" y="1542587"/>
                </a:lnTo>
                <a:lnTo>
                  <a:pt x="2378927" y="1405055"/>
                </a:lnTo>
                <a:lnTo>
                  <a:pt x="1416205" y="1189465"/>
                </a:lnTo>
                <a:lnTo>
                  <a:pt x="657922" y="1040782"/>
                </a:lnTo>
                <a:lnTo>
                  <a:pt x="382859" y="966441"/>
                </a:lnTo>
                <a:lnTo>
                  <a:pt x="33454" y="932987"/>
                </a:lnTo>
                <a:close/>
                <a:moveTo>
                  <a:pt x="7226798" y="795453"/>
                </a:moveTo>
                <a:lnTo>
                  <a:pt x="7817812" y="932985"/>
                </a:lnTo>
                <a:lnTo>
                  <a:pt x="7468407" y="966439"/>
                </a:lnTo>
                <a:lnTo>
                  <a:pt x="7193344" y="1040780"/>
                </a:lnTo>
                <a:lnTo>
                  <a:pt x="6435061" y="1189463"/>
                </a:lnTo>
                <a:lnTo>
                  <a:pt x="5472339" y="1405053"/>
                </a:lnTo>
                <a:lnTo>
                  <a:pt x="4836720" y="1542585"/>
                </a:lnTo>
                <a:lnTo>
                  <a:pt x="4453861" y="1609492"/>
                </a:lnTo>
                <a:lnTo>
                  <a:pt x="5409149" y="1308409"/>
                </a:lnTo>
                <a:lnTo>
                  <a:pt x="6580027" y="932985"/>
                </a:lnTo>
                <a:close/>
                <a:moveTo>
                  <a:pt x="579863" y="349406"/>
                </a:moveTo>
                <a:lnTo>
                  <a:pt x="1813932" y="750850"/>
                </a:lnTo>
                <a:lnTo>
                  <a:pt x="2598234" y="1103972"/>
                </a:lnTo>
                <a:lnTo>
                  <a:pt x="3066585" y="1330714"/>
                </a:lnTo>
                <a:lnTo>
                  <a:pt x="3453161" y="1564889"/>
                </a:lnTo>
                <a:lnTo>
                  <a:pt x="3304478" y="1509133"/>
                </a:lnTo>
                <a:lnTo>
                  <a:pt x="2929054" y="1386470"/>
                </a:lnTo>
                <a:lnTo>
                  <a:pt x="2419815" y="1219202"/>
                </a:lnTo>
                <a:lnTo>
                  <a:pt x="1817649" y="1011045"/>
                </a:lnTo>
                <a:lnTo>
                  <a:pt x="1308410" y="862362"/>
                </a:lnTo>
                <a:lnTo>
                  <a:pt x="698810" y="702528"/>
                </a:lnTo>
                <a:lnTo>
                  <a:pt x="460917" y="698811"/>
                </a:lnTo>
                <a:lnTo>
                  <a:pt x="371707" y="639338"/>
                </a:lnTo>
                <a:lnTo>
                  <a:pt x="0" y="553845"/>
                </a:lnTo>
                <a:close/>
                <a:moveTo>
                  <a:pt x="7271403" y="349404"/>
                </a:moveTo>
                <a:lnTo>
                  <a:pt x="7851266" y="553843"/>
                </a:lnTo>
                <a:lnTo>
                  <a:pt x="7479559" y="639336"/>
                </a:lnTo>
                <a:lnTo>
                  <a:pt x="7390349" y="698809"/>
                </a:lnTo>
                <a:lnTo>
                  <a:pt x="7152456" y="702526"/>
                </a:lnTo>
                <a:lnTo>
                  <a:pt x="6542856" y="862360"/>
                </a:lnTo>
                <a:lnTo>
                  <a:pt x="6033617" y="1011043"/>
                </a:lnTo>
                <a:lnTo>
                  <a:pt x="5431451" y="1219200"/>
                </a:lnTo>
                <a:lnTo>
                  <a:pt x="4922212" y="1386468"/>
                </a:lnTo>
                <a:lnTo>
                  <a:pt x="4546788" y="1509131"/>
                </a:lnTo>
                <a:lnTo>
                  <a:pt x="4398105" y="1564887"/>
                </a:lnTo>
                <a:lnTo>
                  <a:pt x="4784681" y="1330712"/>
                </a:lnTo>
                <a:lnTo>
                  <a:pt x="5253032" y="1103970"/>
                </a:lnTo>
                <a:lnTo>
                  <a:pt x="6037334" y="750848"/>
                </a:lnTo>
                <a:close/>
                <a:moveTo>
                  <a:pt x="624468" y="2"/>
                </a:moveTo>
                <a:lnTo>
                  <a:pt x="1178312" y="107797"/>
                </a:lnTo>
                <a:lnTo>
                  <a:pt x="1761893" y="286216"/>
                </a:lnTo>
                <a:lnTo>
                  <a:pt x="2278566" y="490655"/>
                </a:lnTo>
                <a:lnTo>
                  <a:pt x="2680010" y="698811"/>
                </a:lnTo>
                <a:lnTo>
                  <a:pt x="2943922" y="888382"/>
                </a:lnTo>
                <a:lnTo>
                  <a:pt x="3170663" y="1092821"/>
                </a:lnTo>
                <a:lnTo>
                  <a:pt x="3412273" y="1323280"/>
                </a:lnTo>
                <a:lnTo>
                  <a:pt x="3572107" y="1505416"/>
                </a:lnTo>
                <a:lnTo>
                  <a:pt x="3434576" y="1460811"/>
                </a:lnTo>
                <a:lnTo>
                  <a:pt x="3081454" y="1260089"/>
                </a:lnTo>
                <a:lnTo>
                  <a:pt x="2527610" y="981309"/>
                </a:lnTo>
                <a:lnTo>
                  <a:pt x="2040673" y="765719"/>
                </a:lnTo>
                <a:lnTo>
                  <a:pt x="1486829" y="527826"/>
                </a:lnTo>
                <a:lnTo>
                  <a:pt x="932985" y="345689"/>
                </a:lnTo>
                <a:lnTo>
                  <a:pt x="602166" y="293650"/>
                </a:lnTo>
                <a:lnTo>
                  <a:pt x="118946" y="26021"/>
                </a:lnTo>
                <a:close/>
                <a:moveTo>
                  <a:pt x="7226798" y="0"/>
                </a:moveTo>
                <a:lnTo>
                  <a:pt x="7732320" y="26019"/>
                </a:lnTo>
                <a:lnTo>
                  <a:pt x="7249100" y="293648"/>
                </a:lnTo>
                <a:lnTo>
                  <a:pt x="6918281" y="345687"/>
                </a:lnTo>
                <a:lnTo>
                  <a:pt x="6364437" y="527824"/>
                </a:lnTo>
                <a:lnTo>
                  <a:pt x="5810593" y="765717"/>
                </a:lnTo>
                <a:lnTo>
                  <a:pt x="5323656" y="981307"/>
                </a:lnTo>
                <a:lnTo>
                  <a:pt x="4769812" y="1260087"/>
                </a:lnTo>
                <a:lnTo>
                  <a:pt x="4416690" y="1460809"/>
                </a:lnTo>
                <a:lnTo>
                  <a:pt x="4279159" y="1505414"/>
                </a:lnTo>
                <a:lnTo>
                  <a:pt x="4438993" y="1323278"/>
                </a:lnTo>
                <a:lnTo>
                  <a:pt x="4680603" y="1092819"/>
                </a:lnTo>
                <a:lnTo>
                  <a:pt x="4907344" y="888380"/>
                </a:lnTo>
                <a:lnTo>
                  <a:pt x="5171256" y="698809"/>
                </a:lnTo>
                <a:lnTo>
                  <a:pt x="5572700" y="490653"/>
                </a:lnTo>
                <a:lnTo>
                  <a:pt x="6089373" y="286214"/>
                </a:lnTo>
                <a:lnTo>
                  <a:pt x="6672954" y="107795"/>
                </a:lnTo>
                <a:close/>
              </a:path>
            </a:pathLst>
          </a:custGeom>
          <a:gradFill>
            <a:gsLst>
              <a:gs pos="27000">
                <a:schemeClr val="tx2">
                  <a:lumMod val="60000"/>
                  <a:lumOff val="40000"/>
                </a:schemeClr>
              </a:gs>
              <a:gs pos="45000">
                <a:srgbClr val="C00000"/>
              </a:gs>
              <a:gs pos="60000">
                <a:srgbClr val="00B050"/>
              </a:gs>
              <a:gs pos="83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5334335" y="2575592"/>
            <a:ext cx="2517886" cy="1872206"/>
          </a:xfrm>
          <a:custGeom>
            <a:avLst/>
            <a:gdLst/>
            <a:ahLst/>
            <a:cxnLst/>
            <a:rect l="l" t="t" r="r" b="b"/>
            <a:pathLst>
              <a:path w="7851266" h="4334109">
                <a:moveTo>
                  <a:pt x="3694771" y="2787806"/>
                </a:moveTo>
                <a:lnTo>
                  <a:pt x="3661317" y="3189250"/>
                </a:lnTo>
                <a:lnTo>
                  <a:pt x="3672468" y="3378821"/>
                </a:lnTo>
                <a:lnTo>
                  <a:pt x="3601844" y="3468031"/>
                </a:lnTo>
                <a:lnTo>
                  <a:pt x="3572107" y="3590694"/>
                </a:lnTo>
                <a:lnTo>
                  <a:pt x="3534937" y="3850889"/>
                </a:lnTo>
                <a:lnTo>
                  <a:pt x="3553522" y="4099933"/>
                </a:lnTo>
                <a:lnTo>
                  <a:pt x="3516351" y="4025592"/>
                </a:lnTo>
                <a:lnTo>
                  <a:pt x="3438293" y="3947533"/>
                </a:lnTo>
                <a:lnTo>
                  <a:pt x="3289610" y="3962402"/>
                </a:lnTo>
                <a:lnTo>
                  <a:pt x="3163229" y="4118519"/>
                </a:lnTo>
                <a:lnTo>
                  <a:pt x="3081454" y="4274636"/>
                </a:lnTo>
                <a:lnTo>
                  <a:pt x="3085171" y="4044177"/>
                </a:lnTo>
                <a:lnTo>
                  <a:pt x="3241288" y="3683621"/>
                </a:lnTo>
                <a:lnTo>
                  <a:pt x="3468029" y="3181816"/>
                </a:lnTo>
                <a:close/>
                <a:moveTo>
                  <a:pt x="4156495" y="2787804"/>
                </a:moveTo>
                <a:lnTo>
                  <a:pt x="4383237" y="3181814"/>
                </a:lnTo>
                <a:lnTo>
                  <a:pt x="4609978" y="3683619"/>
                </a:lnTo>
                <a:lnTo>
                  <a:pt x="4766095" y="4044175"/>
                </a:lnTo>
                <a:lnTo>
                  <a:pt x="4769812" y="4274634"/>
                </a:lnTo>
                <a:lnTo>
                  <a:pt x="4688037" y="4118517"/>
                </a:lnTo>
                <a:lnTo>
                  <a:pt x="4561656" y="3962400"/>
                </a:lnTo>
                <a:lnTo>
                  <a:pt x="4412973" y="3947531"/>
                </a:lnTo>
                <a:lnTo>
                  <a:pt x="4334915" y="4025590"/>
                </a:lnTo>
                <a:lnTo>
                  <a:pt x="4297744" y="4099931"/>
                </a:lnTo>
                <a:lnTo>
                  <a:pt x="4316329" y="3850887"/>
                </a:lnTo>
                <a:lnTo>
                  <a:pt x="4279159" y="3590692"/>
                </a:lnTo>
                <a:lnTo>
                  <a:pt x="4249422" y="3468029"/>
                </a:lnTo>
                <a:lnTo>
                  <a:pt x="4178798" y="3378819"/>
                </a:lnTo>
                <a:lnTo>
                  <a:pt x="4189949" y="3189248"/>
                </a:lnTo>
                <a:close/>
                <a:moveTo>
                  <a:pt x="3746810" y="2483006"/>
                </a:moveTo>
                <a:lnTo>
                  <a:pt x="3731941" y="2590802"/>
                </a:lnTo>
                <a:lnTo>
                  <a:pt x="3650166" y="2720899"/>
                </a:lnTo>
                <a:lnTo>
                  <a:pt x="3356517" y="3289611"/>
                </a:lnTo>
                <a:lnTo>
                  <a:pt x="3178098" y="3679904"/>
                </a:lnTo>
                <a:lnTo>
                  <a:pt x="3010829" y="3917797"/>
                </a:lnTo>
                <a:lnTo>
                  <a:pt x="2709746" y="4334109"/>
                </a:lnTo>
                <a:lnTo>
                  <a:pt x="2709746" y="4033026"/>
                </a:lnTo>
                <a:lnTo>
                  <a:pt x="2910468" y="3601845"/>
                </a:lnTo>
                <a:lnTo>
                  <a:pt x="3304478" y="3070304"/>
                </a:lnTo>
                <a:lnTo>
                  <a:pt x="3653883" y="2620538"/>
                </a:lnTo>
                <a:close/>
                <a:moveTo>
                  <a:pt x="4104456" y="2483004"/>
                </a:moveTo>
                <a:lnTo>
                  <a:pt x="4197383" y="2620536"/>
                </a:lnTo>
                <a:lnTo>
                  <a:pt x="4546788" y="3070302"/>
                </a:lnTo>
                <a:lnTo>
                  <a:pt x="4940798" y="3601843"/>
                </a:lnTo>
                <a:lnTo>
                  <a:pt x="5141520" y="4033024"/>
                </a:lnTo>
                <a:lnTo>
                  <a:pt x="5141520" y="4334107"/>
                </a:lnTo>
                <a:lnTo>
                  <a:pt x="4840437" y="3917795"/>
                </a:lnTo>
                <a:lnTo>
                  <a:pt x="4673168" y="3679902"/>
                </a:lnTo>
                <a:lnTo>
                  <a:pt x="4494749" y="3289609"/>
                </a:lnTo>
                <a:lnTo>
                  <a:pt x="4201100" y="2720897"/>
                </a:lnTo>
                <a:lnTo>
                  <a:pt x="4119325" y="2590800"/>
                </a:lnTo>
                <a:close/>
                <a:moveTo>
                  <a:pt x="3720790" y="2390080"/>
                </a:moveTo>
                <a:lnTo>
                  <a:pt x="3639015" y="2505309"/>
                </a:lnTo>
                <a:lnTo>
                  <a:pt x="3494049" y="2728333"/>
                </a:lnTo>
                <a:lnTo>
                  <a:pt x="3285893" y="3014548"/>
                </a:lnTo>
                <a:lnTo>
                  <a:pt x="2947639" y="3434577"/>
                </a:lnTo>
                <a:lnTo>
                  <a:pt x="2672576" y="3757962"/>
                </a:lnTo>
                <a:lnTo>
                  <a:pt x="2297151" y="4029309"/>
                </a:lnTo>
                <a:lnTo>
                  <a:pt x="2364059" y="3902928"/>
                </a:lnTo>
                <a:lnTo>
                  <a:pt x="2486722" y="3594411"/>
                </a:lnTo>
                <a:lnTo>
                  <a:pt x="2732049" y="3259875"/>
                </a:lnTo>
                <a:lnTo>
                  <a:pt x="3003395" y="2969943"/>
                </a:lnTo>
                <a:lnTo>
                  <a:pt x="3375102" y="2650275"/>
                </a:lnTo>
                <a:close/>
                <a:moveTo>
                  <a:pt x="4130476" y="2390078"/>
                </a:moveTo>
                <a:lnTo>
                  <a:pt x="4476164" y="2650273"/>
                </a:lnTo>
                <a:lnTo>
                  <a:pt x="4847871" y="2969941"/>
                </a:lnTo>
                <a:lnTo>
                  <a:pt x="5119217" y="3259873"/>
                </a:lnTo>
                <a:lnTo>
                  <a:pt x="5364544" y="3594409"/>
                </a:lnTo>
                <a:lnTo>
                  <a:pt x="5487207" y="3902926"/>
                </a:lnTo>
                <a:lnTo>
                  <a:pt x="5554115" y="4029307"/>
                </a:lnTo>
                <a:lnTo>
                  <a:pt x="5178690" y="3757960"/>
                </a:lnTo>
                <a:lnTo>
                  <a:pt x="4903627" y="3434575"/>
                </a:lnTo>
                <a:lnTo>
                  <a:pt x="4565373" y="3014546"/>
                </a:lnTo>
                <a:lnTo>
                  <a:pt x="4357217" y="2728331"/>
                </a:lnTo>
                <a:lnTo>
                  <a:pt x="4212251" y="2505307"/>
                </a:lnTo>
                <a:close/>
                <a:moveTo>
                  <a:pt x="3650166" y="2312021"/>
                </a:moveTo>
                <a:lnTo>
                  <a:pt x="3516351" y="2438402"/>
                </a:lnTo>
                <a:lnTo>
                  <a:pt x="3118624" y="2769221"/>
                </a:lnTo>
                <a:lnTo>
                  <a:pt x="2776654" y="3129777"/>
                </a:lnTo>
                <a:lnTo>
                  <a:pt x="2468137" y="3300762"/>
                </a:lnTo>
                <a:lnTo>
                  <a:pt x="1996068" y="3527504"/>
                </a:lnTo>
                <a:lnTo>
                  <a:pt x="2196790" y="3218987"/>
                </a:lnTo>
                <a:lnTo>
                  <a:pt x="2382644" y="2999680"/>
                </a:lnTo>
                <a:lnTo>
                  <a:pt x="2854712" y="2694880"/>
                </a:lnTo>
                <a:close/>
                <a:moveTo>
                  <a:pt x="4201100" y="2312019"/>
                </a:moveTo>
                <a:lnTo>
                  <a:pt x="4996554" y="2694878"/>
                </a:lnTo>
                <a:lnTo>
                  <a:pt x="5468622" y="2999678"/>
                </a:lnTo>
                <a:lnTo>
                  <a:pt x="5654476" y="3218985"/>
                </a:lnTo>
                <a:lnTo>
                  <a:pt x="5855198" y="3527502"/>
                </a:lnTo>
                <a:lnTo>
                  <a:pt x="5383129" y="3300760"/>
                </a:lnTo>
                <a:lnTo>
                  <a:pt x="5074612" y="3129775"/>
                </a:lnTo>
                <a:lnTo>
                  <a:pt x="4732642" y="2769219"/>
                </a:lnTo>
                <a:lnTo>
                  <a:pt x="4334915" y="2438400"/>
                </a:lnTo>
                <a:close/>
                <a:moveTo>
                  <a:pt x="3572107" y="2193075"/>
                </a:moveTo>
                <a:lnTo>
                  <a:pt x="3512634" y="2282284"/>
                </a:lnTo>
                <a:lnTo>
                  <a:pt x="3189249" y="2416099"/>
                </a:lnTo>
                <a:lnTo>
                  <a:pt x="2780371" y="2631689"/>
                </a:lnTo>
                <a:lnTo>
                  <a:pt x="2390078" y="2850997"/>
                </a:lnTo>
                <a:lnTo>
                  <a:pt x="2111298" y="2921621"/>
                </a:lnTo>
                <a:lnTo>
                  <a:pt x="2129883" y="2891884"/>
                </a:lnTo>
                <a:lnTo>
                  <a:pt x="2412380" y="2687445"/>
                </a:lnTo>
                <a:lnTo>
                  <a:pt x="2839844" y="2438402"/>
                </a:lnTo>
                <a:lnTo>
                  <a:pt x="3300761" y="2248831"/>
                </a:lnTo>
                <a:close/>
                <a:moveTo>
                  <a:pt x="4279159" y="2193073"/>
                </a:moveTo>
                <a:lnTo>
                  <a:pt x="4550505" y="2248829"/>
                </a:lnTo>
                <a:lnTo>
                  <a:pt x="5011422" y="2438400"/>
                </a:lnTo>
                <a:lnTo>
                  <a:pt x="5438886" y="2687443"/>
                </a:lnTo>
                <a:lnTo>
                  <a:pt x="5721383" y="2891882"/>
                </a:lnTo>
                <a:lnTo>
                  <a:pt x="5739968" y="2921619"/>
                </a:lnTo>
                <a:lnTo>
                  <a:pt x="5461188" y="2850995"/>
                </a:lnTo>
                <a:lnTo>
                  <a:pt x="5070895" y="2631687"/>
                </a:lnTo>
                <a:lnTo>
                  <a:pt x="4662017" y="2416097"/>
                </a:lnTo>
                <a:lnTo>
                  <a:pt x="4338632" y="2282282"/>
                </a:lnTo>
                <a:close/>
                <a:moveTo>
                  <a:pt x="3505200" y="2085280"/>
                </a:moveTo>
                <a:lnTo>
                  <a:pt x="3315629" y="2181923"/>
                </a:lnTo>
                <a:lnTo>
                  <a:pt x="2962507" y="2308304"/>
                </a:lnTo>
                <a:lnTo>
                  <a:pt x="2620537" y="2468138"/>
                </a:lnTo>
                <a:lnTo>
                  <a:pt x="2286000" y="2657709"/>
                </a:lnTo>
                <a:lnTo>
                  <a:pt x="2048107" y="2824977"/>
                </a:lnTo>
                <a:lnTo>
                  <a:pt x="1739590" y="2940206"/>
                </a:lnTo>
                <a:lnTo>
                  <a:pt x="1743307" y="2903036"/>
                </a:lnTo>
                <a:lnTo>
                  <a:pt x="1862254" y="2687445"/>
                </a:lnTo>
                <a:lnTo>
                  <a:pt x="2267415" y="2468138"/>
                </a:lnTo>
                <a:lnTo>
                  <a:pt x="2910468" y="2233962"/>
                </a:lnTo>
                <a:close/>
                <a:moveTo>
                  <a:pt x="4346066" y="2085278"/>
                </a:moveTo>
                <a:lnTo>
                  <a:pt x="4940798" y="2233960"/>
                </a:lnTo>
                <a:lnTo>
                  <a:pt x="5583851" y="2468136"/>
                </a:lnTo>
                <a:lnTo>
                  <a:pt x="5989012" y="2687443"/>
                </a:lnTo>
                <a:lnTo>
                  <a:pt x="6107959" y="2903034"/>
                </a:lnTo>
                <a:lnTo>
                  <a:pt x="6111676" y="2940204"/>
                </a:lnTo>
                <a:lnTo>
                  <a:pt x="5803159" y="2824975"/>
                </a:lnTo>
                <a:lnTo>
                  <a:pt x="5565266" y="2657707"/>
                </a:lnTo>
                <a:lnTo>
                  <a:pt x="5230729" y="2468136"/>
                </a:lnTo>
                <a:lnTo>
                  <a:pt x="4888759" y="2308302"/>
                </a:lnTo>
                <a:lnTo>
                  <a:pt x="4535637" y="2181921"/>
                </a:lnTo>
                <a:close/>
                <a:moveTo>
                  <a:pt x="3479180" y="1992353"/>
                </a:moveTo>
                <a:lnTo>
                  <a:pt x="3382537" y="2044392"/>
                </a:lnTo>
                <a:lnTo>
                  <a:pt x="2806390" y="2193075"/>
                </a:lnTo>
                <a:lnTo>
                  <a:pt x="2215376" y="2371494"/>
                </a:lnTo>
                <a:lnTo>
                  <a:pt x="1728439" y="2494158"/>
                </a:lnTo>
                <a:lnTo>
                  <a:pt x="1527717" y="2561065"/>
                </a:lnTo>
                <a:lnTo>
                  <a:pt x="1211766" y="2713465"/>
                </a:lnTo>
                <a:lnTo>
                  <a:pt x="1185746" y="2706031"/>
                </a:lnTo>
                <a:lnTo>
                  <a:pt x="1241502" y="2616821"/>
                </a:lnTo>
                <a:lnTo>
                  <a:pt x="1312127" y="2523894"/>
                </a:lnTo>
                <a:lnTo>
                  <a:pt x="1501698" y="2345475"/>
                </a:lnTo>
                <a:lnTo>
                  <a:pt x="1717288" y="2286002"/>
                </a:lnTo>
                <a:lnTo>
                  <a:pt x="2163337" y="2196792"/>
                </a:lnTo>
                <a:lnTo>
                  <a:pt x="2572215" y="2141036"/>
                </a:lnTo>
                <a:lnTo>
                  <a:pt x="3103756" y="2070411"/>
                </a:lnTo>
                <a:close/>
                <a:moveTo>
                  <a:pt x="4372086" y="1992351"/>
                </a:moveTo>
                <a:lnTo>
                  <a:pt x="4747510" y="2070409"/>
                </a:lnTo>
                <a:lnTo>
                  <a:pt x="5279051" y="2141034"/>
                </a:lnTo>
                <a:lnTo>
                  <a:pt x="5687929" y="2196790"/>
                </a:lnTo>
                <a:lnTo>
                  <a:pt x="6133978" y="2286000"/>
                </a:lnTo>
                <a:lnTo>
                  <a:pt x="6349568" y="2345473"/>
                </a:lnTo>
                <a:lnTo>
                  <a:pt x="6539139" y="2523892"/>
                </a:lnTo>
                <a:lnTo>
                  <a:pt x="6609764" y="2616819"/>
                </a:lnTo>
                <a:lnTo>
                  <a:pt x="6665520" y="2706029"/>
                </a:lnTo>
                <a:lnTo>
                  <a:pt x="6639500" y="2713463"/>
                </a:lnTo>
                <a:lnTo>
                  <a:pt x="6323549" y="2561063"/>
                </a:lnTo>
                <a:lnTo>
                  <a:pt x="6122827" y="2494156"/>
                </a:lnTo>
                <a:lnTo>
                  <a:pt x="5635890" y="2371492"/>
                </a:lnTo>
                <a:lnTo>
                  <a:pt x="5044876" y="2193073"/>
                </a:lnTo>
                <a:lnTo>
                  <a:pt x="4468729" y="2044390"/>
                </a:lnTo>
                <a:close/>
                <a:moveTo>
                  <a:pt x="1940312" y="1869689"/>
                </a:moveTo>
                <a:lnTo>
                  <a:pt x="2646556" y="1873406"/>
                </a:lnTo>
                <a:lnTo>
                  <a:pt x="3464312" y="1880841"/>
                </a:lnTo>
                <a:lnTo>
                  <a:pt x="3438293" y="1936597"/>
                </a:lnTo>
                <a:lnTo>
                  <a:pt x="2936488" y="2040675"/>
                </a:lnTo>
                <a:lnTo>
                  <a:pt x="2367776" y="2115016"/>
                </a:lnTo>
                <a:lnTo>
                  <a:pt x="1806498" y="2189358"/>
                </a:lnTo>
                <a:lnTo>
                  <a:pt x="1085385" y="2252548"/>
                </a:lnTo>
                <a:lnTo>
                  <a:pt x="821473" y="2338041"/>
                </a:lnTo>
                <a:lnTo>
                  <a:pt x="936702" y="2163338"/>
                </a:lnTo>
                <a:lnTo>
                  <a:pt x="1144859" y="1877123"/>
                </a:lnTo>
                <a:close/>
                <a:moveTo>
                  <a:pt x="5910954" y="1869687"/>
                </a:moveTo>
                <a:lnTo>
                  <a:pt x="6706407" y="1877121"/>
                </a:lnTo>
                <a:lnTo>
                  <a:pt x="6914564" y="2163336"/>
                </a:lnTo>
                <a:lnTo>
                  <a:pt x="7029793" y="2338039"/>
                </a:lnTo>
                <a:lnTo>
                  <a:pt x="6765881" y="2252546"/>
                </a:lnTo>
                <a:lnTo>
                  <a:pt x="6044768" y="2189356"/>
                </a:lnTo>
                <a:lnTo>
                  <a:pt x="5483490" y="2115014"/>
                </a:lnTo>
                <a:lnTo>
                  <a:pt x="4914778" y="2040673"/>
                </a:lnTo>
                <a:lnTo>
                  <a:pt x="4412973" y="1936595"/>
                </a:lnTo>
                <a:lnTo>
                  <a:pt x="4386954" y="1880839"/>
                </a:lnTo>
                <a:lnTo>
                  <a:pt x="5204710" y="1873404"/>
                </a:lnTo>
                <a:close/>
                <a:moveTo>
                  <a:pt x="966439" y="1464528"/>
                </a:moveTo>
                <a:lnTo>
                  <a:pt x="1237785" y="1501699"/>
                </a:lnTo>
                <a:lnTo>
                  <a:pt x="1873405" y="1579758"/>
                </a:lnTo>
                <a:lnTo>
                  <a:pt x="2668859" y="1676402"/>
                </a:lnTo>
                <a:lnTo>
                  <a:pt x="3479180" y="1780480"/>
                </a:lnTo>
                <a:lnTo>
                  <a:pt x="3367668" y="1813933"/>
                </a:lnTo>
                <a:lnTo>
                  <a:pt x="3070302" y="1810216"/>
                </a:lnTo>
                <a:lnTo>
                  <a:pt x="1944029" y="1799065"/>
                </a:lnTo>
                <a:lnTo>
                  <a:pt x="1338146" y="1791631"/>
                </a:lnTo>
                <a:lnTo>
                  <a:pt x="1204332" y="1784197"/>
                </a:lnTo>
                <a:lnTo>
                  <a:pt x="1022195" y="1758177"/>
                </a:lnTo>
                <a:lnTo>
                  <a:pt x="639337" y="1773045"/>
                </a:lnTo>
                <a:lnTo>
                  <a:pt x="446049" y="1810216"/>
                </a:lnTo>
                <a:lnTo>
                  <a:pt x="553844" y="1628080"/>
                </a:lnTo>
                <a:lnTo>
                  <a:pt x="735980" y="1505416"/>
                </a:lnTo>
                <a:close/>
                <a:moveTo>
                  <a:pt x="6884827" y="1464526"/>
                </a:moveTo>
                <a:lnTo>
                  <a:pt x="7115286" y="1505414"/>
                </a:lnTo>
                <a:lnTo>
                  <a:pt x="7297422" y="1628078"/>
                </a:lnTo>
                <a:lnTo>
                  <a:pt x="7405217" y="1810214"/>
                </a:lnTo>
                <a:lnTo>
                  <a:pt x="7211929" y="1773043"/>
                </a:lnTo>
                <a:lnTo>
                  <a:pt x="6829071" y="1758175"/>
                </a:lnTo>
                <a:lnTo>
                  <a:pt x="6646934" y="1784195"/>
                </a:lnTo>
                <a:lnTo>
                  <a:pt x="6513120" y="1791629"/>
                </a:lnTo>
                <a:lnTo>
                  <a:pt x="5907237" y="1799063"/>
                </a:lnTo>
                <a:lnTo>
                  <a:pt x="4780964" y="1810214"/>
                </a:lnTo>
                <a:lnTo>
                  <a:pt x="4483598" y="1813931"/>
                </a:lnTo>
                <a:lnTo>
                  <a:pt x="4372086" y="1780478"/>
                </a:lnTo>
                <a:lnTo>
                  <a:pt x="5182407" y="1676400"/>
                </a:lnTo>
                <a:lnTo>
                  <a:pt x="5977861" y="1579756"/>
                </a:lnTo>
                <a:lnTo>
                  <a:pt x="6613481" y="1501697"/>
                </a:lnTo>
                <a:close/>
                <a:moveTo>
                  <a:pt x="3968643" y="1312569"/>
                </a:moveTo>
                <a:lnTo>
                  <a:pt x="4088958" y="1400801"/>
                </a:lnTo>
                <a:lnTo>
                  <a:pt x="4209274" y="1553201"/>
                </a:lnTo>
                <a:lnTo>
                  <a:pt x="4261411" y="1769769"/>
                </a:lnTo>
                <a:lnTo>
                  <a:pt x="4233337" y="2038474"/>
                </a:lnTo>
                <a:lnTo>
                  <a:pt x="4012758" y="2303169"/>
                </a:lnTo>
                <a:lnTo>
                  <a:pt x="4012758" y="2443538"/>
                </a:lnTo>
                <a:lnTo>
                  <a:pt x="4036821" y="2652085"/>
                </a:lnTo>
                <a:lnTo>
                  <a:pt x="4092969" y="2960895"/>
                </a:lnTo>
                <a:lnTo>
                  <a:pt x="4088958" y="3458201"/>
                </a:lnTo>
                <a:lnTo>
                  <a:pt x="4044843" y="3783053"/>
                </a:lnTo>
                <a:lnTo>
                  <a:pt x="3964632" y="3899359"/>
                </a:lnTo>
                <a:lnTo>
                  <a:pt x="3860358" y="3915401"/>
                </a:lnTo>
                <a:lnTo>
                  <a:pt x="3792179" y="3803106"/>
                </a:lnTo>
                <a:lnTo>
                  <a:pt x="3728011" y="3558464"/>
                </a:lnTo>
                <a:lnTo>
                  <a:pt x="3719990" y="3317832"/>
                </a:lnTo>
                <a:lnTo>
                  <a:pt x="3748064" y="2912769"/>
                </a:lnTo>
                <a:lnTo>
                  <a:pt x="3808221" y="2595938"/>
                </a:lnTo>
                <a:lnTo>
                  <a:pt x="3812232" y="2303169"/>
                </a:lnTo>
                <a:lnTo>
                  <a:pt x="3740043" y="2234990"/>
                </a:lnTo>
                <a:lnTo>
                  <a:pt x="3595664" y="1962274"/>
                </a:lnTo>
                <a:lnTo>
                  <a:pt x="3587643" y="1765759"/>
                </a:lnTo>
                <a:lnTo>
                  <a:pt x="3615716" y="1565232"/>
                </a:lnTo>
                <a:lnTo>
                  <a:pt x="3711969" y="1424864"/>
                </a:lnTo>
                <a:lnTo>
                  <a:pt x="3860358" y="1316580"/>
                </a:lnTo>
                <a:close/>
                <a:moveTo>
                  <a:pt x="724829" y="1141143"/>
                </a:moveTo>
                <a:lnTo>
                  <a:pt x="1033346" y="1189465"/>
                </a:lnTo>
                <a:lnTo>
                  <a:pt x="2137317" y="1434792"/>
                </a:lnTo>
                <a:lnTo>
                  <a:pt x="3494049" y="1691270"/>
                </a:lnTo>
                <a:lnTo>
                  <a:pt x="3319346" y="1683836"/>
                </a:lnTo>
                <a:lnTo>
                  <a:pt x="2780371" y="1616928"/>
                </a:lnTo>
                <a:lnTo>
                  <a:pt x="1891990" y="1516567"/>
                </a:lnTo>
                <a:lnTo>
                  <a:pt x="1025912" y="1405055"/>
                </a:lnTo>
                <a:lnTo>
                  <a:pt x="769434" y="1323280"/>
                </a:lnTo>
                <a:lnTo>
                  <a:pt x="449766" y="1278675"/>
                </a:lnTo>
                <a:lnTo>
                  <a:pt x="144966" y="1300977"/>
                </a:lnTo>
                <a:lnTo>
                  <a:pt x="438615" y="1167162"/>
                </a:lnTo>
                <a:close/>
                <a:moveTo>
                  <a:pt x="7126437" y="1141141"/>
                </a:moveTo>
                <a:lnTo>
                  <a:pt x="7412651" y="1167160"/>
                </a:lnTo>
                <a:lnTo>
                  <a:pt x="7706300" y="1300975"/>
                </a:lnTo>
                <a:lnTo>
                  <a:pt x="7401500" y="1278673"/>
                </a:lnTo>
                <a:lnTo>
                  <a:pt x="7081832" y="1323278"/>
                </a:lnTo>
                <a:lnTo>
                  <a:pt x="6825354" y="1405053"/>
                </a:lnTo>
                <a:lnTo>
                  <a:pt x="5959276" y="1516565"/>
                </a:lnTo>
                <a:lnTo>
                  <a:pt x="5070895" y="1616926"/>
                </a:lnTo>
                <a:lnTo>
                  <a:pt x="4531920" y="1683834"/>
                </a:lnTo>
                <a:lnTo>
                  <a:pt x="4357217" y="1691268"/>
                </a:lnTo>
                <a:lnTo>
                  <a:pt x="5713949" y="1434790"/>
                </a:lnTo>
                <a:lnTo>
                  <a:pt x="6817920" y="1189463"/>
                </a:lnTo>
                <a:close/>
                <a:moveTo>
                  <a:pt x="624468" y="795455"/>
                </a:moveTo>
                <a:lnTo>
                  <a:pt x="1271239" y="932987"/>
                </a:lnTo>
                <a:lnTo>
                  <a:pt x="2442117" y="1308411"/>
                </a:lnTo>
                <a:lnTo>
                  <a:pt x="3397405" y="1609494"/>
                </a:lnTo>
                <a:lnTo>
                  <a:pt x="3014546" y="1542587"/>
                </a:lnTo>
                <a:lnTo>
                  <a:pt x="2378927" y="1405055"/>
                </a:lnTo>
                <a:lnTo>
                  <a:pt x="1416205" y="1189465"/>
                </a:lnTo>
                <a:lnTo>
                  <a:pt x="657922" y="1040782"/>
                </a:lnTo>
                <a:lnTo>
                  <a:pt x="382859" y="966441"/>
                </a:lnTo>
                <a:lnTo>
                  <a:pt x="33454" y="932987"/>
                </a:lnTo>
                <a:close/>
                <a:moveTo>
                  <a:pt x="7226798" y="795453"/>
                </a:moveTo>
                <a:lnTo>
                  <a:pt x="7817812" y="932985"/>
                </a:lnTo>
                <a:lnTo>
                  <a:pt x="7468407" y="966439"/>
                </a:lnTo>
                <a:lnTo>
                  <a:pt x="7193344" y="1040780"/>
                </a:lnTo>
                <a:lnTo>
                  <a:pt x="6435061" y="1189463"/>
                </a:lnTo>
                <a:lnTo>
                  <a:pt x="5472339" y="1405053"/>
                </a:lnTo>
                <a:lnTo>
                  <a:pt x="4836720" y="1542585"/>
                </a:lnTo>
                <a:lnTo>
                  <a:pt x="4453861" y="1609492"/>
                </a:lnTo>
                <a:lnTo>
                  <a:pt x="5409149" y="1308409"/>
                </a:lnTo>
                <a:lnTo>
                  <a:pt x="6580027" y="932985"/>
                </a:lnTo>
                <a:close/>
                <a:moveTo>
                  <a:pt x="579863" y="349406"/>
                </a:moveTo>
                <a:lnTo>
                  <a:pt x="1813932" y="750850"/>
                </a:lnTo>
                <a:lnTo>
                  <a:pt x="2598234" y="1103972"/>
                </a:lnTo>
                <a:lnTo>
                  <a:pt x="3066585" y="1330714"/>
                </a:lnTo>
                <a:lnTo>
                  <a:pt x="3453161" y="1564889"/>
                </a:lnTo>
                <a:lnTo>
                  <a:pt x="3304478" y="1509133"/>
                </a:lnTo>
                <a:lnTo>
                  <a:pt x="2929054" y="1386470"/>
                </a:lnTo>
                <a:lnTo>
                  <a:pt x="2419815" y="1219202"/>
                </a:lnTo>
                <a:lnTo>
                  <a:pt x="1817649" y="1011045"/>
                </a:lnTo>
                <a:lnTo>
                  <a:pt x="1308410" y="862362"/>
                </a:lnTo>
                <a:lnTo>
                  <a:pt x="698810" y="702528"/>
                </a:lnTo>
                <a:lnTo>
                  <a:pt x="460917" y="698811"/>
                </a:lnTo>
                <a:lnTo>
                  <a:pt x="371707" y="639338"/>
                </a:lnTo>
                <a:lnTo>
                  <a:pt x="0" y="553845"/>
                </a:lnTo>
                <a:close/>
                <a:moveTo>
                  <a:pt x="7271403" y="349404"/>
                </a:moveTo>
                <a:lnTo>
                  <a:pt x="7851266" y="553843"/>
                </a:lnTo>
                <a:lnTo>
                  <a:pt x="7479559" y="639336"/>
                </a:lnTo>
                <a:lnTo>
                  <a:pt x="7390349" y="698809"/>
                </a:lnTo>
                <a:lnTo>
                  <a:pt x="7152456" y="702526"/>
                </a:lnTo>
                <a:lnTo>
                  <a:pt x="6542856" y="862360"/>
                </a:lnTo>
                <a:lnTo>
                  <a:pt x="6033617" y="1011043"/>
                </a:lnTo>
                <a:lnTo>
                  <a:pt x="5431451" y="1219200"/>
                </a:lnTo>
                <a:lnTo>
                  <a:pt x="4922212" y="1386468"/>
                </a:lnTo>
                <a:lnTo>
                  <a:pt x="4546788" y="1509131"/>
                </a:lnTo>
                <a:lnTo>
                  <a:pt x="4398105" y="1564887"/>
                </a:lnTo>
                <a:lnTo>
                  <a:pt x="4784681" y="1330712"/>
                </a:lnTo>
                <a:lnTo>
                  <a:pt x="5253032" y="1103970"/>
                </a:lnTo>
                <a:lnTo>
                  <a:pt x="6037334" y="750848"/>
                </a:lnTo>
                <a:close/>
                <a:moveTo>
                  <a:pt x="624468" y="2"/>
                </a:moveTo>
                <a:lnTo>
                  <a:pt x="1178312" y="107797"/>
                </a:lnTo>
                <a:lnTo>
                  <a:pt x="1761893" y="286216"/>
                </a:lnTo>
                <a:lnTo>
                  <a:pt x="2278566" y="490655"/>
                </a:lnTo>
                <a:lnTo>
                  <a:pt x="2680010" y="698811"/>
                </a:lnTo>
                <a:lnTo>
                  <a:pt x="2943922" y="888382"/>
                </a:lnTo>
                <a:lnTo>
                  <a:pt x="3170663" y="1092821"/>
                </a:lnTo>
                <a:lnTo>
                  <a:pt x="3412273" y="1323280"/>
                </a:lnTo>
                <a:lnTo>
                  <a:pt x="3572107" y="1505416"/>
                </a:lnTo>
                <a:lnTo>
                  <a:pt x="3434576" y="1460811"/>
                </a:lnTo>
                <a:lnTo>
                  <a:pt x="3081454" y="1260089"/>
                </a:lnTo>
                <a:lnTo>
                  <a:pt x="2527610" y="981309"/>
                </a:lnTo>
                <a:lnTo>
                  <a:pt x="2040673" y="765719"/>
                </a:lnTo>
                <a:lnTo>
                  <a:pt x="1486829" y="527826"/>
                </a:lnTo>
                <a:lnTo>
                  <a:pt x="932985" y="345689"/>
                </a:lnTo>
                <a:lnTo>
                  <a:pt x="602166" y="293650"/>
                </a:lnTo>
                <a:lnTo>
                  <a:pt x="118946" y="26021"/>
                </a:lnTo>
                <a:close/>
                <a:moveTo>
                  <a:pt x="7226798" y="0"/>
                </a:moveTo>
                <a:lnTo>
                  <a:pt x="7732320" y="26019"/>
                </a:lnTo>
                <a:lnTo>
                  <a:pt x="7249100" y="293648"/>
                </a:lnTo>
                <a:lnTo>
                  <a:pt x="6918281" y="345687"/>
                </a:lnTo>
                <a:lnTo>
                  <a:pt x="6364437" y="527824"/>
                </a:lnTo>
                <a:lnTo>
                  <a:pt x="5810593" y="765717"/>
                </a:lnTo>
                <a:lnTo>
                  <a:pt x="5323656" y="981307"/>
                </a:lnTo>
                <a:lnTo>
                  <a:pt x="4769812" y="1260087"/>
                </a:lnTo>
                <a:lnTo>
                  <a:pt x="4416690" y="1460809"/>
                </a:lnTo>
                <a:lnTo>
                  <a:pt x="4279159" y="1505414"/>
                </a:lnTo>
                <a:lnTo>
                  <a:pt x="4438993" y="1323278"/>
                </a:lnTo>
                <a:lnTo>
                  <a:pt x="4680603" y="1092819"/>
                </a:lnTo>
                <a:lnTo>
                  <a:pt x="4907344" y="888380"/>
                </a:lnTo>
                <a:lnTo>
                  <a:pt x="5171256" y="698809"/>
                </a:lnTo>
                <a:lnTo>
                  <a:pt x="5572700" y="490653"/>
                </a:lnTo>
                <a:lnTo>
                  <a:pt x="6089373" y="286214"/>
                </a:lnTo>
                <a:lnTo>
                  <a:pt x="6672954" y="107795"/>
                </a:lnTo>
                <a:close/>
              </a:path>
            </a:pathLst>
          </a:custGeom>
          <a:gradFill>
            <a:gsLst>
              <a:gs pos="27000">
                <a:schemeClr val="tx2">
                  <a:lumMod val="60000"/>
                  <a:lumOff val="40000"/>
                </a:schemeClr>
              </a:gs>
              <a:gs pos="45000">
                <a:srgbClr val="C00000"/>
              </a:gs>
              <a:gs pos="60000">
                <a:srgbClr val="00B050"/>
              </a:gs>
              <a:gs pos="83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5334335" y="4900401"/>
            <a:ext cx="2517886" cy="1872206"/>
          </a:xfrm>
          <a:custGeom>
            <a:avLst/>
            <a:gdLst/>
            <a:ahLst/>
            <a:cxnLst/>
            <a:rect l="l" t="t" r="r" b="b"/>
            <a:pathLst>
              <a:path w="7851266" h="4334109">
                <a:moveTo>
                  <a:pt x="3694771" y="2787806"/>
                </a:moveTo>
                <a:lnTo>
                  <a:pt x="3661317" y="3189250"/>
                </a:lnTo>
                <a:lnTo>
                  <a:pt x="3672468" y="3378821"/>
                </a:lnTo>
                <a:lnTo>
                  <a:pt x="3601844" y="3468031"/>
                </a:lnTo>
                <a:lnTo>
                  <a:pt x="3572107" y="3590694"/>
                </a:lnTo>
                <a:lnTo>
                  <a:pt x="3534937" y="3850889"/>
                </a:lnTo>
                <a:lnTo>
                  <a:pt x="3553522" y="4099933"/>
                </a:lnTo>
                <a:lnTo>
                  <a:pt x="3516351" y="4025592"/>
                </a:lnTo>
                <a:lnTo>
                  <a:pt x="3438293" y="3947533"/>
                </a:lnTo>
                <a:lnTo>
                  <a:pt x="3289610" y="3962402"/>
                </a:lnTo>
                <a:lnTo>
                  <a:pt x="3163229" y="4118519"/>
                </a:lnTo>
                <a:lnTo>
                  <a:pt x="3081454" y="4274636"/>
                </a:lnTo>
                <a:lnTo>
                  <a:pt x="3085171" y="4044177"/>
                </a:lnTo>
                <a:lnTo>
                  <a:pt x="3241288" y="3683621"/>
                </a:lnTo>
                <a:lnTo>
                  <a:pt x="3468029" y="3181816"/>
                </a:lnTo>
                <a:close/>
                <a:moveTo>
                  <a:pt x="4156495" y="2787804"/>
                </a:moveTo>
                <a:lnTo>
                  <a:pt x="4383237" y="3181814"/>
                </a:lnTo>
                <a:lnTo>
                  <a:pt x="4609978" y="3683619"/>
                </a:lnTo>
                <a:lnTo>
                  <a:pt x="4766095" y="4044175"/>
                </a:lnTo>
                <a:lnTo>
                  <a:pt x="4769812" y="4274634"/>
                </a:lnTo>
                <a:lnTo>
                  <a:pt x="4688037" y="4118517"/>
                </a:lnTo>
                <a:lnTo>
                  <a:pt x="4561656" y="3962400"/>
                </a:lnTo>
                <a:lnTo>
                  <a:pt x="4412973" y="3947531"/>
                </a:lnTo>
                <a:lnTo>
                  <a:pt x="4334915" y="4025590"/>
                </a:lnTo>
                <a:lnTo>
                  <a:pt x="4297744" y="4099931"/>
                </a:lnTo>
                <a:lnTo>
                  <a:pt x="4316329" y="3850887"/>
                </a:lnTo>
                <a:lnTo>
                  <a:pt x="4279159" y="3590692"/>
                </a:lnTo>
                <a:lnTo>
                  <a:pt x="4249422" y="3468029"/>
                </a:lnTo>
                <a:lnTo>
                  <a:pt x="4178798" y="3378819"/>
                </a:lnTo>
                <a:lnTo>
                  <a:pt x="4189949" y="3189248"/>
                </a:lnTo>
                <a:close/>
                <a:moveTo>
                  <a:pt x="3746810" y="2483006"/>
                </a:moveTo>
                <a:lnTo>
                  <a:pt x="3731941" y="2590802"/>
                </a:lnTo>
                <a:lnTo>
                  <a:pt x="3650166" y="2720899"/>
                </a:lnTo>
                <a:lnTo>
                  <a:pt x="3356517" y="3289611"/>
                </a:lnTo>
                <a:lnTo>
                  <a:pt x="3178098" y="3679904"/>
                </a:lnTo>
                <a:lnTo>
                  <a:pt x="3010829" y="3917797"/>
                </a:lnTo>
                <a:lnTo>
                  <a:pt x="2709746" y="4334109"/>
                </a:lnTo>
                <a:lnTo>
                  <a:pt x="2709746" y="4033026"/>
                </a:lnTo>
                <a:lnTo>
                  <a:pt x="2910468" y="3601845"/>
                </a:lnTo>
                <a:lnTo>
                  <a:pt x="3304478" y="3070304"/>
                </a:lnTo>
                <a:lnTo>
                  <a:pt x="3653883" y="2620538"/>
                </a:lnTo>
                <a:close/>
                <a:moveTo>
                  <a:pt x="4104456" y="2483004"/>
                </a:moveTo>
                <a:lnTo>
                  <a:pt x="4197383" y="2620536"/>
                </a:lnTo>
                <a:lnTo>
                  <a:pt x="4546788" y="3070302"/>
                </a:lnTo>
                <a:lnTo>
                  <a:pt x="4940798" y="3601843"/>
                </a:lnTo>
                <a:lnTo>
                  <a:pt x="5141520" y="4033024"/>
                </a:lnTo>
                <a:lnTo>
                  <a:pt x="5141520" y="4334107"/>
                </a:lnTo>
                <a:lnTo>
                  <a:pt x="4840437" y="3917795"/>
                </a:lnTo>
                <a:lnTo>
                  <a:pt x="4673168" y="3679902"/>
                </a:lnTo>
                <a:lnTo>
                  <a:pt x="4494749" y="3289609"/>
                </a:lnTo>
                <a:lnTo>
                  <a:pt x="4201100" y="2720897"/>
                </a:lnTo>
                <a:lnTo>
                  <a:pt x="4119325" y="2590800"/>
                </a:lnTo>
                <a:close/>
                <a:moveTo>
                  <a:pt x="3720790" y="2390080"/>
                </a:moveTo>
                <a:lnTo>
                  <a:pt x="3639015" y="2505309"/>
                </a:lnTo>
                <a:lnTo>
                  <a:pt x="3494049" y="2728333"/>
                </a:lnTo>
                <a:lnTo>
                  <a:pt x="3285893" y="3014548"/>
                </a:lnTo>
                <a:lnTo>
                  <a:pt x="2947639" y="3434577"/>
                </a:lnTo>
                <a:lnTo>
                  <a:pt x="2672576" y="3757962"/>
                </a:lnTo>
                <a:lnTo>
                  <a:pt x="2297151" y="4029309"/>
                </a:lnTo>
                <a:lnTo>
                  <a:pt x="2364059" y="3902928"/>
                </a:lnTo>
                <a:lnTo>
                  <a:pt x="2486722" y="3594411"/>
                </a:lnTo>
                <a:lnTo>
                  <a:pt x="2732049" y="3259875"/>
                </a:lnTo>
                <a:lnTo>
                  <a:pt x="3003395" y="2969943"/>
                </a:lnTo>
                <a:lnTo>
                  <a:pt x="3375102" y="2650275"/>
                </a:lnTo>
                <a:close/>
                <a:moveTo>
                  <a:pt x="4130476" y="2390078"/>
                </a:moveTo>
                <a:lnTo>
                  <a:pt x="4476164" y="2650273"/>
                </a:lnTo>
                <a:lnTo>
                  <a:pt x="4847871" y="2969941"/>
                </a:lnTo>
                <a:lnTo>
                  <a:pt x="5119217" y="3259873"/>
                </a:lnTo>
                <a:lnTo>
                  <a:pt x="5364544" y="3594409"/>
                </a:lnTo>
                <a:lnTo>
                  <a:pt x="5487207" y="3902926"/>
                </a:lnTo>
                <a:lnTo>
                  <a:pt x="5554115" y="4029307"/>
                </a:lnTo>
                <a:lnTo>
                  <a:pt x="5178690" y="3757960"/>
                </a:lnTo>
                <a:lnTo>
                  <a:pt x="4903627" y="3434575"/>
                </a:lnTo>
                <a:lnTo>
                  <a:pt x="4565373" y="3014546"/>
                </a:lnTo>
                <a:lnTo>
                  <a:pt x="4357217" y="2728331"/>
                </a:lnTo>
                <a:lnTo>
                  <a:pt x="4212251" y="2505307"/>
                </a:lnTo>
                <a:close/>
                <a:moveTo>
                  <a:pt x="3650166" y="2312021"/>
                </a:moveTo>
                <a:lnTo>
                  <a:pt x="3516351" y="2438402"/>
                </a:lnTo>
                <a:lnTo>
                  <a:pt x="3118624" y="2769221"/>
                </a:lnTo>
                <a:lnTo>
                  <a:pt x="2776654" y="3129777"/>
                </a:lnTo>
                <a:lnTo>
                  <a:pt x="2468137" y="3300762"/>
                </a:lnTo>
                <a:lnTo>
                  <a:pt x="1996068" y="3527504"/>
                </a:lnTo>
                <a:lnTo>
                  <a:pt x="2196790" y="3218987"/>
                </a:lnTo>
                <a:lnTo>
                  <a:pt x="2382644" y="2999680"/>
                </a:lnTo>
                <a:lnTo>
                  <a:pt x="2854712" y="2694880"/>
                </a:lnTo>
                <a:close/>
                <a:moveTo>
                  <a:pt x="4201100" y="2312019"/>
                </a:moveTo>
                <a:lnTo>
                  <a:pt x="4996554" y="2694878"/>
                </a:lnTo>
                <a:lnTo>
                  <a:pt x="5468622" y="2999678"/>
                </a:lnTo>
                <a:lnTo>
                  <a:pt x="5654476" y="3218985"/>
                </a:lnTo>
                <a:lnTo>
                  <a:pt x="5855198" y="3527502"/>
                </a:lnTo>
                <a:lnTo>
                  <a:pt x="5383129" y="3300760"/>
                </a:lnTo>
                <a:lnTo>
                  <a:pt x="5074612" y="3129775"/>
                </a:lnTo>
                <a:lnTo>
                  <a:pt x="4732642" y="2769219"/>
                </a:lnTo>
                <a:lnTo>
                  <a:pt x="4334915" y="2438400"/>
                </a:lnTo>
                <a:close/>
                <a:moveTo>
                  <a:pt x="3572107" y="2193075"/>
                </a:moveTo>
                <a:lnTo>
                  <a:pt x="3512634" y="2282284"/>
                </a:lnTo>
                <a:lnTo>
                  <a:pt x="3189249" y="2416099"/>
                </a:lnTo>
                <a:lnTo>
                  <a:pt x="2780371" y="2631689"/>
                </a:lnTo>
                <a:lnTo>
                  <a:pt x="2390078" y="2850997"/>
                </a:lnTo>
                <a:lnTo>
                  <a:pt x="2111298" y="2921621"/>
                </a:lnTo>
                <a:lnTo>
                  <a:pt x="2129883" y="2891884"/>
                </a:lnTo>
                <a:lnTo>
                  <a:pt x="2412380" y="2687445"/>
                </a:lnTo>
                <a:lnTo>
                  <a:pt x="2839844" y="2438402"/>
                </a:lnTo>
                <a:lnTo>
                  <a:pt x="3300761" y="2248831"/>
                </a:lnTo>
                <a:close/>
                <a:moveTo>
                  <a:pt x="4279159" y="2193073"/>
                </a:moveTo>
                <a:lnTo>
                  <a:pt x="4550505" y="2248829"/>
                </a:lnTo>
                <a:lnTo>
                  <a:pt x="5011422" y="2438400"/>
                </a:lnTo>
                <a:lnTo>
                  <a:pt x="5438886" y="2687443"/>
                </a:lnTo>
                <a:lnTo>
                  <a:pt x="5721383" y="2891882"/>
                </a:lnTo>
                <a:lnTo>
                  <a:pt x="5739968" y="2921619"/>
                </a:lnTo>
                <a:lnTo>
                  <a:pt x="5461188" y="2850995"/>
                </a:lnTo>
                <a:lnTo>
                  <a:pt x="5070895" y="2631687"/>
                </a:lnTo>
                <a:lnTo>
                  <a:pt x="4662017" y="2416097"/>
                </a:lnTo>
                <a:lnTo>
                  <a:pt x="4338632" y="2282282"/>
                </a:lnTo>
                <a:close/>
                <a:moveTo>
                  <a:pt x="3505200" y="2085280"/>
                </a:moveTo>
                <a:lnTo>
                  <a:pt x="3315629" y="2181923"/>
                </a:lnTo>
                <a:lnTo>
                  <a:pt x="2962507" y="2308304"/>
                </a:lnTo>
                <a:lnTo>
                  <a:pt x="2620537" y="2468138"/>
                </a:lnTo>
                <a:lnTo>
                  <a:pt x="2286000" y="2657709"/>
                </a:lnTo>
                <a:lnTo>
                  <a:pt x="2048107" y="2824977"/>
                </a:lnTo>
                <a:lnTo>
                  <a:pt x="1739590" y="2940206"/>
                </a:lnTo>
                <a:lnTo>
                  <a:pt x="1743307" y="2903036"/>
                </a:lnTo>
                <a:lnTo>
                  <a:pt x="1862254" y="2687445"/>
                </a:lnTo>
                <a:lnTo>
                  <a:pt x="2267415" y="2468138"/>
                </a:lnTo>
                <a:lnTo>
                  <a:pt x="2910468" y="2233962"/>
                </a:lnTo>
                <a:close/>
                <a:moveTo>
                  <a:pt x="4346066" y="2085278"/>
                </a:moveTo>
                <a:lnTo>
                  <a:pt x="4940798" y="2233960"/>
                </a:lnTo>
                <a:lnTo>
                  <a:pt x="5583851" y="2468136"/>
                </a:lnTo>
                <a:lnTo>
                  <a:pt x="5989012" y="2687443"/>
                </a:lnTo>
                <a:lnTo>
                  <a:pt x="6107959" y="2903034"/>
                </a:lnTo>
                <a:lnTo>
                  <a:pt x="6111676" y="2940204"/>
                </a:lnTo>
                <a:lnTo>
                  <a:pt x="5803159" y="2824975"/>
                </a:lnTo>
                <a:lnTo>
                  <a:pt x="5565266" y="2657707"/>
                </a:lnTo>
                <a:lnTo>
                  <a:pt x="5230729" y="2468136"/>
                </a:lnTo>
                <a:lnTo>
                  <a:pt x="4888759" y="2308302"/>
                </a:lnTo>
                <a:lnTo>
                  <a:pt x="4535637" y="2181921"/>
                </a:lnTo>
                <a:close/>
                <a:moveTo>
                  <a:pt x="3479180" y="1992353"/>
                </a:moveTo>
                <a:lnTo>
                  <a:pt x="3382537" y="2044392"/>
                </a:lnTo>
                <a:lnTo>
                  <a:pt x="2806390" y="2193075"/>
                </a:lnTo>
                <a:lnTo>
                  <a:pt x="2215376" y="2371494"/>
                </a:lnTo>
                <a:lnTo>
                  <a:pt x="1728439" y="2494158"/>
                </a:lnTo>
                <a:lnTo>
                  <a:pt x="1527717" y="2561065"/>
                </a:lnTo>
                <a:lnTo>
                  <a:pt x="1211766" y="2713465"/>
                </a:lnTo>
                <a:lnTo>
                  <a:pt x="1185746" y="2706031"/>
                </a:lnTo>
                <a:lnTo>
                  <a:pt x="1241502" y="2616821"/>
                </a:lnTo>
                <a:lnTo>
                  <a:pt x="1312127" y="2523894"/>
                </a:lnTo>
                <a:lnTo>
                  <a:pt x="1501698" y="2345475"/>
                </a:lnTo>
                <a:lnTo>
                  <a:pt x="1717288" y="2286002"/>
                </a:lnTo>
                <a:lnTo>
                  <a:pt x="2163337" y="2196792"/>
                </a:lnTo>
                <a:lnTo>
                  <a:pt x="2572215" y="2141036"/>
                </a:lnTo>
                <a:lnTo>
                  <a:pt x="3103756" y="2070411"/>
                </a:lnTo>
                <a:close/>
                <a:moveTo>
                  <a:pt x="4372086" y="1992351"/>
                </a:moveTo>
                <a:lnTo>
                  <a:pt x="4747510" y="2070409"/>
                </a:lnTo>
                <a:lnTo>
                  <a:pt x="5279051" y="2141034"/>
                </a:lnTo>
                <a:lnTo>
                  <a:pt x="5687929" y="2196790"/>
                </a:lnTo>
                <a:lnTo>
                  <a:pt x="6133978" y="2286000"/>
                </a:lnTo>
                <a:lnTo>
                  <a:pt x="6349568" y="2345473"/>
                </a:lnTo>
                <a:lnTo>
                  <a:pt x="6539139" y="2523892"/>
                </a:lnTo>
                <a:lnTo>
                  <a:pt x="6609764" y="2616819"/>
                </a:lnTo>
                <a:lnTo>
                  <a:pt x="6665520" y="2706029"/>
                </a:lnTo>
                <a:lnTo>
                  <a:pt x="6639500" y="2713463"/>
                </a:lnTo>
                <a:lnTo>
                  <a:pt x="6323549" y="2561063"/>
                </a:lnTo>
                <a:lnTo>
                  <a:pt x="6122827" y="2494156"/>
                </a:lnTo>
                <a:lnTo>
                  <a:pt x="5635890" y="2371492"/>
                </a:lnTo>
                <a:lnTo>
                  <a:pt x="5044876" y="2193073"/>
                </a:lnTo>
                <a:lnTo>
                  <a:pt x="4468729" y="2044390"/>
                </a:lnTo>
                <a:close/>
                <a:moveTo>
                  <a:pt x="1940312" y="1869689"/>
                </a:moveTo>
                <a:lnTo>
                  <a:pt x="2646556" y="1873406"/>
                </a:lnTo>
                <a:lnTo>
                  <a:pt x="3464312" y="1880841"/>
                </a:lnTo>
                <a:lnTo>
                  <a:pt x="3438293" y="1936597"/>
                </a:lnTo>
                <a:lnTo>
                  <a:pt x="2936488" y="2040675"/>
                </a:lnTo>
                <a:lnTo>
                  <a:pt x="2367776" y="2115016"/>
                </a:lnTo>
                <a:lnTo>
                  <a:pt x="1806498" y="2189358"/>
                </a:lnTo>
                <a:lnTo>
                  <a:pt x="1085385" y="2252548"/>
                </a:lnTo>
                <a:lnTo>
                  <a:pt x="821473" y="2338041"/>
                </a:lnTo>
                <a:lnTo>
                  <a:pt x="936702" y="2163338"/>
                </a:lnTo>
                <a:lnTo>
                  <a:pt x="1144859" y="1877123"/>
                </a:lnTo>
                <a:close/>
                <a:moveTo>
                  <a:pt x="5910954" y="1869687"/>
                </a:moveTo>
                <a:lnTo>
                  <a:pt x="6706407" y="1877121"/>
                </a:lnTo>
                <a:lnTo>
                  <a:pt x="6914564" y="2163336"/>
                </a:lnTo>
                <a:lnTo>
                  <a:pt x="7029793" y="2338039"/>
                </a:lnTo>
                <a:lnTo>
                  <a:pt x="6765881" y="2252546"/>
                </a:lnTo>
                <a:lnTo>
                  <a:pt x="6044768" y="2189356"/>
                </a:lnTo>
                <a:lnTo>
                  <a:pt x="5483490" y="2115014"/>
                </a:lnTo>
                <a:lnTo>
                  <a:pt x="4914778" y="2040673"/>
                </a:lnTo>
                <a:lnTo>
                  <a:pt x="4412973" y="1936595"/>
                </a:lnTo>
                <a:lnTo>
                  <a:pt x="4386954" y="1880839"/>
                </a:lnTo>
                <a:lnTo>
                  <a:pt x="5204710" y="1873404"/>
                </a:lnTo>
                <a:close/>
                <a:moveTo>
                  <a:pt x="966439" y="1464528"/>
                </a:moveTo>
                <a:lnTo>
                  <a:pt x="1237785" y="1501699"/>
                </a:lnTo>
                <a:lnTo>
                  <a:pt x="1873405" y="1579758"/>
                </a:lnTo>
                <a:lnTo>
                  <a:pt x="2668859" y="1676402"/>
                </a:lnTo>
                <a:lnTo>
                  <a:pt x="3479180" y="1780480"/>
                </a:lnTo>
                <a:lnTo>
                  <a:pt x="3367668" y="1813933"/>
                </a:lnTo>
                <a:lnTo>
                  <a:pt x="3070302" y="1810216"/>
                </a:lnTo>
                <a:lnTo>
                  <a:pt x="1944029" y="1799065"/>
                </a:lnTo>
                <a:lnTo>
                  <a:pt x="1338146" y="1791631"/>
                </a:lnTo>
                <a:lnTo>
                  <a:pt x="1204332" y="1784197"/>
                </a:lnTo>
                <a:lnTo>
                  <a:pt x="1022195" y="1758177"/>
                </a:lnTo>
                <a:lnTo>
                  <a:pt x="639337" y="1773045"/>
                </a:lnTo>
                <a:lnTo>
                  <a:pt x="446049" y="1810216"/>
                </a:lnTo>
                <a:lnTo>
                  <a:pt x="553844" y="1628080"/>
                </a:lnTo>
                <a:lnTo>
                  <a:pt x="735980" y="1505416"/>
                </a:lnTo>
                <a:close/>
                <a:moveTo>
                  <a:pt x="6884827" y="1464526"/>
                </a:moveTo>
                <a:lnTo>
                  <a:pt x="7115286" y="1505414"/>
                </a:lnTo>
                <a:lnTo>
                  <a:pt x="7297422" y="1628078"/>
                </a:lnTo>
                <a:lnTo>
                  <a:pt x="7405217" y="1810214"/>
                </a:lnTo>
                <a:lnTo>
                  <a:pt x="7211929" y="1773043"/>
                </a:lnTo>
                <a:lnTo>
                  <a:pt x="6829071" y="1758175"/>
                </a:lnTo>
                <a:lnTo>
                  <a:pt x="6646934" y="1784195"/>
                </a:lnTo>
                <a:lnTo>
                  <a:pt x="6513120" y="1791629"/>
                </a:lnTo>
                <a:lnTo>
                  <a:pt x="5907237" y="1799063"/>
                </a:lnTo>
                <a:lnTo>
                  <a:pt x="4780964" y="1810214"/>
                </a:lnTo>
                <a:lnTo>
                  <a:pt x="4483598" y="1813931"/>
                </a:lnTo>
                <a:lnTo>
                  <a:pt x="4372086" y="1780478"/>
                </a:lnTo>
                <a:lnTo>
                  <a:pt x="5182407" y="1676400"/>
                </a:lnTo>
                <a:lnTo>
                  <a:pt x="5977861" y="1579756"/>
                </a:lnTo>
                <a:lnTo>
                  <a:pt x="6613481" y="1501697"/>
                </a:lnTo>
                <a:close/>
                <a:moveTo>
                  <a:pt x="3968643" y="1312569"/>
                </a:moveTo>
                <a:lnTo>
                  <a:pt x="4088958" y="1400801"/>
                </a:lnTo>
                <a:lnTo>
                  <a:pt x="4209274" y="1553201"/>
                </a:lnTo>
                <a:lnTo>
                  <a:pt x="4261411" y="1769769"/>
                </a:lnTo>
                <a:lnTo>
                  <a:pt x="4233337" y="2038474"/>
                </a:lnTo>
                <a:lnTo>
                  <a:pt x="4012758" y="2303169"/>
                </a:lnTo>
                <a:lnTo>
                  <a:pt x="4012758" y="2443538"/>
                </a:lnTo>
                <a:lnTo>
                  <a:pt x="4036821" y="2652085"/>
                </a:lnTo>
                <a:lnTo>
                  <a:pt x="4092969" y="2960895"/>
                </a:lnTo>
                <a:lnTo>
                  <a:pt x="4088958" y="3458201"/>
                </a:lnTo>
                <a:lnTo>
                  <a:pt x="4044843" y="3783053"/>
                </a:lnTo>
                <a:lnTo>
                  <a:pt x="3964632" y="3899359"/>
                </a:lnTo>
                <a:lnTo>
                  <a:pt x="3860358" y="3915401"/>
                </a:lnTo>
                <a:lnTo>
                  <a:pt x="3792179" y="3803106"/>
                </a:lnTo>
                <a:lnTo>
                  <a:pt x="3728011" y="3558464"/>
                </a:lnTo>
                <a:lnTo>
                  <a:pt x="3719990" y="3317832"/>
                </a:lnTo>
                <a:lnTo>
                  <a:pt x="3748064" y="2912769"/>
                </a:lnTo>
                <a:lnTo>
                  <a:pt x="3808221" y="2595938"/>
                </a:lnTo>
                <a:lnTo>
                  <a:pt x="3812232" y="2303169"/>
                </a:lnTo>
                <a:lnTo>
                  <a:pt x="3740043" y="2234990"/>
                </a:lnTo>
                <a:lnTo>
                  <a:pt x="3595664" y="1962274"/>
                </a:lnTo>
                <a:lnTo>
                  <a:pt x="3587643" y="1765759"/>
                </a:lnTo>
                <a:lnTo>
                  <a:pt x="3615716" y="1565232"/>
                </a:lnTo>
                <a:lnTo>
                  <a:pt x="3711969" y="1424864"/>
                </a:lnTo>
                <a:lnTo>
                  <a:pt x="3860358" y="1316580"/>
                </a:lnTo>
                <a:close/>
                <a:moveTo>
                  <a:pt x="724829" y="1141143"/>
                </a:moveTo>
                <a:lnTo>
                  <a:pt x="1033346" y="1189465"/>
                </a:lnTo>
                <a:lnTo>
                  <a:pt x="2137317" y="1434792"/>
                </a:lnTo>
                <a:lnTo>
                  <a:pt x="3494049" y="1691270"/>
                </a:lnTo>
                <a:lnTo>
                  <a:pt x="3319346" y="1683836"/>
                </a:lnTo>
                <a:lnTo>
                  <a:pt x="2780371" y="1616928"/>
                </a:lnTo>
                <a:lnTo>
                  <a:pt x="1891990" y="1516567"/>
                </a:lnTo>
                <a:lnTo>
                  <a:pt x="1025912" y="1405055"/>
                </a:lnTo>
                <a:lnTo>
                  <a:pt x="769434" y="1323280"/>
                </a:lnTo>
                <a:lnTo>
                  <a:pt x="449766" y="1278675"/>
                </a:lnTo>
                <a:lnTo>
                  <a:pt x="144966" y="1300977"/>
                </a:lnTo>
                <a:lnTo>
                  <a:pt x="438615" y="1167162"/>
                </a:lnTo>
                <a:close/>
                <a:moveTo>
                  <a:pt x="7126437" y="1141141"/>
                </a:moveTo>
                <a:lnTo>
                  <a:pt x="7412651" y="1167160"/>
                </a:lnTo>
                <a:lnTo>
                  <a:pt x="7706300" y="1300975"/>
                </a:lnTo>
                <a:lnTo>
                  <a:pt x="7401500" y="1278673"/>
                </a:lnTo>
                <a:lnTo>
                  <a:pt x="7081832" y="1323278"/>
                </a:lnTo>
                <a:lnTo>
                  <a:pt x="6825354" y="1405053"/>
                </a:lnTo>
                <a:lnTo>
                  <a:pt x="5959276" y="1516565"/>
                </a:lnTo>
                <a:lnTo>
                  <a:pt x="5070895" y="1616926"/>
                </a:lnTo>
                <a:lnTo>
                  <a:pt x="4531920" y="1683834"/>
                </a:lnTo>
                <a:lnTo>
                  <a:pt x="4357217" y="1691268"/>
                </a:lnTo>
                <a:lnTo>
                  <a:pt x="5713949" y="1434790"/>
                </a:lnTo>
                <a:lnTo>
                  <a:pt x="6817920" y="1189463"/>
                </a:lnTo>
                <a:close/>
                <a:moveTo>
                  <a:pt x="624468" y="795455"/>
                </a:moveTo>
                <a:lnTo>
                  <a:pt x="1271239" y="932987"/>
                </a:lnTo>
                <a:lnTo>
                  <a:pt x="2442117" y="1308411"/>
                </a:lnTo>
                <a:lnTo>
                  <a:pt x="3397405" y="1609494"/>
                </a:lnTo>
                <a:lnTo>
                  <a:pt x="3014546" y="1542587"/>
                </a:lnTo>
                <a:lnTo>
                  <a:pt x="2378927" y="1405055"/>
                </a:lnTo>
                <a:lnTo>
                  <a:pt x="1416205" y="1189465"/>
                </a:lnTo>
                <a:lnTo>
                  <a:pt x="657922" y="1040782"/>
                </a:lnTo>
                <a:lnTo>
                  <a:pt x="382859" y="966441"/>
                </a:lnTo>
                <a:lnTo>
                  <a:pt x="33454" y="932987"/>
                </a:lnTo>
                <a:close/>
                <a:moveTo>
                  <a:pt x="7226798" y="795453"/>
                </a:moveTo>
                <a:lnTo>
                  <a:pt x="7817812" y="932985"/>
                </a:lnTo>
                <a:lnTo>
                  <a:pt x="7468407" y="966439"/>
                </a:lnTo>
                <a:lnTo>
                  <a:pt x="7193344" y="1040780"/>
                </a:lnTo>
                <a:lnTo>
                  <a:pt x="6435061" y="1189463"/>
                </a:lnTo>
                <a:lnTo>
                  <a:pt x="5472339" y="1405053"/>
                </a:lnTo>
                <a:lnTo>
                  <a:pt x="4836720" y="1542585"/>
                </a:lnTo>
                <a:lnTo>
                  <a:pt x="4453861" y="1609492"/>
                </a:lnTo>
                <a:lnTo>
                  <a:pt x="5409149" y="1308409"/>
                </a:lnTo>
                <a:lnTo>
                  <a:pt x="6580027" y="932985"/>
                </a:lnTo>
                <a:close/>
                <a:moveTo>
                  <a:pt x="579863" y="349406"/>
                </a:moveTo>
                <a:lnTo>
                  <a:pt x="1813932" y="750850"/>
                </a:lnTo>
                <a:lnTo>
                  <a:pt x="2598234" y="1103972"/>
                </a:lnTo>
                <a:lnTo>
                  <a:pt x="3066585" y="1330714"/>
                </a:lnTo>
                <a:lnTo>
                  <a:pt x="3453161" y="1564889"/>
                </a:lnTo>
                <a:lnTo>
                  <a:pt x="3304478" y="1509133"/>
                </a:lnTo>
                <a:lnTo>
                  <a:pt x="2929054" y="1386470"/>
                </a:lnTo>
                <a:lnTo>
                  <a:pt x="2419815" y="1219202"/>
                </a:lnTo>
                <a:lnTo>
                  <a:pt x="1817649" y="1011045"/>
                </a:lnTo>
                <a:lnTo>
                  <a:pt x="1308410" y="862362"/>
                </a:lnTo>
                <a:lnTo>
                  <a:pt x="698810" y="702528"/>
                </a:lnTo>
                <a:lnTo>
                  <a:pt x="460917" y="698811"/>
                </a:lnTo>
                <a:lnTo>
                  <a:pt x="371707" y="639338"/>
                </a:lnTo>
                <a:lnTo>
                  <a:pt x="0" y="553845"/>
                </a:lnTo>
                <a:close/>
                <a:moveTo>
                  <a:pt x="7271403" y="349404"/>
                </a:moveTo>
                <a:lnTo>
                  <a:pt x="7851266" y="553843"/>
                </a:lnTo>
                <a:lnTo>
                  <a:pt x="7479559" y="639336"/>
                </a:lnTo>
                <a:lnTo>
                  <a:pt x="7390349" y="698809"/>
                </a:lnTo>
                <a:lnTo>
                  <a:pt x="7152456" y="702526"/>
                </a:lnTo>
                <a:lnTo>
                  <a:pt x="6542856" y="862360"/>
                </a:lnTo>
                <a:lnTo>
                  <a:pt x="6033617" y="1011043"/>
                </a:lnTo>
                <a:lnTo>
                  <a:pt x="5431451" y="1219200"/>
                </a:lnTo>
                <a:lnTo>
                  <a:pt x="4922212" y="1386468"/>
                </a:lnTo>
                <a:lnTo>
                  <a:pt x="4546788" y="1509131"/>
                </a:lnTo>
                <a:lnTo>
                  <a:pt x="4398105" y="1564887"/>
                </a:lnTo>
                <a:lnTo>
                  <a:pt x="4784681" y="1330712"/>
                </a:lnTo>
                <a:lnTo>
                  <a:pt x="5253032" y="1103970"/>
                </a:lnTo>
                <a:lnTo>
                  <a:pt x="6037334" y="750848"/>
                </a:lnTo>
                <a:close/>
                <a:moveTo>
                  <a:pt x="624468" y="2"/>
                </a:moveTo>
                <a:lnTo>
                  <a:pt x="1178312" y="107797"/>
                </a:lnTo>
                <a:lnTo>
                  <a:pt x="1761893" y="286216"/>
                </a:lnTo>
                <a:lnTo>
                  <a:pt x="2278566" y="490655"/>
                </a:lnTo>
                <a:lnTo>
                  <a:pt x="2680010" y="698811"/>
                </a:lnTo>
                <a:lnTo>
                  <a:pt x="2943922" y="888382"/>
                </a:lnTo>
                <a:lnTo>
                  <a:pt x="3170663" y="1092821"/>
                </a:lnTo>
                <a:lnTo>
                  <a:pt x="3412273" y="1323280"/>
                </a:lnTo>
                <a:lnTo>
                  <a:pt x="3572107" y="1505416"/>
                </a:lnTo>
                <a:lnTo>
                  <a:pt x="3434576" y="1460811"/>
                </a:lnTo>
                <a:lnTo>
                  <a:pt x="3081454" y="1260089"/>
                </a:lnTo>
                <a:lnTo>
                  <a:pt x="2527610" y="981309"/>
                </a:lnTo>
                <a:lnTo>
                  <a:pt x="2040673" y="765719"/>
                </a:lnTo>
                <a:lnTo>
                  <a:pt x="1486829" y="527826"/>
                </a:lnTo>
                <a:lnTo>
                  <a:pt x="932985" y="345689"/>
                </a:lnTo>
                <a:lnTo>
                  <a:pt x="602166" y="293650"/>
                </a:lnTo>
                <a:lnTo>
                  <a:pt x="118946" y="26021"/>
                </a:lnTo>
                <a:close/>
                <a:moveTo>
                  <a:pt x="7226798" y="0"/>
                </a:moveTo>
                <a:lnTo>
                  <a:pt x="7732320" y="26019"/>
                </a:lnTo>
                <a:lnTo>
                  <a:pt x="7249100" y="293648"/>
                </a:lnTo>
                <a:lnTo>
                  <a:pt x="6918281" y="345687"/>
                </a:lnTo>
                <a:lnTo>
                  <a:pt x="6364437" y="527824"/>
                </a:lnTo>
                <a:lnTo>
                  <a:pt x="5810593" y="765717"/>
                </a:lnTo>
                <a:lnTo>
                  <a:pt x="5323656" y="981307"/>
                </a:lnTo>
                <a:lnTo>
                  <a:pt x="4769812" y="1260087"/>
                </a:lnTo>
                <a:lnTo>
                  <a:pt x="4416690" y="1460809"/>
                </a:lnTo>
                <a:lnTo>
                  <a:pt x="4279159" y="1505414"/>
                </a:lnTo>
                <a:lnTo>
                  <a:pt x="4438993" y="1323278"/>
                </a:lnTo>
                <a:lnTo>
                  <a:pt x="4680603" y="1092819"/>
                </a:lnTo>
                <a:lnTo>
                  <a:pt x="4907344" y="888380"/>
                </a:lnTo>
                <a:lnTo>
                  <a:pt x="5171256" y="698809"/>
                </a:lnTo>
                <a:lnTo>
                  <a:pt x="5572700" y="490653"/>
                </a:lnTo>
                <a:lnTo>
                  <a:pt x="6089373" y="286214"/>
                </a:lnTo>
                <a:lnTo>
                  <a:pt x="6672954" y="107795"/>
                </a:lnTo>
                <a:close/>
              </a:path>
            </a:pathLst>
          </a:custGeom>
          <a:gradFill>
            <a:gsLst>
              <a:gs pos="27000">
                <a:schemeClr val="tx2">
                  <a:lumMod val="60000"/>
                  <a:lumOff val="40000"/>
                </a:schemeClr>
              </a:gs>
              <a:gs pos="45000">
                <a:srgbClr val="C00000"/>
              </a:gs>
              <a:gs pos="60000">
                <a:srgbClr val="00B050"/>
              </a:gs>
              <a:gs pos="83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8" name="7 Imagen" descr="Instantánea 5 (01-02-2016 21-53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422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8940967">
            <a:off x="6167798" y="2080521"/>
            <a:ext cx="2740419" cy="2592288"/>
          </a:xfrm>
          <a:custGeom>
            <a:avLst/>
            <a:gdLst/>
            <a:ahLst/>
            <a:cxnLst/>
            <a:rect l="l" t="t" r="r" b="b"/>
            <a:pathLst>
              <a:path w="5328593" h="5040560">
                <a:moveTo>
                  <a:pt x="272309" y="3682971"/>
                </a:moveTo>
                <a:lnTo>
                  <a:pt x="272561" y="3691327"/>
                </a:lnTo>
                <a:cubicBezTo>
                  <a:pt x="300154" y="4173137"/>
                  <a:pt x="329883" y="4359067"/>
                  <a:pt x="647661" y="4910124"/>
                </a:cubicBezTo>
                <a:lnTo>
                  <a:pt x="1342937" y="4889386"/>
                </a:lnTo>
                <a:cubicBezTo>
                  <a:pt x="1329039" y="4802093"/>
                  <a:pt x="837679" y="4634664"/>
                  <a:pt x="708003" y="4397215"/>
                </a:cubicBezTo>
                <a:cubicBezTo>
                  <a:pt x="464684" y="4235244"/>
                  <a:pt x="282660" y="3679837"/>
                  <a:pt x="272309" y="3682971"/>
                </a:cubicBezTo>
                <a:close/>
                <a:moveTo>
                  <a:pt x="3961318" y="273016"/>
                </a:moveTo>
                <a:lnTo>
                  <a:pt x="3952961" y="273243"/>
                </a:lnTo>
                <a:cubicBezTo>
                  <a:pt x="3950424" y="283756"/>
                  <a:pt x="4515331" y="433726"/>
                  <a:pt x="4690948" y="667386"/>
                </a:cubicBezTo>
                <a:cubicBezTo>
                  <a:pt x="4935423" y="783273"/>
                  <a:pt x="5130673" y="1264257"/>
                  <a:pt x="5218618" y="1273141"/>
                </a:cubicBezTo>
                <a:lnTo>
                  <a:pt x="5199568" y="577816"/>
                </a:lnTo>
                <a:cubicBezTo>
                  <a:pt x="4631243" y="292066"/>
                  <a:pt x="4443918" y="273016"/>
                  <a:pt x="3961318" y="273016"/>
                </a:cubicBezTo>
                <a:close/>
                <a:moveTo>
                  <a:pt x="3580888" y="722"/>
                </a:moveTo>
                <a:cubicBezTo>
                  <a:pt x="4113202" y="10819"/>
                  <a:pt x="4678132" y="128310"/>
                  <a:pt x="5307288" y="457286"/>
                </a:cubicBezTo>
                <a:lnTo>
                  <a:pt x="5328593" y="1971403"/>
                </a:lnTo>
                <a:cubicBezTo>
                  <a:pt x="4490606" y="-729455"/>
                  <a:pt x="2118676" y="948351"/>
                  <a:pt x="513717" y="436825"/>
                </a:cubicBezTo>
                <a:cubicBezTo>
                  <a:pt x="1060540" y="1957763"/>
                  <a:pt x="-1119647" y="3887921"/>
                  <a:pt x="2154184" y="4999638"/>
                </a:cubicBezTo>
                <a:lnTo>
                  <a:pt x="471108" y="5040560"/>
                </a:lnTo>
                <a:cubicBezTo>
                  <a:pt x="-579927" y="2366983"/>
                  <a:pt x="456905" y="1944122"/>
                  <a:pt x="449803" y="395903"/>
                </a:cubicBezTo>
                <a:cubicBezTo>
                  <a:pt x="1461779" y="408691"/>
                  <a:pt x="2357245" y="37834"/>
                  <a:pt x="3354657" y="2667"/>
                </a:cubicBezTo>
                <a:cubicBezTo>
                  <a:pt x="3429463" y="29"/>
                  <a:pt x="3504843" y="-720"/>
                  <a:pt x="3580888" y="722"/>
                </a:cubicBezTo>
                <a:close/>
              </a:path>
            </a:pathLst>
          </a:custGeom>
          <a:gradFill flip="none" rotWithShape="1">
            <a:gsLst>
              <a:gs pos="100000">
                <a:srgbClr val="CD9C70"/>
              </a:gs>
              <a:gs pos="100000">
                <a:srgbClr val="C69A74"/>
              </a:gs>
              <a:gs pos="100000">
                <a:srgbClr val="B8957C"/>
              </a:gs>
              <a:gs pos="75000">
                <a:srgbClr val="9C8C8B"/>
              </a:gs>
              <a:gs pos="0">
                <a:srgbClr val="6379A9"/>
              </a:gs>
              <a:gs pos="97000">
                <a:srgbClr val="D49E6C"/>
              </a:gs>
              <a:gs pos="90000">
                <a:srgbClr val="A68F86"/>
              </a:gs>
              <a:gs pos="62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2659033" flipH="1">
            <a:off x="191133" y="2080522"/>
            <a:ext cx="2740419" cy="2592288"/>
          </a:xfrm>
          <a:custGeom>
            <a:avLst/>
            <a:gdLst/>
            <a:ahLst/>
            <a:cxnLst/>
            <a:rect l="l" t="t" r="r" b="b"/>
            <a:pathLst>
              <a:path w="5328593" h="5040560">
                <a:moveTo>
                  <a:pt x="272309" y="3682971"/>
                </a:moveTo>
                <a:lnTo>
                  <a:pt x="272561" y="3691327"/>
                </a:lnTo>
                <a:cubicBezTo>
                  <a:pt x="300154" y="4173137"/>
                  <a:pt x="329883" y="4359067"/>
                  <a:pt x="647661" y="4910124"/>
                </a:cubicBezTo>
                <a:lnTo>
                  <a:pt x="1342937" y="4889386"/>
                </a:lnTo>
                <a:cubicBezTo>
                  <a:pt x="1329039" y="4802093"/>
                  <a:pt x="837679" y="4634664"/>
                  <a:pt x="708003" y="4397215"/>
                </a:cubicBezTo>
                <a:cubicBezTo>
                  <a:pt x="464684" y="4235244"/>
                  <a:pt x="282660" y="3679837"/>
                  <a:pt x="272309" y="3682971"/>
                </a:cubicBezTo>
                <a:close/>
                <a:moveTo>
                  <a:pt x="3961318" y="273016"/>
                </a:moveTo>
                <a:lnTo>
                  <a:pt x="3952961" y="273243"/>
                </a:lnTo>
                <a:cubicBezTo>
                  <a:pt x="3950424" y="283756"/>
                  <a:pt x="4515331" y="433726"/>
                  <a:pt x="4690948" y="667386"/>
                </a:cubicBezTo>
                <a:cubicBezTo>
                  <a:pt x="4935423" y="783273"/>
                  <a:pt x="5130673" y="1264257"/>
                  <a:pt x="5218618" y="1273141"/>
                </a:cubicBezTo>
                <a:lnTo>
                  <a:pt x="5199568" y="577816"/>
                </a:lnTo>
                <a:cubicBezTo>
                  <a:pt x="4631243" y="292066"/>
                  <a:pt x="4443918" y="273016"/>
                  <a:pt x="3961318" y="273016"/>
                </a:cubicBezTo>
                <a:close/>
                <a:moveTo>
                  <a:pt x="3580888" y="722"/>
                </a:moveTo>
                <a:cubicBezTo>
                  <a:pt x="4113202" y="10819"/>
                  <a:pt x="4678132" y="128310"/>
                  <a:pt x="5307288" y="457286"/>
                </a:cubicBezTo>
                <a:lnTo>
                  <a:pt x="5328593" y="1971403"/>
                </a:lnTo>
                <a:cubicBezTo>
                  <a:pt x="4490606" y="-729455"/>
                  <a:pt x="2118676" y="948351"/>
                  <a:pt x="513717" y="436825"/>
                </a:cubicBezTo>
                <a:cubicBezTo>
                  <a:pt x="1060540" y="1957763"/>
                  <a:pt x="-1119647" y="3887921"/>
                  <a:pt x="2154184" y="4999638"/>
                </a:cubicBezTo>
                <a:lnTo>
                  <a:pt x="471108" y="5040560"/>
                </a:lnTo>
                <a:cubicBezTo>
                  <a:pt x="-579927" y="2366983"/>
                  <a:pt x="456905" y="1944122"/>
                  <a:pt x="449803" y="395903"/>
                </a:cubicBezTo>
                <a:cubicBezTo>
                  <a:pt x="1461779" y="408691"/>
                  <a:pt x="2357245" y="37834"/>
                  <a:pt x="3354657" y="2667"/>
                </a:cubicBezTo>
                <a:cubicBezTo>
                  <a:pt x="3429463" y="29"/>
                  <a:pt x="3504843" y="-720"/>
                  <a:pt x="3580888" y="722"/>
                </a:cubicBezTo>
                <a:close/>
              </a:path>
            </a:pathLst>
          </a:custGeom>
          <a:gradFill flip="none" rotWithShape="1">
            <a:gsLst>
              <a:gs pos="100000">
                <a:srgbClr val="CD9C70"/>
              </a:gs>
              <a:gs pos="100000">
                <a:srgbClr val="C69A74"/>
              </a:gs>
              <a:gs pos="100000">
                <a:srgbClr val="B8957C"/>
              </a:gs>
              <a:gs pos="75000">
                <a:srgbClr val="9C8C8B"/>
              </a:gs>
              <a:gs pos="0">
                <a:srgbClr val="6379A9"/>
              </a:gs>
              <a:gs pos="97000">
                <a:srgbClr val="D49E6C"/>
              </a:gs>
              <a:gs pos="90000">
                <a:srgbClr val="A68F86"/>
              </a:gs>
              <a:gs pos="62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2740967">
            <a:off x="3214220" y="4450791"/>
            <a:ext cx="2740419" cy="2592288"/>
          </a:xfrm>
          <a:custGeom>
            <a:avLst/>
            <a:gdLst/>
            <a:ahLst/>
            <a:cxnLst/>
            <a:rect l="l" t="t" r="r" b="b"/>
            <a:pathLst>
              <a:path w="5328593" h="5040560">
                <a:moveTo>
                  <a:pt x="272309" y="3682971"/>
                </a:moveTo>
                <a:lnTo>
                  <a:pt x="272561" y="3691327"/>
                </a:lnTo>
                <a:cubicBezTo>
                  <a:pt x="300154" y="4173137"/>
                  <a:pt x="329883" y="4359067"/>
                  <a:pt x="647661" y="4910124"/>
                </a:cubicBezTo>
                <a:lnTo>
                  <a:pt x="1342937" y="4889386"/>
                </a:lnTo>
                <a:cubicBezTo>
                  <a:pt x="1329039" y="4802093"/>
                  <a:pt x="837679" y="4634664"/>
                  <a:pt x="708003" y="4397215"/>
                </a:cubicBezTo>
                <a:cubicBezTo>
                  <a:pt x="464684" y="4235244"/>
                  <a:pt x="282660" y="3679837"/>
                  <a:pt x="272309" y="3682971"/>
                </a:cubicBezTo>
                <a:close/>
                <a:moveTo>
                  <a:pt x="3961318" y="273016"/>
                </a:moveTo>
                <a:lnTo>
                  <a:pt x="3952961" y="273243"/>
                </a:lnTo>
                <a:cubicBezTo>
                  <a:pt x="3950424" y="283756"/>
                  <a:pt x="4515331" y="433726"/>
                  <a:pt x="4690948" y="667386"/>
                </a:cubicBezTo>
                <a:cubicBezTo>
                  <a:pt x="4935423" y="783273"/>
                  <a:pt x="5130673" y="1264257"/>
                  <a:pt x="5218618" y="1273141"/>
                </a:cubicBezTo>
                <a:lnTo>
                  <a:pt x="5199568" y="577816"/>
                </a:lnTo>
                <a:cubicBezTo>
                  <a:pt x="4631243" y="292066"/>
                  <a:pt x="4443918" y="273016"/>
                  <a:pt x="3961318" y="273016"/>
                </a:cubicBezTo>
                <a:close/>
                <a:moveTo>
                  <a:pt x="3580888" y="722"/>
                </a:moveTo>
                <a:cubicBezTo>
                  <a:pt x="4113202" y="10819"/>
                  <a:pt x="4678132" y="128310"/>
                  <a:pt x="5307288" y="457286"/>
                </a:cubicBezTo>
                <a:lnTo>
                  <a:pt x="5328593" y="1971403"/>
                </a:lnTo>
                <a:cubicBezTo>
                  <a:pt x="4490606" y="-729455"/>
                  <a:pt x="2118676" y="948351"/>
                  <a:pt x="513717" y="436825"/>
                </a:cubicBezTo>
                <a:cubicBezTo>
                  <a:pt x="1060540" y="1957763"/>
                  <a:pt x="-1119647" y="3887921"/>
                  <a:pt x="2154184" y="4999638"/>
                </a:cubicBezTo>
                <a:lnTo>
                  <a:pt x="471108" y="5040560"/>
                </a:lnTo>
                <a:cubicBezTo>
                  <a:pt x="-579927" y="2366983"/>
                  <a:pt x="456905" y="1944122"/>
                  <a:pt x="449803" y="395903"/>
                </a:cubicBezTo>
                <a:cubicBezTo>
                  <a:pt x="1461779" y="408691"/>
                  <a:pt x="2357245" y="37834"/>
                  <a:pt x="3354657" y="2667"/>
                </a:cubicBezTo>
                <a:cubicBezTo>
                  <a:pt x="3429463" y="29"/>
                  <a:pt x="3504843" y="-720"/>
                  <a:pt x="3580888" y="722"/>
                </a:cubicBezTo>
                <a:close/>
              </a:path>
            </a:pathLst>
          </a:custGeom>
          <a:gradFill flip="none" rotWithShape="1">
            <a:gsLst>
              <a:gs pos="100000">
                <a:srgbClr val="CD9C70"/>
              </a:gs>
              <a:gs pos="100000">
                <a:srgbClr val="C69A74"/>
              </a:gs>
              <a:gs pos="100000">
                <a:srgbClr val="B8957C"/>
              </a:gs>
              <a:gs pos="75000">
                <a:srgbClr val="9C8C8B"/>
              </a:gs>
              <a:gs pos="0">
                <a:srgbClr val="6379A9"/>
              </a:gs>
              <a:gs pos="97000">
                <a:srgbClr val="D49E6C"/>
              </a:gs>
              <a:gs pos="90000">
                <a:srgbClr val="A68F86"/>
              </a:gs>
              <a:gs pos="62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3540967">
            <a:off x="3214219" y="-157721"/>
            <a:ext cx="2740419" cy="2592288"/>
          </a:xfrm>
          <a:custGeom>
            <a:avLst/>
            <a:gdLst/>
            <a:ahLst/>
            <a:cxnLst/>
            <a:rect l="l" t="t" r="r" b="b"/>
            <a:pathLst>
              <a:path w="5328593" h="5040560">
                <a:moveTo>
                  <a:pt x="272309" y="3682971"/>
                </a:moveTo>
                <a:lnTo>
                  <a:pt x="272561" y="3691327"/>
                </a:lnTo>
                <a:cubicBezTo>
                  <a:pt x="300154" y="4173137"/>
                  <a:pt x="329883" y="4359067"/>
                  <a:pt x="647661" y="4910124"/>
                </a:cubicBezTo>
                <a:lnTo>
                  <a:pt x="1342937" y="4889386"/>
                </a:lnTo>
                <a:cubicBezTo>
                  <a:pt x="1329039" y="4802093"/>
                  <a:pt x="837679" y="4634664"/>
                  <a:pt x="708003" y="4397215"/>
                </a:cubicBezTo>
                <a:cubicBezTo>
                  <a:pt x="464684" y="4235244"/>
                  <a:pt x="282660" y="3679837"/>
                  <a:pt x="272309" y="3682971"/>
                </a:cubicBezTo>
                <a:close/>
                <a:moveTo>
                  <a:pt x="3961318" y="273016"/>
                </a:moveTo>
                <a:lnTo>
                  <a:pt x="3952961" y="273243"/>
                </a:lnTo>
                <a:cubicBezTo>
                  <a:pt x="3950424" y="283756"/>
                  <a:pt x="4515331" y="433726"/>
                  <a:pt x="4690948" y="667386"/>
                </a:cubicBezTo>
                <a:cubicBezTo>
                  <a:pt x="4935423" y="783273"/>
                  <a:pt x="5130673" y="1264257"/>
                  <a:pt x="5218618" y="1273141"/>
                </a:cubicBezTo>
                <a:lnTo>
                  <a:pt x="5199568" y="577816"/>
                </a:lnTo>
                <a:cubicBezTo>
                  <a:pt x="4631243" y="292066"/>
                  <a:pt x="4443918" y="273016"/>
                  <a:pt x="3961318" y="273016"/>
                </a:cubicBezTo>
                <a:close/>
                <a:moveTo>
                  <a:pt x="3580888" y="722"/>
                </a:moveTo>
                <a:cubicBezTo>
                  <a:pt x="4113202" y="10819"/>
                  <a:pt x="4678132" y="128310"/>
                  <a:pt x="5307288" y="457286"/>
                </a:cubicBezTo>
                <a:lnTo>
                  <a:pt x="5328593" y="1971403"/>
                </a:lnTo>
                <a:cubicBezTo>
                  <a:pt x="4490606" y="-729455"/>
                  <a:pt x="2118676" y="948351"/>
                  <a:pt x="513717" y="436825"/>
                </a:cubicBezTo>
                <a:cubicBezTo>
                  <a:pt x="1060540" y="1957763"/>
                  <a:pt x="-1119647" y="3887921"/>
                  <a:pt x="2154184" y="4999638"/>
                </a:cubicBezTo>
                <a:lnTo>
                  <a:pt x="471108" y="5040560"/>
                </a:lnTo>
                <a:cubicBezTo>
                  <a:pt x="-579927" y="2366983"/>
                  <a:pt x="456905" y="1944122"/>
                  <a:pt x="449803" y="395903"/>
                </a:cubicBezTo>
                <a:cubicBezTo>
                  <a:pt x="1461779" y="408691"/>
                  <a:pt x="2357245" y="37834"/>
                  <a:pt x="3354657" y="2667"/>
                </a:cubicBezTo>
                <a:cubicBezTo>
                  <a:pt x="3429463" y="29"/>
                  <a:pt x="3504843" y="-720"/>
                  <a:pt x="3580888" y="722"/>
                </a:cubicBezTo>
                <a:close/>
              </a:path>
            </a:pathLst>
          </a:custGeom>
          <a:gradFill flip="none" rotWithShape="1">
            <a:gsLst>
              <a:gs pos="100000">
                <a:srgbClr val="CD9C70"/>
              </a:gs>
              <a:gs pos="100000">
                <a:srgbClr val="C69A74"/>
              </a:gs>
              <a:gs pos="100000">
                <a:srgbClr val="B8957C"/>
              </a:gs>
              <a:gs pos="75000">
                <a:srgbClr val="9C8C8B"/>
              </a:gs>
              <a:gs pos="0">
                <a:srgbClr val="6379A9"/>
              </a:gs>
              <a:gs pos="97000">
                <a:srgbClr val="D49E6C"/>
              </a:gs>
              <a:gs pos="90000">
                <a:srgbClr val="A68F86"/>
              </a:gs>
              <a:gs pos="62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Instantánea 6 (01-02-2016 21-54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540568" y="-567444"/>
            <a:ext cx="10225136" cy="7992888"/>
          </a:xfrm>
          <a:prstGeom prst="rect">
            <a:avLst/>
          </a:prstGeom>
          <a:gradFill>
            <a:gsLst>
              <a:gs pos="83000">
                <a:srgbClr val="F4F4F4"/>
              </a:gs>
              <a:gs pos="0">
                <a:sysClr val="window" lastClr="FFFFFF">
                  <a:tint val="40000"/>
                  <a:satMod val="350000"/>
                </a:sysClr>
              </a:gs>
              <a:gs pos="14000">
                <a:sysClr val="window" lastClr="FFFFFF">
                  <a:tint val="45000"/>
                  <a:shade val="99000"/>
                  <a:satMod val="350000"/>
                </a:sysClr>
              </a:gs>
              <a:gs pos="90000">
                <a:sysClr val="window" lastClr="FFFFFF">
                  <a:shade val="20000"/>
                  <a:satMod val="255000"/>
                </a:sysClr>
              </a:gs>
              <a:gs pos="50000">
                <a:sysClr val="window" lastClr="FFFFFF">
                  <a:shade val="20000"/>
                  <a:satMod val="255000"/>
                </a:sysClr>
              </a:gs>
            </a:gsLst>
            <a:path path="circle">
              <a:fillToRect l="50000" t="-80000" r="50000" b="180000"/>
            </a:path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08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06215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44_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38953"/>
      </a:accent2>
      <a:accent3>
        <a:srgbClr val="9BBB59"/>
      </a:accent3>
      <a:accent4>
        <a:srgbClr val="8064A2"/>
      </a:accent4>
      <a:accent5>
        <a:srgbClr val="E5B9B7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98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5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8_Tema de Offic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8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06_Tema de Offic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6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Presentación en pantalla (4:3)</PresentationFormat>
  <Paragraphs>5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15</vt:i4>
      </vt:variant>
      <vt:variant>
        <vt:lpstr>Títulos de diapositiva</vt:lpstr>
      </vt:variant>
      <vt:variant>
        <vt:i4>18</vt:i4>
      </vt:variant>
    </vt:vector>
  </HeadingPairs>
  <TitlesOfParts>
    <vt:vector size="39" baseType="lpstr">
      <vt:lpstr>Arial</vt:lpstr>
      <vt:lpstr>Britannic Bold</vt:lpstr>
      <vt:lpstr>Calibri</vt:lpstr>
      <vt:lpstr>Georgia</vt:lpstr>
      <vt:lpstr>Kristen ITC</vt:lpstr>
      <vt:lpstr>Trebuchet MS</vt:lpstr>
      <vt:lpstr>Tema de Office</vt:lpstr>
      <vt:lpstr>67_Tema de Office</vt:lpstr>
      <vt:lpstr>54_Tema de Office</vt:lpstr>
      <vt:lpstr>44_Tema de Office</vt:lpstr>
      <vt:lpstr>98_Tema de Office</vt:lpstr>
      <vt:lpstr>3_Tema de Office</vt:lpstr>
      <vt:lpstr>15_Tema de Office</vt:lpstr>
      <vt:lpstr>1_Tema de Office</vt:lpstr>
      <vt:lpstr>38_Tema de Office</vt:lpstr>
      <vt:lpstr>2_Tema de Office</vt:lpstr>
      <vt:lpstr>71_Tema de Office</vt:lpstr>
      <vt:lpstr>8_Tema de Office</vt:lpstr>
      <vt:lpstr>106_Tema de Office</vt:lpstr>
      <vt:lpstr>68_Tema de Office</vt:lpstr>
      <vt:lpstr>Diseño predeterminado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/>
  <cp:lastModifiedBy/>
  <cp:revision>11</cp:revision>
  <dcterms:created xsi:type="dcterms:W3CDTF">2016-02-01T20:58:54Z</dcterms:created>
  <dcterms:modified xsi:type="dcterms:W3CDTF">2017-11-30T21:30:28Z</dcterms:modified>
</cp:coreProperties>
</file>