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770" r:id="rId2"/>
  </p:sldMasterIdLst>
  <p:notesMasterIdLst>
    <p:notesMasterId r:id="rId52"/>
  </p:notesMasterIdLst>
  <p:sldIdLst>
    <p:sldId id="347" r:id="rId3"/>
    <p:sldId id="399" r:id="rId4"/>
    <p:sldId id="356" r:id="rId5"/>
    <p:sldId id="357" r:id="rId6"/>
    <p:sldId id="358" r:id="rId7"/>
    <p:sldId id="359" r:id="rId8"/>
    <p:sldId id="348" r:id="rId9"/>
    <p:sldId id="360" r:id="rId10"/>
    <p:sldId id="361" r:id="rId11"/>
    <p:sldId id="362" r:id="rId12"/>
    <p:sldId id="363" r:id="rId13"/>
    <p:sldId id="349" r:id="rId14"/>
    <p:sldId id="364" r:id="rId15"/>
    <p:sldId id="365" r:id="rId16"/>
    <p:sldId id="366" r:id="rId17"/>
    <p:sldId id="367" r:id="rId18"/>
    <p:sldId id="350" r:id="rId19"/>
    <p:sldId id="368" r:id="rId20"/>
    <p:sldId id="369" r:id="rId21"/>
    <p:sldId id="370" r:id="rId22"/>
    <p:sldId id="371" r:id="rId23"/>
    <p:sldId id="351" r:id="rId24"/>
    <p:sldId id="372" r:id="rId25"/>
    <p:sldId id="373" r:id="rId26"/>
    <p:sldId id="374" r:id="rId27"/>
    <p:sldId id="375" r:id="rId28"/>
    <p:sldId id="352" r:id="rId29"/>
    <p:sldId id="376" r:id="rId30"/>
    <p:sldId id="377" r:id="rId31"/>
    <p:sldId id="381" r:id="rId32"/>
    <p:sldId id="383" r:id="rId33"/>
    <p:sldId id="382" r:id="rId34"/>
    <p:sldId id="353" r:id="rId35"/>
    <p:sldId id="384" r:id="rId36"/>
    <p:sldId id="385" r:id="rId37"/>
    <p:sldId id="387" r:id="rId38"/>
    <p:sldId id="386" r:id="rId39"/>
    <p:sldId id="388" r:id="rId40"/>
    <p:sldId id="396" r:id="rId41"/>
    <p:sldId id="395" r:id="rId42"/>
    <p:sldId id="394" r:id="rId43"/>
    <p:sldId id="397" r:id="rId44"/>
    <p:sldId id="389" r:id="rId45"/>
    <p:sldId id="398" r:id="rId46"/>
    <p:sldId id="390" r:id="rId47"/>
    <p:sldId id="391" r:id="rId48"/>
    <p:sldId id="392" r:id="rId49"/>
    <p:sldId id="354" r:id="rId50"/>
    <p:sldId id="400" r:id="rId51"/>
  </p:sldIdLst>
  <p:sldSz cx="9144000" cy="6858000" type="screen4x3"/>
  <p:notesSz cx="6858000" cy="9144000"/>
  <p:defaultTextStyle>
    <a:defPPr>
      <a:defRPr lang="pt-BR"/>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HsOyGucP6pfpq0trX5F1kQ" hashData="cS/UOlPp7kMLPGU0WRBlrShi1P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8000"/>
    <a:srgbClr val="0000FF"/>
    <a:srgbClr val="FFFF00"/>
    <a:srgbClr val="CFA735"/>
    <a:srgbClr val="E2CA84"/>
    <a:srgbClr val="996633"/>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9708" autoAdjust="0"/>
    <p:restoredTop sz="94836" autoAdjust="0"/>
  </p:normalViewPr>
  <p:slideViewPr>
    <p:cSldViewPr>
      <p:cViewPr>
        <p:scale>
          <a:sx n="75" d="100"/>
          <a:sy n="75" d="100"/>
        </p:scale>
        <p:origin x="-846"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80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603463F-1254-4D27-8F0D-41468BD9AE92}" type="datetimeFigureOut">
              <a:rPr lang="cs-CZ"/>
              <a:pPr>
                <a:defRPr/>
              </a:pPr>
              <a:t>27.3.2014</a:t>
            </a:fld>
            <a:endParaRPr lang="cs-CZ" dirty="0"/>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dirty="0" smtClean="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56547CB-E1BF-4386-AA1A-EE29785703C5}" type="slidenum">
              <a:rPr lang="cs-CZ"/>
              <a:pPr>
                <a:defRPr/>
              </a:pPr>
              <a:t>‹Nº›</a:t>
            </a:fld>
            <a:endParaRPr lang="cs-CZ"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6451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6451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AEF496E-2172-4C1C-B678-5CD6234BE1FB}" type="slidenum">
              <a:rPr lang="cs-CZ" smtClean="0"/>
              <a:pPr/>
              <a:t>1</a:t>
            </a:fld>
            <a:endParaRPr lang="cs-CZ"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2493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24932" name="Zástupný symbol pro číslo snímku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181EA4B-1E58-4492-B384-BBAF9755F6B0}" type="slidenum">
              <a:rPr lang="cs-CZ" sz="1200"/>
              <a:pPr algn="r"/>
              <a:t>2</a:t>
            </a:fld>
            <a:endParaRPr lang="cs-CZ"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6553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6554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901C4BD-69C7-419F-8381-93B9103A6DA5}" type="slidenum">
              <a:rPr lang="cs-CZ" smtClean="0"/>
              <a:pPr/>
              <a:t>3</a:t>
            </a:fld>
            <a:endParaRPr lang="cs-CZ"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6656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66564"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7D0E8E-36E1-48F6-BC25-3213B1B2CE32}" type="slidenum">
              <a:rPr lang="cs-CZ" smtClean="0"/>
              <a:pPr/>
              <a:t>4</a:t>
            </a:fld>
            <a:endParaRPr lang="cs-CZ"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6758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67588"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07EC1B9-EBAB-430E-BE03-3AD2E770E64A}" type="slidenum">
              <a:rPr lang="cs-CZ" smtClean="0"/>
              <a:pPr/>
              <a:t>5</a:t>
            </a:fld>
            <a:endParaRPr lang="cs-CZ"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6861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68612"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9726E3F-4817-4829-9306-11E8C2B6A97E}" type="slidenum">
              <a:rPr lang="cs-CZ" smtClean="0"/>
              <a:pPr/>
              <a:t>6</a:t>
            </a:fld>
            <a:endParaRPr lang="cs-CZ"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6963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6963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4AE386D-A6E9-4FBB-BF65-31DB86418E5E}" type="slidenum">
              <a:rPr lang="cs-CZ" smtClean="0"/>
              <a:pPr/>
              <a:t>7</a:t>
            </a:fld>
            <a:endParaRPr lang="cs-CZ"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065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066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A946817-D633-481C-8116-F0573208728B}" type="slidenum">
              <a:rPr lang="cs-CZ" smtClean="0"/>
              <a:pPr/>
              <a:t>8</a:t>
            </a:fld>
            <a:endParaRPr lang="cs-CZ"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168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1684"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34DFA80-468D-48B4-85EA-A596F07D3847}" type="slidenum">
              <a:rPr lang="cs-CZ" smtClean="0"/>
              <a:pPr/>
              <a:t>9</a:t>
            </a:fld>
            <a:endParaRPr lang="cs-CZ"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270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2708"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60D9603-C603-4E1A-BEF7-BB904314E361}" type="slidenum">
              <a:rPr lang="cs-CZ" smtClean="0"/>
              <a:pPr/>
              <a:t>10</a:t>
            </a:fld>
            <a:endParaRPr lang="cs-CZ"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373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3732"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2DE620B-A451-492A-9EF9-3C9996701A27}" type="slidenum">
              <a:rPr lang="cs-CZ" smtClean="0"/>
              <a:pPr/>
              <a:t>11</a:t>
            </a:fld>
            <a:endParaRPr lang="cs-CZ"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475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475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09CD3E-2A06-4361-8F77-54BEBCFBD95A}" type="slidenum">
              <a:rPr lang="cs-CZ" smtClean="0"/>
              <a:pPr/>
              <a:t>12</a:t>
            </a:fld>
            <a:endParaRPr lang="cs-CZ"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577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578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FB8E457-CB6A-4F9C-B9AB-ECDFAEC7E61E}" type="slidenum">
              <a:rPr lang="cs-CZ" smtClean="0"/>
              <a:pPr/>
              <a:t>13</a:t>
            </a:fld>
            <a:endParaRPr lang="cs-CZ"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680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6804"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0FA16F9-CACD-47D3-94A3-471A6ABF499B}" type="slidenum">
              <a:rPr lang="cs-CZ" smtClean="0"/>
              <a:pPr/>
              <a:t>14</a:t>
            </a:fld>
            <a:endParaRPr lang="cs-CZ"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782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7828"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6C7FFE9-E3CA-4491-BF15-3FDA18A6D449}" type="slidenum">
              <a:rPr lang="cs-CZ" smtClean="0"/>
              <a:pPr/>
              <a:t>15</a:t>
            </a:fld>
            <a:endParaRPr lang="cs-CZ"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885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8852"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593F92A-02C2-41C4-BA44-B866592AFE09}" type="slidenum">
              <a:rPr lang="cs-CZ" smtClean="0"/>
              <a:pPr/>
              <a:t>16</a:t>
            </a:fld>
            <a:endParaRPr lang="cs-CZ"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987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987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D56A0F0-7024-48CD-A282-8E2993A80151}" type="slidenum">
              <a:rPr lang="cs-CZ" smtClean="0"/>
              <a:pPr/>
              <a:t>17</a:t>
            </a:fld>
            <a:endParaRPr lang="cs-CZ"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089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090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A131AEB-AEA8-4E6F-A7C9-B09710DB3889}" type="slidenum">
              <a:rPr lang="cs-CZ" smtClean="0"/>
              <a:pPr/>
              <a:t>18</a:t>
            </a:fld>
            <a:endParaRPr lang="cs-CZ"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192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1924"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34A5A10-BE44-4486-8B90-4D83AEF9AF44}" type="slidenum">
              <a:rPr lang="cs-CZ" smtClean="0"/>
              <a:pPr/>
              <a:t>19</a:t>
            </a:fld>
            <a:endParaRPr lang="cs-CZ"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294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2948"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58EFA29-6920-48CF-9F32-E6E24CF2472B}" type="slidenum">
              <a:rPr lang="cs-CZ" smtClean="0"/>
              <a:pPr/>
              <a:t>20</a:t>
            </a:fld>
            <a:endParaRPr lang="cs-CZ"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39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3972"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5481746-BF0B-4F75-B94F-E1E8FD9EBE27}" type="slidenum">
              <a:rPr lang="cs-CZ" smtClean="0"/>
              <a:pPr/>
              <a:t>21</a:t>
            </a:fld>
            <a:endParaRPr lang="cs-CZ"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499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499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E5E09C1-29C6-4A53-B514-42EA9BD22D23}" type="slidenum">
              <a:rPr lang="cs-CZ" smtClean="0"/>
              <a:pPr/>
              <a:t>22</a:t>
            </a:fld>
            <a:endParaRPr lang="cs-CZ"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601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602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F67D0F5-49DC-4F44-A7A7-627764D9189D}" type="slidenum">
              <a:rPr lang="cs-CZ" smtClean="0"/>
              <a:pPr/>
              <a:t>23</a:t>
            </a:fld>
            <a:endParaRPr lang="cs-CZ"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704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7044"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439C1F4-4A7E-434B-99F1-5918DD698B2E}" type="slidenum">
              <a:rPr lang="cs-CZ" smtClean="0"/>
              <a:pPr/>
              <a:t>24</a:t>
            </a:fld>
            <a:endParaRPr lang="cs-CZ"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806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8068"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2068462-6C52-4B76-A674-9AF0D8B2266E}" type="slidenum">
              <a:rPr lang="cs-CZ" smtClean="0"/>
              <a:pPr/>
              <a:t>25</a:t>
            </a:fld>
            <a:endParaRPr lang="cs-CZ"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8909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89092"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58A152F-1EFF-4EC1-BF78-7F50999DA455}" type="slidenum">
              <a:rPr lang="cs-CZ" smtClean="0"/>
              <a:pPr/>
              <a:t>26</a:t>
            </a:fld>
            <a:endParaRPr lang="cs-CZ"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011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011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E4131DA-B2F8-4670-BF61-58F5D43A1231}" type="slidenum">
              <a:rPr lang="cs-CZ" smtClean="0"/>
              <a:pPr/>
              <a:t>27</a:t>
            </a:fld>
            <a:endParaRPr lang="cs-CZ"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113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114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C7BF09-D847-4C48-8BEB-B794222C5E6A}" type="slidenum">
              <a:rPr lang="cs-CZ" smtClean="0"/>
              <a:pPr/>
              <a:t>28</a:t>
            </a:fld>
            <a:endParaRPr lang="cs-CZ"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216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2164"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A1DA842-795E-4313-8335-8194A2F287AB}" type="slidenum">
              <a:rPr lang="cs-CZ" smtClean="0"/>
              <a:pPr/>
              <a:t>29</a:t>
            </a:fld>
            <a:endParaRPr lang="cs-CZ"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318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3188"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1F794A-4971-4658-BB6D-F685EF537ED9}" type="slidenum">
              <a:rPr lang="cs-CZ" smtClean="0"/>
              <a:pPr/>
              <a:t>30</a:t>
            </a:fld>
            <a:endParaRPr lang="cs-CZ"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421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4212"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A7B7787-7B09-4571-BB20-71982EF09477}" type="slidenum">
              <a:rPr lang="cs-CZ" smtClean="0"/>
              <a:pPr/>
              <a:t>31</a:t>
            </a:fld>
            <a:endParaRPr lang="cs-CZ"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523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523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B5A0ADA-0914-4543-801C-FE185ED6ED7B}" type="slidenum">
              <a:rPr lang="cs-CZ" smtClean="0"/>
              <a:pPr/>
              <a:t>32</a:t>
            </a:fld>
            <a:endParaRPr lang="cs-CZ"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625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626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87785B-BB8E-4E98-9259-008270F795AE}" type="slidenum">
              <a:rPr lang="cs-CZ" smtClean="0"/>
              <a:pPr/>
              <a:t>33</a:t>
            </a:fld>
            <a:endParaRPr lang="cs-CZ"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728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7284"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CB1D5D8-3562-47DA-B7C0-3CE2B92A8C91}" type="slidenum">
              <a:rPr lang="cs-CZ" smtClean="0"/>
              <a:pPr/>
              <a:t>34</a:t>
            </a:fld>
            <a:endParaRPr lang="cs-CZ"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830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8308"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3117FD2-D561-496F-94C5-53F17F0EC88A}" type="slidenum">
              <a:rPr lang="cs-CZ" smtClean="0"/>
              <a:pPr/>
              <a:t>35</a:t>
            </a:fld>
            <a:endParaRPr lang="cs-CZ"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9933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99332"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E14A2EF-2C0B-459D-9E1D-E815E7B60B53}" type="slidenum">
              <a:rPr lang="cs-CZ" smtClean="0"/>
              <a:pPr/>
              <a:t>36</a:t>
            </a:fld>
            <a:endParaRPr lang="cs-CZ"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035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0035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DAB2A87-99A1-4373-9082-6ECCDE92B48A}" type="slidenum">
              <a:rPr lang="cs-CZ" smtClean="0"/>
              <a:pPr/>
              <a:t>37</a:t>
            </a:fld>
            <a:endParaRPr lang="cs-CZ"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137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0138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E2617E-004A-40F3-9D25-5695F4ABFE3E}" type="slidenum">
              <a:rPr lang="cs-CZ" smtClean="0"/>
              <a:pPr/>
              <a:t>38</a:t>
            </a:fld>
            <a:endParaRPr lang="cs-CZ"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2403" name="Zástupný symbol pro poznámky 2"/>
          <p:cNvSpPr>
            <a:spLocks noGrp="1"/>
          </p:cNvSpPr>
          <p:nvPr>
            <p:ph type="body" idx="1"/>
          </p:nvPr>
        </p:nvSpPr>
        <p:spPr bwMode="auto">
          <a:noFill/>
        </p:spPr>
        <p:txBody>
          <a:bodyPr wrap="square" numCol="1" anchor="t" anchorCtr="0" compatLnSpc="1">
            <a:prstTxWarp prst="textNoShape">
              <a:avLst/>
            </a:prstTxWarp>
          </a:bodyPr>
          <a:lstStyle/>
          <a:p>
            <a:endParaRPr lang="cs-CZ" smtClean="0"/>
          </a:p>
        </p:txBody>
      </p:sp>
      <p:sp>
        <p:nvSpPr>
          <p:cNvPr id="102404" name="Zástupný symbol pro číslo snímku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D1D53AC6-5858-43EF-A364-A73313F1217E}" type="slidenum">
              <a:rPr lang="cs-CZ" sz="1200"/>
              <a:pPr algn="r"/>
              <a:t>39</a:t>
            </a:fld>
            <a:endParaRPr lang="cs-CZ" sz="12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3427" name="Zástupný symbol pro poznámky 2"/>
          <p:cNvSpPr>
            <a:spLocks noGrp="1"/>
          </p:cNvSpPr>
          <p:nvPr>
            <p:ph type="body" idx="1"/>
          </p:nvPr>
        </p:nvSpPr>
        <p:spPr bwMode="auto">
          <a:noFill/>
        </p:spPr>
        <p:txBody>
          <a:bodyPr wrap="square" numCol="1" anchor="t" anchorCtr="0" compatLnSpc="1">
            <a:prstTxWarp prst="textNoShape">
              <a:avLst/>
            </a:prstTxWarp>
          </a:bodyPr>
          <a:lstStyle/>
          <a:p>
            <a:endParaRPr lang="cs-CZ" smtClean="0"/>
          </a:p>
        </p:txBody>
      </p:sp>
      <p:sp>
        <p:nvSpPr>
          <p:cNvPr id="103428" name="Zástupný symbol pro číslo snímku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1B177FD-4529-4806-BDE5-C9A15A821414}" type="slidenum">
              <a:rPr lang="cs-CZ" sz="1200"/>
              <a:pPr algn="r"/>
              <a:t>40</a:t>
            </a:fld>
            <a:endParaRPr lang="cs-CZ" sz="120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4451" name="Zástupný symbol pro poznámky 2"/>
          <p:cNvSpPr>
            <a:spLocks noGrp="1"/>
          </p:cNvSpPr>
          <p:nvPr>
            <p:ph type="body" idx="1"/>
          </p:nvPr>
        </p:nvSpPr>
        <p:spPr bwMode="auto">
          <a:noFill/>
        </p:spPr>
        <p:txBody>
          <a:bodyPr wrap="square" numCol="1" anchor="t" anchorCtr="0" compatLnSpc="1">
            <a:prstTxWarp prst="textNoShape">
              <a:avLst/>
            </a:prstTxWarp>
          </a:bodyPr>
          <a:lstStyle/>
          <a:p>
            <a:endParaRPr lang="cs-CZ" smtClean="0"/>
          </a:p>
        </p:txBody>
      </p:sp>
      <p:sp>
        <p:nvSpPr>
          <p:cNvPr id="104452" name="Zástupný symbol pro číslo snímku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6F17F7A-6431-4B61-8994-C5DB2E0CED58}" type="slidenum">
              <a:rPr lang="cs-CZ" sz="1200"/>
              <a:pPr algn="r"/>
              <a:t>41</a:t>
            </a:fld>
            <a:endParaRPr lang="cs-CZ" sz="120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5475" name="Zástupný symbol pro poznámky 2"/>
          <p:cNvSpPr>
            <a:spLocks noGrp="1"/>
          </p:cNvSpPr>
          <p:nvPr>
            <p:ph type="body" idx="1"/>
          </p:nvPr>
        </p:nvSpPr>
        <p:spPr bwMode="auto">
          <a:noFill/>
        </p:spPr>
        <p:txBody>
          <a:bodyPr wrap="square" numCol="1" anchor="t" anchorCtr="0" compatLnSpc="1">
            <a:prstTxWarp prst="textNoShape">
              <a:avLst/>
            </a:prstTxWarp>
          </a:bodyPr>
          <a:lstStyle/>
          <a:p>
            <a:endParaRPr lang="cs-CZ" smtClean="0"/>
          </a:p>
        </p:txBody>
      </p:sp>
      <p:sp>
        <p:nvSpPr>
          <p:cNvPr id="105476" name="Zástupný symbol pro číslo snímku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44C889-97B7-413D-A3B2-7D2A4FA0F64A}" type="slidenum">
              <a:rPr lang="cs-CZ" sz="1200"/>
              <a:pPr algn="r"/>
              <a:t>42</a:t>
            </a:fld>
            <a:endParaRPr lang="cs-CZ" sz="120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649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0650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2A181D7-3A5C-4BB5-BE73-CB6CA3DAC507}" type="slidenum">
              <a:rPr lang="cs-CZ" smtClean="0"/>
              <a:pPr/>
              <a:t>43</a:t>
            </a:fld>
            <a:endParaRPr lang="cs-CZ"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752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07524" name="Zástupný symbol pro číslo snímku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56FEEF9-89BC-4BB5-97B6-EB54908F2C50}" type="slidenum">
              <a:rPr lang="cs-CZ" sz="1200"/>
              <a:pPr algn="r"/>
              <a:t>44</a:t>
            </a:fld>
            <a:endParaRPr lang="cs-CZ" sz="120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8547"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08548"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F4574A9-F762-4D79-8358-7B067E8292D3}" type="slidenum">
              <a:rPr lang="cs-CZ" smtClean="0"/>
              <a:pPr/>
              <a:t>45</a:t>
            </a:fld>
            <a:endParaRPr lang="cs-CZ"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095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09572"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B982692-EC80-4E8B-8049-031E0C12C45A}" type="slidenum">
              <a:rPr lang="cs-CZ" smtClean="0"/>
              <a:pPr/>
              <a:t>46</a:t>
            </a:fld>
            <a:endParaRPr lang="cs-CZ"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10595"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10596"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9E36BE2-B249-4AC8-8ECD-F8157B4DDF2A}" type="slidenum">
              <a:rPr lang="cs-CZ" smtClean="0"/>
              <a:pPr/>
              <a:t>47</a:t>
            </a:fld>
            <a:endParaRPr lang="cs-CZ"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11619"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11620"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2360E79-FA5F-4FF6-8F92-6D7FFB660BEE}" type="slidenum">
              <a:rPr lang="cs-CZ" smtClean="0"/>
              <a:pPr/>
              <a:t>48</a:t>
            </a:fld>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cs-CZ"/>
          </a:p>
        </p:txBody>
      </p:sp>
      <p:sp>
        <p:nvSpPr>
          <p:cNvPr id="4" name="Rectangle 4"/>
          <p:cNvSpPr>
            <a:spLocks noGrp="1" noChangeArrowheads="1"/>
          </p:cNvSpPr>
          <p:nvPr>
            <p:ph type="dt" sz="half" idx="10"/>
          </p:nvPr>
        </p:nvSpPr>
        <p:spPr/>
        <p:txBody>
          <a:bodyPr/>
          <a:lstStyle>
            <a:lvl1pPr>
              <a:defRPr/>
            </a:lvl1pPr>
          </a:lstStyle>
          <a:p>
            <a:pPr>
              <a:defRPr/>
            </a:pPr>
            <a:endParaRPr lang="pt-BR"/>
          </a:p>
        </p:txBody>
      </p:sp>
      <p:sp>
        <p:nvSpPr>
          <p:cNvPr id="5" name="Rectangle 5"/>
          <p:cNvSpPr>
            <a:spLocks noGrp="1" noChangeArrowheads="1"/>
          </p:cNvSpPr>
          <p:nvPr>
            <p:ph type="ftr" sz="quarter" idx="11"/>
          </p:nvPr>
        </p:nvSpPr>
        <p:spPr/>
        <p:txBody>
          <a:bodyPr/>
          <a:lstStyle>
            <a:lvl1pPr>
              <a:defRPr/>
            </a:lvl1pPr>
          </a:lstStyle>
          <a:p>
            <a:pPr>
              <a:defRPr/>
            </a:pPr>
            <a:endParaRPr lang="pt-BR"/>
          </a:p>
        </p:txBody>
      </p:sp>
      <p:sp>
        <p:nvSpPr>
          <p:cNvPr id="6" name="Rectangle 6"/>
          <p:cNvSpPr>
            <a:spLocks noGrp="1" noChangeArrowheads="1"/>
          </p:cNvSpPr>
          <p:nvPr>
            <p:ph type="sldNum" sz="quarter" idx="12"/>
          </p:nvPr>
        </p:nvSpPr>
        <p:spPr/>
        <p:txBody>
          <a:bodyPr/>
          <a:lstStyle>
            <a:lvl1pPr>
              <a:defRPr/>
            </a:lvl1pPr>
          </a:lstStyle>
          <a:p>
            <a:pPr>
              <a:defRPr/>
            </a:pPr>
            <a:fld id="{C4272CEA-B706-47D4-97EC-DB72C4F6E3DE}" type="slidenum">
              <a:rPr lang="pt-BR"/>
              <a:pPr>
                <a:defRPr/>
              </a:pPr>
              <a:t>‹Nº›</a:t>
            </a:fld>
            <a:endParaRPr lang="pt-BR"/>
          </a:p>
        </p:txBody>
      </p:sp>
    </p:spTree>
  </p:cSld>
  <p:clrMapOvr>
    <a:masterClrMapping/>
  </p:clrMapOvr>
  <p:transition spd="med" advTm="10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s-ES" smtClean="0"/>
              <a:t>Haga clic para modificar el estilo de título del patrón</a:t>
            </a:r>
            <a:endParaRPr lang="cs-CZ"/>
          </a:p>
        </p:txBody>
      </p:sp>
      <p:sp>
        <p:nvSpPr>
          <p:cNvPr id="3" name="Zástupný symbol pro obsah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s-CZ"/>
          </a:p>
        </p:txBody>
      </p:sp>
      <p:sp>
        <p:nvSpPr>
          <p:cNvPr id="4" name="Rectangle 4"/>
          <p:cNvSpPr>
            <a:spLocks noGrp="1" noChangeArrowheads="1"/>
          </p:cNvSpPr>
          <p:nvPr>
            <p:ph type="dt" sz="half" idx="10"/>
          </p:nvPr>
        </p:nvSpPr>
        <p:spPr/>
        <p:txBody>
          <a:bodyPr/>
          <a:lstStyle>
            <a:lvl1pPr>
              <a:defRPr/>
            </a:lvl1pPr>
          </a:lstStyle>
          <a:p>
            <a:pPr>
              <a:defRPr/>
            </a:pPr>
            <a:endParaRPr lang="pt-BR"/>
          </a:p>
        </p:txBody>
      </p:sp>
      <p:sp>
        <p:nvSpPr>
          <p:cNvPr id="5" name="Rectangle 5"/>
          <p:cNvSpPr>
            <a:spLocks noGrp="1" noChangeArrowheads="1"/>
          </p:cNvSpPr>
          <p:nvPr>
            <p:ph type="ftr" sz="quarter" idx="11"/>
          </p:nvPr>
        </p:nvSpPr>
        <p:spPr/>
        <p:txBody>
          <a:bodyPr/>
          <a:lstStyle>
            <a:lvl1pPr>
              <a:defRPr/>
            </a:lvl1pPr>
          </a:lstStyle>
          <a:p>
            <a:pPr>
              <a:defRPr/>
            </a:pPr>
            <a:endParaRPr lang="pt-BR"/>
          </a:p>
        </p:txBody>
      </p:sp>
      <p:sp>
        <p:nvSpPr>
          <p:cNvPr id="6" name="Rectangle 6"/>
          <p:cNvSpPr>
            <a:spLocks noGrp="1" noChangeArrowheads="1"/>
          </p:cNvSpPr>
          <p:nvPr>
            <p:ph type="sldNum" sz="quarter" idx="12"/>
          </p:nvPr>
        </p:nvSpPr>
        <p:spPr/>
        <p:txBody>
          <a:bodyPr/>
          <a:lstStyle>
            <a:lvl1pPr>
              <a:defRPr/>
            </a:lvl1pPr>
          </a:lstStyle>
          <a:p>
            <a:pPr>
              <a:defRPr/>
            </a:pPr>
            <a:fld id="{1FCC4588-0BA1-4A84-B23A-31C168C30808}" type="slidenum">
              <a:rPr lang="pt-BR"/>
              <a:pPr>
                <a:defRPr/>
              </a:pPr>
              <a:t>‹Nº›</a:t>
            </a:fld>
            <a:endParaRPr lang="pt-BR"/>
          </a:p>
        </p:txBody>
      </p:sp>
    </p:spTree>
  </p:cSld>
  <p:clrMapOvr>
    <a:masterClrMapping/>
  </p:clrMapOvr>
  <p:transition spd="med" advTm="10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pt-BR"/>
          </a:p>
        </p:txBody>
      </p:sp>
      <p:sp>
        <p:nvSpPr>
          <p:cNvPr id="5" name="Rectangle 5"/>
          <p:cNvSpPr>
            <a:spLocks noGrp="1" noChangeArrowheads="1"/>
          </p:cNvSpPr>
          <p:nvPr>
            <p:ph type="ftr" sz="quarter" idx="11"/>
          </p:nvPr>
        </p:nvSpPr>
        <p:spPr/>
        <p:txBody>
          <a:bodyPr/>
          <a:lstStyle>
            <a:lvl1pPr>
              <a:defRPr/>
            </a:lvl1pPr>
          </a:lstStyle>
          <a:p>
            <a:pPr>
              <a:defRPr/>
            </a:pPr>
            <a:endParaRPr lang="pt-BR"/>
          </a:p>
        </p:txBody>
      </p:sp>
      <p:sp>
        <p:nvSpPr>
          <p:cNvPr id="6" name="Rectangle 6"/>
          <p:cNvSpPr>
            <a:spLocks noGrp="1" noChangeArrowheads="1"/>
          </p:cNvSpPr>
          <p:nvPr>
            <p:ph type="sldNum" sz="quarter" idx="12"/>
          </p:nvPr>
        </p:nvSpPr>
        <p:spPr/>
        <p:txBody>
          <a:bodyPr/>
          <a:lstStyle>
            <a:lvl1pPr>
              <a:defRPr/>
            </a:lvl1pPr>
          </a:lstStyle>
          <a:p>
            <a:pPr>
              <a:defRPr/>
            </a:pPr>
            <a:fld id="{148F5207-4EA8-47E2-9806-6AEB8D4FA0D2}" type="slidenum">
              <a:rPr lang="pt-BR"/>
              <a:pPr>
                <a:defRPr/>
              </a:pPr>
              <a:t>‹Nº›</a:t>
            </a:fld>
            <a:endParaRPr lang="pt-BR"/>
          </a:p>
        </p:txBody>
      </p:sp>
    </p:spTree>
  </p:cSld>
  <p:clrMapOvr>
    <a:masterClrMapping/>
  </p:clrMapOvr>
  <p:transition spd="med" advTm="10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s-ES" smtClean="0"/>
              <a:t>Haga clic para modificar el estilo de título del patrón</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s-CZ"/>
          </a:p>
        </p:txBody>
      </p:sp>
      <p:sp>
        <p:nvSpPr>
          <p:cNvPr id="5" name="Rectangle 4"/>
          <p:cNvSpPr>
            <a:spLocks noGrp="1" noChangeArrowheads="1"/>
          </p:cNvSpPr>
          <p:nvPr>
            <p:ph type="dt" sz="half" idx="10"/>
          </p:nvPr>
        </p:nvSpPr>
        <p:spPr/>
        <p:txBody>
          <a:bodyPr/>
          <a:lstStyle>
            <a:lvl1pPr>
              <a:defRPr/>
            </a:lvl1pPr>
          </a:lstStyle>
          <a:p>
            <a:pPr>
              <a:defRPr/>
            </a:pPr>
            <a:endParaRPr lang="pt-BR"/>
          </a:p>
        </p:txBody>
      </p:sp>
      <p:sp>
        <p:nvSpPr>
          <p:cNvPr id="6" name="Rectangle 5"/>
          <p:cNvSpPr>
            <a:spLocks noGrp="1" noChangeArrowheads="1"/>
          </p:cNvSpPr>
          <p:nvPr>
            <p:ph type="ftr" sz="quarter" idx="11"/>
          </p:nvPr>
        </p:nvSpPr>
        <p:spPr/>
        <p:txBody>
          <a:bodyPr/>
          <a:lstStyle>
            <a:lvl1pPr>
              <a:defRPr/>
            </a:lvl1pPr>
          </a:lstStyle>
          <a:p>
            <a:pPr>
              <a:defRPr/>
            </a:pPr>
            <a:endParaRPr lang="pt-BR"/>
          </a:p>
        </p:txBody>
      </p:sp>
      <p:sp>
        <p:nvSpPr>
          <p:cNvPr id="7" name="Rectangle 6"/>
          <p:cNvSpPr>
            <a:spLocks noGrp="1" noChangeArrowheads="1"/>
          </p:cNvSpPr>
          <p:nvPr>
            <p:ph type="sldNum" sz="quarter" idx="12"/>
          </p:nvPr>
        </p:nvSpPr>
        <p:spPr/>
        <p:txBody>
          <a:bodyPr/>
          <a:lstStyle>
            <a:lvl1pPr>
              <a:defRPr/>
            </a:lvl1pPr>
          </a:lstStyle>
          <a:p>
            <a:pPr>
              <a:defRPr/>
            </a:pPr>
            <a:fld id="{3C3711EE-5B6C-49EB-AC53-58442007B53D}" type="slidenum">
              <a:rPr lang="pt-BR"/>
              <a:pPr>
                <a:defRPr/>
              </a:pPr>
              <a:t>‹Nº›</a:t>
            </a:fld>
            <a:endParaRPr lang="pt-BR"/>
          </a:p>
        </p:txBody>
      </p:sp>
    </p:spTree>
  </p:cSld>
  <p:clrMapOvr>
    <a:masterClrMapping/>
  </p:clrMapOvr>
  <p:transition spd="med" advTm="10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es-ES" smtClean="0"/>
              <a:t>Haga clic para modificar el estilo de título del patrón</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s-CZ"/>
          </a:p>
        </p:txBody>
      </p:sp>
      <p:sp>
        <p:nvSpPr>
          <p:cNvPr id="7" name="Rectangle 4"/>
          <p:cNvSpPr>
            <a:spLocks noGrp="1" noChangeArrowheads="1"/>
          </p:cNvSpPr>
          <p:nvPr>
            <p:ph type="dt" sz="half" idx="10"/>
          </p:nvPr>
        </p:nvSpPr>
        <p:spPr/>
        <p:txBody>
          <a:bodyPr/>
          <a:lstStyle>
            <a:lvl1pPr>
              <a:defRPr/>
            </a:lvl1pPr>
          </a:lstStyle>
          <a:p>
            <a:pPr>
              <a:defRPr/>
            </a:pPr>
            <a:endParaRPr lang="pt-BR"/>
          </a:p>
        </p:txBody>
      </p:sp>
      <p:sp>
        <p:nvSpPr>
          <p:cNvPr id="8" name="Rectangle 5"/>
          <p:cNvSpPr>
            <a:spLocks noGrp="1" noChangeArrowheads="1"/>
          </p:cNvSpPr>
          <p:nvPr>
            <p:ph type="ftr" sz="quarter" idx="11"/>
          </p:nvPr>
        </p:nvSpPr>
        <p:spPr/>
        <p:txBody>
          <a:bodyPr/>
          <a:lstStyle>
            <a:lvl1pPr>
              <a:defRPr/>
            </a:lvl1pPr>
          </a:lstStyle>
          <a:p>
            <a:pPr>
              <a:defRPr/>
            </a:pPr>
            <a:endParaRPr lang="pt-BR"/>
          </a:p>
        </p:txBody>
      </p:sp>
      <p:sp>
        <p:nvSpPr>
          <p:cNvPr id="9" name="Rectangle 6"/>
          <p:cNvSpPr>
            <a:spLocks noGrp="1" noChangeArrowheads="1"/>
          </p:cNvSpPr>
          <p:nvPr>
            <p:ph type="sldNum" sz="quarter" idx="12"/>
          </p:nvPr>
        </p:nvSpPr>
        <p:spPr/>
        <p:txBody>
          <a:bodyPr/>
          <a:lstStyle>
            <a:lvl1pPr>
              <a:defRPr/>
            </a:lvl1pPr>
          </a:lstStyle>
          <a:p>
            <a:pPr>
              <a:defRPr/>
            </a:pPr>
            <a:fld id="{27BC8860-A151-4B39-B18F-81C03DFD55B3}" type="slidenum">
              <a:rPr lang="pt-BR"/>
              <a:pPr>
                <a:defRPr/>
              </a:pPr>
              <a:t>‹Nº›</a:t>
            </a:fld>
            <a:endParaRPr lang="pt-BR"/>
          </a:p>
        </p:txBody>
      </p:sp>
    </p:spTree>
  </p:cSld>
  <p:clrMapOvr>
    <a:masterClrMapping/>
  </p:clrMapOvr>
  <p:transition spd="med" advTm="10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s-ES" smtClean="0"/>
              <a:t>Haga clic para modificar el estilo de título del patrón</a:t>
            </a:r>
            <a:endParaRPr lang="cs-CZ"/>
          </a:p>
        </p:txBody>
      </p:sp>
      <p:sp>
        <p:nvSpPr>
          <p:cNvPr id="3" name="Rectangle 4"/>
          <p:cNvSpPr>
            <a:spLocks noGrp="1" noChangeArrowheads="1"/>
          </p:cNvSpPr>
          <p:nvPr>
            <p:ph type="dt" sz="half" idx="10"/>
          </p:nvPr>
        </p:nvSpPr>
        <p:spPr/>
        <p:txBody>
          <a:bodyPr/>
          <a:lstStyle>
            <a:lvl1pPr>
              <a:defRPr/>
            </a:lvl1pPr>
          </a:lstStyle>
          <a:p>
            <a:pPr>
              <a:defRPr/>
            </a:pPr>
            <a:endParaRPr lang="pt-BR"/>
          </a:p>
        </p:txBody>
      </p:sp>
      <p:sp>
        <p:nvSpPr>
          <p:cNvPr id="4" name="Rectangle 5"/>
          <p:cNvSpPr>
            <a:spLocks noGrp="1" noChangeArrowheads="1"/>
          </p:cNvSpPr>
          <p:nvPr>
            <p:ph type="ftr" sz="quarter" idx="11"/>
          </p:nvPr>
        </p:nvSpPr>
        <p:spPr/>
        <p:txBody>
          <a:bodyPr/>
          <a:lstStyle>
            <a:lvl1pPr>
              <a:defRPr/>
            </a:lvl1pPr>
          </a:lstStyle>
          <a:p>
            <a:pPr>
              <a:defRPr/>
            </a:pPr>
            <a:endParaRPr lang="pt-BR"/>
          </a:p>
        </p:txBody>
      </p:sp>
      <p:sp>
        <p:nvSpPr>
          <p:cNvPr id="5" name="Rectangle 6"/>
          <p:cNvSpPr>
            <a:spLocks noGrp="1" noChangeArrowheads="1"/>
          </p:cNvSpPr>
          <p:nvPr>
            <p:ph type="sldNum" sz="quarter" idx="12"/>
          </p:nvPr>
        </p:nvSpPr>
        <p:spPr/>
        <p:txBody>
          <a:bodyPr/>
          <a:lstStyle>
            <a:lvl1pPr>
              <a:defRPr/>
            </a:lvl1pPr>
          </a:lstStyle>
          <a:p>
            <a:pPr>
              <a:defRPr/>
            </a:pPr>
            <a:fld id="{1BD92D8A-E6D7-4A18-95CC-4B434910C477}" type="slidenum">
              <a:rPr lang="pt-BR"/>
              <a:pPr>
                <a:defRPr/>
              </a:pPr>
              <a:t>‹Nº›</a:t>
            </a:fld>
            <a:endParaRPr lang="pt-BR"/>
          </a:p>
        </p:txBody>
      </p:sp>
    </p:spTree>
  </p:cSld>
  <p:clrMapOvr>
    <a:masterClrMapping/>
  </p:clrMapOvr>
  <p:transition spd="med" advTm="10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pt-BR"/>
          </a:p>
        </p:txBody>
      </p:sp>
      <p:sp>
        <p:nvSpPr>
          <p:cNvPr id="3" name="Rectangle 5"/>
          <p:cNvSpPr>
            <a:spLocks noGrp="1" noChangeArrowheads="1"/>
          </p:cNvSpPr>
          <p:nvPr>
            <p:ph type="ftr" sz="quarter" idx="11"/>
          </p:nvPr>
        </p:nvSpPr>
        <p:spPr/>
        <p:txBody>
          <a:bodyPr/>
          <a:lstStyle>
            <a:lvl1pPr>
              <a:defRPr/>
            </a:lvl1pPr>
          </a:lstStyle>
          <a:p>
            <a:pPr>
              <a:defRPr/>
            </a:pPr>
            <a:endParaRPr lang="pt-BR"/>
          </a:p>
        </p:txBody>
      </p:sp>
      <p:sp>
        <p:nvSpPr>
          <p:cNvPr id="4" name="Rectangle 6"/>
          <p:cNvSpPr>
            <a:spLocks noGrp="1" noChangeArrowheads="1"/>
          </p:cNvSpPr>
          <p:nvPr>
            <p:ph type="sldNum" sz="quarter" idx="12"/>
          </p:nvPr>
        </p:nvSpPr>
        <p:spPr/>
        <p:txBody>
          <a:bodyPr/>
          <a:lstStyle>
            <a:lvl1pPr>
              <a:defRPr/>
            </a:lvl1pPr>
          </a:lstStyle>
          <a:p>
            <a:pPr>
              <a:defRPr/>
            </a:pPr>
            <a:fld id="{44264828-7051-4F5B-8AB8-D505F50DDB9B}" type="slidenum">
              <a:rPr lang="pt-BR"/>
              <a:pPr>
                <a:defRPr/>
              </a:pPr>
              <a:t>‹Nº›</a:t>
            </a:fld>
            <a:endParaRPr lang="pt-BR"/>
          </a:p>
        </p:txBody>
      </p:sp>
    </p:spTree>
  </p:cSld>
  <p:clrMapOvr>
    <a:masterClrMapping/>
  </p:clrMapOvr>
  <p:transition spd="med" advTm="10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pt-BR"/>
          </a:p>
        </p:txBody>
      </p:sp>
      <p:sp>
        <p:nvSpPr>
          <p:cNvPr id="6" name="Rectangle 5"/>
          <p:cNvSpPr>
            <a:spLocks noGrp="1" noChangeArrowheads="1"/>
          </p:cNvSpPr>
          <p:nvPr>
            <p:ph type="ftr" sz="quarter" idx="11"/>
          </p:nvPr>
        </p:nvSpPr>
        <p:spPr/>
        <p:txBody>
          <a:bodyPr/>
          <a:lstStyle>
            <a:lvl1pPr>
              <a:defRPr/>
            </a:lvl1pPr>
          </a:lstStyle>
          <a:p>
            <a:pPr>
              <a:defRPr/>
            </a:pPr>
            <a:endParaRPr lang="pt-BR"/>
          </a:p>
        </p:txBody>
      </p:sp>
      <p:sp>
        <p:nvSpPr>
          <p:cNvPr id="7" name="Rectangle 6"/>
          <p:cNvSpPr>
            <a:spLocks noGrp="1" noChangeArrowheads="1"/>
          </p:cNvSpPr>
          <p:nvPr>
            <p:ph type="sldNum" sz="quarter" idx="12"/>
          </p:nvPr>
        </p:nvSpPr>
        <p:spPr/>
        <p:txBody>
          <a:bodyPr/>
          <a:lstStyle>
            <a:lvl1pPr>
              <a:defRPr/>
            </a:lvl1pPr>
          </a:lstStyle>
          <a:p>
            <a:pPr>
              <a:defRPr/>
            </a:pPr>
            <a:fld id="{19B0B20A-42FB-4C3C-9D4B-6F6A9C9D5A34}" type="slidenum">
              <a:rPr lang="pt-BR"/>
              <a:pPr>
                <a:defRPr/>
              </a:pPr>
              <a:t>‹Nº›</a:t>
            </a:fld>
            <a:endParaRPr lang="pt-BR"/>
          </a:p>
        </p:txBody>
      </p:sp>
    </p:spTree>
  </p:cSld>
  <p:clrMapOvr>
    <a:masterClrMapping/>
  </p:clrMapOvr>
  <p:transition spd="med" advTm="10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cs-CZ" noProof="0" dirty="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pt-BR"/>
          </a:p>
        </p:txBody>
      </p:sp>
      <p:sp>
        <p:nvSpPr>
          <p:cNvPr id="6" name="Rectangle 5"/>
          <p:cNvSpPr>
            <a:spLocks noGrp="1" noChangeArrowheads="1"/>
          </p:cNvSpPr>
          <p:nvPr>
            <p:ph type="ftr" sz="quarter" idx="11"/>
          </p:nvPr>
        </p:nvSpPr>
        <p:spPr/>
        <p:txBody>
          <a:bodyPr/>
          <a:lstStyle>
            <a:lvl1pPr>
              <a:defRPr/>
            </a:lvl1pPr>
          </a:lstStyle>
          <a:p>
            <a:pPr>
              <a:defRPr/>
            </a:pPr>
            <a:endParaRPr lang="pt-BR"/>
          </a:p>
        </p:txBody>
      </p:sp>
      <p:sp>
        <p:nvSpPr>
          <p:cNvPr id="7" name="Rectangle 6"/>
          <p:cNvSpPr>
            <a:spLocks noGrp="1" noChangeArrowheads="1"/>
          </p:cNvSpPr>
          <p:nvPr>
            <p:ph type="sldNum" sz="quarter" idx="12"/>
          </p:nvPr>
        </p:nvSpPr>
        <p:spPr/>
        <p:txBody>
          <a:bodyPr/>
          <a:lstStyle>
            <a:lvl1pPr>
              <a:defRPr/>
            </a:lvl1pPr>
          </a:lstStyle>
          <a:p>
            <a:pPr>
              <a:defRPr/>
            </a:pPr>
            <a:fld id="{92203E05-786F-4559-B079-CD069EC6E4C3}" type="slidenum">
              <a:rPr lang="pt-BR"/>
              <a:pPr>
                <a:defRPr/>
              </a:pPr>
              <a:t>‹Nº›</a:t>
            </a:fld>
            <a:endParaRPr lang="pt-BR"/>
          </a:p>
        </p:txBody>
      </p:sp>
    </p:spTree>
  </p:cSld>
  <p:clrMapOvr>
    <a:masterClrMapping/>
  </p:clrMapOvr>
  <p:transition spd="med" advTm="10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s-ES" smtClean="0"/>
              <a:t>Haga clic para modificar el estilo de título del patrón</a:t>
            </a:r>
            <a:endParaRPr lang="cs-CZ"/>
          </a:p>
        </p:txBody>
      </p:sp>
      <p:sp>
        <p:nvSpPr>
          <p:cNvPr id="3" name="Zástupný symbol pro svislý text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s-CZ"/>
          </a:p>
        </p:txBody>
      </p:sp>
      <p:sp>
        <p:nvSpPr>
          <p:cNvPr id="4" name="Rectangle 4"/>
          <p:cNvSpPr>
            <a:spLocks noGrp="1" noChangeArrowheads="1"/>
          </p:cNvSpPr>
          <p:nvPr>
            <p:ph type="dt" sz="half" idx="10"/>
          </p:nvPr>
        </p:nvSpPr>
        <p:spPr/>
        <p:txBody>
          <a:bodyPr/>
          <a:lstStyle>
            <a:lvl1pPr>
              <a:defRPr/>
            </a:lvl1pPr>
          </a:lstStyle>
          <a:p>
            <a:pPr>
              <a:defRPr/>
            </a:pPr>
            <a:endParaRPr lang="pt-BR"/>
          </a:p>
        </p:txBody>
      </p:sp>
      <p:sp>
        <p:nvSpPr>
          <p:cNvPr id="5" name="Rectangle 5"/>
          <p:cNvSpPr>
            <a:spLocks noGrp="1" noChangeArrowheads="1"/>
          </p:cNvSpPr>
          <p:nvPr>
            <p:ph type="ftr" sz="quarter" idx="11"/>
          </p:nvPr>
        </p:nvSpPr>
        <p:spPr/>
        <p:txBody>
          <a:bodyPr/>
          <a:lstStyle>
            <a:lvl1pPr>
              <a:defRPr/>
            </a:lvl1pPr>
          </a:lstStyle>
          <a:p>
            <a:pPr>
              <a:defRPr/>
            </a:pPr>
            <a:endParaRPr lang="pt-BR"/>
          </a:p>
        </p:txBody>
      </p:sp>
      <p:sp>
        <p:nvSpPr>
          <p:cNvPr id="6" name="Rectangle 6"/>
          <p:cNvSpPr>
            <a:spLocks noGrp="1" noChangeArrowheads="1"/>
          </p:cNvSpPr>
          <p:nvPr>
            <p:ph type="sldNum" sz="quarter" idx="12"/>
          </p:nvPr>
        </p:nvSpPr>
        <p:spPr/>
        <p:txBody>
          <a:bodyPr/>
          <a:lstStyle>
            <a:lvl1pPr>
              <a:defRPr/>
            </a:lvl1pPr>
          </a:lstStyle>
          <a:p>
            <a:pPr>
              <a:defRPr/>
            </a:pPr>
            <a:fld id="{6D807642-F0FE-47F3-B939-63F6555689B0}" type="slidenum">
              <a:rPr lang="pt-BR"/>
              <a:pPr>
                <a:defRPr/>
              </a:pPr>
              <a:t>‹Nº›</a:t>
            </a:fld>
            <a:endParaRPr lang="pt-BR"/>
          </a:p>
        </p:txBody>
      </p:sp>
    </p:spTree>
  </p:cSld>
  <p:clrMapOvr>
    <a:masterClrMapping/>
  </p:clrMapOvr>
  <p:transition spd="med" advTm="10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s-CZ"/>
          </a:p>
        </p:txBody>
      </p:sp>
      <p:sp>
        <p:nvSpPr>
          <p:cNvPr id="4" name="Rectangle 4"/>
          <p:cNvSpPr>
            <a:spLocks noGrp="1" noChangeArrowheads="1"/>
          </p:cNvSpPr>
          <p:nvPr>
            <p:ph type="dt" sz="half" idx="10"/>
          </p:nvPr>
        </p:nvSpPr>
        <p:spPr/>
        <p:txBody>
          <a:bodyPr/>
          <a:lstStyle>
            <a:lvl1pPr>
              <a:defRPr/>
            </a:lvl1pPr>
          </a:lstStyle>
          <a:p>
            <a:pPr>
              <a:defRPr/>
            </a:pPr>
            <a:endParaRPr lang="pt-BR"/>
          </a:p>
        </p:txBody>
      </p:sp>
      <p:sp>
        <p:nvSpPr>
          <p:cNvPr id="5" name="Rectangle 5"/>
          <p:cNvSpPr>
            <a:spLocks noGrp="1" noChangeArrowheads="1"/>
          </p:cNvSpPr>
          <p:nvPr>
            <p:ph type="ftr" sz="quarter" idx="11"/>
          </p:nvPr>
        </p:nvSpPr>
        <p:spPr/>
        <p:txBody>
          <a:bodyPr/>
          <a:lstStyle>
            <a:lvl1pPr>
              <a:defRPr/>
            </a:lvl1pPr>
          </a:lstStyle>
          <a:p>
            <a:pPr>
              <a:defRPr/>
            </a:pPr>
            <a:endParaRPr lang="pt-BR"/>
          </a:p>
        </p:txBody>
      </p:sp>
      <p:sp>
        <p:nvSpPr>
          <p:cNvPr id="6" name="Rectangle 6"/>
          <p:cNvSpPr>
            <a:spLocks noGrp="1" noChangeArrowheads="1"/>
          </p:cNvSpPr>
          <p:nvPr>
            <p:ph type="sldNum" sz="quarter" idx="12"/>
          </p:nvPr>
        </p:nvSpPr>
        <p:spPr/>
        <p:txBody>
          <a:bodyPr/>
          <a:lstStyle>
            <a:lvl1pPr>
              <a:defRPr/>
            </a:lvl1pPr>
          </a:lstStyle>
          <a:p>
            <a:pPr>
              <a:defRPr/>
            </a:pPr>
            <a:fld id="{F4CACC02-8391-4D2D-AA66-AAFC6D5484E2}" type="slidenum">
              <a:rPr lang="pt-BR"/>
              <a:pPr>
                <a:defRPr/>
              </a:pPr>
              <a:t>‹Nº›</a:t>
            </a:fld>
            <a:endParaRPr lang="pt-BR"/>
          </a:p>
        </p:txBody>
      </p:sp>
    </p:spTree>
  </p:cSld>
  <p:clrMapOvr>
    <a:masterClrMapping/>
  </p:clrMapOvr>
  <p:transition spd="med" advTm="10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69440A1-B4FB-46A3-8427-4883E96E16E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a:defRPr/>
            </a:pPr>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pPr>
              <a:defRPr/>
            </a:pPr>
            <a:fld id="{F4196445-D28C-4DEC-8C9A-94697A1FFC3E}"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Lst>
  <p:transition spd="med" advTm="10000">
    <p:spli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04E1B90-D120-4435-9F47-521F03EDBE2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77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1600">
              <a:solidFill>
                <a:schemeClr val="tx2"/>
              </a:solidFill>
            </a:endParaRPr>
          </a:p>
        </p:txBody>
      </p:sp>
      <p:sp>
        <p:nvSpPr>
          <p:cNvPr id="14340"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3079" name="Text Box 7"/>
          <p:cNvSpPr txBox="1">
            <a:spLocks noChangeArrowheads="1"/>
          </p:cNvSpPr>
          <p:nvPr/>
        </p:nvSpPr>
        <p:spPr bwMode="auto">
          <a:xfrm>
            <a:off x="2627313" y="2060575"/>
            <a:ext cx="3887787" cy="3019425"/>
          </a:xfrm>
          <a:prstGeom prst="rect">
            <a:avLst/>
          </a:prstGeom>
          <a:noFill/>
          <a:ln w="9525">
            <a:noFill/>
            <a:miter lim="800000"/>
            <a:headEnd/>
            <a:tailEnd/>
          </a:ln>
        </p:spPr>
        <p:txBody>
          <a:bodyPr>
            <a:spAutoFit/>
          </a:bodyPr>
          <a:lstStyle/>
          <a:p>
            <a:pPr algn="ctr">
              <a:spcBef>
                <a:spcPct val="50000"/>
              </a:spcBef>
            </a:pPr>
            <a:r>
              <a:rPr lang="en-US" sz="4800" dirty="0" err="1">
                <a:solidFill>
                  <a:schemeClr val="bg1"/>
                </a:solidFill>
                <a:effectLst>
                  <a:outerShdw blurRad="38100" dist="38100" dir="2700000" algn="tl">
                    <a:srgbClr val="C0C0C0"/>
                  </a:outerShdw>
                </a:effectLst>
                <a:latin typeface="Baskerville Old Face" pitchFamily="18" charset="0"/>
              </a:rPr>
              <a:t>Ocho</a:t>
            </a:r>
            <a:r>
              <a:rPr lang="en-US" sz="4800" dirty="0">
                <a:solidFill>
                  <a:schemeClr val="bg1"/>
                </a:solidFill>
                <a:effectLst>
                  <a:outerShdw blurRad="38100" dist="38100" dir="2700000" algn="tl">
                    <a:srgbClr val="C0C0C0"/>
                  </a:outerShdw>
                </a:effectLst>
                <a:latin typeface="Baskerville Old Face" pitchFamily="18" charset="0"/>
              </a:rPr>
              <a:t> </a:t>
            </a:r>
            <a:r>
              <a:rPr lang="en-US" sz="4800" dirty="0" err="1">
                <a:solidFill>
                  <a:schemeClr val="bg1"/>
                </a:solidFill>
                <a:effectLst>
                  <a:outerShdw blurRad="38100" dist="38100" dir="2700000" algn="tl">
                    <a:srgbClr val="C0C0C0"/>
                  </a:outerShdw>
                </a:effectLst>
                <a:latin typeface="Baskerville Old Face" pitchFamily="18" charset="0"/>
              </a:rPr>
              <a:t>Maravillas</a:t>
            </a:r>
            <a:r>
              <a:rPr lang="en-US" sz="4800" dirty="0">
                <a:solidFill>
                  <a:schemeClr val="bg1"/>
                </a:solidFill>
                <a:effectLst>
                  <a:outerShdw blurRad="38100" dist="38100" dir="2700000" algn="tl">
                    <a:srgbClr val="C0C0C0"/>
                  </a:outerShdw>
                </a:effectLst>
                <a:latin typeface="Baskerville Old Face" pitchFamily="18" charset="0"/>
              </a:rPr>
              <a:t> del </a:t>
            </a:r>
            <a:r>
              <a:rPr lang="en-US" sz="4800" dirty="0" err="1">
                <a:solidFill>
                  <a:schemeClr val="bg1"/>
                </a:solidFill>
                <a:effectLst>
                  <a:outerShdw blurRad="38100" dist="38100" dir="2700000" algn="tl">
                    <a:srgbClr val="C0C0C0"/>
                  </a:outerShdw>
                </a:effectLst>
                <a:latin typeface="Baskerville Old Face" pitchFamily="18" charset="0"/>
              </a:rPr>
              <a:t>Mundo</a:t>
            </a:r>
            <a:r>
              <a:rPr lang="en-US" sz="4800" dirty="0">
                <a:solidFill>
                  <a:schemeClr val="bg1"/>
                </a:solidFill>
                <a:effectLst>
                  <a:outerShdw blurRad="38100" dist="38100" dir="2700000" algn="tl">
                    <a:srgbClr val="C0C0C0"/>
                  </a:outerShdw>
                </a:effectLst>
                <a:latin typeface="Baskerville Old Face" pitchFamily="18" charset="0"/>
              </a:rPr>
              <a:t> </a:t>
            </a:r>
            <a:r>
              <a:rPr lang="en-US" sz="4800" dirty="0" err="1">
                <a:solidFill>
                  <a:schemeClr val="bg1"/>
                </a:solidFill>
                <a:effectLst>
                  <a:outerShdw blurRad="38100" dist="38100" dir="2700000" algn="tl">
                    <a:srgbClr val="C0C0C0"/>
                  </a:outerShdw>
                </a:effectLst>
                <a:latin typeface="Baskerville Old Face" pitchFamily="18" charset="0"/>
              </a:rPr>
              <a:t>Moderno</a:t>
            </a:r>
            <a:endParaRPr lang="cs-CZ" sz="4800" dirty="0">
              <a:solidFill>
                <a:schemeClr val="bg1"/>
              </a:solidFill>
              <a:effectLst>
                <a:outerShdw blurRad="38100" dist="38100" dir="2700000" algn="tl">
                  <a:srgbClr val="C0C0C0"/>
                </a:outerShdw>
              </a:effectLst>
              <a:latin typeface="Baskerville Old Face" pitchFamily="18" charset="0"/>
            </a:endParaRPr>
          </a:p>
        </p:txBody>
      </p:sp>
    </p:spTree>
  </p:cSld>
  <p:clrMapOvr>
    <a:masterClrMapping/>
  </p:clrMapOvr>
  <p:transition spd="med" advTm="4000">
    <p:split/>
    <p:sndAc>
      <p:stSnd loop="1">
        <p:snd r:embed="rId3" name="156 sec Ern Cortazar - Even through the distanc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1600">
              <a:solidFill>
                <a:schemeClr val="tx2"/>
              </a:solidFill>
            </a:endParaRPr>
          </a:p>
        </p:txBody>
      </p:sp>
      <p:sp>
        <p:nvSpPr>
          <p:cNvPr id="123907" name="Rectangle 3"/>
          <p:cNvSpPr>
            <a:spLocks noChangeArrowheads="1"/>
          </p:cNvSpPr>
          <p:nvPr/>
        </p:nvSpPr>
        <p:spPr bwMode="auto">
          <a:xfrm>
            <a:off x="201613" y="187325"/>
            <a:ext cx="8742362" cy="6481763"/>
          </a:xfrm>
          <a:prstGeom prst="rect">
            <a:avLst/>
          </a:prstGeom>
          <a:noFill/>
          <a:ln w="38100" cmpd="dbl">
            <a:solidFill>
              <a:srgbClr val="E2CA84"/>
            </a:solidFill>
            <a:miter lim="800000"/>
            <a:headEnd/>
            <a:tailEnd/>
          </a:ln>
        </p:spPr>
        <p:txBody>
          <a:bodyPr anchor="ctr"/>
          <a:lstStyle/>
          <a:p>
            <a:pPr algn="ctr"/>
            <a:endParaRPr lang="nl-NL" sz="1600">
              <a:solidFill>
                <a:schemeClr val="tx2"/>
              </a:solidFill>
            </a:endParaRPr>
          </a:p>
        </p:txBody>
      </p:sp>
      <p:sp>
        <p:nvSpPr>
          <p:cNvPr id="123908"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3077" name="Text Box 5"/>
          <p:cNvSpPr txBox="1">
            <a:spLocks noChangeArrowheads="1"/>
          </p:cNvSpPr>
          <p:nvPr/>
        </p:nvSpPr>
        <p:spPr bwMode="auto">
          <a:xfrm>
            <a:off x="3527425" y="2773363"/>
            <a:ext cx="2087563" cy="1311275"/>
          </a:xfrm>
          <a:prstGeom prst="rect">
            <a:avLst/>
          </a:prstGeom>
          <a:noFill/>
          <a:ln w="9525">
            <a:noFill/>
            <a:miter lim="800000"/>
            <a:headEnd/>
            <a:tailEnd/>
          </a:ln>
        </p:spPr>
        <p:txBody>
          <a:bodyPr>
            <a:spAutoFit/>
          </a:bodyPr>
          <a:lstStyle/>
          <a:p>
            <a:pPr algn="ctr">
              <a:spcBef>
                <a:spcPct val="50000"/>
              </a:spcBef>
              <a:defRPr/>
            </a:pPr>
            <a:r>
              <a:rPr lang="cs-CZ" sz="8000" b="0" dirty="0">
                <a:solidFill>
                  <a:schemeClr val="bg1"/>
                </a:solidFill>
                <a:effectLst>
                  <a:outerShdw blurRad="38100" dist="38100" dir="2700000" algn="tl">
                    <a:srgbClr val="000000">
                      <a:alpha val="43137"/>
                    </a:srgbClr>
                  </a:outerShdw>
                </a:effectLst>
                <a:latin typeface="Algerian" pitchFamily="82" charset="0"/>
              </a:rPr>
              <a:t>1</a:t>
            </a:r>
          </a:p>
        </p:txBody>
      </p:sp>
      <p:sp>
        <p:nvSpPr>
          <p:cNvPr id="3078" name="Text Box 6"/>
          <p:cNvSpPr txBox="1">
            <a:spLocks noChangeArrowheads="1"/>
          </p:cNvSpPr>
          <p:nvPr/>
        </p:nvSpPr>
        <p:spPr bwMode="auto">
          <a:xfrm>
            <a:off x="214313" y="1714500"/>
            <a:ext cx="8715375" cy="823913"/>
          </a:xfrm>
          <a:prstGeom prst="rect">
            <a:avLst/>
          </a:prstGeom>
          <a:noFill/>
          <a:ln w="9525">
            <a:noFill/>
            <a:miter lim="800000"/>
            <a:headEnd/>
            <a:tailEnd/>
          </a:ln>
        </p:spPr>
        <p:txBody>
          <a:bodyPr>
            <a:spAutoFit/>
          </a:bodyPr>
          <a:lstStyle/>
          <a:p>
            <a:pPr algn="ctr">
              <a:spcBef>
                <a:spcPct val="50000"/>
              </a:spcBef>
              <a:defRPr/>
            </a:pPr>
            <a:r>
              <a:rPr lang="en-US" sz="4800">
                <a:solidFill>
                  <a:schemeClr val="bg1"/>
                </a:solidFill>
                <a:effectLst>
                  <a:outerShdw blurRad="38100" dist="38100" dir="2700000" algn="tl">
                    <a:srgbClr val="C0C0C0"/>
                  </a:outerShdw>
                </a:effectLst>
                <a:latin typeface="Baskerville Old Face" pitchFamily="18" charset="0"/>
              </a:rPr>
              <a:t>COLISEO</a:t>
            </a:r>
            <a:endParaRPr lang="cs-CZ" sz="4800">
              <a:solidFill>
                <a:schemeClr val="bg1"/>
              </a:solidFill>
              <a:effectLst>
                <a:outerShdw blurRad="38100" dist="38100" dir="2700000" algn="tl">
                  <a:srgbClr val="C0C0C0"/>
                </a:outerShdw>
              </a:effectLst>
              <a:latin typeface="Baskerville Old Face" pitchFamily="18" charset="0"/>
            </a:endParaRPr>
          </a:p>
        </p:txBody>
      </p:sp>
      <p:sp>
        <p:nvSpPr>
          <p:cNvPr id="3079" name="Text Box 7"/>
          <p:cNvSpPr txBox="1">
            <a:spLocks noChangeArrowheads="1"/>
          </p:cNvSpPr>
          <p:nvPr/>
        </p:nvSpPr>
        <p:spPr bwMode="auto">
          <a:xfrm>
            <a:off x="214313" y="4429125"/>
            <a:ext cx="8715375" cy="701675"/>
          </a:xfrm>
          <a:prstGeom prst="rect">
            <a:avLst/>
          </a:prstGeom>
          <a:noFill/>
          <a:ln w="9525">
            <a:noFill/>
            <a:miter lim="800000"/>
            <a:headEnd/>
            <a:tailEnd/>
          </a:ln>
        </p:spPr>
        <p:txBody>
          <a:bodyPr>
            <a:spAutoFit/>
          </a:bodyPr>
          <a:lstStyle/>
          <a:p>
            <a:pPr algn="ctr">
              <a:spcBef>
                <a:spcPct val="50000"/>
              </a:spcBef>
              <a:defRPr/>
            </a:pPr>
            <a:r>
              <a:rPr lang="en-US" sz="4000">
                <a:solidFill>
                  <a:schemeClr val="bg1"/>
                </a:solidFill>
                <a:effectLst>
                  <a:outerShdw blurRad="38100" dist="38100" dir="2700000" algn="tl">
                    <a:srgbClr val="C0C0C0"/>
                  </a:outerShdw>
                </a:effectLst>
                <a:latin typeface="Baskerville Old Face" pitchFamily="18" charset="0"/>
              </a:rPr>
              <a:t>ROMA</a:t>
            </a:r>
            <a:r>
              <a:rPr lang="cs-CZ" sz="4000">
                <a:solidFill>
                  <a:schemeClr val="bg1"/>
                </a:solidFill>
                <a:effectLst>
                  <a:outerShdw blurRad="38100" dist="38100" dir="2700000" algn="tl">
                    <a:srgbClr val="C0C0C0"/>
                  </a:outerShdw>
                </a:effectLst>
                <a:latin typeface="Baskerville Old Face" pitchFamily="18" charset="0"/>
              </a:rPr>
              <a:t> </a:t>
            </a:r>
            <a:r>
              <a:rPr lang="en-US" sz="4000">
                <a:solidFill>
                  <a:schemeClr val="bg1"/>
                </a:solidFill>
                <a:effectLst>
                  <a:outerShdw blurRad="38100" dist="38100" dir="2700000" algn="tl">
                    <a:srgbClr val="C0C0C0"/>
                  </a:outerShdw>
                </a:effectLst>
                <a:latin typeface="Baskerville Old Face" pitchFamily="18" charset="0"/>
              </a:rPr>
              <a:t> </a:t>
            </a:r>
            <a:r>
              <a:rPr lang="cs-CZ" sz="4000">
                <a:solidFill>
                  <a:schemeClr val="bg1"/>
                </a:solidFill>
                <a:effectLst>
                  <a:outerShdw blurRad="38100" dist="38100" dir="2700000" algn="tl">
                    <a:srgbClr val="C0C0C0"/>
                  </a:outerShdw>
                </a:effectLst>
                <a:latin typeface="Baskerville Old Face" pitchFamily="18" charset="0"/>
              </a:rPr>
              <a:t>-</a:t>
            </a:r>
            <a:r>
              <a:rPr lang="en-US" sz="4000">
                <a:solidFill>
                  <a:schemeClr val="bg1"/>
                </a:solidFill>
                <a:effectLst>
                  <a:outerShdw blurRad="38100" dist="38100" dir="2700000" algn="tl">
                    <a:srgbClr val="C0C0C0"/>
                  </a:outerShdw>
                </a:effectLst>
                <a:latin typeface="Baskerville Old Face" pitchFamily="18" charset="0"/>
              </a:rPr>
              <a:t> </a:t>
            </a:r>
            <a:r>
              <a:rPr lang="cs-CZ" sz="4000">
                <a:solidFill>
                  <a:schemeClr val="bg1"/>
                </a:solidFill>
                <a:effectLst>
                  <a:outerShdw blurRad="38100" dist="38100" dir="2700000" algn="tl">
                    <a:srgbClr val="C0C0C0"/>
                  </a:outerShdw>
                </a:effectLst>
                <a:latin typeface="Baskerville Old Face" pitchFamily="18" charset="0"/>
              </a:rPr>
              <a:t> IT</a:t>
            </a:r>
            <a:r>
              <a:rPr lang="en-US" sz="4000">
                <a:solidFill>
                  <a:schemeClr val="bg1"/>
                </a:solidFill>
                <a:effectLst>
                  <a:outerShdw blurRad="38100" dist="38100" dir="2700000" algn="tl">
                    <a:srgbClr val="C0C0C0"/>
                  </a:outerShdw>
                </a:effectLst>
                <a:latin typeface="Baskerville Old Face" pitchFamily="18" charset="0"/>
              </a:rPr>
              <a:t>ALIA</a:t>
            </a:r>
            <a:endParaRPr lang="cs-CZ" sz="4000">
              <a:solidFill>
                <a:schemeClr val="bg1"/>
              </a:solidFill>
              <a:effectLst>
                <a:outerShdw blurRad="38100" dist="38100" dir="2700000" algn="tl">
                  <a:srgbClr val="C0C0C0"/>
                </a:outerShdw>
              </a:effectLst>
              <a:latin typeface="Baskerville Old Face" pitchFamily="18" charset="0"/>
            </a:endParaRPr>
          </a:p>
        </p:txBody>
      </p:sp>
      <p:pic>
        <p:nvPicPr>
          <p:cNvPr id="123912" name="Picture 4"/>
          <p:cNvPicPr>
            <a:picLocks noChangeAspect="1" noChangeArrowheads="1"/>
          </p:cNvPicPr>
          <p:nvPr/>
        </p:nvPicPr>
        <p:blipFill>
          <a:blip r:embed="rId3"/>
          <a:srcRect/>
          <a:stretch>
            <a:fillRect/>
          </a:stretch>
        </p:blipFill>
        <p:spPr bwMode="auto">
          <a:xfrm>
            <a:off x="0" y="0"/>
            <a:ext cx="9144000" cy="6818313"/>
          </a:xfrm>
          <a:prstGeom prst="rect">
            <a:avLst/>
          </a:prstGeom>
          <a:noFill/>
          <a:ln w="9525">
            <a:solidFill>
              <a:srgbClr val="FF0000"/>
            </a:solidFill>
            <a:miter lim="800000"/>
            <a:headEnd/>
            <a:tailEnd/>
          </a:ln>
        </p:spPr>
      </p:pic>
      <p:pic>
        <p:nvPicPr>
          <p:cNvPr id="123913" name="Picture 4"/>
          <p:cNvPicPr>
            <a:picLocks noChangeAspect="1" noChangeArrowheads="1"/>
          </p:cNvPicPr>
          <p:nvPr/>
        </p:nvPicPr>
        <p:blipFill>
          <a:blip r:embed="rId3"/>
          <a:srcRect/>
          <a:stretch>
            <a:fillRect/>
          </a:stretch>
        </p:blipFill>
        <p:spPr bwMode="auto">
          <a:xfrm>
            <a:off x="2484438" y="1844675"/>
            <a:ext cx="4219575" cy="3194050"/>
          </a:xfrm>
          <a:prstGeom prst="rect">
            <a:avLst/>
          </a:prstGeom>
          <a:noFill/>
          <a:ln w="9525">
            <a:solidFill>
              <a:srgbClr val="FF0000"/>
            </a:solidFill>
            <a:miter lim="800000"/>
            <a:headEnd/>
            <a:tailEnd/>
          </a:ln>
        </p:spPr>
      </p:pic>
      <p:pic>
        <p:nvPicPr>
          <p:cNvPr id="123914" name="Picture 4"/>
          <p:cNvPicPr>
            <a:picLocks noChangeAspect="1" noChangeArrowheads="1"/>
          </p:cNvPicPr>
          <p:nvPr/>
        </p:nvPicPr>
        <p:blipFill>
          <a:blip r:embed="rId3"/>
          <a:srcRect/>
          <a:stretch>
            <a:fillRect/>
          </a:stretch>
        </p:blipFill>
        <p:spPr bwMode="auto">
          <a:xfrm>
            <a:off x="1835150" y="1412875"/>
            <a:ext cx="5286375" cy="4000500"/>
          </a:xfrm>
          <a:prstGeom prst="rect">
            <a:avLst/>
          </a:prstGeom>
          <a:noFill/>
          <a:ln w="9525">
            <a:solidFill>
              <a:srgbClr val="FF0000"/>
            </a:solidFill>
            <a:miter lim="800000"/>
            <a:headEnd/>
            <a:tailEnd/>
          </a:ln>
        </p:spPr>
      </p:pic>
    </p:spTree>
  </p:cSld>
  <p:clrMapOvr>
    <a:masterClrMapping/>
  </p:clrMapOvr>
  <p:transition spd="med" advTm="4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4" descr="01"/>
          <p:cNvPicPr>
            <a:picLocks noChangeAspect="1" noChangeArrowheads="1"/>
          </p:cNvPicPr>
          <p:nvPr/>
        </p:nvPicPr>
        <p:blipFill>
          <a:blip r:embed="rId3"/>
          <a:srcRect/>
          <a:stretch>
            <a:fillRect/>
          </a:stretch>
        </p:blipFill>
        <p:spPr bwMode="auto">
          <a:xfrm>
            <a:off x="252413" y="188913"/>
            <a:ext cx="8639175" cy="6480175"/>
          </a:xfrm>
          <a:prstGeom prst="rect">
            <a:avLst/>
          </a:prstGeom>
          <a:noFill/>
          <a:ln w="38100" cmpd="tri">
            <a:solidFill>
              <a:schemeClr val="bg1"/>
            </a:solidFill>
            <a:miter lim="800000"/>
            <a:headEnd/>
            <a:tailEnd/>
          </a:ln>
        </p:spPr>
      </p:pic>
      <p:pic>
        <p:nvPicPr>
          <p:cNvPr id="15363"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4" descr="03"/>
          <p:cNvPicPr>
            <a:picLocks noChangeAspect="1" noChangeArrowheads="1"/>
          </p:cNvPicPr>
          <p:nvPr/>
        </p:nvPicPr>
        <p:blipFill>
          <a:blip r:embed="rId3">
            <a:lum contrast="10000"/>
          </a:blip>
          <a:srcRect/>
          <a:stretch>
            <a:fillRect/>
          </a:stretch>
        </p:blipFill>
        <p:spPr bwMode="auto">
          <a:xfrm>
            <a:off x="236538" y="188913"/>
            <a:ext cx="8670925" cy="6480175"/>
          </a:xfrm>
          <a:prstGeom prst="rect">
            <a:avLst/>
          </a:prstGeom>
          <a:noFill/>
          <a:ln w="9525">
            <a:noFill/>
            <a:miter lim="800000"/>
            <a:headEnd/>
            <a:tailEnd/>
          </a:ln>
        </p:spPr>
      </p:pic>
      <p:pic>
        <p:nvPicPr>
          <p:cNvPr id="16387"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4" descr="04"/>
          <p:cNvPicPr>
            <a:picLocks noChangeAspect="1" noChangeArrowheads="1"/>
          </p:cNvPicPr>
          <p:nvPr/>
        </p:nvPicPr>
        <p:blipFill>
          <a:blip r:embed="rId3"/>
          <a:srcRect/>
          <a:stretch>
            <a:fillRect/>
          </a:stretch>
        </p:blipFill>
        <p:spPr bwMode="auto">
          <a:xfrm>
            <a:off x="254000" y="188913"/>
            <a:ext cx="8636000" cy="6480175"/>
          </a:xfrm>
          <a:prstGeom prst="rect">
            <a:avLst/>
          </a:prstGeom>
          <a:noFill/>
          <a:ln w="9525">
            <a:noFill/>
            <a:miter lim="800000"/>
            <a:headEnd/>
            <a:tailEnd/>
          </a:ln>
        </p:spPr>
      </p:pic>
      <p:pic>
        <p:nvPicPr>
          <p:cNvPr id="17411"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4" descr="05"/>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18435"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1600">
              <a:solidFill>
                <a:schemeClr val="tx2"/>
              </a:solidFill>
            </a:endParaRPr>
          </a:p>
        </p:txBody>
      </p:sp>
      <p:sp>
        <p:nvSpPr>
          <p:cNvPr id="19459" name="Rectangle 3"/>
          <p:cNvSpPr>
            <a:spLocks noChangeArrowheads="1"/>
          </p:cNvSpPr>
          <p:nvPr/>
        </p:nvSpPr>
        <p:spPr bwMode="auto">
          <a:xfrm>
            <a:off x="201613" y="187325"/>
            <a:ext cx="8742362" cy="6481763"/>
          </a:xfrm>
          <a:prstGeom prst="rect">
            <a:avLst/>
          </a:prstGeom>
          <a:noFill/>
          <a:ln w="38100" cmpd="dbl">
            <a:solidFill>
              <a:srgbClr val="E2CA84"/>
            </a:solidFill>
            <a:miter lim="800000"/>
            <a:headEnd/>
            <a:tailEnd/>
          </a:ln>
        </p:spPr>
        <p:txBody>
          <a:bodyPr anchor="ctr"/>
          <a:lstStyle/>
          <a:p>
            <a:pPr algn="ctr"/>
            <a:endParaRPr lang="nl-NL" sz="1600">
              <a:solidFill>
                <a:schemeClr val="tx2"/>
              </a:solidFill>
            </a:endParaRPr>
          </a:p>
        </p:txBody>
      </p:sp>
      <p:sp>
        <p:nvSpPr>
          <p:cNvPr id="19460"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8197" name="Text Box 5"/>
          <p:cNvSpPr txBox="1">
            <a:spLocks noChangeArrowheads="1"/>
          </p:cNvSpPr>
          <p:nvPr/>
        </p:nvSpPr>
        <p:spPr bwMode="auto">
          <a:xfrm>
            <a:off x="3527425" y="2773363"/>
            <a:ext cx="2087563" cy="1311275"/>
          </a:xfrm>
          <a:prstGeom prst="rect">
            <a:avLst/>
          </a:prstGeom>
          <a:noFill/>
          <a:ln w="9525">
            <a:noFill/>
            <a:miter lim="800000"/>
            <a:headEnd/>
            <a:tailEnd/>
          </a:ln>
        </p:spPr>
        <p:txBody>
          <a:bodyPr>
            <a:spAutoFit/>
          </a:bodyPr>
          <a:lstStyle/>
          <a:p>
            <a:pPr algn="ctr">
              <a:spcBef>
                <a:spcPct val="50000"/>
              </a:spcBef>
              <a:defRPr/>
            </a:pPr>
            <a:r>
              <a:rPr lang="cs-CZ" sz="8000" b="0" dirty="0">
                <a:solidFill>
                  <a:schemeClr val="bg1"/>
                </a:solidFill>
                <a:effectLst>
                  <a:outerShdw blurRad="38100" dist="38100" dir="2700000" algn="tl">
                    <a:srgbClr val="000000">
                      <a:alpha val="43137"/>
                    </a:srgbClr>
                  </a:outerShdw>
                </a:effectLst>
                <a:latin typeface="Algerian" pitchFamily="82" charset="0"/>
              </a:rPr>
              <a:t>2</a:t>
            </a:r>
          </a:p>
        </p:txBody>
      </p:sp>
      <p:sp>
        <p:nvSpPr>
          <p:cNvPr id="8198" name="Text Box 6"/>
          <p:cNvSpPr txBox="1">
            <a:spLocks noChangeArrowheads="1"/>
          </p:cNvSpPr>
          <p:nvPr/>
        </p:nvSpPr>
        <p:spPr bwMode="auto">
          <a:xfrm>
            <a:off x="214313" y="1643063"/>
            <a:ext cx="8715375" cy="830262"/>
          </a:xfrm>
          <a:prstGeom prst="rect">
            <a:avLst/>
          </a:prstGeom>
          <a:noFill/>
          <a:ln w="9525">
            <a:noFill/>
            <a:miter lim="800000"/>
            <a:headEnd/>
            <a:tailEnd/>
          </a:ln>
        </p:spPr>
        <p:txBody>
          <a:bodyPr>
            <a:spAutoFit/>
          </a:bodyPr>
          <a:lstStyle/>
          <a:p>
            <a:pPr algn="ctr">
              <a:spcBef>
                <a:spcPct val="50000"/>
              </a:spcBef>
              <a:defRPr/>
            </a:pPr>
            <a:r>
              <a:rPr lang="cs-CZ" sz="4800" dirty="0">
                <a:solidFill>
                  <a:schemeClr val="bg1"/>
                </a:solidFill>
                <a:effectLst>
                  <a:outerShdw blurRad="38100" dist="38100" dir="2700000" algn="tl">
                    <a:srgbClr val="000000">
                      <a:alpha val="43137"/>
                    </a:srgbClr>
                  </a:outerShdw>
                </a:effectLst>
                <a:latin typeface="Baskerville Old Face" pitchFamily="18" charset="0"/>
              </a:rPr>
              <a:t>CHICHEN  ITZÁ</a:t>
            </a:r>
          </a:p>
        </p:txBody>
      </p:sp>
      <p:sp>
        <p:nvSpPr>
          <p:cNvPr id="8199" name="Text Box 7"/>
          <p:cNvSpPr txBox="1">
            <a:spLocks noChangeArrowheads="1"/>
          </p:cNvSpPr>
          <p:nvPr/>
        </p:nvSpPr>
        <p:spPr bwMode="auto">
          <a:xfrm>
            <a:off x="249238" y="4429125"/>
            <a:ext cx="8645525" cy="701675"/>
          </a:xfrm>
          <a:prstGeom prst="rect">
            <a:avLst/>
          </a:prstGeom>
          <a:noFill/>
          <a:ln w="9525">
            <a:noFill/>
            <a:miter lim="800000"/>
            <a:headEnd/>
            <a:tailEnd/>
          </a:ln>
        </p:spPr>
        <p:txBody>
          <a:bodyPr>
            <a:spAutoFit/>
          </a:bodyPr>
          <a:lstStyle/>
          <a:p>
            <a:pPr algn="ctr">
              <a:spcBef>
                <a:spcPct val="50000"/>
              </a:spcBef>
              <a:defRPr/>
            </a:pPr>
            <a:r>
              <a:rPr lang="cs-CZ" sz="4000">
                <a:solidFill>
                  <a:schemeClr val="bg1"/>
                </a:solidFill>
                <a:effectLst>
                  <a:outerShdw blurRad="38100" dist="38100" dir="2700000" algn="tl">
                    <a:srgbClr val="C0C0C0"/>
                  </a:outerShdw>
                </a:effectLst>
                <a:latin typeface="Baskerville Old Face" pitchFamily="18" charset="0"/>
              </a:rPr>
              <a:t>YUCAT</a:t>
            </a:r>
            <a:r>
              <a:rPr lang="en-US" sz="4000">
                <a:solidFill>
                  <a:schemeClr val="bg1"/>
                </a:solidFill>
                <a:effectLst>
                  <a:outerShdw blurRad="38100" dist="38100" dir="2700000" algn="tl">
                    <a:srgbClr val="C0C0C0"/>
                  </a:outerShdw>
                </a:effectLst>
                <a:latin typeface="Baskerville Old Face" pitchFamily="18" charset="0"/>
              </a:rPr>
              <a:t>Á</a:t>
            </a:r>
            <a:r>
              <a:rPr lang="cs-CZ" sz="4000">
                <a:solidFill>
                  <a:schemeClr val="bg1"/>
                </a:solidFill>
                <a:effectLst>
                  <a:outerShdw blurRad="38100" dist="38100" dir="2700000" algn="tl">
                    <a:srgbClr val="C0C0C0"/>
                  </a:outerShdw>
                </a:effectLst>
                <a:latin typeface="Baskerville Old Face" pitchFamily="18" charset="0"/>
              </a:rPr>
              <a:t>N - MEXI</a:t>
            </a:r>
            <a:r>
              <a:rPr lang="en-US" sz="4000">
                <a:solidFill>
                  <a:schemeClr val="bg1"/>
                </a:solidFill>
                <a:effectLst>
                  <a:outerShdw blurRad="38100" dist="38100" dir="2700000" algn="tl">
                    <a:srgbClr val="C0C0C0"/>
                  </a:outerShdw>
                </a:effectLst>
                <a:latin typeface="Baskerville Old Face" pitchFamily="18" charset="0"/>
              </a:rPr>
              <a:t>CO</a:t>
            </a:r>
            <a:endParaRPr lang="cs-CZ" sz="4000">
              <a:solidFill>
                <a:schemeClr val="bg1"/>
              </a:solidFill>
              <a:effectLst>
                <a:outerShdw blurRad="38100" dist="38100" dir="2700000" algn="tl">
                  <a:srgbClr val="C0C0C0"/>
                </a:outerShdw>
              </a:effectLst>
              <a:latin typeface="Baskerville Old Face" pitchFamily="18" charset="0"/>
            </a:endParaRPr>
          </a:p>
        </p:txBody>
      </p:sp>
      <p:pic>
        <p:nvPicPr>
          <p:cNvPr id="19464" name="Picture 4"/>
          <p:cNvPicPr>
            <a:picLocks noChangeAspect="1" noChangeArrowheads="1"/>
          </p:cNvPicPr>
          <p:nvPr/>
        </p:nvPicPr>
        <p:blipFill>
          <a:blip r:embed="rId3"/>
          <a:srcRect/>
          <a:stretch>
            <a:fillRect/>
          </a:stretch>
        </p:blipFill>
        <p:spPr bwMode="auto">
          <a:xfrm>
            <a:off x="539750" y="476250"/>
            <a:ext cx="8001000" cy="5965825"/>
          </a:xfrm>
          <a:prstGeom prst="rect">
            <a:avLst/>
          </a:prstGeom>
          <a:noFill/>
          <a:ln w="9525">
            <a:solidFill>
              <a:srgbClr val="FF0000"/>
            </a:solidFill>
            <a:miter lim="800000"/>
            <a:headEnd/>
            <a:tailEnd/>
          </a:ln>
        </p:spPr>
      </p:pic>
      <p:pic>
        <p:nvPicPr>
          <p:cNvPr id="19465" name="Picture 4"/>
          <p:cNvPicPr>
            <a:picLocks noChangeAspect="1" noChangeArrowheads="1"/>
          </p:cNvPicPr>
          <p:nvPr/>
        </p:nvPicPr>
        <p:blipFill>
          <a:blip r:embed="rId3"/>
          <a:srcRect/>
          <a:stretch>
            <a:fillRect/>
          </a:stretch>
        </p:blipFill>
        <p:spPr bwMode="auto">
          <a:xfrm>
            <a:off x="1908175" y="1412875"/>
            <a:ext cx="5286375" cy="4000500"/>
          </a:xfrm>
          <a:prstGeom prst="rect">
            <a:avLst/>
          </a:prstGeom>
          <a:noFill/>
          <a:ln w="9525">
            <a:solidFill>
              <a:srgbClr val="FF0000"/>
            </a:solidFill>
            <a:miter lim="800000"/>
            <a:headEnd/>
            <a:tailEnd/>
          </a:ln>
        </p:spPr>
      </p:pic>
    </p:spTree>
  </p:cSld>
  <p:clrMapOvr>
    <a:masterClrMapping/>
  </p:clrMapOvr>
  <p:transition spd="med" advTm="4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4" descr="0324 Chichen Itza - Kukulcánova pyramida"/>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20483"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4" descr="m 337a"/>
          <p:cNvPicPr>
            <a:picLocks noChangeAspect="1" noChangeArrowheads="1"/>
          </p:cNvPicPr>
          <p:nvPr/>
        </p:nvPicPr>
        <p:blipFill>
          <a:blip r:embed="rId3">
            <a:lum contrast="10000"/>
          </a:blip>
          <a:srcRect/>
          <a:stretch>
            <a:fillRect/>
          </a:stretch>
        </p:blipFill>
        <p:spPr bwMode="auto">
          <a:xfrm>
            <a:off x="260350" y="188913"/>
            <a:ext cx="8623300" cy="6480175"/>
          </a:xfrm>
          <a:prstGeom prst="rect">
            <a:avLst/>
          </a:prstGeom>
          <a:noFill/>
          <a:ln w="9525">
            <a:noFill/>
            <a:miter lim="800000"/>
            <a:headEnd/>
            <a:tailEnd/>
          </a:ln>
        </p:spPr>
      </p:pic>
      <p:pic>
        <p:nvPicPr>
          <p:cNvPr id="21507"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4" descr="0352 Chichen Itza - Ženský klášter (Edificio de las Monjas)"/>
          <p:cNvPicPr>
            <a:picLocks noChangeAspect="1" noChangeArrowheads="1"/>
          </p:cNvPicPr>
          <p:nvPr/>
        </p:nvPicPr>
        <p:blipFill>
          <a:blip r:embed="rId3">
            <a:lum contrast="20000"/>
          </a:blip>
          <a:srcRect/>
          <a:stretch>
            <a:fillRect/>
          </a:stretch>
        </p:blipFill>
        <p:spPr bwMode="auto">
          <a:xfrm>
            <a:off x="249238" y="188913"/>
            <a:ext cx="8645525" cy="6480175"/>
          </a:xfrm>
          <a:prstGeom prst="rect">
            <a:avLst/>
          </a:prstGeom>
          <a:noFill/>
          <a:ln w="9525">
            <a:noFill/>
            <a:miter lim="800000"/>
            <a:headEnd/>
            <a:tailEnd/>
          </a:ln>
        </p:spPr>
      </p:pic>
      <p:pic>
        <p:nvPicPr>
          <p:cNvPr id="22531"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4" descr="m 364a"/>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23555"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1600">
              <a:solidFill>
                <a:schemeClr val="tx2"/>
              </a:solidFill>
            </a:endParaRPr>
          </a:p>
        </p:txBody>
      </p:sp>
      <p:sp>
        <p:nvSpPr>
          <p:cNvPr id="24579" name="Rectangle 3"/>
          <p:cNvSpPr>
            <a:spLocks noChangeArrowheads="1"/>
          </p:cNvSpPr>
          <p:nvPr/>
        </p:nvSpPr>
        <p:spPr bwMode="auto">
          <a:xfrm>
            <a:off x="201613" y="187325"/>
            <a:ext cx="8742362" cy="6481763"/>
          </a:xfrm>
          <a:prstGeom prst="rect">
            <a:avLst/>
          </a:prstGeom>
          <a:noFill/>
          <a:ln w="38100" cmpd="dbl">
            <a:solidFill>
              <a:srgbClr val="E2CA84"/>
            </a:solidFill>
            <a:miter lim="800000"/>
            <a:headEnd/>
            <a:tailEnd/>
          </a:ln>
        </p:spPr>
        <p:txBody>
          <a:bodyPr anchor="ctr"/>
          <a:lstStyle/>
          <a:p>
            <a:pPr algn="ctr"/>
            <a:endParaRPr lang="nl-NL" sz="1600">
              <a:solidFill>
                <a:schemeClr val="tx2"/>
              </a:solidFill>
            </a:endParaRPr>
          </a:p>
        </p:txBody>
      </p:sp>
      <p:sp>
        <p:nvSpPr>
          <p:cNvPr id="24580"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13317" name="Text Box 5"/>
          <p:cNvSpPr txBox="1">
            <a:spLocks noChangeArrowheads="1"/>
          </p:cNvSpPr>
          <p:nvPr/>
        </p:nvSpPr>
        <p:spPr bwMode="auto">
          <a:xfrm>
            <a:off x="3527425" y="2773363"/>
            <a:ext cx="2087563" cy="1311275"/>
          </a:xfrm>
          <a:prstGeom prst="rect">
            <a:avLst/>
          </a:prstGeom>
          <a:noFill/>
          <a:ln w="9525">
            <a:noFill/>
            <a:miter lim="800000"/>
            <a:headEnd/>
            <a:tailEnd/>
          </a:ln>
        </p:spPr>
        <p:txBody>
          <a:bodyPr>
            <a:spAutoFit/>
          </a:bodyPr>
          <a:lstStyle/>
          <a:p>
            <a:pPr algn="ctr">
              <a:spcBef>
                <a:spcPct val="50000"/>
              </a:spcBef>
              <a:defRPr/>
            </a:pPr>
            <a:r>
              <a:rPr lang="cs-CZ" sz="8000" b="0" dirty="0">
                <a:solidFill>
                  <a:schemeClr val="bg1"/>
                </a:solidFill>
                <a:effectLst>
                  <a:outerShdw blurRad="38100" dist="38100" dir="2700000" algn="tl">
                    <a:srgbClr val="000000">
                      <a:alpha val="43137"/>
                    </a:srgbClr>
                  </a:outerShdw>
                </a:effectLst>
                <a:latin typeface="Algerian" pitchFamily="82" charset="0"/>
              </a:rPr>
              <a:t>3</a:t>
            </a:r>
          </a:p>
        </p:txBody>
      </p:sp>
      <p:sp>
        <p:nvSpPr>
          <p:cNvPr id="13318" name="Text Box 6"/>
          <p:cNvSpPr txBox="1">
            <a:spLocks noChangeArrowheads="1"/>
          </p:cNvSpPr>
          <p:nvPr/>
        </p:nvSpPr>
        <p:spPr bwMode="auto">
          <a:xfrm>
            <a:off x="214313" y="1643063"/>
            <a:ext cx="8715375" cy="823912"/>
          </a:xfrm>
          <a:prstGeom prst="rect">
            <a:avLst/>
          </a:prstGeom>
          <a:noFill/>
          <a:ln w="9525">
            <a:noFill/>
            <a:miter lim="800000"/>
            <a:headEnd/>
            <a:tailEnd/>
          </a:ln>
        </p:spPr>
        <p:txBody>
          <a:bodyPr>
            <a:spAutoFit/>
          </a:bodyPr>
          <a:lstStyle/>
          <a:p>
            <a:pPr algn="ctr">
              <a:spcBef>
                <a:spcPct val="50000"/>
              </a:spcBef>
              <a:defRPr/>
            </a:pPr>
            <a:r>
              <a:rPr lang="en-US" sz="4800">
                <a:solidFill>
                  <a:schemeClr val="bg1"/>
                </a:solidFill>
                <a:effectLst>
                  <a:outerShdw blurRad="38100" dist="38100" dir="2700000" algn="tl">
                    <a:srgbClr val="C0C0C0"/>
                  </a:outerShdw>
                </a:effectLst>
                <a:latin typeface="Baskerville Old Face" pitchFamily="18" charset="0"/>
              </a:rPr>
              <a:t>LA GRAN MURALLA</a:t>
            </a:r>
            <a:endParaRPr lang="cs-CZ" sz="4800">
              <a:solidFill>
                <a:schemeClr val="bg1"/>
              </a:solidFill>
              <a:effectLst>
                <a:outerShdw blurRad="38100" dist="38100" dir="2700000" algn="tl">
                  <a:srgbClr val="C0C0C0"/>
                </a:outerShdw>
              </a:effectLst>
              <a:latin typeface="Baskerville Old Face" pitchFamily="18" charset="0"/>
            </a:endParaRPr>
          </a:p>
        </p:txBody>
      </p:sp>
      <p:sp>
        <p:nvSpPr>
          <p:cNvPr id="13319" name="Text Box 7"/>
          <p:cNvSpPr txBox="1">
            <a:spLocks noChangeArrowheads="1"/>
          </p:cNvSpPr>
          <p:nvPr/>
        </p:nvSpPr>
        <p:spPr bwMode="auto">
          <a:xfrm>
            <a:off x="214313" y="4429125"/>
            <a:ext cx="8715375" cy="701675"/>
          </a:xfrm>
          <a:prstGeom prst="rect">
            <a:avLst/>
          </a:prstGeom>
          <a:noFill/>
          <a:ln w="9525">
            <a:noFill/>
            <a:miter lim="800000"/>
            <a:headEnd/>
            <a:tailEnd/>
          </a:ln>
        </p:spPr>
        <p:txBody>
          <a:bodyPr>
            <a:spAutoFit/>
          </a:bodyPr>
          <a:lstStyle/>
          <a:p>
            <a:pPr algn="ctr">
              <a:spcBef>
                <a:spcPct val="50000"/>
              </a:spcBef>
              <a:defRPr/>
            </a:pPr>
            <a:r>
              <a:rPr lang="en-US" sz="4000">
                <a:solidFill>
                  <a:schemeClr val="bg1"/>
                </a:solidFill>
                <a:effectLst>
                  <a:outerShdw blurRad="38100" dist="38100" dir="2700000" algn="tl">
                    <a:srgbClr val="C0C0C0"/>
                  </a:outerShdw>
                </a:effectLst>
                <a:latin typeface="Baskerville Old Face" pitchFamily="18" charset="0"/>
              </a:rPr>
              <a:t>CHINA</a:t>
            </a:r>
            <a:endParaRPr lang="cs-CZ" sz="4000">
              <a:solidFill>
                <a:schemeClr val="bg1"/>
              </a:solidFill>
              <a:effectLst>
                <a:outerShdw blurRad="38100" dist="38100" dir="2700000" algn="tl">
                  <a:srgbClr val="C0C0C0"/>
                </a:outerShdw>
              </a:effectLst>
              <a:latin typeface="Baskerville Old Face" pitchFamily="18" charset="0"/>
            </a:endParaRPr>
          </a:p>
        </p:txBody>
      </p:sp>
      <p:pic>
        <p:nvPicPr>
          <p:cNvPr id="24584" name="Picture 4"/>
          <p:cNvPicPr>
            <a:picLocks noChangeAspect="1" noChangeArrowheads="1"/>
          </p:cNvPicPr>
          <p:nvPr/>
        </p:nvPicPr>
        <p:blipFill>
          <a:blip r:embed="rId3"/>
          <a:srcRect/>
          <a:stretch>
            <a:fillRect/>
          </a:stretch>
        </p:blipFill>
        <p:spPr bwMode="auto">
          <a:xfrm>
            <a:off x="539750" y="476250"/>
            <a:ext cx="8001000" cy="5965825"/>
          </a:xfrm>
          <a:prstGeom prst="rect">
            <a:avLst/>
          </a:prstGeom>
          <a:noFill/>
          <a:ln w="9525">
            <a:solidFill>
              <a:srgbClr val="FF0000"/>
            </a:solidFill>
            <a:miter lim="800000"/>
            <a:headEnd/>
            <a:tailEnd/>
          </a:ln>
        </p:spPr>
      </p:pic>
    </p:spTree>
  </p:cSld>
  <p:clrMapOvr>
    <a:masterClrMapping/>
  </p:clrMapOvr>
  <p:transition spd="med" advTm="4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4" descr="Pict4132"/>
          <p:cNvPicPr>
            <a:picLocks noChangeAspect="1" noChangeArrowheads="1"/>
          </p:cNvPicPr>
          <p:nvPr/>
        </p:nvPicPr>
        <p:blipFill>
          <a:blip r:embed="rId3">
            <a:lum contrast="30000"/>
          </a:blip>
          <a:srcRect/>
          <a:stretch>
            <a:fillRect/>
          </a:stretch>
        </p:blipFill>
        <p:spPr bwMode="auto">
          <a:xfrm>
            <a:off x="252413" y="188913"/>
            <a:ext cx="8639175" cy="6480175"/>
          </a:xfrm>
          <a:prstGeom prst="rect">
            <a:avLst/>
          </a:prstGeom>
          <a:noFill/>
          <a:ln w="9525">
            <a:noFill/>
            <a:miter lim="800000"/>
            <a:headEnd/>
            <a:tailEnd/>
          </a:ln>
        </p:spPr>
      </p:pic>
      <p:pic>
        <p:nvPicPr>
          <p:cNvPr id="25603"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4" descr="PICT4140"/>
          <p:cNvPicPr>
            <a:picLocks noChangeAspect="1" noChangeArrowheads="1"/>
          </p:cNvPicPr>
          <p:nvPr/>
        </p:nvPicPr>
        <p:blipFill>
          <a:blip r:embed="rId3">
            <a:lum contrast="30000"/>
          </a:blip>
          <a:srcRect/>
          <a:stretch>
            <a:fillRect/>
          </a:stretch>
        </p:blipFill>
        <p:spPr bwMode="auto">
          <a:xfrm>
            <a:off x="252413" y="188913"/>
            <a:ext cx="8639175" cy="6480175"/>
          </a:xfrm>
          <a:prstGeom prst="rect">
            <a:avLst/>
          </a:prstGeom>
          <a:noFill/>
          <a:ln w="9525">
            <a:noFill/>
            <a:miter lim="800000"/>
            <a:headEnd/>
            <a:tailEnd/>
          </a:ln>
        </p:spPr>
      </p:pic>
      <p:pic>
        <p:nvPicPr>
          <p:cNvPr id="26627"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Picture 4" descr="PICT4177"/>
          <p:cNvPicPr>
            <a:picLocks noChangeAspect="1" noChangeArrowheads="1"/>
          </p:cNvPicPr>
          <p:nvPr/>
        </p:nvPicPr>
        <p:blipFill>
          <a:blip r:embed="rId3">
            <a:lum contrast="30000"/>
          </a:blip>
          <a:srcRect/>
          <a:stretch>
            <a:fillRect/>
          </a:stretch>
        </p:blipFill>
        <p:spPr bwMode="auto">
          <a:xfrm>
            <a:off x="252413" y="188913"/>
            <a:ext cx="8639175" cy="6480175"/>
          </a:xfrm>
          <a:prstGeom prst="rect">
            <a:avLst/>
          </a:prstGeom>
          <a:noFill/>
          <a:ln w="9525">
            <a:noFill/>
            <a:miter lim="800000"/>
            <a:headEnd/>
            <a:tailEnd/>
          </a:ln>
        </p:spPr>
      </p:pic>
      <p:pic>
        <p:nvPicPr>
          <p:cNvPr id="27651"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4" descr="Pict4185"/>
          <p:cNvPicPr>
            <a:picLocks noChangeAspect="1" noChangeArrowheads="1"/>
          </p:cNvPicPr>
          <p:nvPr/>
        </p:nvPicPr>
        <p:blipFill>
          <a:blip r:embed="rId3">
            <a:lum contrast="30000"/>
          </a:blip>
          <a:srcRect/>
          <a:stretch>
            <a:fillRect/>
          </a:stretch>
        </p:blipFill>
        <p:spPr bwMode="auto">
          <a:xfrm>
            <a:off x="252413" y="188913"/>
            <a:ext cx="8639175" cy="6480175"/>
          </a:xfrm>
          <a:prstGeom prst="rect">
            <a:avLst/>
          </a:prstGeom>
          <a:noFill/>
          <a:ln w="9525">
            <a:noFill/>
            <a:miter lim="800000"/>
            <a:headEnd/>
            <a:tailEnd/>
          </a:ln>
        </p:spPr>
      </p:pic>
      <p:pic>
        <p:nvPicPr>
          <p:cNvPr id="28675"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1600">
              <a:solidFill>
                <a:schemeClr val="tx2"/>
              </a:solidFill>
            </a:endParaRPr>
          </a:p>
        </p:txBody>
      </p:sp>
      <p:sp>
        <p:nvSpPr>
          <p:cNvPr id="29699" name="Rectangle 3"/>
          <p:cNvSpPr>
            <a:spLocks noChangeArrowheads="1"/>
          </p:cNvSpPr>
          <p:nvPr/>
        </p:nvSpPr>
        <p:spPr bwMode="auto">
          <a:xfrm>
            <a:off x="201613" y="187325"/>
            <a:ext cx="8742362" cy="6481763"/>
          </a:xfrm>
          <a:prstGeom prst="rect">
            <a:avLst/>
          </a:prstGeom>
          <a:noFill/>
          <a:ln w="38100" cmpd="dbl">
            <a:solidFill>
              <a:srgbClr val="E2CA84"/>
            </a:solidFill>
            <a:miter lim="800000"/>
            <a:headEnd/>
            <a:tailEnd/>
          </a:ln>
        </p:spPr>
        <p:txBody>
          <a:bodyPr anchor="ctr"/>
          <a:lstStyle/>
          <a:p>
            <a:pPr algn="ctr"/>
            <a:endParaRPr lang="nl-NL" sz="1600">
              <a:solidFill>
                <a:schemeClr val="tx2"/>
              </a:solidFill>
            </a:endParaRPr>
          </a:p>
        </p:txBody>
      </p:sp>
      <p:sp>
        <p:nvSpPr>
          <p:cNvPr id="29700"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140293" name="Text Box 5"/>
          <p:cNvSpPr txBox="1">
            <a:spLocks noChangeArrowheads="1"/>
          </p:cNvSpPr>
          <p:nvPr/>
        </p:nvSpPr>
        <p:spPr bwMode="auto">
          <a:xfrm>
            <a:off x="3527425" y="2773363"/>
            <a:ext cx="2087563" cy="1311275"/>
          </a:xfrm>
          <a:prstGeom prst="rect">
            <a:avLst/>
          </a:prstGeom>
          <a:noFill/>
          <a:ln w="9525">
            <a:noFill/>
            <a:miter lim="800000"/>
            <a:headEnd/>
            <a:tailEnd/>
          </a:ln>
          <a:effectLst/>
        </p:spPr>
        <p:txBody>
          <a:bodyPr>
            <a:spAutoFit/>
          </a:bodyPr>
          <a:lstStyle/>
          <a:p>
            <a:pPr algn="ctr">
              <a:spcBef>
                <a:spcPct val="50000"/>
              </a:spcBef>
              <a:defRPr/>
            </a:pPr>
            <a:r>
              <a:rPr lang="cs-CZ" sz="8000" b="0" dirty="0">
                <a:solidFill>
                  <a:schemeClr val="bg1"/>
                </a:solidFill>
                <a:effectLst>
                  <a:outerShdw blurRad="38100" dist="38100" dir="2700000" algn="tl">
                    <a:srgbClr val="000000">
                      <a:alpha val="43137"/>
                    </a:srgbClr>
                  </a:outerShdw>
                </a:effectLst>
                <a:latin typeface="Algerian" pitchFamily="82" charset="0"/>
              </a:rPr>
              <a:t>4</a:t>
            </a:r>
          </a:p>
        </p:txBody>
      </p:sp>
      <p:sp>
        <p:nvSpPr>
          <p:cNvPr id="140294" name="Text Box 6"/>
          <p:cNvSpPr txBox="1">
            <a:spLocks noChangeArrowheads="1"/>
          </p:cNvSpPr>
          <p:nvPr/>
        </p:nvSpPr>
        <p:spPr bwMode="auto">
          <a:xfrm>
            <a:off x="214313" y="1714500"/>
            <a:ext cx="8715375" cy="823913"/>
          </a:xfrm>
          <a:prstGeom prst="rect">
            <a:avLst/>
          </a:prstGeom>
          <a:noFill/>
          <a:ln w="9525">
            <a:noFill/>
            <a:miter lim="800000"/>
            <a:headEnd/>
            <a:tailEnd/>
          </a:ln>
          <a:effectLst/>
        </p:spPr>
        <p:txBody>
          <a:bodyPr>
            <a:spAutoFit/>
          </a:bodyPr>
          <a:lstStyle/>
          <a:p>
            <a:pPr algn="ctr">
              <a:spcBef>
                <a:spcPct val="50000"/>
              </a:spcBef>
              <a:defRPr/>
            </a:pPr>
            <a:r>
              <a:rPr lang="cs-CZ" sz="4800">
                <a:solidFill>
                  <a:schemeClr val="bg1"/>
                </a:solidFill>
                <a:effectLst>
                  <a:outerShdw blurRad="38100" dist="38100" dir="2700000" algn="tl">
                    <a:srgbClr val="C0C0C0"/>
                  </a:outerShdw>
                </a:effectLst>
                <a:latin typeface="Baskerville Old Face" pitchFamily="18" charset="0"/>
              </a:rPr>
              <a:t>T</a:t>
            </a:r>
            <a:r>
              <a:rPr lang="en-US" sz="4800">
                <a:solidFill>
                  <a:schemeClr val="bg1"/>
                </a:solidFill>
                <a:effectLst>
                  <a:outerShdw blurRad="38100" dist="38100" dir="2700000" algn="tl">
                    <a:srgbClr val="C0C0C0"/>
                  </a:outerShdw>
                </a:effectLst>
                <a:latin typeface="Baskerville Old Face" pitchFamily="18" charset="0"/>
              </a:rPr>
              <a:t>AJ</a:t>
            </a:r>
            <a:r>
              <a:rPr lang="cs-CZ" sz="4800">
                <a:solidFill>
                  <a:schemeClr val="bg1"/>
                </a:solidFill>
                <a:effectLst>
                  <a:outerShdw blurRad="38100" dist="38100" dir="2700000" algn="tl">
                    <a:srgbClr val="C0C0C0"/>
                  </a:outerShdw>
                </a:effectLst>
                <a:latin typeface="Baskerville Old Face" pitchFamily="18" charset="0"/>
              </a:rPr>
              <a:t>  MAHAL</a:t>
            </a:r>
          </a:p>
        </p:txBody>
      </p:sp>
      <p:sp>
        <p:nvSpPr>
          <p:cNvPr id="140295" name="Text Box 7"/>
          <p:cNvSpPr txBox="1">
            <a:spLocks noChangeArrowheads="1"/>
          </p:cNvSpPr>
          <p:nvPr/>
        </p:nvSpPr>
        <p:spPr bwMode="auto">
          <a:xfrm>
            <a:off x="214313" y="4429125"/>
            <a:ext cx="8715375" cy="701675"/>
          </a:xfrm>
          <a:prstGeom prst="rect">
            <a:avLst/>
          </a:prstGeom>
          <a:noFill/>
          <a:ln w="9525">
            <a:noFill/>
            <a:miter lim="800000"/>
            <a:headEnd/>
            <a:tailEnd/>
          </a:ln>
          <a:effectLst/>
        </p:spPr>
        <p:txBody>
          <a:bodyPr>
            <a:spAutoFit/>
          </a:bodyPr>
          <a:lstStyle/>
          <a:p>
            <a:pPr algn="ctr">
              <a:spcBef>
                <a:spcPct val="50000"/>
              </a:spcBef>
              <a:defRPr/>
            </a:pPr>
            <a:r>
              <a:rPr lang="cs-CZ" sz="4000">
                <a:solidFill>
                  <a:schemeClr val="bg1"/>
                </a:solidFill>
                <a:effectLst>
                  <a:outerShdw blurRad="38100" dist="38100" dir="2700000" algn="tl">
                    <a:srgbClr val="C0C0C0"/>
                  </a:outerShdw>
                </a:effectLst>
                <a:latin typeface="Baskerville Old Face" pitchFamily="18" charset="0"/>
              </a:rPr>
              <a:t>AGRA  -  INDI</a:t>
            </a:r>
            <a:r>
              <a:rPr lang="en-US" sz="4000">
                <a:solidFill>
                  <a:schemeClr val="bg1"/>
                </a:solidFill>
                <a:effectLst>
                  <a:outerShdw blurRad="38100" dist="38100" dir="2700000" algn="tl">
                    <a:srgbClr val="C0C0C0"/>
                  </a:outerShdw>
                </a:effectLst>
                <a:latin typeface="Baskerville Old Face" pitchFamily="18" charset="0"/>
              </a:rPr>
              <a:t>A</a:t>
            </a:r>
            <a:endParaRPr lang="cs-CZ" sz="4000">
              <a:solidFill>
                <a:schemeClr val="bg1"/>
              </a:solidFill>
              <a:effectLst>
                <a:outerShdw blurRad="38100" dist="38100" dir="2700000" algn="tl">
                  <a:srgbClr val="C0C0C0"/>
                </a:outerShdw>
              </a:effectLst>
              <a:latin typeface="Baskerville Old Face" pitchFamily="18" charset="0"/>
            </a:endParaRPr>
          </a:p>
        </p:txBody>
      </p:sp>
      <p:pic>
        <p:nvPicPr>
          <p:cNvPr id="29704" name="Picture 4"/>
          <p:cNvPicPr>
            <a:picLocks noChangeAspect="1" noChangeArrowheads="1"/>
          </p:cNvPicPr>
          <p:nvPr/>
        </p:nvPicPr>
        <p:blipFill>
          <a:blip r:embed="rId3"/>
          <a:srcRect/>
          <a:stretch>
            <a:fillRect/>
          </a:stretch>
        </p:blipFill>
        <p:spPr bwMode="auto">
          <a:xfrm>
            <a:off x="539750" y="476250"/>
            <a:ext cx="8001000" cy="5965825"/>
          </a:xfrm>
          <a:prstGeom prst="rect">
            <a:avLst/>
          </a:prstGeom>
          <a:noFill/>
          <a:ln w="9525">
            <a:solidFill>
              <a:srgbClr val="FF0000"/>
            </a:solidFill>
            <a:miter lim="800000"/>
            <a:headEnd/>
            <a:tailEnd/>
          </a:ln>
        </p:spPr>
      </p:pic>
      <p:pic>
        <p:nvPicPr>
          <p:cNvPr id="29705" name="Picture 4"/>
          <p:cNvPicPr>
            <a:picLocks noChangeAspect="1" noChangeArrowheads="1"/>
          </p:cNvPicPr>
          <p:nvPr/>
        </p:nvPicPr>
        <p:blipFill>
          <a:blip r:embed="rId3"/>
          <a:srcRect/>
          <a:stretch>
            <a:fillRect/>
          </a:stretch>
        </p:blipFill>
        <p:spPr bwMode="auto">
          <a:xfrm>
            <a:off x="2411413" y="1773238"/>
            <a:ext cx="4386262" cy="3319462"/>
          </a:xfrm>
          <a:prstGeom prst="rect">
            <a:avLst/>
          </a:prstGeom>
          <a:noFill/>
          <a:ln w="9525">
            <a:solidFill>
              <a:srgbClr val="FF0000"/>
            </a:solidFill>
            <a:miter lim="800000"/>
            <a:headEnd/>
            <a:tailEnd/>
          </a:ln>
        </p:spPr>
      </p:pic>
      <p:pic>
        <p:nvPicPr>
          <p:cNvPr id="29706" name="Picture 4"/>
          <p:cNvPicPr>
            <a:picLocks noChangeAspect="1" noChangeArrowheads="1"/>
          </p:cNvPicPr>
          <p:nvPr/>
        </p:nvPicPr>
        <p:blipFill>
          <a:blip r:embed="rId3"/>
          <a:srcRect/>
          <a:stretch>
            <a:fillRect/>
          </a:stretch>
        </p:blipFill>
        <p:spPr bwMode="auto">
          <a:xfrm>
            <a:off x="1979613" y="1412875"/>
            <a:ext cx="5286375" cy="4000500"/>
          </a:xfrm>
          <a:prstGeom prst="rect">
            <a:avLst/>
          </a:prstGeom>
          <a:noFill/>
          <a:ln w="9525">
            <a:solidFill>
              <a:srgbClr val="FF0000"/>
            </a:solidFill>
            <a:miter lim="800000"/>
            <a:headEnd/>
            <a:tailEnd/>
          </a:ln>
        </p:spPr>
      </p:pic>
    </p:spTree>
  </p:cSld>
  <p:clrMapOvr>
    <a:masterClrMapping/>
  </p:clrMapOvr>
  <p:transition spd="med" advTm="4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Picture 4" descr="02"/>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30723"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46" name="Picture 4" descr="Pict6829"/>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31747"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Picture 4" descr="Pict6816"/>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32771"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4" descr="Pict6821"/>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33795"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1600">
              <a:solidFill>
                <a:schemeClr val="tx2"/>
              </a:solidFill>
            </a:endParaRPr>
          </a:p>
        </p:txBody>
      </p:sp>
      <p:sp>
        <p:nvSpPr>
          <p:cNvPr id="34819" name="Rectangle 3"/>
          <p:cNvSpPr>
            <a:spLocks noChangeArrowheads="1"/>
          </p:cNvSpPr>
          <p:nvPr/>
        </p:nvSpPr>
        <p:spPr bwMode="auto">
          <a:xfrm>
            <a:off x="201613" y="187325"/>
            <a:ext cx="8742362" cy="6481763"/>
          </a:xfrm>
          <a:prstGeom prst="rect">
            <a:avLst/>
          </a:prstGeom>
          <a:noFill/>
          <a:ln w="38100" cmpd="dbl">
            <a:solidFill>
              <a:srgbClr val="E2CA84"/>
            </a:solidFill>
            <a:miter lim="800000"/>
            <a:headEnd/>
            <a:tailEnd/>
          </a:ln>
        </p:spPr>
        <p:txBody>
          <a:bodyPr anchor="ctr"/>
          <a:lstStyle/>
          <a:p>
            <a:pPr algn="ctr"/>
            <a:endParaRPr lang="nl-NL" sz="1600">
              <a:solidFill>
                <a:schemeClr val="tx2"/>
              </a:solidFill>
            </a:endParaRPr>
          </a:p>
        </p:txBody>
      </p:sp>
      <p:sp>
        <p:nvSpPr>
          <p:cNvPr id="34820"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141317" name="Text Box 5"/>
          <p:cNvSpPr txBox="1">
            <a:spLocks noChangeArrowheads="1"/>
          </p:cNvSpPr>
          <p:nvPr/>
        </p:nvSpPr>
        <p:spPr bwMode="auto">
          <a:xfrm>
            <a:off x="3527425" y="2773363"/>
            <a:ext cx="2087563" cy="1311275"/>
          </a:xfrm>
          <a:prstGeom prst="rect">
            <a:avLst/>
          </a:prstGeom>
          <a:noFill/>
          <a:ln w="9525">
            <a:noFill/>
            <a:miter lim="800000"/>
            <a:headEnd/>
            <a:tailEnd/>
          </a:ln>
          <a:effectLst/>
        </p:spPr>
        <p:txBody>
          <a:bodyPr>
            <a:spAutoFit/>
          </a:bodyPr>
          <a:lstStyle/>
          <a:p>
            <a:pPr algn="ctr">
              <a:spcBef>
                <a:spcPct val="50000"/>
              </a:spcBef>
              <a:defRPr/>
            </a:pPr>
            <a:r>
              <a:rPr lang="cs-CZ" sz="8000" b="0" dirty="0">
                <a:solidFill>
                  <a:schemeClr val="bg1"/>
                </a:solidFill>
                <a:effectLst>
                  <a:outerShdw blurRad="38100" dist="38100" dir="2700000" algn="tl">
                    <a:srgbClr val="000000">
                      <a:alpha val="43137"/>
                    </a:srgbClr>
                  </a:outerShdw>
                </a:effectLst>
                <a:latin typeface="Algerian" pitchFamily="82" charset="0"/>
              </a:rPr>
              <a:t>5</a:t>
            </a:r>
          </a:p>
        </p:txBody>
      </p:sp>
      <p:sp>
        <p:nvSpPr>
          <p:cNvPr id="141318" name="Text Box 6"/>
          <p:cNvSpPr txBox="1">
            <a:spLocks noChangeArrowheads="1"/>
          </p:cNvSpPr>
          <p:nvPr/>
        </p:nvSpPr>
        <p:spPr bwMode="auto">
          <a:xfrm>
            <a:off x="249238" y="1643063"/>
            <a:ext cx="8643937" cy="830262"/>
          </a:xfrm>
          <a:prstGeom prst="rect">
            <a:avLst/>
          </a:prstGeom>
          <a:noFill/>
          <a:ln w="9525">
            <a:noFill/>
            <a:miter lim="800000"/>
            <a:headEnd/>
            <a:tailEnd/>
          </a:ln>
          <a:effectLst/>
        </p:spPr>
        <p:txBody>
          <a:bodyPr>
            <a:spAutoFit/>
          </a:bodyPr>
          <a:lstStyle/>
          <a:p>
            <a:pPr algn="ctr">
              <a:spcBef>
                <a:spcPct val="50000"/>
              </a:spcBef>
              <a:defRPr/>
            </a:pPr>
            <a:r>
              <a:rPr lang="cs-CZ" sz="4800" dirty="0">
                <a:solidFill>
                  <a:schemeClr val="bg1"/>
                </a:solidFill>
                <a:effectLst>
                  <a:outerShdw blurRad="38100" dist="38100" dir="2700000" algn="tl">
                    <a:srgbClr val="000000">
                      <a:alpha val="43137"/>
                    </a:srgbClr>
                  </a:outerShdw>
                </a:effectLst>
                <a:latin typeface="Baskerville Old Face" pitchFamily="18" charset="0"/>
              </a:rPr>
              <a:t>MACHU  PICCHU</a:t>
            </a:r>
          </a:p>
        </p:txBody>
      </p:sp>
      <p:sp>
        <p:nvSpPr>
          <p:cNvPr id="141319" name="Text Box 7"/>
          <p:cNvSpPr txBox="1">
            <a:spLocks noChangeArrowheads="1"/>
          </p:cNvSpPr>
          <p:nvPr/>
        </p:nvSpPr>
        <p:spPr bwMode="auto">
          <a:xfrm>
            <a:off x="214313" y="4429125"/>
            <a:ext cx="8715375" cy="701675"/>
          </a:xfrm>
          <a:prstGeom prst="rect">
            <a:avLst/>
          </a:prstGeom>
          <a:noFill/>
          <a:ln w="9525">
            <a:noFill/>
            <a:miter lim="800000"/>
            <a:headEnd/>
            <a:tailEnd/>
          </a:ln>
          <a:effectLst/>
        </p:spPr>
        <p:txBody>
          <a:bodyPr>
            <a:spAutoFit/>
          </a:bodyPr>
          <a:lstStyle/>
          <a:p>
            <a:pPr algn="ctr">
              <a:spcBef>
                <a:spcPct val="50000"/>
              </a:spcBef>
              <a:defRPr/>
            </a:pPr>
            <a:r>
              <a:rPr lang="cs-CZ" sz="4000">
                <a:solidFill>
                  <a:schemeClr val="bg1"/>
                </a:solidFill>
                <a:effectLst>
                  <a:outerShdw blurRad="38100" dist="38100" dir="2700000" algn="tl">
                    <a:srgbClr val="C0C0C0"/>
                  </a:outerShdw>
                </a:effectLst>
                <a:latin typeface="Baskerville Old Face" pitchFamily="18" charset="0"/>
              </a:rPr>
              <a:t>PER</a:t>
            </a:r>
            <a:r>
              <a:rPr lang="en-US" sz="4000">
                <a:solidFill>
                  <a:schemeClr val="bg1"/>
                </a:solidFill>
                <a:effectLst>
                  <a:outerShdw blurRad="38100" dist="38100" dir="2700000" algn="tl">
                    <a:srgbClr val="C0C0C0"/>
                  </a:outerShdw>
                </a:effectLst>
                <a:latin typeface="Baskerville Old Face" pitchFamily="18" charset="0"/>
              </a:rPr>
              <a:t>Ú</a:t>
            </a:r>
            <a:endParaRPr lang="cs-CZ" sz="4000">
              <a:solidFill>
                <a:schemeClr val="bg1"/>
              </a:solidFill>
              <a:effectLst>
                <a:outerShdw blurRad="38100" dist="38100" dir="2700000" algn="tl">
                  <a:srgbClr val="C0C0C0"/>
                </a:outerShdw>
              </a:effectLst>
              <a:latin typeface="Baskerville Old Face" pitchFamily="18" charset="0"/>
            </a:endParaRPr>
          </a:p>
        </p:txBody>
      </p:sp>
      <p:pic>
        <p:nvPicPr>
          <p:cNvPr id="34824" name="Picture 4"/>
          <p:cNvPicPr>
            <a:picLocks noChangeAspect="1" noChangeArrowheads="1"/>
          </p:cNvPicPr>
          <p:nvPr/>
        </p:nvPicPr>
        <p:blipFill>
          <a:blip r:embed="rId3"/>
          <a:srcRect/>
          <a:stretch>
            <a:fillRect/>
          </a:stretch>
        </p:blipFill>
        <p:spPr bwMode="auto">
          <a:xfrm>
            <a:off x="611188" y="404813"/>
            <a:ext cx="8001000" cy="5965825"/>
          </a:xfrm>
          <a:prstGeom prst="rect">
            <a:avLst/>
          </a:prstGeom>
          <a:noFill/>
          <a:ln w="9525">
            <a:solidFill>
              <a:srgbClr val="FF0000"/>
            </a:solidFill>
            <a:miter lim="800000"/>
            <a:headEnd/>
            <a:tailEnd/>
          </a:ln>
        </p:spPr>
      </p:pic>
    </p:spTree>
  </p:cSld>
  <p:clrMapOvr>
    <a:masterClrMapping/>
  </p:clrMapOvr>
  <p:transition spd="med" advTm="4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5842" name="Picture 4" descr="01 PICT0745"/>
          <p:cNvPicPr>
            <a:picLocks noChangeAspect="1" noChangeArrowheads="1"/>
          </p:cNvPicPr>
          <p:nvPr/>
        </p:nvPicPr>
        <p:blipFill>
          <a:blip r:embed="rId3">
            <a:lum contrast="10000"/>
          </a:blip>
          <a:srcRect/>
          <a:stretch>
            <a:fillRect/>
          </a:stretch>
        </p:blipFill>
        <p:spPr bwMode="auto">
          <a:xfrm>
            <a:off x="276225" y="206375"/>
            <a:ext cx="8591550" cy="6445250"/>
          </a:xfrm>
          <a:prstGeom prst="rect">
            <a:avLst/>
          </a:prstGeom>
          <a:noFill/>
          <a:ln w="9525">
            <a:noFill/>
            <a:miter lim="800000"/>
            <a:headEnd/>
            <a:tailEnd/>
          </a:ln>
        </p:spPr>
      </p:pic>
      <p:pic>
        <p:nvPicPr>
          <p:cNvPr id="35843"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866" name="Picture 4" descr="02 PICT0729"/>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36867"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890" name="Picture 4" descr="03 PICT0802"/>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37891"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14" name="Picture 4" descr="04 PICT0791"/>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38915"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1600">
              <a:solidFill>
                <a:schemeClr val="tx2"/>
              </a:solidFill>
            </a:endParaRPr>
          </a:p>
        </p:txBody>
      </p:sp>
      <p:sp>
        <p:nvSpPr>
          <p:cNvPr id="39939" name="Rectangle 3"/>
          <p:cNvSpPr>
            <a:spLocks noChangeArrowheads="1"/>
          </p:cNvSpPr>
          <p:nvPr/>
        </p:nvSpPr>
        <p:spPr bwMode="auto">
          <a:xfrm>
            <a:off x="201613" y="187325"/>
            <a:ext cx="8742362" cy="6481763"/>
          </a:xfrm>
          <a:prstGeom prst="rect">
            <a:avLst/>
          </a:prstGeom>
          <a:noFill/>
          <a:ln w="38100" cmpd="dbl">
            <a:solidFill>
              <a:srgbClr val="E2CA84"/>
            </a:solidFill>
            <a:miter lim="800000"/>
            <a:headEnd/>
            <a:tailEnd/>
          </a:ln>
        </p:spPr>
        <p:txBody>
          <a:bodyPr anchor="ctr"/>
          <a:lstStyle/>
          <a:p>
            <a:pPr algn="ctr"/>
            <a:endParaRPr lang="nl-NL" sz="1600">
              <a:solidFill>
                <a:schemeClr val="tx2"/>
              </a:solidFill>
            </a:endParaRPr>
          </a:p>
        </p:txBody>
      </p:sp>
      <p:sp>
        <p:nvSpPr>
          <p:cNvPr id="39940"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142341" name="Text Box 5"/>
          <p:cNvSpPr txBox="1">
            <a:spLocks noChangeArrowheads="1"/>
          </p:cNvSpPr>
          <p:nvPr/>
        </p:nvSpPr>
        <p:spPr bwMode="auto">
          <a:xfrm>
            <a:off x="3527425" y="2773363"/>
            <a:ext cx="2087563" cy="1311275"/>
          </a:xfrm>
          <a:prstGeom prst="rect">
            <a:avLst/>
          </a:prstGeom>
          <a:noFill/>
          <a:ln w="9525">
            <a:noFill/>
            <a:miter lim="800000"/>
            <a:headEnd/>
            <a:tailEnd/>
          </a:ln>
          <a:effectLst/>
        </p:spPr>
        <p:txBody>
          <a:bodyPr>
            <a:spAutoFit/>
          </a:bodyPr>
          <a:lstStyle/>
          <a:p>
            <a:pPr algn="ctr">
              <a:spcBef>
                <a:spcPct val="50000"/>
              </a:spcBef>
              <a:defRPr/>
            </a:pPr>
            <a:r>
              <a:rPr lang="cs-CZ" sz="8000" b="0" dirty="0">
                <a:solidFill>
                  <a:schemeClr val="bg1"/>
                </a:solidFill>
                <a:effectLst>
                  <a:outerShdw blurRad="38100" dist="38100" dir="2700000" algn="tl">
                    <a:srgbClr val="000000">
                      <a:alpha val="43137"/>
                    </a:srgbClr>
                  </a:outerShdw>
                </a:effectLst>
                <a:latin typeface="Algerian" pitchFamily="82" charset="0"/>
              </a:rPr>
              <a:t>6</a:t>
            </a:r>
          </a:p>
        </p:txBody>
      </p:sp>
      <p:sp>
        <p:nvSpPr>
          <p:cNvPr id="142342" name="Text Box 6"/>
          <p:cNvSpPr txBox="1">
            <a:spLocks noChangeArrowheads="1"/>
          </p:cNvSpPr>
          <p:nvPr/>
        </p:nvSpPr>
        <p:spPr bwMode="auto">
          <a:xfrm>
            <a:off x="214313" y="1643063"/>
            <a:ext cx="8715375" cy="823912"/>
          </a:xfrm>
          <a:prstGeom prst="rect">
            <a:avLst/>
          </a:prstGeom>
          <a:noFill/>
          <a:ln w="9525">
            <a:noFill/>
            <a:miter lim="800000"/>
            <a:headEnd/>
            <a:tailEnd/>
          </a:ln>
          <a:effectLst/>
        </p:spPr>
        <p:txBody>
          <a:bodyPr>
            <a:spAutoFit/>
          </a:bodyPr>
          <a:lstStyle/>
          <a:p>
            <a:pPr algn="ctr">
              <a:spcBef>
                <a:spcPct val="50000"/>
              </a:spcBef>
              <a:defRPr/>
            </a:pPr>
            <a:r>
              <a:rPr lang="en-US" sz="4800">
                <a:solidFill>
                  <a:schemeClr val="bg1"/>
                </a:solidFill>
                <a:effectLst>
                  <a:outerShdw blurRad="38100" dist="38100" dir="2700000" algn="tl">
                    <a:srgbClr val="C0C0C0"/>
                  </a:outerShdw>
                </a:effectLst>
                <a:latin typeface="Baskerville Old Face" pitchFamily="18" charset="0"/>
              </a:rPr>
              <a:t>CRISTO REDENTOR</a:t>
            </a:r>
            <a:endParaRPr lang="cs-CZ" sz="4800">
              <a:solidFill>
                <a:schemeClr val="bg1"/>
              </a:solidFill>
              <a:effectLst>
                <a:outerShdw blurRad="38100" dist="38100" dir="2700000" algn="tl">
                  <a:srgbClr val="C0C0C0"/>
                </a:outerShdw>
              </a:effectLst>
              <a:latin typeface="Baskerville Old Face" pitchFamily="18" charset="0"/>
            </a:endParaRPr>
          </a:p>
        </p:txBody>
      </p:sp>
      <p:sp>
        <p:nvSpPr>
          <p:cNvPr id="142343" name="Text Box 7"/>
          <p:cNvSpPr txBox="1">
            <a:spLocks noChangeArrowheads="1"/>
          </p:cNvSpPr>
          <p:nvPr/>
        </p:nvSpPr>
        <p:spPr bwMode="auto">
          <a:xfrm>
            <a:off x="249238" y="4500563"/>
            <a:ext cx="8645525" cy="641350"/>
          </a:xfrm>
          <a:prstGeom prst="rect">
            <a:avLst/>
          </a:prstGeom>
          <a:noFill/>
          <a:ln w="9525">
            <a:noFill/>
            <a:miter lim="800000"/>
            <a:headEnd/>
            <a:tailEnd/>
          </a:ln>
          <a:effectLst/>
        </p:spPr>
        <p:txBody>
          <a:bodyPr>
            <a:spAutoFit/>
          </a:bodyPr>
          <a:lstStyle/>
          <a:p>
            <a:pPr algn="ctr">
              <a:spcBef>
                <a:spcPct val="50000"/>
              </a:spcBef>
              <a:defRPr/>
            </a:pPr>
            <a:r>
              <a:rPr lang="cs-CZ" sz="3600">
                <a:solidFill>
                  <a:schemeClr val="bg1"/>
                </a:solidFill>
                <a:effectLst>
                  <a:outerShdw blurRad="38100" dist="38100" dir="2700000" algn="tl">
                    <a:srgbClr val="C0C0C0"/>
                  </a:outerShdw>
                </a:effectLst>
                <a:latin typeface="Baskerville Old Face" pitchFamily="18" charset="0"/>
              </a:rPr>
              <a:t>RIO DE JANEIRO  -  BRA</a:t>
            </a:r>
            <a:r>
              <a:rPr lang="en-US" sz="3600">
                <a:solidFill>
                  <a:schemeClr val="bg1"/>
                </a:solidFill>
                <a:effectLst>
                  <a:outerShdw blurRad="38100" dist="38100" dir="2700000" algn="tl">
                    <a:srgbClr val="C0C0C0"/>
                  </a:outerShdw>
                </a:effectLst>
                <a:latin typeface="Baskerville Old Face" pitchFamily="18" charset="0"/>
              </a:rPr>
              <a:t>SIL</a:t>
            </a:r>
            <a:endParaRPr lang="cs-CZ" sz="3600">
              <a:solidFill>
                <a:schemeClr val="bg1"/>
              </a:solidFill>
              <a:effectLst>
                <a:outerShdw blurRad="38100" dist="38100" dir="2700000" algn="tl">
                  <a:srgbClr val="C0C0C0"/>
                </a:outerShdw>
              </a:effectLst>
              <a:latin typeface="Baskerville Old Face" pitchFamily="18" charset="0"/>
            </a:endParaRPr>
          </a:p>
        </p:txBody>
      </p:sp>
      <p:pic>
        <p:nvPicPr>
          <p:cNvPr id="39944" name="Picture 4"/>
          <p:cNvPicPr>
            <a:picLocks noChangeAspect="1" noChangeArrowheads="1"/>
          </p:cNvPicPr>
          <p:nvPr/>
        </p:nvPicPr>
        <p:blipFill>
          <a:blip r:embed="rId3"/>
          <a:srcRect/>
          <a:stretch>
            <a:fillRect/>
          </a:stretch>
        </p:blipFill>
        <p:spPr bwMode="auto">
          <a:xfrm>
            <a:off x="611188" y="476250"/>
            <a:ext cx="8001000" cy="5965825"/>
          </a:xfrm>
          <a:prstGeom prst="rect">
            <a:avLst/>
          </a:prstGeom>
          <a:noFill/>
          <a:ln w="9525">
            <a:solidFill>
              <a:srgbClr val="FF0000"/>
            </a:solidFill>
            <a:miter lim="800000"/>
            <a:headEnd/>
            <a:tailEnd/>
          </a:ln>
        </p:spPr>
      </p:pic>
    </p:spTree>
  </p:cSld>
  <p:clrMapOvr>
    <a:masterClrMapping/>
  </p:clrMapOvr>
  <p:transition spd="med" advTm="4000">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Picture 4" descr="01"/>
          <p:cNvPicPr>
            <a:picLocks noChangeAspect="1" noChangeArrowheads="1"/>
          </p:cNvPicPr>
          <p:nvPr/>
        </p:nvPicPr>
        <p:blipFill>
          <a:blip r:embed="rId3"/>
          <a:srcRect/>
          <a:stretch>
            <a:fillRect/>
          </a:stretch>
        </p:blipFill>
        <p:spPr bwMode="auto">
          <a:xfrm>
            <a:off x="252413" y="188913"/>
            <a:ext cx="8639175" cy="6480175"/>
          </a:xfrm>
          <a:prstGeom prst="rect">
            <a:avLst/>
          </a:prstGeom>
          <a:noFill/>
          <a:ln w="9525">
            <a:noFill/>
            <a:miter lim="800000"/>
            <a:headEnd/>
            <a:tailEnd/>
          </a:ln>
        </p:spPr>
      </p:pic>
      <p:pic>
        <p:nvPicPr>
          <p:cNvPr id="40963"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6000">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986" name="Picture 4" descr="05"/>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41987"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6000">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0" name="Picture 4" descr="6D"/>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43011"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5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Picture 4" descr="6AA"/>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44035"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58" name="Picture 5" descr="9A"/>
          <p:cNvPicPr>
            <a:picLocks noChangeAspect="1" noChangeArrowheads="1"/>
          </p:cNvPicPr>
          <p:nvPr/>
        </p:nvPicPr>
        <p:blipFill>
          <a:blip r:embed="rId3">
            <a:lum contrast="10000"/>
          </a:blip>
          <a:srcRect/>
          <a:stretch>
            <a:fillRect/>
          </a:stretch>
        </p:blipFill>
        <p:spPr bwMode="auto">
          <a:xfrm>
            <a:off x="228600" y="171450"/>
            <a:ext cx="8686800" cy="6515100"/>
          </a:xfrm>
          <a:prstGeom prst="rect">
            <a:avLst/>
          </a:prstGeom>
          <a:noFill/>
          <a:ln w="9525">
            <a:noFill/>
            <a:miter lim="800000"/>
            <a:headEnd/>
            <a:tailEnd/>
          </a:ln>
        </p:spPr>
      </p:pic>
      <p:pic>
        <p:nvPicPr>
          <p:cNvPr id="45059"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5000">
    <p:spli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1600">
              <a:solidFill>
                <a:schemeClr val="tx2"/>
              </a:solidFill>
            </a:endParaRPr>
          </a:p>
        </p:txBody>
      </p:sp>
      <p:sp>
        <p:nvSpPr>
          <p:cNvPr id="46083" name="Rectangle 3"/>
          <p:cNvSpPr>
            <a:spLocks noChangeArrowheads="1"/>
          </p:cNvSpPr>
          <p:nvPr/>
        </p:nvSpPr>
        <p:spPr bwMode="auto">
          <a:xfrm>
            <a:off x="201613" y="187325"/>
            <a:ext cx="8742362" cy="6481763"/>
          </a:xfrm>
          <a:prstGeom prst="rect">
            <a:avLst/>
          </a:prstGeom>
          <a:noFill/>
          <a:ln w="38100" cmpd="dbl">
            <a:solidFill>
              <a:srgbClr val="E2CA84"/>
            </a:solidFill>
            <a:miter lim="800000"/>
            <a:headEnd/>
            <a:tailEnd/>
          </a:ln>
        </p:spPr>
        <p:txBody>
          <a:bodyPr anchor="ctr"/>
          <a:lstStyle/>
          <a:p>
            <a:pPr algn="ctr"/>
            <a:endParaRPr lang="nl-NL" sz="1600">
              <a:solidFill>
                <a:schemeClr val="tx2"/>
              </a:solidFill>
            </a:endParaRPr>
          </a:p>
        </p:txBody>
      </p:sp>
      <p:sp>
        <p:nvSpPr>
          <p:cNvPr id="46084"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143365" name="Text Box 5"/>
          <p:cNvSpPr txBox="1">
            <a:spLocks noChangeArrowheads="1"/>
          </p:cNvSpPr>
          <p:nvPr/>
        </p:nvSpPr>
        <p:spPr bwMode="auto">
          <a:xfrm>
            <a:off x="3527425" y="2773363"/>
            <a:ext cx="2087563" cy="1311275"/>
          </a:xfrm>
          <a:prstGeom prst="rect">
            <a:avLst/>
          </a:prstGeom>
          <a:noFill/>
          <a:ln w="9525">
            <a:noFill/>
            <a:miter lim="800000"/>
            <a:headEnd/>
            <a:tailEnd/>
          </a:ln>
          <a:effectLst/>
        </p:spPr>
        <p:txBody>
          <a:bodyPr>
            <a:spAutoFit/>
          </a:bodyPr>
          <a:lstStyle/>
          <a:p>
            <a:pPr algn="ctr">
              <a:spcBef>
                <a:spcPct val="50000"/>
              </a:spcBef>
              <a:defRPr/>
            </a:pPr>
            <a:r>
              <a:rPr lang="cs-CZ" sz="8000" b="0" dirty="0">
                <a:solidFill>
                  <a:schemeClr val="bg1"/>
                </a:solidFill>
                <a:effectLst>
                  <a:outerShdw blurRad="38100" dist="38100" dir="2700000" algn="tl">
                    <a:srgbClr val="000000">
                      <a:alpha val="43137"/>
                    </a:srgbClr>
                  </a:outerShdw>
                </a:effectLst>
                <a:latin typeface="Algerian" pitchFamily="82" charset="0"/>
              </a:rPr>
              <a:t>7</a:t>
            </a:r>
          </a:p>
        </p:txBody>
      </p:sp>
      <p:sp>
        <p:nvSpPr>
          <p:cNvPr id="143366" name="Text Box 6"/>
          <p:cNvSpPr txBox="1">
            <a:spLocks noChangeArrowheads="1"/>
          </p:cNvSpPr>
          <p:nvPr/>
        </p:nvSpPr>
        <p:spPr bwMode="auto">
          <a:xfrm>
            <a:off x="214313" y="1643063"/>
            <a:ext cx="8715375" cy="830262"/>
          </a:xfrm>
          <a:prstGeom prst="rect">
            <a:avLst/>
          </a:prstGeom>
          <a:noFill/>
          <a:ln w="9525">
            <a:noFill/>
            <a:miter lim="800000"/>
            <a:headEnd/>
            <a:tailEnd/>
          </a:ln>
          <a:effectLst/>
        </p:spPr>
        <p:txBody>
          <a:bodyPr>
            <a:spAutoFit/>
          </a:bodyPr>
          <a:lstStyle/>
          <a:p>
            <a:pPr algn="ctr">
              <a:spcBef>
                <a:spcPct val="50000"/>
              </a:spcBef>
              <a:defRPr/>
            </a:pPr>
            <a:r>
              <a:rPr lang="cs-CZ" sz="4800" dirty="0">
                <a:solidFill>
                  <a:schemeClr val="bg1"/>
                </a:solidFill>
                <a:effectLst>
                  <a:outerShdw blurRad="38100" dist="38100" dir="2700000" algn="tl">
                    <a:srgbClr val="000000">
                      <a:alpha val="43137"/>
                    </a:srgbClr>
                  </a:outerShdw>
                </a:effectLst>
                <a:latin typeface="Baskerville Old Face" pitchFamily="18" charset="0"/>
              </a:rPr>
              <a:t>PETRA</a:t>
            </a:r>
          </a:p>
        </p:txBody>
      </p:sp>
      <p:sp>
        <p:nvSpPr>
          <p:cNvPr id="143367" name="Text Box 7"/>
          <p:cNvSpPr txBox="1">
            <a:spLocks noChangeArrowheads="1"/>
          </p:cNvSpPr>
          <p:nvPr/>
        </p:nvSpPr>
        <p:spPr bwMode="auto">
          <a:xfrm>
            <a:off x="214313" y="4429125"/>
            <a:ext cx="8715375" cy="701675"/>
          </a:xfrm>
          <a:prstGeom prst="rect">
            <a:avLst/>
          </a:prstGeom>
          <a:noFill/>
          <a:ln w="9525">
            <a:noFill/>
            <a:miter lim="800000"/>
            <a:headEnd/>
            <a:tailEnd/>
          </a:ln>
          <a:effectLst/>
        </p:spPr>
        <p:txBody>
          <a:bodyPr>
            <a:spAutoFit/>
          </a:bodyPr>
          <a:lstStyle/>
          <a:p>
            <a:pPr algn="ctr">
              <a:spcBef>
                <a:spcPct val="50000"/>
              </a:spcBef>
              <a:defRPr/>
            </a:pPr>
            <a:r>
              <a:rPr lang="cs-CZ" sz="4000">
                <a:solidFill>
                  <a:schemeClr val="bg1"/>
                </a:solidFill>
                <a:effectLst>
                  <a:outerShdw blurRad="38100" dist="38100" dir="2700000" algn="tl">
                    <a:srgbClr val="C0C0C0"/>
                  </a:outerShdw>
                </a:effectLst>
                <a:latin typeface="Baskerville Old Face" pitchFamily="18" charset="0"/>
              </a:rPr>
              <a:t>JORD</a:t>
            </a:r>
            <a:r>
              <a:rPr lang="en-US" sz="4000">
                <a:solidFill>
                  <a:schemeClr val="bg1"/>
                </a:solidFill>
                <a:effectLst>
                  <a:outerShdw blurRad="38100" dist="38100" dir="2700000" algn="tl">
                    <a:srgbClr val="C0C0C0"/>
                  </a:outerShdw>
                </a:effectLst>
                <a:latin typeface="Baskerville Old Face" pitchFamily="18" charset="0"/>
              </a:rPr>
              <a:t>ANIA</a:t>
            </a:r>
            <a:endParaRPr lang="cs-CZ" sz="4000">
              <a:solidFill>
                <a:schemeClr val="bg1"/>
              </a:solidFill>
              <a:effectLst>
                <a:outerShdw blurRad="38100" dist="38100" dir="2700000" algn="tl">
                  <a:srgbClr val="C0C0C0"/>
                </a:outerShdw>
              </a:effectLst>
              <a:latin typeface="Baskerville Old Face" pitchFamily="18" charset="0"/>
            </a:endParaRPr>
          </a:p>
        </p:txBody>
      </p:sp>
      <p:pic>
        <p:nvPicPr>
          <p:cNvPr id="46088" name="Picture 4"/>
          <p:cNvPicPr>
            <a:picLocks noChangeAspect="1" noChangeArrowheads="1"/>
          </p:cNvPicPr>
          <p:nvPr/>
        </p:nvPicPr>
        <p:blipFill>
          <a:blip r:embed="rId3"/>
          <a:srcRect/>
          <a:stretch>
            <a:fillRect/>
          </a:stretch>
        </p:blipFill>
        <p:spPr bwMode="auto">
          <a:xfrm>
            <a:off x="611188" y="549275"/>
            <a:ext cx="8001000" cy="5965825"/>
          </a:xfrm>
          <a:prstGeom prst="rect">
            <a:avLst/>
          </a:prstGeom>
          <a:noFill/>
          <a:ln w="9525">
            <a:solidFill>
              <a:srgbClr val="FF0000"/>
            </a:solidFill>
            <a:miter lim="800000"/>
            <a:headEnd/>
            <a:tailEnd/>
          </a:ln>
        </p:spPr>
      </p:pic>
      <p:pic>
        <p:nvPicPr>
          <p:cNvPr id="46089" name="Picture 4"/>
          <p:cNvPicPr>
            <a:picLocks noChangeAspect="1" noChangeArrowheads="1"/>
          </p:cNvPicPr>
          <p:nvPr/>
        </p:nvPicPr>
        <p:blipFill>
          <a:blip r:embed="rId3"/>
          <a:srcRect/>
          <a:stretch>
            <a:fillRect/>
          </a:stretch>
        </p:blipFill>
        <p:spPr bwMode="auto">
          <a:xfrm>
            <a:off x="2484438" y="1773238"/>
            <a:ext cx="4216400" cy="3190875"/>
          </a:xfrm>
          <a:prstGeom prst="rect">
            <a:avLst/>
          </a:prstGeom>
          <a:noFill/>
          <a:ln w="9525">
            <a:solidFill>
              <a:srgbClr val="FF0000"/>
            </a:solidFill>
            <a:miter lim="800000"/>
            <a:headEnd/>
            <a:tailEnd/>
          </a:ln>
        </p:spPr>
      </p:pic>
    </p:spTree>
  </p:cSld>
  <p:clrMapOvr>
    <a:masterClrMapping/>
  </p:clrMapOvr>
  <p:transition spd="med" advTm="4000">
    <p:spli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Picture 4" descr="P1030339"/>
          <p:cNvPicPr>
            <a:picLocks noChangeAspect="1" noChangeArrowheads="1"/>
          </p:cNvPicPr>
          <p:nvPr/>
        </p:nvPicPr>
        <p:blipFill>
          <a:blip r:embed="rId3">
            <a:lum contrast="30000"/>
          </a:blip>
          <a:srcRect/>
          <a:stretch>
            <a:fillRect/>
          </a:stretch>
        </p:blipFill>
        <p:spPr bwMode="auto">
          <a:xfrm>
            <a:off x="252413" y="188913"/>
            <a:ext cx="8639175" cy="6480175"/>
          </a:xfrm>
          <a:prstGeom prst="rect">
            <a:avLst/>
          </a:prstGeom>
          <a:noFill/>
          <a:ln w="9525">
            <a:noFill/>
            <a:miter lim="800000"/>
            <a:headEnd/>
            <a:tailEnd/>
          </a:ln>
        </p:spPr>
      </p:pic>
      <p:pic>
        <p:nvPicPr>
          <p:cNvPr id="47107"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Picture 4" descr="P1030364"/>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48131"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9154" name="Picture 4" descr="P1030599"/>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49155"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Picture 4" descr="P1030545"/>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50179" name="Picture 4"/>
          <p:cNvPicPr>
            <a:picLocks noChangeAspect="1" noChangeArrowheads="1"/>
          </p:cNvPicPr>
          <p:nvPr/>
        </p:nvPicPr>
        <p:blipFill>
          <a:blip r:embed="rId4"/>
          <a:srcRect/>
          <a:stretch>
            <a:fillRect/>
          </a:stretch>
        </p:blipFill>
        <p:spPr bwMode="auto">
          <a:xfrm>
            <a:off x="214313" y="180975"/>
            <a:ext cx="8715375"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0" y="0"/>
            <a:ext cx="9144000" cy="6858000"/>
          </a:xfrm>
          <a:prstGeom prst="rect">
            <a:avLst/>
          </a:prstGeom>
          <a:noFill/>
          <a:ln w="38100">
            <a:solidFill>
              <a:srgbClr val="E2CA84"/>
            </a:solidFill>
            <a:miter lim="800000"/>
            <a:headEnd/>
            <a:tailEnd/>
          </a:ln>
        </p:spPr>
        <p:txBody>
          <a:bodyPr anchor="ctr"/>
          <a:lstStyle/>
          <a:p>
            <a:pPr algn="ctr"/>
            <a:endParaRPr lang="nl-NL" sz="2000">
              <a:solidFill>
                <a:schemeClr val="tx2"/>
              </a:solidFill>
            </a:endParaRPr>
          </a:p>
        </p:txBody>
      </p:sp>
      <p:sp>
        <p:nvSpPr>
          <p:cNvPr id="51203" name="Rectangle 3"/>
          <p:cNvSpPr>
            <a:spLocks noChangeArrowheads="1"/>
          </p:cNvSpPr>
          <p:nvPr/>
        </p:nvSpPr>
        <p:spPr bwMode="auto">
          <a:xfrm>
            <a:off x="201613" y="187325"/>
            <a:ext cx="8742362" cy="6481763"/>
          </a:xfrm>
          <a:prstGeom prst="rect">
            <a:avLst/>
          </a:prstGeom>
          <a:noFill/>
          <a:ln w="38100" cmpd="dbl">
            <a:solidFill>
              <a:srgbClr val="E2CA84"/>
            </a:solidFill>
            <a:miter lim="800000"/>
            <a:headEnd/>
            <a:tailEnd/>
          </a:ln>
        </p:spPr>
        <p:txBody>
          <a:bodyPr anchor="ctr"/>
          <a:lstStyle/>
          <a:p>
            <a:pPr algn="ctr"/>
            <a:endParaRPr lang="nl-NL" sz="1600">
              <a:solidFill>
                <a:schemeClr val="tx2"/>
              </a:solidFill>
            </a:endParaRPr>
          </a:p>
        </p:txBody>
      </p:sp>
      <p:sp>
        <p:nvSpPr>
          <p:cNvPr id="51204"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sp>
        <p:nvSpPr>
          <p:cNvPr id="181253" name="Text Box 5"/>
          <p:cNvSpPr txBox="1">
            <a:spLocks noChangeArrowheads="1"/>
          </p:cNvSpPr>
          <p:nvPr/>
        </p:nvSpPr>
        <p:spPr bwMode="auto">
          <a:xfrm>
            <a:off x="3527425" y="2773363"/>
            <a:ext cx="2087563" cy="1311275"/>
          </a:xfrm>
          <a:prstGeom prst="rect">
            <a:avLst/>
          </a:prstGeom>
          <a:noFill/>
          <a:ln w="9525">
            <a:noFill/>
            <a:miter lim="800000"/>
            <a:headEnd/>
            <a:tailEnd/>
          </a:ln>
          <a:effectLst/>
        </p:spPr>
        <p:txBody>
          <a:bodyPr>
            <a:spAutoFit/>
          </a:bodyPr>
          <a:lstStyle/>
          <a:p>
            <a:pPr algn="ctr">
              <a:spcBef>
                <a:spcPct val="50000"/>
              </a:spcBef>
              <a:defRPr/>
            </a:pPr>
            <a:r>
              <a:rPr lang="cs-CZ" sz="8000" b="0" dirty="0">
                <a:solidFill>
                  <a:schemeClr val="bg1"/>
                </a:solidFill>
                <a:effectLst>
                  <a:outerShdw blurRad="38100" dist="38100" dir="2700000" algn="tl">
                    <a:srgbClr val="000000">
                      <a:alpha val="43137"/>
                    </a:srgbClr>
                  </a:outerShdw>
                </a:effectLst>
                <a:latin typeface="Algerian" pitchFamily="82" charset="0"/>
              </a:rPr>
              <a:t>8</a:t>
            </a:r>
          </a:p>
        </p:txBody>
      </p:sp>
      <p:sp>
        <p:nvSpPr>
          <p:cNvPr id="181254" name="Text Box 6"/>
          <p:cNvSpPr txBox="1">
            <a:spLocks noChangeArrowheads="1"/>
          </p:cNvSpPr>
          <p:nvPr/>
        </p:nvSpPr>
        <p:spPr bwMode="auto">
          <a:xfrm>
            <a:off x="249238" y="1214438"/>
            <a:ext cx="8643937" cy="1555750"/>
          </a:xfrm>
          <a:prstGeom prst="rect">
            <a:avLst/>
          </a:prstGeom>
          <a:noFill/>
          <a:ln w="9525">
            <a:noFill/>
            <a:miter lim="800000"/>
            <a:headEnd/>
            <a:tailEnd/>
          </a:ln>
          <a:effectLst/>
        </p:spPr>
        <p:txBody>
          <a:bodyPr>
            <a:spAutoFit/>
          </a:bodyPr>
          <a:lstStyle/>
          <a:p>
            <a:pPr algn="ctr">
              <a:spcBef>
                <a:spcPct val="50000"/>
              </a:spcBef>
              <a:defRPr/>
            </a:pPr>
            <a:r>
              <a:rPr lang="cs-CZ" sz="4800">
                <a:solidFill>
                  <a:schemeClr val="bg1"/>
                </a:solidFill>
                <a:effectLst>
                  <a:outerShdw blurRad="38100" dist="38100" dir="2700000" algn="tl">
                    <a:srgbClr val="C0C0C0"/>
                  </a:outerShdw>
                </a:effectLst>
                <a:latin typeface="Baskerville Old Face" pitchFamily="18" charset="0"/>
              </a:rPr>
              <a:t>HLINĚNÁ  - </a:t>
            </a:r>
            <a:r>
              <a:rPr lang="en-US" sz="4800">
                <a:solidFill>
                  <a:schemeClr val="bg1"/>
                </a:solidFill>
                <a:effectLst>
                  <a:outerShdw blurRad="38100" dist="38100" dir="2700000" algn="tl">
                    <a:srgbClr val="C0C0C0"/>
                  </a:outerShdw>
                </a:effectLst>
                <a:latin typeface="Baskerville Old Face" pitchFamily="18" charset="0"/>
              </a:rPr>
              <a:t>EJÉRCITO DE TERRACOTA</a:t>
            </a:r>
            <a:endParaRPr lang="cs-CZ" sz="4800">
              <a:solidFill>
                <a:schemeClr val="bg1"/>
              </a:solidFill>
              <a:effectLst>
                <a:outerShdw blurRad="38100" dist="38100" dir="2700000" algn="tl">
                  <a:srgbClr val="C0C0C0"/>
                </a:outerShdw>
              </a:effectLst>
              <a:latin typeface="Baskerville Old Face" pitchFamily="18" charset="0"/>
            </a:endParaRPr>
          </a:p>
        </p:txBody>
      </p:sp>
      <p:sp>
        <p:nvSpPr>
          <p:cNvPr id="181255" name="Text Box 7"/>
          <p:cNvSpPr txBox="1">
            <a:spLocks noChangeArrowheads="1"/>
          </p:cNvSpPr>
          <p:nvPr/>
        </p:nvSpPr>
        <p:spPr bwMode="auto">
          <a:xfrm>
            <a:off x="214313" y="4429125"/>
            <a:ext cx="8715375" cy="701675"/>
          </a:xfrm>
          <a:prstGeom prst="rect">
            <a:avLst/>
          </a:prstGeom>
          <a:noFill/>
          <a:ln w="9525">
            <a:noFill/>
            <a:miter lim="800000"/>
            <a:headEnd/>
            <a:tailEnd/>
          </a:ln>
          <a:effectLst/>
        </p:spPr>
        <p:txBody>
          <a:bodyPr>
            <a:spAutoFit/>
          </a:bodyPr>
          <a:lstStyle/>
          <a:p>
            <a:pPr algn="ctr">
              <a:spcBef>
                <a:spcPct val="50000"/>
              </a:spcBef>
              <a:defRPr/>
            </a:pPr>
            <a:r>
              <a:rPr lang="cs-CZ" sz="4000">
                <a:solidFill>
                  <a:schemeClr val="bg1"/>
                </a:solidFill>
                <a:effectLst>
                  <a:outerShdw blurRad="38100" dist="38100" dir="2700000" algn="tl">
                    <a:srgbClr val="C0C0C0"/>
                  </a:outerShdw>
                </a:effectLst>
                <a:latin typeface="Baskerville Old Face" pitchFamily="18" charset="0"/>
              </a:rPr>
              <a:t>XI´AN -  </a:t>
            </a:r>
            <a:r>
              <a:rPr lang="en-US" sz="4000">
                <a:solidFill>
                  <a:schemeClr val="bg1"/>
                </a:solidFill>
                <a:effectLst>
                  <a:outerShdw blurRad="38100" dist="38100" dir="2700000" algn="tl">
                    <a:srgbClr val="C0C0C0"/>
                  </a:outerShdw>
                </a:effectLst>
                <a:latin typeface="Baskerville Old Face" pitchFamily="18" charset="0"/>
              </a:rPr>
              <a:t>CHINA</a:t>
            </a:r>
            <a:endParaRPr lang="cs-CZ" sz="4000">
              <a:solidFill>
                <a:schemeClr val="bg1"/>
              </a:solidFill>
              <a:effectLst>
                <a:outerShdw blurRad="38100" dist="38100" dir="2700000" algn="tl">
                  <a:srgbClr val="C0C0C0"/>
                </a:outerShdw>
              </a:effectLst>
              <a:latin typeface="Baskerville Old Face" pitchFamily="18" charset="0"/>
            </a:endParaRPr>
          </a:p>
        </p:txBody>
      </p:sp>
      <p:pic>
        <p:nvPicPr>
          <p:cNvPr id="51208" name="Picture 4"/>
          <p:cNvPicPr>
            <a:picLocks noChangeAspect="1" noChangeArrowheads="1"/>
          </p:cNvPicPr>
          <p:nvPr/>
        </p:nvPicPr>
        <p:blipFill>
          <a:blip r:embed="rId3"/>
          <a:srcRect/>
          <a:stretch>
            <a:fillRect/>
          </a:stretch>
        </p:blipFill>
        <p:spPr bwMode="auto">
          <a:xfrm>
            <a:off x="611188" y="476250"/>
            <a:ext cx="8001000" cy="5965825"/>
          </a:xfrm>
          <a:prstGeom prst="rect">
            <a:avLst/>
          </a:prstGeom>
          <a:noFill/>
          <a:ln w="9525">
            <a:solidFill>
              <a:srgbClr val="FF0000"/>
            </a:solidFill>
            <a:miter lim="800000"/>
            <a:headEnd/>
            <a:tailEnd/>
          </a:ln>
        </p:spPr>
      </p:pic>
      <p:pic>
        <p:nvPicPr>
          <p:cNvPr id="51209" name="Picture 4"/>
          <p:cNvPicPr>
            <a:picLocks noChangeAspect="1" noChangeArrowheads="1"/>
          </p:cNvPicPr>
          <p:nvPr/>
        </p:nvPicPr>
        <p:blipFill>
          <a:blip r:embed="rId3"/>
          <a:srcRect/>
          <a:stretch>
            <a:fillRect/>
          </a:stretch>
        </p:blipFill>
        <p:spPr bwMode="auto">
          <a:xfrm>
            <a:off x="2484438" y="1844675"/>
            <a:ext cx="4216400" cy="3190875"/>
          </a:xfrm>
          <a:prstGeom prst="rect">
            <a:avLst/>
          </a:prstGeom>
          <a:noFill/>
          <a:ln w="9525">
            <a:solidFill>
              <a:srgbClr val="FF0000"/>
            </a:solidFill>
            <a:miter lim="800000"/>
            <a:headEnd/>
            <a:tailEnd/>
          </a:ln>
        </p:spPr>
      </p:pic>
    </p:spTree>
  </p:cSld>
  <p:clrMapOvr>
    <a:masterClrMapping/>
  </p:clrMapOvr>
  <p:transition spd="med" advTm="4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561947" y="431778"/>
            <a:ext cx="8001055" cy="6124754"/>
          </a:xfrm>
          <a:prstGeom prst="rect">
            <a:avLst/>
          </a:prstGeom>
          <a:ln w="12700" cap="rnd" cmpd="tri">
            <a:solidFill>
              <a:srgbClr val="FF0000"/>
            </a:solidFill>
          </a:ln>
          <a:scene3d>
            <a:camera prst="orthographicFront"/>
            <a:lightRig rig="threePt" dir="t"/>
          </a:scene3d>
          <a:sp3d extrusionH="158750">
            <a:extrusionClr>
              <a:srgbClr val="FF0000"/>
            </a:extrusionClr>
            <a:contourClr>
              <a:srgbClr val="0000FF"/>
            </a:contourClr>
          </a:sp3d>
        </p:spPr>
        <p:txBody>
          <a:bodyPr>
            <a:spAutoFit/>
          </a:bodyPr>
          <a:lstStyle/>
          <a:p>
            <a:r>
              <a:rPr lang="es-ES" b="0">
                <a:solidFill>
                  <a:srgbClr val="0D0D0D"/>
                </a:solidFill>
                <a:effectLst>
                  <a:outerShdw blurRad="38100" dist="38100" dir="2700000" algn="tl">
                    <a:srgbClr val="C0C0C0"/>
                  </a:outerShdw>
                </a:effectLst>
                <a:cs typeface="Arial" charset="0"/>
              </a:rPr>
              <a:t>El </a:t>
            </a:r>
            <a:r>
              <a:rPr lang="es-ES" b="0">
                <a:solidFill>
                  <a:schemeClr val="bg1"/>
                </a:solidFill>
                <a:effectLst>
                  <a:outerShdw blurRad="38100" dist="38100" dir="2700000" algn="tl">
                    <a:srgbClr val="C0C0C0"/>
                  </a:outerShdw>
                </a:effectLst>
                <a:latin typeface="Comic Sans MS" pitchFamily="66" charset="0"/>
                <a:cs typeface="Arial" charset="0"/>
              </a:rPr>
              <a:t>Ejército de Terracota (兵馬俑; pinyin: bīng mă yŏng, traducción literal: "Figuras de soldados y caballos", dentro del Mausoleo de Qin Shi Huang, también conocido como Mausoleo del Primer Emperador Qin (秦始皇陵; pinyin: qín shĭ huáng líng), fue descubierto en marzo de 1974 durante unas obras para el abastecimiento de aguas de regadío (pozo) cerca de Xi'an, provincia de Shaanxi, República Popular China.  Desde el año 1987 está considerado como Patrimonio de la Humanidad por la UNESCO.</a:t>
            </a:r>
          </a:p>
          <a:p>
            <a:endParaRPr lang="es-ES" b="0">
              <a:solidFill>
                <a:schemeClr val="bg1"/>
              </a:solidFill>
              <a:effectLst>
                <a:outerShdw blurRad="38100" dist="38100" dir="2700000" algn="tl">
                  <a:srgbClr val="C0C0C0"/>
                </a:outerShdw>
              </a:effectLst>
              <a:latin typeface="Comic Sans MS" pitchFamily="66" charset="0"/>
              <a:cs typeface="Arial" charset="0"/>
            </a:endParaRPr>
          </a:p>
          <a:p>
            <a:r>
              <a:rPr lang="es-ES" b="0">
                <a:solidFill>
                  <a:schemeClr val="bg1"/>
                </a:solidFill>
                <a:effectLst>
                  <a:outerShdw blurRad="38100" dist="38100" dir="2700000" algn="tl">
                    <a:srgbClr val="C0C0C0"/>
                  </a:outerShdw>
                </a:effectLst>
                <a:latin typeface="Comic Sans MS" pitchFamily="66" charset="0"/>
                <a:cs typeface="Arial" charset="0"/>
              </a:rPr>
              <a:t>El ejército consiste en más de 7.000 figuras de guerreros y caballos de terracota a tamaño real, que fueron enterradas cerca del autoproclamado primer emperador de China, de la Dinastía Qin, (Qin Shi Huang) en 210-209 A.C.</a:t>
            </a:r>
          </a:p>
          <a:p>
            <a:endParaRPr lang="es-ES" b="0">
              <a:solidFill>
                <a:schemeClr val="bg1"/>
              </a:solidFill>
              <a:effectLst>
                <a:outerShdw blurRad="38100" dist="38100" dir="2700000" algn="tl">
                  <a:srgbClr val="C0C0C0"/>
                </a:outerShdw>
              </a:effectLst>
              <a:latin typeface="Comic Sans MS" pitchFamily="66" charset="0"/>
              <a:cs typeface="Arial" charset="0"/>
            </a:endParaRPr>
          </a:p>
          <a:p>
            <a:r>
              <a:rPr lang="es-ES" b="0">
                <a:solidFill>
                  <a:schemeClr val="bg1"/>
                </a:solidFill>
                <a:effectLst>
                  <a:outerShdw blurRad="38100" dist="38100" dir="2700000" algn="tl">
                    <a:srgbClr val="C0C0C0"/>
                  </a:outerShdw>
                </a:effectLst>
                <a:latin typeface="Comic Sans MS" pitchFamily="66" charset="0"/>
                <a:cs typeface="Arial" charset="0"/>
              </a:rPr>
              <a:t>Enterrando estas estatuas se creía que el Emperador seguiría teniendo tropas bajo su mando.  El ejército de terracota fue enterrado en formación de batalla en tres fosos, un kilómetro y medio al este de la tumba del Emperador, que a su vez dista 33 km al este de Xi'an.  Los tres fosos tienen entre 4 y 8 metros de profundidad.  Han sido excavados y se ha construido un museo en las ruinas, llamado Museo del Ejército de Terracota del Primer Emperador Qin.</a:t>
            </a:r>
          </a:p>
          <a:p>
            <a:endParaRPr lang="es-ES" b="0">
              <a:solidFill>
                <a:schemeClr val="bg1"/>
              </a:solidFill>
              <a:effectLst>
                <a:outerShdw blurRad="38100" dist="38100" dir="2700000" algn="tl">
                  <a:srgbClr val="C0C0C0"/>
                </a:outerShdw>
              </a:effectLst>
              <a:latin typeface="Comic Sans MS" pitchFamily="66" charset="0"/>
              <a:cs typeface="Arial" charset="0"/>
            </a:endParaRPr>
          </a:p>
        </p:txBody>
      </p:sp>
    </p:spTree>
  </p:cSld>
  <p:clrMapOvr>
    <a:masterClrMapping/>
  </p:clrMapOvr>
  <p:transition spd="med" advTm="6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561947" y="431778"/>
            <a:ext cx="8001055" cy="6186309"/>
          </a:xfrm>
          <a:prstGeom prst="rect">
            <a:avLst/>
          </a:prstGeom>
          <a:ln w="12700" cap="rnd" cmpd="tri">
            <a:solidFill>
              <a:srgbClr val="FF0000"/>
            </a:solidFill>
          </a:ln>
          <a:scene3d>
            <a:camera prst="orthographicFront"/>
            <a:lightRig rig="threePt" dir="t"/>
          </a:scene3d>
          <a:sp3d extrusionH="158750">
            <a:extrusionClr>
              <a:srgbClr val="FF0000"/>
            </a:extrusionClr>
            <a:contourClr>
              <a:srgbClr val="0000FF"/>
            </a:contourClr>
          </a:sp3d>
        </p:spPr>
        <p:txBody>
          <a:bodyPr>
            <a:spAutoFit/>
          </a:bodyPr>
          <a:lstStyle/>
          <a:p>
            <a:r>
              <a:rPr lang="es-ES" b="0">
                <a:solidFill>
                  <a:schemeClr val="bg1"/>
                </a:solidFill>
                <a:effectLst>
                  <a:outerShdw blurRad="38100" dist="38100" dir="2700000" algn="tl">
                    <a:srgbClr val="C0C0C0"/>
                  </a:outerShdw>
                </a:effectLst>
                <a:latin typeface="Comic Sans MS" pitchFamily="66" charset="0"/>
              </a:rPr>
              <a:t>El primer foso fue descubierto en 1974 de forma casual por unos campesinos que estaban buscando agua para combatir la sequía.  En esa zona se había encontrado ya algunos restos a los que no se les había dado demasiada importancia hasta que la noticia del hallazgo del nuevo foso llegó a oídos de un arqueólogo que inició la excavación.</a:t>
            </a:r>
          </a:p>
          <a:p>
            <a:endParaRPr lang="es-ES" b="0">
              <a:solidFill>
                <a:schemeClr val="bg1"/>
              </a:solidFill>
              <a:effectLst>
                <a:outerShdw blurRad="38100" dist="38100" dir="2700000" algn="tl">
                  <a:srgbClr val="C0C0C0"/>
                </a:outerShdw>
              </a:effectLst>
              <a:latin typeface="Comic Sans MS" pitchFamily="66" charset="0"/>
            </a:endParaRPr>
          </a:p>
          <a:p>
            <a:r>
              <a:rPr lang="es-ES" b="0">
                <a:solidFill>
                  <a:schemeClr val="bg1"/>
                </a:solidFill>
                <a:effectLst>
                  <a:outerShdw blurRad="38100" dist="38100" dir="2700000" algn="tl">
                    <a:srgbClr val="C0C0C0"/>
                  </a:outerShdw>
                </a:effectLst>
                <a:latin typeface="Comic Sans MS" pitchFamily="66" charset="0"/>
              </a:rPr>
              <a:t>El foso tiene una superficie de 200 metros por 60 y contiene más de 6.000 guerreros, algunos de ellos aún por desenterrar.  Las figuras son a tamaño natural: miden 1,80 m. de altura y están equipados con armaduras fabricadas también con terracota.  La fosa se abrió al público en 1979.</a:t>
            </a:r>
          </a:p>
          <a:p>
            <a:endParaRPr lang="es-ES" b="0">
              <a:solidFill>
                <a:schemeClr val="bg1"/>
              </a:solidFill>
              <a:effectLst>
                <a:outerShdw blurRad="38100" dist="38100" dir="2700000" algn="tl">
                  <a:srgbClr val="C0C0C0"/>
                </a:outerShdw>
              </a:effectLst>
              <a:latin typeface="Comic Sans MS" pitchFamily="66" charset="0"/>
            </a:endParaRPr>
          </a:p>
          <a:p>
            <a:r>
              <a:rPr lang="es-ES" b="0">
                <a:solidFill>
                  <a:schemeClr val="bg1"/>
                </a:solidFill>
                <a:effectLst>
                  <a:outerShdw blurRad="38100" dist="38100" dir="2700000" algn="tl">
                    <a:srgbClr val="C0C0C0"/>
                  </a:outerShdw>
                </a:effectLst>
                <a:latin typeface="Comic Sans MS" pitchFamily="66" charset="0"/>
              </a:rPr>
              <a:t>Cada una de estas figuras tiene rasgos y características diferentes: bigotes, peinados, jóvenes, viejos, rasgos de etnias diferentes...  Las cabezas y las manos se moldeaban aparte y luego se añadían a los cuerpos.  Los uniformes reflejan también los rangos militares a los que pertenecen.  Cada soldado llevaba un arma: arcos, lanzas, espadas...  Tras la caída de la dinastía Qin, los campesinos saquearon la tumba y robaron estas armas. Originariamente, las figuras son de colores vivos y brillantes; color que se pierde a las cinco horas de exposición al oxígeno lo que contribuye a su oxidación.  Por esto, se está estudiando la técnica que permita mantener estos colores, y hasta que acabe dicho estudio se ha pospuesto la excavación de otros guerreros.</a:t>
            </a:r>
          </a:p>
        </p:txBody>
      </p:sp>
    </p:spTree>
  </p:cSld>
  <p:clrMapOvr>
    <a:masterClrMapping/>
  </p:clrMapOvr>
  <p:transition spd="med" advTm="7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561947" y="431853"/>
            <a:ext cx="8001055" cy="6206111"/>
          </a:xfrm>
          <a:prstGeom prst="rect">
            <a:avLst/>
          </a:prstGeom>
          <a:ln w="12700" cap="rnd" cmpd="tri">
            <a:solidFill>
              <a:srgbClr val="FF0000"/>
            </a:solidFill>
          </a:ln>
          <a:scene3d>
            <a:camera prst="orthographicFront"/>
            <a:lightRig rig="threePt" dir="t"/>
          </a:scene3d>
          <a:sp3d extrusionH="158750">
            <a:extrusionClr>
              <a:srgbClr val="FF0000"/>
            </a:extrusionClr>
            <a:contourClr>
              <a:srgbClr val="0000FF"/>
            </a:contourClr>
          </a:sp3d>
        </p:spPr>
        <p:txBody>
          <a:bodyPr>
            <a:spAutoFit/>
          </a:bodyPr>
          <a:lstStyle/>
          <a:p>
            <a:r>
              <a:rPr lang="es-ES" b="0">
                <a:solidFill>
                  <a:schemeClr val="bg1"/>
                </a:solidFill>
                <a:effectLst>
                  <a:outerShdw blurRad="38100" dist="38100" dir="2700000" algn="tl">
                    <a:srgbClr val="C0C0C0"/>
                  </a:outerShdw>
                </a:effectLst>
                <a:latin typeface="Comic Sans MS" pitchFamily="66" charset="0"/>
              </a:rPr>
              <a:t>La segunda fosa abierta al público contiene 69 figuras y es conocida como “la fosa de los generales”.  Se cree que representa al estado mayor del ejército.  También son visibles las figuras de cuatro caballos. La última fosa contiene unos 1.000 guerreros, muchos de ellos sin restaurar.</a:t>
            </a:r>
          </a:p>
          <a:p>
            <a:endParaRPr lang="es-ES" b="0">
              <a:solidFill>
                <a:schemeClr val="bg1"/>
              </a:solidFill>
              <a:effectLst>
                <a:outerShdw blurRad="38100" dist="38100" dir="2700000" algn="tl">
                  <a:srgbClr val="C0C0C0"/>
                </a:outerShdw>
              </a:effectLst>
              <a:latin typeface="Comic Sans MS" pitchFamily="66" charset="0"/>
            </a:endParaRPr>
          </a:p>
          <a:p>
            <a:r>
              <a:rPr lang="es-ES" b="0">
                <a:solidFill>
                  <a:schemeClr val="bg1"/>
                </a:solidFill>
                <a:effectLst>
                  <a:outerShdw blurRad="38100" dist="38100" dir="2700000" algn="tl">
                    <a:srgbClr val="C0C0C0"/>
                  </a:outerShdw>
                </a:effectLst>
                <a:latin typeface="Comic Sans MS" pitchFamily="66" charset="0"/>
              </a:rPr>
              <a:t>En 1980 se descubrieron dos carros de bronce pintados.  Cada uno de estos carros está formado por más de 3.000 piezas.  Los cuatro caballos de cada carro están guiados por un conductor imperial.  Según algunos estudios, el primero de estos carros serviría para allanar el camino del séquito del emperador mientras que el segundo sería el carro en el que el monarca dormiría.  Los carros, a la mitad aproximada del tamaño real, tenían incrustaciones de plata y oro.</a:t>
            </a:r>
          </a:p>
          <a:p>
            <a:endParaRPr lang="es-ES" b="0">
              <a:solidFill>
                <a:schemeClr val="bg1"/>
              </a:solidFill>
              <a:effectLst>
                <a:outerShdw blurRad="38100" dist="38100" dir="2700000" algn="tl">
                  <a:srgbClr val="C0C0C0"/>
                </a:outerShdw>
              </a:effectLst>
              <a:latin typeface="Comic Sans MS" pitchFamily="66" charset="0"/>
            </a:endParaRPr>
          </a:p>
          <a:p>
            <a:r>
              <a:rPr lang="es-ES" b="0">
                <a:solidFill>
                  <a:schemeClr val="bg1"/>
                </a:solidFill>
                <a:effectLst>
                  <a:outerShdw blurRad="38100" dist="38100" dir="2700000" algn="tl">
                    <a:srgbClr val="C0C0C0"/>
                  </a:outerShdw>
                </a:effectLst>
                <a:latin typeface="Comic Sans MS" pitchFamily="66" charset="0"/>
              </a:rPr>
              <a:t>En 2009 se descubrieron más guerreros sin barba, lo que indica que eran jóvenes.  Se estima que de unos 17 años, lo que indica que por aquel entonces también se reclutaban menores en el ejército.</a:t>
            </a:r>
          </a:p>
          <a:p>
            <a:endParaRPr lang="es-ES" b="0">
              <a:solidFill>
                <a:schemeClr val="bg1"/>
              </a:solidFill>
              <a:effectLst>
                <a:outerShdw blurRad="38100" dist="38100" dir="2700000" algn="tl">
                  <a:srgbClr val="C0C0C0"/>
                </a:outerShdw>
              </a:effectLst>
              <a:latin typeface="Comic Sans MS" pitchFamily="66" charset="0"/>
            </a:endParaRPr>
          </a:p>
          <a:p>
            <a:r>
              <a:rPr lang="es-ES" b="0">
                <a:solidFill>
                  <a:schemeClr val="bg1"/>
                </a:solidFill>
                <a:effectLst>
                  <a:outerShdw blurRad="38100" dist="38100" dir="2700000" algn="tl">
                    <a:srgbClr val="C0C0C0"/>
                  </a:outerShdw>
                </a:effectLst>
                <a:latin typeface="Comic Sans MS" pitchFamily="66" charset="0"/>
              </a:rPr>
              <a:t>En 2010 fueron galardonados sus descubridores y excavadores oficiales -no a los agricultores que el pozo o a los que antes habían hallado otros restos- e investigadores, el arqueólogo Xu Wiihong y su equipo, con el premio Príncipe de Asturias de Ciencias </a:t>
            </a:r>
          </a:p>
          <a:p>
            <a:pPr algn="ctr"/>
            <a:endParaRPr lang="es-ES" sz="2400" b="0">
              <a:solidFill>
                <a:schemeClr val="bg1"/>
              </a:solidFill>
              <a:effectLst>
                <a:outerShdw blurRad="38100" dist="38100" dir="2700000" algn="tl">
                  <a:srgbClr val="C0C0C0"/>
                </a:outerShdw>
              </a:effectLst>
              <a:latin typeface="Comic Sans MS" pitchFamily="66" charset="0"/>
            </a:endParaRPr>
          </a:p>
        </p:txBody>
      </p:sp>
    </p:spTree>
  </p:cSld>
  <p:clrMapOvr>
    <a:masterClrMapping/>
  </p:clrMapOvr>
  <p:transition spd="med" advTm="6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3"/>
          <a:srcRect/>
          <a:stretch>
            <a:fillRect/>
          </a:stretch>
        </p:blipFill>
        <p:spPr bwMode="auto">
          <a:xfrm>
            <a:off x="250825" y="188913"/>
            <a:ext cx="8642350" cy="6443662"/>
          </a:xfrm>
          <a:prstGeom prst="rect">
            <a:avLst/>
          </a:prstGeom>
          <a:noFill/>
          <a:ln w="25400">
            <a:solidFill>
              <a:srgbClr val="FF0000"/>
            </a:solidFill>
            <a:miter lim="800000"/>
            <a:headEnd/>
            <a:tailEnd/>
          </a:ln>
          <a:effectLst>
            <a:outerShdw blurRad="50800" dist="50800" dir="5400000" algn="ctr" rotWithShape="0">
              <a:srgbClr val="008000"/>
            </a:outerShdw>
          </a:effectLst>
        </p:spPr>
      </p:pic>
    </p:spTree>
  </p:cSld>
  <p:clrMapOvr>
    <a:masterClrMapping/>
  </p:clrMapOvr>
  <p:transition spd="med" advTm="7000">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2" name="Picture 4" descr="Pict4351"/>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56323" name="Picture 4"/>
          <p:cNvPicPr>
            <a:picLocks noChangeAspect="1" noChangeArrowheads="1"/>
          </p:cNvPicPr>
          <p:nvPr/>
        </p:nvPicPr>
        <p:blipFill>
          <a:blip r:embed="rId4"/>
          <a:srcRect/>
          <a:stretch>
            <a:fillRect/>
          </a:stretch>
        </p:blipFill>
        <p:spPr bwMode="auto">
          <a:xfrm>
            <a:off x="250825" y="187325"/>
            <a:ext cx="8715375" cy="6497638"/>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7346" name="Picture 4" descr="Pict4351"/>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57347" name="Picture 4"/>
          <p:cNvPicPr>
            <a:picLocks noChangeAspect="1" noChangeArrowheads="1"/>
          </p:cNvPicPr>
          <p:nvPr/>
        </p:nvPicPr>
        <p:blipFill>
          <a:blip r:embed="rId4"/>
          <a:srcRect/>
          <a:stretch>
            <a:fillRect/>
          </a:stretch>
        </p:blipFill>
        <p:spPr bwMode="auto">
          <a:xfrm>
            <a:off x="250825" y="188913"/>
            <a:ext cx="8643938"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8370" name="Picture 4" descr="PICT4381"/>
          <p:cNvPicPr>
            <a:picLocks noChangeAspect="1" noChangeArrowheads="1"/>
          </p:cNvPicPr>
          <p:nvPr/>
        </p:nvPicPr>
        <p:blipFill>
          <a:blip r:embed="rId3">
            <a:lum contrast="20000"/>
          </a:blip>
          <a:srcRect/>
          <a:stretch>
            <a:fillRect/>
          </a:stretch>
        </p:blipFill>
        <p:spPr bwMode="auto">
          <a:xfrm>
            <a:off x="252413" y="188913"/>
            <a:ext cx="8639175" cy="6480175"/>
          </a:xfrm>
          <a:prstGeom prst="rect">
            <a:avLst/>
          </a:prstGeom>
          <a:noFill/>
          <a:ln w="9525">
            <a:noFill/>
            <a:miter lim="800000"/>
            <a:headEnd/>
            <a:tailEnd/>
          </a:ln>
        </p:spPr>
      </p:pic>
      <p:pic>
        <p:nvPicPr>
          <p:cNvPr id="58371" name="Picture 4"/>
          <p:cNvPicPr>
            <a:picLocks noChangeAspect="1" noChangeArrowheads="1"/>
          </p:cNvPicPr>
          <p:nvPr/>
        </p:nvPicPr>
        <p:blipFill>
          <a:blip r:embed="rId4"/>
          <a:srcRect/>
          <a:stretch>
            <a:fillRect/>
          </a:stretch>
        </p:blipFill>
        <p:spPr bwMode="auto">
          <a:xfrm>
            <a:off x="250825" y="188913"/>
            <a:ext cx="8643938"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9394" name="Picture 4" descr="PICT4409"/>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59395" name="Picture 4"/>
          <p:cNvPicPr>
            <a:picLocks noChangeAspect="1" noChangeArrowheads="1"/>
          </p:cNvPicPr>
          <p:nvPr/>
        </p:nvPicPr>
        <p:blipFill>
          <a:blip r:embed="rId4"/>
          <a:srcRect/>
          <a:stretch>
            <a:fillRect/>
          </a:stretch>
        </p:blipFill>
        <p:spPr bwMode="auto">
          <a:xfrm>
            <a:off x="250825" y="188913"/>
            <a:ext cx="8643938"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Picture 4" descr="Pict4349"/>
          <p:cNvPicPr>
            <a:picLocks noChangeAspect="1" noChangeArrowheads="1"/>
          </p:cNvPicPr>
          <p:nvPr/>
        </p:nvPicPr>
        <p:blipFill>
          <a:blip r:embed="rId3">
            <a:lum contrast="10000"/>
          </a:blip>
          <a:srcRect/>
          <a:stretch>
            <a:fillRect/>
          </a:stretch>
        </p:blipFill>
        <p:spPr bwMode="auto">
          <a:xfrm>
            <a:off x="252413" y="188913"/>
            <a:ext cx="8639175" cy="6480175"/>
          </a:xfrm>
          <a:prstGeom prst="rect">
            <a:avLst/>
          </a:prstGeom>
          <a:noFill/>
          <a:ln w="9525">
            <a:noFill/>
            <a:miter lim="800000"/>
            <a:headEnd/>
            <a:tailEnd/>
          </a:ln>
        </p:spPr>
      </p:pic>
      <p:pic>
        <p:nvPicPr>
          <p:cNvPr id="60419" name="Picture 4"/>
          <p:cNvPicPr>
            <a:picLocks noChangeAspect="1" noChangeArrowheads="1"/>
          </p:cNvPicPr>
          <p:nvPr/>
        </p:nvPicPr>
        <p:blipFill>
          <a:blip r:embed="rId4"/>
          <a:srcRect/>
          <a:stretch>
            <a:fillRect/>
          </a:stretch>
        </p:blipFill>
        <p:spPr bwMode="auto">
          <a:xfrm>
            <a:off x="250825" y="188913"/>
            <a:ext cx="8643938" cy="6496050"/>
          </a:xfrm>
          <a:prstGeom prst="rect">
            <a:avLst/>
          </a:prstGeom>
          <a:noFill/>
          <a:ln w="9525">
            <a:solidFill>
              <a:srgbClr val="FF0000"/>
            </a:solidFill>
            <a:miter lim="800000"/>
            <a:headEnd/>
            <a:tailEnd/>
          </a:ln>
        </p:spPr>
      </p:pic>
    </p:spTree>
  </p:cSld>
  <p:clrMapOvr>
    <a:masterClrMapping/>
  </p:clrMapOvr>
  <p:transition spd="med" advTm="7000">
    <p:spli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142875" y="142875"/>
            <a:ext cx="8858250" cy="6572250"/>
          </a:xfrm>
          <a:prstGeom prst="rect">
            <a:avLst/>
          </a:prstGeom>
          <a:noFill/>
          <a:ln w="38100">
            <a:solidFill>
              <a:srgbClr val="006600"/>
            </a:solidFill>
            <a:miter lim="800000"/>
            <a:headEnd/>
            <a:tailEnd/>
          </a:ln>
        </p:spPr>
        <p:txBody>
          <a:bodyPr anchor="ctr"/>
          <a:lstStyle/>
          <a:p>
            <a:pPr algn="ctr"/>
            <a:endParaRPr lang="nl-NL" sz="1600">
              <a:solidFill>
                <a:schemeClr val="tx2"/>
              </a:solidFill>
            </a:endParaRPr>
          </a:p>
        </p:txBody>
      </p:sp>
      <p:sp>
        <p:nvSpPr>
          <p:cNvPr id="52227" name="Rectangle 3"/>
          <p:cNvSpPr>
            <a:spLocks noChangeArrowheads="1"/>
          </p:cNvSpPr>
          <p:nvPr/>
        </p:nvSpPr>
        <p:spPr bwMode="auto">
          <a:xfrm>
            <a:off x="201613" y="187325"/>
            <a:ext cx="8742362" cy="6481763"/>
          </a:xfrm>
          <a:prstGeom prst="rect">
            <a:avLst/>
          </a:prstGeom>
          <a:noFill/>
          <a:ln w="38100" cmpd="dbl">
            <a:solidFill>
              <a:srgbClr val="006600"/>
            </a:solidFill>
            <a:miter lim="800000"/>
            <a:headEnd/>
            <a:tailEnd/>
          </a:ln>
        </p:spPr>
        <p:txBody>
          <a:bodyPr anchor="ctr"/>
          <a:lstStyle/>
          <a:p>
            <a:pPr algn="ctr"/>
            <a:endParaRPr lang="nl-NL" sz="1600">
              <a:solidFill>
                <a:schemeClr val="tx2"/>
              </a:solidFill>
            </a:endParaRPr>
          </a:p>
        </p:txBody>
      </p:sp>
      <p:sp>
        <p:nvSpPr>
          <p:cNvPr id="61444" name="Text Box 4"/>
          <p:cNvSpPr txBox="1">
            <a:spLocks noChangeArrowheads="1"/>
          </p:cNvSpPr>
          <p:nvPr/>
        </p:nvSpPr>
        <p:spPr bwMode="auto">
          <a:xfrm>
            <a:off x="1692275" y="6200775"/>
            <a:ext cx="5759450" cy="396875"/>
          </a:xfrm>
          <a:prstGeom prst="rect">
            <a:avLst/>
          </a:prstGeom>
          <a:noFill/>
          <a:ln w="9525">
            <a:noFill/>
            <a:miter lim="800000"/>
            <a:headEnd/>
            <a:tailEnd/>
          </a:ln>
        </p:spPr>
        <p:txBody>
          <a:bodyPr>
            <a:spAutoFit/>
          </a:bodyPr>
          <a:lstStyle/>
          <a:p>
            <a:pPr algn="ctr"/>
            <a:endParaRPr lang="cs-CZ" sz="2000" b="0" i="1">
              <a:solidFill>
                <a:srgbClr val="E2CA84"/>
              </a:solidFill>
              <a:latin typeface="Times New Roman" pitchFamily="18" charset="0"/>
            </a:endParaRPr>
          </a:p>
        </p:txBody>
      </p:sp>
      <p:pic>
        <p:nvPicPr>
          <p:cNvPr id="61445" name="Picture 4"/>
          <p:cNvPicPr>
            <a:picLocks noChangeAspect="1" noChangeArrowheads="1"/>
          </p:cNvPicPr>
          <p:nvPr/>
        </p:nvPicPr>
        <p:blipFill>
          <a:blip r:embed="rId3"/>
          <a:srcRect/>
          <a:stretch>
            <a:fillRect/>
          </a:stretch>
        </p:blipFill>
        <p:spPr bwMode="auto">
          <a:xfrm>
            <a:off x="539750" y="476250"/>
            <a:ext cx="8072438" cy="5913438"/>
          </a:xfrm>
          <a:prstGeom prst="rect">
            <a:avLst/>
          </a:prstGeom>
          <a:noFill/>
          <a:ln w="9525">
            <a:solidFill>
              <a:srgbClr val="FF0000"/>
            </a:solidFill>
            <a:miter lim="800000"/>
            <a:headEnd/>
            <a:tailEnd/>
          </a:ln>
        </p:spPr>
      </p:pic>
      <p:sp>
        <p:nvSpPr>
          <p:cNvPr id="61446" name="Text Box 8"/>
          <p:cNvSpPr txBox="1">
            <a:spLocks noChangeArrowheads="1"/>
          </p:cNvSpPr>
          <p:nvPr/>
        </p:nvSpPr>
        <p:spPr bwMode="auto">
          <a:xfrm>
            <a:off x="1979613" y="2133600"/>
            <a:ext cx="5113337" cy="2289175"/>
          </a:xfrm>
          <a:prstGeom prst="rect">
            <a:avLst/>
          </a:prstGeom>
          <a:noFill/>
          <a:ln w="9525">
            <a:noFill/>
            <a:miter lim="800000"/>
            <a:headEnd/>
            <a:tailEnd/>
          </a:ln>
        </p:spPr>
        <p:txBody>
          <a:bodyPr>
            <a:spAutoFit/>
          </a:bodyPr>
          <a:lstStyle/>
          <a:p>
            <a:pPr algn="ctr"/>
            <a:r>
              <a:rPr lang="en-US" sz="3600">
                <a:solidFill>
                  <a:schemeClr val="bg1"/>
                </a:solidFill>
                <a:latin typeface="Baskerville Old Face" pitchFamily="18" charset="0"/>
              </a:rPr>
              <a:t>ES DIFICIL DECIDIR CUAL ES LA NÚMERO UNO DE TODAS  ESTAS MARAVILLAS.</a:t>
            </a:r>
          </a:p>
        </p:txBody>
      </p:sp>
    </p:spTree>
  </p:cSld>
  <p:clrMapOvr>
    <a:masterClrMapping/>
  </p:clrMapOvr>
  <p:transition spd="med"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2000" fill="hold"/>
                                        <p:tgtEl>
                                          <p:spTgt spid="52227"/>
                                        </p:tgtEl>
                                        <p:attrNameLst>
                                          <p:attrName>ppt_w</p:attrName>
                                        </p:attrNameLst>
                                      </p:cBhvr>
                                      <p:tavLst>
                                        <p:tav tm="0">
                                          <p:val>
                                            <p:fltVal val="0"/>
                                          </p:val>
                                        </p:tav>
                                        <p:tav tm="100000">
                                          <p:val>
                                            <p:strVal val="#ppt_w"/>
                                          </p:val>
                                        </p:tav>
                                      </p:tavLst>
                                    </p:anim>
                                    <p:anim calcmode="lin" valueType="num">
                                      <p:cBhvr>
                                        <p:cTn id="8" dur="2000" fill="hold"/>
                                        <p:tgtEl>
                                          <p:spTgt spid="52227"/>
                                        </p:tgtEl>
                                        <p:attrNameLst>
                                          <p:attrName>ppt_h</p:attrName>
                                        </p:attrNameLst>
                                      </p:cBhvr>
                                      <p:tavLst>
                                        <p:tav tm="0">
                                          <p:val>
                                            <p:fltVal val="0"/>
                                          </p:val>
                                        </p:tav>
                                        <p:tav tm="100000">
                                          <p:val>
                                            <p:strVal val="#ppt_h"/>
                                          </p:val>
                                        </p:tav>
                                      </p:tavLst>
                                    </p:anim>
                                    <p:animEffect transition="in" filter="fade">
                                      <p:cBhvr>
                                        <p:cTn id="9" dur="2000"/>
                                        <p:tgtEl>
                                          <p:spTgt spid="52227"/>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52226"/>
                                        </p:tgtEl>
                                        <p:attrNameLst>
                                          <p:attrName>style.visibility</p:attrName>
                                        </p:attrNameLst>
                                      </p:cBhvr>
                                      <p:to>
                                        <p:strVal val="visible"/>
                                      </p:to>
                                    </p:set>
                                    <p:anim calcmode="lin" valueType="num">
                                      <p:cBhvr>
                                        <p:cTn id="12" dur="2000" fill="hold"/>
                                        <p:tgtEl>
                                          <p:spTgt spid="52226"/>
                                        </p:tgtEl>
                                        <p:attrNameLst>
                                          <p:attrName>ppt_w</p:attrName>
                                        </p:attrNameLst>
                                      </p:cBhvr>
                                      <p:tavLst>
                                        <p:tav tm="0">
                                          <p:val>
                                            <p:fltVal val="0"/>
                                          </p:val>
                                        </p:tav>
                                        <p:tav tm="100000">
                                          <p:val>
                                            <p:strVal val="#ppt_w"/>
                                          </p:val>
                                        </p:tav>
                                      </p:tavLst>
                                    </p:anim>
                                    <p:anim calcmode="lin" valueType="num">
                                      <p:cBhvr>
                                        <p:cTn id="13" dur="2000" fill="hold"/>
                                        <p:tgtEl>
                                          <p:spTgt spid="52226"/>
                                        </p:tgtEl>
                                        <p:attrNameLst>
                                          <p:attrName>ppt_h</p:attrName>
                                        </p:attrNameLst>
                                      </p:cBhvr>
                                      <p:tavLst>
                                        <p:tav tm="0">
                                          <p:val>
                                            <p:fltVal val="0"/>
                                          </p:val>
                                        </p:tav>
                                        <p:tav tm="100000">
                                          <p:val>
                                            <p:strVal val="#ppt_h"/>
                                          </p:val>
                                        </p:tav>
                                      </p:tavLst>
                                    </p:anim>
                                    <p:animEffect transition="in" filter="fade">
                                      <p:cBhvr>
                                        <p:cTn id="14" dur="2000"/>
                                        <p:tgtEl>
                                          <p:spTgt spid="52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animBg="1"/>
      <p:bldP spid="52227"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4179">
  <a:themeElements>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sign padrão">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sz="1800" b="1" i="0" u="none" strike="noStrike" cap="none" normalizeH="0" baseline="0" smtClean="0">
            <a:ln>
              <a:noFill/>
            </a:ln>
            <a:solidFill>
              <a:schemeClr val="tx1"/>
            </a:solidFill>
            <a:effectLst/>
            <a:latin typeface="Arial" charset="0"/>
          </a:defRPr>
        </a:defPPr>
      </a:lstStyle>
    </a:lnDef>
  </a:objectDefaults>
  <a:extraClrSchemeLst>
    <a:extraClrScheme>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sign padrã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sign padrã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sign padrã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sign padrã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sign padrã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sign padrã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sign padrã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pp4179</Template>
  <TotalTime>0</TotalTime>
  <Words>889</Words>
  <Application>Microsoft Office PowerPoint</Application>
  <PresentationFormat>Presentación en pantalla (4:3)</PresentationFormat>
  <Paragraphs>119</Paragraphs>
  <Slides>49</Slides>
  <Notes>48</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49</vt:i4>
      </vt:variant>
    </vt:vector>
  </HeadingPairs>
  <TitlesOfParts>
    <vt:vector size="57" baseType="lpstr">
      <vt:lpstr>Arial</vt:lpstr>
      <vt:lpstr>Calibri</vt:lpstr>
      <vt:lpstr>Times New Roman</vt:lpstr>
      <vt:lpstr>Baskerville Old Face</vt:lpstr>
      <vt:lpstr>Algerian</vt:lpstr>
      <vt:lpstr>Comic Sans MS</vt:lpstr>
      <vt:lpstr>pp4179</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pps</dc:subject>
  <dc:creator/>
  <cp:lastModifiedBy/>
  <cp:revision>1</cp:revision>
  <dcterms:created xsi:type="dcterms:W3CDTF">2014-03-27T20:36:11Z</dcterms:created>
  <dcterms:modified xsi:type="dcterms:W3CDTF">2014-03-27T20:39:45Z</dcterms:modified>
</cp:coreProperties>
</file>