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48"/>
  </p:notesMasterIdLst>
  <p:handoutMasterIdLst>
    <p:handoutMasterId r:id="rId49"/>
  </p:handoutMasterIdLst>
  <p:sldIdLst>
    <p:sldId id="266" r:id="rId3"/>
    <p:sldId id="433" r:id="rId4"/>
    <p:sldId id="442" r:id="rId5"/>
    <p:sldId id="457" r:id="rId6"/>
    <p:sldId id="458" r:id="rId7"/>
    <p:sldId id="451" r:id="rId8"/>
    <p:sldId id="459" r:id="rId9"/>
    <p:sldId id="444" r:id="rId10"/>
    <p:sldId id="443" r:id="rId11"/>
    <p:sldId id="481" r:id="rId12"/>
    <p:sldId id="482" r:id="rId13"/>
    <p:sldId id="465" r:id="rId14"/>
    <p:sldId id="461" r:id="rId15"/>
    <p:sldId id="466" r:id="rId16"/>
    <p:sldId id="467" r:id="rId17"/>
    <p:sldId id="456" r:id="rId18"/>
    <p:sldId id="480" r:id="rId19"/>
    <p:sldId id="464" r:id="rId20"/>
    <p:sldId id="440" r:id="rId21"/>
    <p:sldId id="483" r:id="rId22"/>
    <p:sldId id="488" r:id="rId23"/>
    <p:sldId id="489" r:id="rId24"/>
    <p:sldId id="491" r:id="rId25"/>
    <p:sldId id="490" r:id="rId26"/>
    <p:sldId id="484" r:id="rId27"/>
    <p:sldId id="486" r:id="rId28"/>
    <p:sldId id="485" r:id="rId29"/>
    <p:sldId id="468" r:id="rId30"/>
    <p:sldId id="492" r:id="rId31"/>
    <p:sldId id="450" r:id="rId32"/>
    <p:sldId id="452" r:id="rId33"/>
    <p:sldId id="432" r:id="rId34"/>
    <p:sldId id="469" r:id="rId35"/>
    <p:sldId id="460" r:id="rId36"/>
    <p:sldId id="448" r:id="rId37"/>
    <p:sldId id="471" r:id="rId38"/>
    <p:sldId id="473" r:id="rId39"/>
    <p:sldId id="472" r:id="rId40"/>
    <p:sldId id="474" r:id="rId41"/>
    <p:sldId id="479" r:id="rId42"/>
    <p:sldId id="478" r:id="rId43"/>
    <p:sldId id="476" r:id="rId44"/>
    <p:sldId id="475" r:id="rId45"/>
    <p:sldId id="414" r:id="rId46"/>
    <p:sldId id="493" r:id="rId47"/>
  </p:sldIdLst>
  <p:sldSz cx="10599738" cy="6624638"/>
  <p:notesSz cx="6858000" cy="9144000"/>
  <p:embeddedFontLst>
    <p:embeddedFont>
      <p:font typeface="Harlow Solid Italic" pitchFamily="82" charset="0"/>
      <p:italic r:id="rId50"/>
    </p:embeddedFont>
    <p:embeddedFont>
      <p:font typeface="Verdana" pitchFamily="34" charset="0"/>
      <p:regular r:id="rId51"/>
      <p:bold r:id="rId52"/>
      <p:italic r:id="rId53"/>
      <p:boldItalic r:id="rId54"/>
    </p:embeddedFont>
    <p:embeddedFont>
      <p:font typeface="Calligraph421 BT"/>
      <p:regular r:id="rId55"/>
    </p:embeddedFont>
    <p:embeddedFont>
      <p:font typeface="Arial Unicode MS" pitchFamily="34" charset="-128"/>
      <p:regular r:id="rId56"/>
    </p:embeddedFont>
    <p:embeddedFont>
      <p:font typeface="Monotype Corsiva" pitchFamily="66" charset="0"/>
      <p:italic r:id="rId57"/>
    </p:embeddedFont>
    <p:embeddedFont>
      <p:font typeface="Palatino Linotype" pitchFamily="18" charset="0"/>
      <p:regular r:id="rId58"/>
      <p:bold r:id="rId59"/>
      <p:italic r:id="rId60"/>
      <p:boldItalic r:id="rId61"/>
    </p:embeddedFont>
    <p:embeddedFont>
      <p:font typeface="Berlin Sans FB Demi" pitchFamily="34" charset="0"/>
      <p:bold r:id="rId62"/>
    </p:embeddedFont>
  </p:embeddedFontLst>
  <p:photoAlbum layout="1pic"/>
  <p:defaultTextStyle>
    <a:defPPr>
      <a:defRPr lang="es-ES_tradnl"/>
    </a:defPPr>
    <a:lvl1pPr algn="l" rtl="0" fontAlgn="base">
      <a:spcBef>
        <a:spcPct val="0"/>
      </a:spcBef>
      <a:spcAft>
        <a:spcPct val="0"/>
      </a:spcAft>
      <a:defRPr i="1" kern="1200">
        <a:solidFill>
          <a:srgbClr val="990000"/>
        </a:solidFill>
        <a:latin typeface="Harlow Solid Italic" pitchFamily="82" charset="0"/>
        <a:ea typeface="+mn-ea"/>
        <a:cs typeface="Arial" charset="0"/>
      </a:defRPr>
    </a:lvl1pPr>
    <a:lvl2pPr marL="457200" algn="l" rtl="0" fontAlgn="base">
      <a:spcBef>
        <a:spcPct val="0"/>
      </a:spcBef>
      <a:spcAft>
        <a:spcPct val="0"/>
      </a:spcAft>
      <a:defRPr i="1" kern="1200">
        <a:solidFill>
          <a:srgbClr val="990000"/>
        </a:solidFill>
        <a:latin typeface="Harlow Solid Italic" pitchFamily="82" charset="0"/>
        <a:ea typeface="+mn-ea"/>
        <a:cs typeface="Arial" charset="0"/>
      </a:defRPr>
    </a:lvl2pPr>
    <a:lvl3pPr marL="914400" algn="l" rtl="0" fontAlgn="base">
      <a:spcBef>
        <a:spcPct val="0"/>
      </a:spcBef>
      <a:spcAft>
        <a:spcPct val="0"/>
      </a:spcAft>
      <a:defRPr i="1" kern="1200">
        <a:solidFill>
          <a:srgbClr val="990000"/>
        </a:solidFill>
        <a:latin typeface="Harlow Solid Italic" pitchFamily="82" charset="0"/>
        <a:ea typeface="+mn-ea"/>
        <a:cs typeface="Arial" charset="0"/>
      </a:defRPr>
    </a:lvl3pPr>
    <a:lvl4pPr marL="1371600" algn="l" rtl="0" fontAlgn="base">
      <a:spcBef>
        <a:spcPct val="0"/>
      </a:spcBef>
      <a:spcAft>
        <a:spcPct val="0"/>
      </a:spcAft>
      <a:defRPr i="1" kern="1200">
        <a:solidFill>
          <a:srgbClr val="990000"/>
        </a:solidFill>
        <a:latin typeface="Harlow Solid Italic" pitchFamily="82" charset="0"/>
        <a:ea typeface="+mn-ea"/>
        <a:cs typeface="Arial" charset="0"/>
      </a:defRPr>
    </a:lvl4pPr>
    <a:lvl5pPr marL="1828800" algn="l" rtl="0" fontAlgn="base">
      <a:spcBef>
        <a:spcPct val="0"/>
      </a:spcBef>
      <a:spcAft>
        <a:spcPct val="0"/>
      </a:spcAft>
      <a:defRPr i="1" kern="1200">
        <a:solidFill>
          <a:srgbClr val="990000"/>
        </a:solidFill>
        <a:latin typeface="Harlow Solid Italic" pitchFamily="82" charset="0"/>
        <a:ea typeface="+mn-ea"/>
        <a:cs typeface="Arial" charset="0"/>
      </a:defRPr>
    </a:lvl5pPr>
    <a:lvl6pPr marL="2286000" algn="l" defTabSz="914400" rtl="0" eaLnBrk="1" latinLnBrk="0" hangingPunct="1">
      <a:defRPr i="1" kern="1200">
        <a:solidFill>
          <a:srgbClr val="990000"/>
        </a:solidFill>
        <a:latin typeface="Harlow Solid Italic" pitchFamily="82" charset="0"/>
        <a:ea typeface="+mn-ea"/>
        <a:cs typeface="Arial" charset="0"/>
      </a:defRPr>
    </a:lvl6pPr>
    <a:lvl7pPr marL="2743200" algn="l" defTabSz="914400" rtl="0" eaLnBrk="1" latinLnBrk="0" hangingPunct="1">
      <a:defRPr i="1" kern="1200">
        <a:solidFill>
          <a:srgbClr val="990000"/>
        </a:solidFill>
        <a:latin typeface="Harlow Solid Italic" pitchFamily="82" charset="0"/>
        <a:ea typeface="+mn-ea"/>
        <a:cs typeface="Arial" charset="0"/>
      </a:defRPr>
    </a:lvl7pPr>
    <a:lvl8pPr marL="3200400" algn="l" defTabSz="914400" rtl="0" eaLnBrk="1" latinLnBrk="0" hangingPunct="1">
      <a:defRPr i="1" kern="1200">
        <a:solidFill>
          <a:srgbClr val="990000"/>
        </a:solidFill>
        <a:latin typeface="Harlow Solid Italic" pitchFamily="82" charset="0"/>
        <a:ea typeface="+mn-ea"/>
        <a:cs typeface="Arial" charset="0"/>
      </a:defRPr>
    </a:lvl8pPr>
    <a:lvl9pPr marL="3657600" algn="l" defTabSz="914400" rtl="0" eaLnBrk="1" latinLnBrk="0" hangingPunct="1">
      <a:defRPr i="1" kern="1200">
        <a:solidFill>
          <a:srgbClr val="990000"/>
        </a:solidFill>
        <a:latin typeface="Harlow Solid Italic" pitchFamily="82" charset="0"/>
        <a:ea typeface="+mn-ea"/>
        <a:cs typeface="Arial" charset="0"/>
      </a:defRPr>
    </a:lvl9pPr>
  </p:defaultTextStyle>
  <p:modifyVerifier cryptProviderType="rsaFull" cryptAlgorithmClass="hash" cryptAlgorithmType="typeAny" cryptAlgorithmSid="4" spinCount="100000" saltData="hIUqm3KHljHotmzBT2UhlA==" hashData="8Q4JDdbAixRhH/L03rfex7zy4F8="/>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clrMru>
    <a:srgbClr val="FF0000"/>
    <a:srgbClr val="996633"/>
    <a:srgbClr val="663300"/>
    <a:srgbClr val="000066"/>
    <a:srgbClr val="BBE0E3"/>
    <a:srgbClr val="1C1C1C"/>
    <a:srgbClr val="5F5F5F"/>
    <a:srgbClr val="3333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3177" autoAdjust="0"/>
    <p:restoredTop sz="93811" autoAdjust="0"/>
  </p:normalViewPr>
  <p:slideViewPr>
    <p:cSldViewPr>
      <p:cViewPr varScale="1">
        <p:scale>
          <a:sx n="74" d="100"/>
          <a:sy n="74" d="100"/>
        </p:scale>
        <p:origin x="-540" y="-96"/>
      </p:cViewPr>
      <p:guideLst>
        <p:guide orient="horz" pos="2086"/>
        <p:guide pos="3338"/>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font" Target="fonts/font1.fntdata"/><Relationship Id="rId55" Type="http://schemas.openxmlformats.org/officeDocument/2006/relationships/font" Target="fonts/font6.fntdata"/><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font" Target="fonts/font5.fntdata"/><Relationship Id="rId62"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4.fntdata"/><Relationship Id="rId58" Type="http://schemas.openxmlformats.org/officeDocument/2006/relationships/font" Target="fonts/font9.fntdata"/><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handoutMaster" Target="handoutMasters/handoutMaster1.xml"/><Relationship Id="rId57" Type="http://schemas.openxmlformats.org/officeDocument/2006/relationships/font" Target="fonts/font8.fntdata"/><Relationship Id="rId61" Type="http://schemas.openxmlformats.org/officeDocument/2006/relationships/font" Target="fonts/font12.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3.fntdata"/><Relationship Id="rId60" Type="http://schemas.openxmlformats.org/officeDocument/2006/relationships/font" Target="fonts/font11.fntdata"/><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56" Type="http://schemas.openxmlformats.org/officeDocument/2006/relationships/font" Target="fonts/font7.fntdata"/><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font" Target="fonts/font2.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10.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46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i="0">
                <a:solidFill>
                  <a:schemeClr val="tx1"/>
                </a:solidFill>
                <a:latin typeface="Arial" charset="0"/>
              </a:defRPr>
            </a:lvl1pPr>
          </a:lstStyle>
          <a:p>
            <a:pPr>
              <a:defRPr/>
            </a:pPr>
            <a:endParaRPr lang="es-ES"/>
          </a:p>
        </p:txBody>
      </p:sp>
      <p:sp>
        <p:nvSpPr>
          <p:cNvPr id="32461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i="0">
                <a:solidFill>
                  <a:schemeClr val="tx1"/>
                </a:solidFill>
                <a:latin typeface="Arial" charset="0"/>
              </a:defRPr>
            </a:lvl1pPr>
          </a:lstStyle>
          <a:p>
            <a:pPr>
              <a:defRPr/>
            </a:pPr>
            <a:endParaRPr lang="es-ES"/>
          </a:p>
        </p:txBody>
      </p:sp>
      <p:sp>
        <p:nvSpPr>
          <p:cNvPr id="32461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i="0">
                <a:solidFill>
                  <a:schemeClr val="tx1"/>
                </a:solidFill>
                <a:latin typeface="Arial" charset="0"/>
              </a:defRPr>
            </a:lvl1pPr>
          </a:lstStyle>
          <a:p>
            <a:pPr>
              <a:defRPr/>
            </a:pPr>
            <a:endParaRPr lang="es-ES"/>
          </a:p>
        </p:txBody>
      </p:sp>
      <p:sp>
        <p:nvSpPr>
          <p:cNvPr id="32461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i="0">
                <a:solidFill>
                  <a:schemeClr val="tx1"/>
                </a:solidFill>
                <a:latin typeface="Arial" charset="0"/>
              </a:defRPr>
            </a:lvl1pPr>
          </a:lstStyle>
          <a:p>
            <a:pPr>
              <a:defRPr/>
            </a:pPr>
            <a:fld id="{40FA2E06-547D-4F78-9473-CA38BCC1FE2E}" type="slidenum">
              <a:rPr lang="es-ES"/>
              <a:pPr>
                <a:defRPr/>
              </a:pPr>
              <a:t>‹Nº›</a:t>
            </a:fld>
            <a:endParaRPr lang="es-E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i="0">
                <a:solidFill>
                  <a:schemeClr val="tx1"/>
                </a:solidFill>
                <a:latin typeface="Arial" charset="0"/>
              </a:defRPr>
            </a:lvl1pPr>
          </a:lstStyle>
          <a:p>
            <a:pPr>
              <a:defRPr/>
            </a:pPr>
            <a:endParaRPr lang="es-ES_tradnl"/>
          </a:p>
        </p:txBody>
      </p:sp>
      <p:sp>
        <p:nvSpPr>
          <p:cNvPr id="6144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i="0">
                <a:solidFill>
                  <a:schemeClr val="tx1"/>
                </a:solidFill>
                <a:latin typeface="Arial" charset="0"/>
              </a:defRPr>
            </a:lvl1pPr>
          </a:lstStyle>
          <a:p>
            <a:pPr>
              <a:defRPr/>
            </a:pPr>
            <a:endParaRPr lang="es-ES_tradnl"/>
          </a:p>
        </p:txBody>
      </p:sp>
      <p:sp>
        <p:nvSpPr>
          <p:cNvPr id="13316" name="Rectangle 4"/>
          <p:cNvSpPr>
            <a:spLocks noGrp="1" noRot="1" noChangeArrowheads="1" noTextEdit="1"/>
          </p:cNvSpPr>
          <p:nvPr>
            <p:ph type="sldImg" idx="2"/>
          </p:nvPr>
        </p:nvSpPr>
        <p:spPr bwMode="auto">
          <a:xfrm>
            <a:off x="685800" y="685800"/>
            <a:ext cx="5486400" cy="3429000"/>
          </a:xfrm>
          <a:prstGeom prst="rect">
            <a:avLst/>
          </a:prstGeom>
          <a:noFill/>
          <a:ln w="9525">
            <a:solidFill>
              <a:srgbClr val="000000"/>
            </a:solidFill>
            <a:miter lim="800000"/>
            <a:headEnd/>
            <a:tailEnd/>
          </a:ln>
        </p:spPr>
      </p:sp>
      <p:sp>
        <p:nvSpPr>
          <p:cNvPr id="6144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noProof="0" smtClean="0"/>
              <a:t>Haga clic para modificar el estilo de texto del patrón</a:t>
            </a:r>
          </a:p>
          <a:p>
            <a:pPr lvl="1"/>
            <a:r>
              <a:rPr lang="es-ES_tradnl" noProof="0" smtClean="0"/>
              <a:t>Segundo nivel</a:t>
            </a:r>
          </a:p>
          <a:p>
            <a:pPr lvl="2"/>
            <a:r>
              <a:rPr lang="es-ES_tradnl" noProof="0" smtClean="0"/>
              <a:t>Tercer nivel</a:t>
            </a:r>
          </a:p>
          <a:p>
            <a:pPr lvl="3"/>
            <a:r>
              <a:rPr lang="es-ES_tradnl" noProof="0" smtClean="0"/>
              <a:t>Cuarto nivel</a:t>
            </a:r>
          </a:p>
          <a:p>
            <a:pPr lvl="4"/>
            <a:r>
              <a:rPr lang="es-ES_tradnl" noProof="0" smtClean="0"/>
              <a:t>Quinto nivel</a:t>
            </a:r>
          </a:p>
        </p:txBody>
      </p:sp>
      <p:sp>
        <p:nvSpPr>
          <p:cNvPr id="6144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i="0">
                <a:solidFill>
                  <a:schemeClr val="tx1"/>
                </a:solidFill>
                <a:latin typeface="Arial" charset="0"/>
              </a:defRPr>
            </a:lvl1pPr>
          </a:lstStyle>
          <a:p>
            <a:pPr>
              <a:defRPr/>
            </a:pPr>
            <a:endParaRPr lang="es-ES_tradnl"/>
          </a:p>
        </p:txBody>
      </p:sp>
      <p:sp>
        <p:nvSpPr>
          <p:cNvPr id="6144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i="0">
                <a:solidFill>
                  <a:schemeClr val="tx1"/>
                </a:solidFill>
                <a:latin typeface="Arial" charset="0"/>
              </a:defRPr>
            </a:lvl1pPr>
          </a:lstStyle>
          <a:p>
            <a:pPr>
              <a:defRPr/>
            </a:pPr>
            <a:fld id="{FDC2B590-FB06-4ED7-B9E1-1C99CF30D74F}" type="slidenum">
              <a:rPr lang="es-ES_tradnl"/>
              <a:pPr>
                <a:defRPr/>
              </a:pPr>
              <a:t>‹Nº›</a:t>
            </a:fld>
            <a:endParaRPr lang="es-ES_tradn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795338" y="2057400"/>
            <a:ext cx="9009062" cy="1420813"/>
          </a:xfrm>
        </p:spPr>
        <p:txBody>
          <a:bodyPr/>
          <a:lstStyle/>
          <a:p>
            <a:r>
              <a:rPr lang="es-ES" smtClean="0"/>
              <a:t>Haga clic para modificar el estilo de título del patrón</a:t>
            </a:r>
            <a:endParaRPr lang="ca-ES"/>
          </a:p>
        </p:txBody>
      </p:sp>
      <p:sp>
        <p:nvSpPr>
          <p:cNvPr id="3" name="Subtítulo 2"/>
          <p:cNvSpPr>
            <a:spLocks noGrp="1"/>
          </p:cNvSpPr>
          <p:nvPr>
            <p:ph type="subTitle" idx="1"/>
          </p:nvPr>
        </p:nvSpPr>
        <p:spPr>
          <a:xfrm>
            <a:off x="1590675" y="3754438"/>
            <a:ext cx="7418388" cy="16922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ca-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ca-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6613" y="4257675"/>
            <a:ext cx="9010650" cy="1314450"/>
          </a:xfrm>
        </p:spPr>
        <p:txBody>
          <a:bodyPr anchor="t"/>
          <a:lstStyle>
            <a:lvl1pPr algn="l">
              <a:defRPr sz="4000" b="1" cap="all"/>
            </a:lvl1pPr>
          </a:lstStyle>
          <a:p>
            <a:r>
              <a:rPr lang="es-ES" smtClean="0"/>
              <a:t>Haga clic para modificar el estilo de título del patrón</a:t>
            </a:r>
            <a:endParaRPr lang="ca-ES"/>
          </a:p>
        </p:txBody>
      </p:sp>
      <p:sp>
        <p:nvSpPr>
          <p:cNvPr id="3" name="Marcador de texto 2"/>
          <p:cNvSpPr>
            <a:spLocks noGrp="1"/>
          </p:cNvSpPr>
          <p:nvPr>
            <p:ph type="body" idx="1"/>
          </p:nvPr>
        </p:nvSpPr>
        <p:spPr>
          <a:xfrm>
            <a:off x="836613" y="2808288"/>
            <a:ext cx="9010650" cy="14493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ca-ES"/>
          </a:p>
        </p:txBody>
      </p:sp>
      <p:sp>
        <p:nvSpPr>
          <p:cNvPr id="3" name="Marcador de contenido 2"/>
          <p:cNvSpPr>
            <a:spLocks noGrp="1"/>
          </p:cNvSpPr>
          <p:nvPr>
            <p:ph sz="half" idx="1"/>
          </p:nvPr>
        </p:nvSpPr>
        <p:spPr>
          <a:xfrm>
            <a:off x="2347913" y="4321175"/>
            <a:ext cx="3821112" cy="7191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a:p>
        </p:txBody>
      </p:sp>
      <p:sp>
        <p:nvSpPr>
          <p:cNvPr id="4" name="Marcador de contenido 3"/>
          <p:cNvSpPr>
            <a:spLocks noGrp="1"/>
          </p:cNvSpPr>
          <p:nvPr>
            <p:ph sz="half" idx="2"/>
          </p:nvPr>
        </p:nvSpPr>
        <p:spPr>
          <a:xfrm>
            <a:off x="6321425" y="4321175"/>
            <a:ext cx="3821113" cy="7191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530225" y="265113"/>
            <a:ext cx="9539288" cy="1104900"/>
          </a:xfrm>
        </p:spPr>
        <p:txBody>
          <a:bodyPr/>
          <a:lstStyle>
            <a:lvl1pPr>
              <a:defRPr/>
            </a:lvl1pPr>
          </a:lstStyle>
          <a:p>
            <a:r>
              <a:rPr lang="es-ES" smtClean="0"/>
              <a:t>Haga clic para modificar el estilo de título del patrón</a:t>
            </a:r>
            <a:endParaRPr lang="ca-ES"/>
          </a:p>
        </p:txBody>
      </p:sp>
      <p:sp>
        <p:nvSpPr>
          <p:cNvPr id="3" name="Marcador de texto 2"/>
          <p:cNvSpPr>
            <a:spLocks noGrp="1"/>
          </p:cNvSpPr>
          <p:nvPr>
            <p:ph type="body" idx="1"/>
          </p:nvPr>
        </p:nvSpPr>
        <p:spPr>
          <a:xfrm>
            <a:off x="530225" y="1482725"/>
            <a:ext cx="4683125" cy="6175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530225" y="2100263"/>
            <a:ext cx="4683125" cy="38179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a:p>
        </p:txBody>
      </p:sp>
      <p:sp>
        <p:nvSpPr>
          <p:cNvPr id="5" name="Marcador de texto 4"/>
          <p:cNvSpPr>
            <a:spLocks noGrp="1"/>
          </p:cNvSpPr>
          <p:nvPr>
            <p:ph type="body" sz="quarter" idx="3"/>
          </p:nvPr>
        </p:nvSpPr>
        <p:spPr>
          <a:xfrm>
            <a:off x="5384800" y="1482725"/>
            <a:ext cx="4684713" cy="6175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5384800" y="2100263"/>
            <a:ext cx="4684713" cy="38179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ca-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530225" y="263525"/>
            <a:ext cx="3487738" cy="1122363"/>
          </a:xfrm>
        </p:spPr>
        <p:txBody>
          <a:bodyPr anchor="b"/>
          <a:lstStyle>
            <a:lvl1pPr algn="l">
              <a:defRPr sz="2000" b="1"/>
            </a:lvl1pPr>
          </a:lstStyle>
          <a:p>
            <a:r>
              <a:rPr lang="es-ES" smtClean="0"/>
              <a:t>Haga clic para modificar el estilo de título del patrón</a:t>
            </a:r>
            <a:endParaRPr lang="ca-ES"/>
          </a:p>
        </p:txBody>
      </p:sp>
      <p:sp>
        <p:nvSpPr>
          <p:cNvPr id="3" name="Marcador de contenido 2"/>
          <p:cNvSpPr>
            <a:spLocks noGrp="1"/>
          </p:cNvSpPr>
          <p:nvPr>
            <p:ph idx="1"/>
          </p:nvPr>
        </p:nvSpPr>
        <p:spPr>
          <a:xfrm>
            <a:off x="4144963" y="263525"/>
            <a:ext cx="5924550" cy="56546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a:p>
        </p:txBody>
      </p:sp>
      <p:sp>
        <p:nvSpPr>
          <p:cNvPr id="4" name="Marcador de texto 3"/>
          <p:cNvSpPr>
            <a:spLocks noGrp="1"/>
          </p:cNvSpPr>
          <p:nvPr>
            <p:ph type="body" sz="half" idx="2"/>
          </p:nvPr>
        </p:nvSpPr>
        <p:spPr>
          <a:xfrm>
            <a:off x="530225" y="1385888"/>
            <a:ext cx="3487738" cy="45323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2078038" y="4637088"/>
            <a:ext cx="6359525" cy="547687"/>
          </a:xfrm>
        </p:spPr>
        <p:txBody>
          <a:bodyPr anchor="b"/>
          <a:lstStyle>
            <a:lvl1pPr algn="l">
              <a:defRPr sz="2000" b="1"/>
            </a:lvl1pPr>
          </a:lstStyle>
          <a:p>
            <a:r>
              <a:rPr lang="es-ES" smtClean="0"/>
              <a:t>Haga clic para modificar el estilo de título del patrón</a:t>
            </a:r>
            <a:endParaRPr lang="ca-ES"/>
          </a:p>
        </p:txBody>
      </p:sp>
      <p:sp>
        <p:nvSpPr>
          <p:cNvPr id="3" name="Marcador de posición de imagen 2"/>
          <p:cNvSpPr>
            <a:spLocks noGrp="1"/>
          </p:cNvSpPr>
          <p:nvPr>
            <p:ph type="pic" idx="1"/>
          </p:nvPr>
        </p:nvSpPr>
        <p:spPr>
          <a:xfrm>
            <a:off x="2078038" y="592138"/>
            <a:ext cx="6359525" cy="3975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ca-ES" noProof="0"/>
          </a:p>
        </p:txBody>
      </p:sp>
      <p:sp>
        <p:nvSpPr>
          <p:cNvPr id="4" name="Marcador de texto 3"/>
          <p:cNvSpPr>
            <a:spLocks noGrp="1"/>
          </p:cNvSpPr>
          <p:nvPr>
            <p:ph type="body" sz="half" idx="2"/>
          </p:nvPr>
        </p:nvSpPr>
        <p:spPr>
          <a:xfrm>
            <a:off x="2078038" y="5184775"/>
            <a:ext cx="6359525" cy="7778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ca-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194675" y="4321175"/>
            <a:ext cx="1947863" cy="1582738"/>
          </a:xfrm>
        </p:spPr>
        <p:txBody>
          <a:bodyPr vert="eaVert"/>
          <a:lstStyle/>
          <a:p>
            <a:r>
              <a:rPr lang="es-ES" smtClean="0"/>
              <a:t>Haga clic para modificar el estilo de título del patrón</a:t>
            </a:r>
            <a:endParaRPr lang="ca-ES"/>
          </a:p>
        </p:txBody>
      </p:sp>
      <p:sp>
        <p:nvSpPr>
          <p:cNvPr id="3" name="Marcador de texto vertical 2"/>
          <p:cNvSpPr>
            <a:spLocks noGrp="1"/>
          </p:cNvSpPr>
          <p:nvPr>
            <p:ph type="body" orient="vert" idx="1"/>
          </p:nvPr>
        </p:nvSpPr>
        <p:spPr>
          <a:xfrm>
            <a:off x="2347913" y="4321175"/>
            <a:ext cx="5694362" cy="15827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4982" y="2057933"/>
            <a:ext cx="9009777" cy="142000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89962" y="3753963"/>
            <a:ext cx="7419817" cy="1692963"/>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1B66C35E-B195-464E-AC7E-EE28DEA66BFD}"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wav"/><Relationship Id="rId18" Type="http://schemas.openxmlformats.org/officeDocument/2006/relationships/slide" Target="../slides/slide20.xml"/><Relationship Id="rId3" Type="http://schemas.openxmlformats.org/officeDocument/2006/relationships/slideLayout" Target="../slideLayouts/slideLayout3.xml"/><Relationship Id="rId21" Type="http://schemas.openxmlformats.org/officeDocument/2006/relationships/slide" Target="../slides/slide28.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slide" Target="../slides/slide10.xml"/><Relationship Id="rId2" Type="http://schemas.openxmlformats.org/officeDocument/2006/relationships/slideLayout" Target="../slideLayouts/slideLayout2.xml"/><Relationship Id="rId16" Type="http://schemas.openxmlformats.org/officeDocument/2006/relationships/image" Target="../media/image3.png"/><Relationship Id="rId20" Type="http://schemas.openxmlformats.org/officeDocument/2006/relationships/slide" Target="../slides/slide7.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19" Type="http://schemas.openxmlformats.org/officeDocument/2006/relationships/slide" Target="../slides/slide2.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 Id="rId22" Type="http://schemas.openxmlformats.org/officeDocument/2006/relationships/image" Target="../media/image4.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156" name="Freeform 132"/>
          <p:cNvSpPr>
            <a:spLocks/>
          </p:cNvSpPr>
          <p:nvPr/>
        </p:nvSpPr>
        <p:spPr bwMode="auto">
          <a:xfrm rot="10800000">
            <a:off x="0" y="5903913"/>
            <a:ext cx="10599738" cy="720725"/>
          </a:xfrm>
          <a:custGeom>
            <a:avLst/>
            <a:gdLst/>
            <a:ahLst/>
            <a:cxnLst>
              <a:cxn ang="0">
                <a:pos x="0" y="0"/>
              </a:cxn>
              <a:cxn ang="0">
                <a:pos x="5760" y="0"/>
              </a:cxn>
              <a:cxn ang="0">
                <a:pos x="5760" y="720"/>
              </a:cxn>
              <a:cxn ang="0">
                <a:pos x="3600" y="624"/>
              </a:cxn>
              <a:cxn ang="0">
                <a:pos x="0" y="1000"/>
              </a:cxn>
              <a:cxn ang="0">
                <a:pos x="0" y="0"/>
              </a:cxn>
            </a:cxnLst>
            <a:rect l="0" t="0" r="r" b="b"/>
            <a:pathLst>
              <a:path w="5760" h="1104">
                <a:moveTo>
                  <a:pt x="0" y="0"/>
                </a:moveTo>
                <a:lnTo>
                  <a:pt x="5760" y="0"/>
                </a:lnTo>
                <a:lnTo>
                  <a:pt x="5760" y="720"/>
                </a:lnTo>
                <a:cubicBezTo>
                  <a:pt x="5400" y="824"/>
                  <a:pt x="4560" y="577"/>
                  <a:pt x="3600" y="624"/>
                </a:cubicBezTo>
                <a:cubicBezTo>
                  <a:pt x="2640" y="671"/>
                  <a:pt x="600" y="1104"/>
                  <a:pt x="0" y="1000"/>
                </a:cubicBezTo>
                <a:lnTo>
                  <a:pt x="0" y="0"/>
                </a:lnTo>
                <a:close/>
              </a:path>
            </a:pathLst>
          </a:custGeom>
          <a:solidFill>
            <a:srgbClr val="1C1C1C"/>
          </a:solidFill>
          <a:ln w="9525" cap="flat" cmpd="sng">
            <a:noFill/>
            <a:prstDash val="solid"/>
            <a:round/>
            <a:headEnd/>
            <a:tailEnd/>
          </a:ln>
          <a:effectLst>
            <a:prstShdw prst="shdw17" dist="17961" dir="2700000">
              <a:srgbClr val="1C1C1C">
                <a:gamma/>
                <a:shade val="60000"/>
                <a:invGamma/>
              </a:srgbClr>
            </a:prstShdw>
          </a:effectLst>
        </p:spPr>
        <p:txBody>
          <a:bodyPr wrap="none" anchor="ctr"/>
          <a:lstStyle/>
          <a:p>
            <a:pPr>
              <a:defRPr/>
            </a:pPr>
            <a:endParaRPr lang="ca-ES"/>
          </a:p>
        </p:txBody>
      </p:sp>
      <p:sp>
        <p:nvSpPr>
          <p:cNvPr id="1027" name="Rectangle 2"/>
          <p:cNvSpPr>
            <a:spLocks noGrp="1" noChangeArrowheads="1"/>
          </p:cNvSpPr>
          <p:nvPr>
            <p:ph type="title"/>
          </p:nvPr>
        </p:nvSpPr>
        <p:spPr bwMode="auto">
          <a:xfrm>
            <a:off x="2419350" y="5400675"/>
            <a:ext cx="6408738" cy="5032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8" name="WordArt 129" descr="textura cobre"/>
          <p:cNvSpPr>
            <a:spLocks noChangeArrowheads="1" noChangeShapeType="1" noTextEdit="1"/>
          </p:cNvSpPr>
          <p:nvPr/>
        </p:nvSpPr>
        <p:spPr bwMode="auto">
          <a:xfrm>
            <a:off x="1254125" y="6264275"/>
            <a:ext cx="1454150" cy="287338"/>
          </a:xfrm>
          <a:prstGeom prst="rect">
            <a:avLst/>
          </a:prstGeom>
        </p:spPr>
        <p:txBody>
          <a:bodyPr wrap="none" fromWordArt="1">
            <a:prstTxWarp prst="textPlain">
              <a:avLst>
                <a:gd name="adj" fmla="val 50000"/>
              </a:avLst>
            </a:prstTxWarp>
          </a:bodyPr>
          <a:lstStyle/>
          <a:p>
            <a:pPr algn="ctr"/>
            <a:r>
              <a:rPr lang="es-ES" sz="2800" b="1" kern="10">
                <a:ln w="9525">
                  <a:noFill/>
                  <a:round/>
                  <a:headEnd/>
                  <a:tailEnd/>
                </a:ln>
                <a:blipFill dpi="0" rotWithShape="1">
                  <a:blip r:embed="rId14"/>
                  <a:srcRect/>
                  <a:stretch>
                    <a:fillRect/>
                  </a:stretch>
                </a:blipFill>
                <a:effectLst>
                  <a:prstShdw prst="shdw17" dist="17961" dir="2700000">
                    <a:srgbClr val="999999"/>
                  </a:prstShdw>
                </a:effectLst>
                <a:latin typeface="Monotype Corsiva"/>
              </a:rPr>
              <a:t>PePeeSe</a:t>
            </a:r>
          </a:p>
        </p:txBody>
      </p:sp>
      <p:sp>
        <p:nvSpPr>
          <p:cNvPr id="1154" name="Text Box 130"/>
          <p:cNvSpPr txBox="1">
            <a:spLocks noChangeArrowheads="1"/>
          </p:cNvSpPr>
          <p:nvPr/>
        </p:nvSpPr>
        <p:spPr bwMode="auto">
          <a:xfrm>
            <a:off x="42863" y="6257925"/>
            <a:ext cx="1296987" cy="366713"/>
          </a:xfrm>
          <a:prstGeom prst="rect">
            <a:avLst/>
          </a:prstGeom>
          <a:noFill/>
          <a:ln w="57150" cmpd="thinThick">
            <a:noFill/>
            <a:miter lim="800000"/>
            <a:headEnd/>
            <a:tailEnd/>
          </a:ln>
          <a:effectLst/>
        </p:spPr>
        <p:txBody>
          <a:bodyPr lIns="90000" tIns="46800" rIns="90000" bIns="46800">
            <a:spAutoFit/>
          </a:bodyPr>
          <a:lstStyle/>
          <a:p>
            <a:pPr>
              <a:spcBef>
                <a:spcPct val="50000"/>
              </a:spcBef>
              <a:defRPr/>
            </a:pPr>
            <a:r>
              <a:rPr lang="es-ES">
                <a:solidFill>
                  <a:srgbClr val="E1D27D"/>
                </a:solidFill>
                <a:latin typeface="Monotype Corsiva" pitchFamily="66" charset="0"/>
              </a:rPr>
              <a:t>El Taller del</a:t>
            </a:r>
          </a:p>
        </p:txBody>
      </p:sp>
      <p:pic>
        <p:nvPicPr>
          <p:cNvPr id="1030" name="Picture 138" descr="MCj04414250000[1]">
            <a:hlinkClick r:id="" action="ppaction://hlinkshowjump?jump=nextslide" highlightClick="1"/>
            <a:hlinkHover r:id="" action="ppaction://noaction" highlightClick="1"/>
          </p:cNvPr>
          <p:cNvPicPr>
            <a:picLocks noChangeAspect="1" noChangeArrowheads="1"/>
          </p:cNvPicPr>
          <p:nvPr/>
        </p:nvPicPr>
        <p:blipFill>
          <a:blip r:embed="rId15" cstate="print">
            <a:clrChange>
              <a:clrFrom>
                <a:srgbClr val="000000"/>
              </a:clrFrom>
              <a:clrTo>
                <a:srgbClr val="000000">
                  <a:alpha val="0"/>
                </a:srgbClr>
              </a:clrTo>
            </a:clrChange>
          </a:blip>
          <a:srcRect/>
          <a:stretch>
            <a:fillRect/>
          </a:stretch>
        </p:blipFill>
        <p:spPr bwMode="auto">
          <a:xfrm>
            <a:off x="9548813" y="6121400"/>
            <a:ext cx="830262" cy="503238"/>
          </a:xfrm>
          <a:prstGeom prst="rect">
            <a:avLst/>
          </a:prstGeom>
          <a:noFill/>
          <a:ln w="9525">
            <a:noFill/>
            <a:miter lim="800000"/>
            <a:headEnd/>
            <a:tailEnd/>
          </a:ln>
        </p:spPr>
      </p:pic>
      <p:pic>
        <p:nvPicPr>
          <p:cNvPr id="1031" name="Picture 139" descr="MCj04414250000[1]">
            <a:hlinkClick r:id="" action="ppaction://hlinkshowjump?jump=previousslide" highlightClick="1"/>
            <a:hlinkHover r:id="" action="ppaction://noaction" highlightClick="1"/>
          </p:cNvPr>
          <p:cNvPicPr>
            <a:picLocks noChangeAspect="1" noChangeArrowheads="1"/>
          </p:cNvPicPr>
          <p:nvPr/>
        </p:nvPicPr>
        <p:blipFill>
          <a:blip r:embed="rId16" cstate="print">
            <a:clrChange>
              <a:clrFrom>
                <a:srgbClr val="000000"/>
              </a:clrFrom>
              <a:clrTo>
                <a:srgbClr val="000000">
                  <a:alpha val="0"/>
                </a:srgbClr>
              </a:clrTo>
            </a:clrChange>
          </a:blip>
          <a:srcRect/>
          <a:stretch>
            <a:fillRect/>
          </a:stretch>
        </p:blipFill>
        <p:spPr bwMode="auto">
          <a:xfrm>
            <a:off x="8756650" y="6121400"/>
            <a:ext cx="830263" cy="503238"/>
          </a:xfrm>
          <a:prstGeom prst="rect">
            <a:avLst/>
          </a:prstGeom>
          <a:noFill/>
          <a:ln w="9525">
            <a:noFill/>
            <a:miter lim="800000"/>
            <a:headEnd/>
            <a:tailEnd/>
          </a:ln>
        </p:spPr>
      </p:pic>
      <p:sp>
        <p:nvSpPr>
          <p:cNvPr id="1168" name="AutoShape 144">
            <a:hlinkClick r:id="" action="ppaction://hlinkshowjump?jump=lastslide" highlightClick="1"/>
          </p:cNvPr>
          <p:cNvSpPr>
            <a:spLocks noChangeArrowheads="1"/>
          </p:cNvSpPr>
          <p:nvPr/>
        </p:nvSpPr>
        <p:spPr bwMode="auto">
          <a:xfrm>
            <a:off x="288925" y="4895850"/>
            <a:ext cx="1266825" cy="360363"/>
          </a:xfrm>
          <a:prstGeom prst="roundRect">
            <a:avLst>
              <a:gd name="adj" fmla="val 50000"/>
            </a:avLst>
          </a:prstGeom>
          <a:solidFill>
            <a:srgbClr val="1C1C1C"/>
          </a:solidFill>
          <a:ln w="9525" algn="ctr">
            <a:solidFill>
              <a:srgbClr val="FF0000"/>
            </a:solidFill>
            <a:round/>
            <a:headEnd/>
            <a:tailEnd/>
          </a:ln>
          <a:effectLst>
            <a:prstShdw prst="shdw17" dist="17961" dir="2700000">
              <a:srgbClr val="FF0000">
                <a:gamma/>
                <a:shade val="60000"/>
                <a:invGamma/>
              </a:srgbClr>
            </a:prstShdw>
          </a:effectLst>
        </p:spPr>
        <p:txBody>
          <a:bodyPr wrap="none" anchor="ctr"/>
          <a:lstStyle/>
          <a:p>
            <a:pPr algn="ctr">
              <a:defRPr/>
            </a:pPr>
            <a:r>
              <a:rPr lang="es-ES" sz="1600" i="0">
                <a:solidFill>
                  <a:srgbClr val="DDDDDD"/>
                </a:solidFill>
                <a:latin typeface="Verdana" pitchFamily="34" charset="0"/>
              </a:rPr>
              <a:t>Terminar </a:t>
            </a:r>
          </a:p>
        </p:txBody>
      </p:sp>
      <p:sp>
        <p:nvSpPr>
          <p:cNvPr id="1033" name="Rectangle 149"/>
          <p:cNvSpPr>
            <a:spLocks noGrp="1" noChangeArrowheads="1"/>
          </p:cNvSpPr>
          <p:nvPr>
            <p:ph type="body" idx="1"/>
          </p:nvPr>
        </p:nvSpPr>
        <p:spPr bwMode="auto">
          <a:xfrm>
            <a:off x="2347913" y="4321175"/>
            <a:ext cx="7794625" cy="719138"/>
          </a:xfrm>
          <a:prstGeom prst="rect">
            <a:avLst/>
          </a:prstGeom>
          <a:noFill/>
          <a:ln w="9525" algn="ctr">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p:txBody>
      </p:sp>
      <p:sp>
        <p:nvSpPr>
          <p:cNvPr id="1176" name="AutoShape 152">
            <a:hlinkClick r:id="rId17" action="ppaction://hlinksldjump" highlightClick="1"/>
          </p:cNvPr>
          <p:cNvSpPr>
            <a:spLocks noChangeArrowheads="1"/>
          </p:cNvSpPr>
          <p:nvPr/>
        </p:nvSpPr>
        <p:spPr bwMode="auto">
          <a:xfrm>
            <a:off x="115888" y="1924050"/>
            <a:ext cx="1871662" cy="504825"/>
          </a:xfrm>
          <a:prstGeom prst="roundRect">
            <a:avLst>
              <a:gd name="adj" fmla="val 50000"/>
            </a:avLst>
          </a:prstGeom>
          <a:solidFill>
            <a:srgbClr val="1C1C1C"/>
          </a:solidFill>
          <a:ln w="9525" algn="ctr">
            <a:noFill/>
            <a:round/>
            <a:headEnd/>
            <a:tailEnd/>
          </a:ln>
          <a:effectLst>
            <a:prstShdw prst="shdw17" dist="17961" dir="2700000">
              <a:srgbClr val="1C1C1C">
                <a:gamma/>
                <a:shade val="60000"/>
                <a:invGamma/>
              </a:srgbClr>
            </a:prstShdw>
          </a:effectLst>
        </p:spPr>
        <p:txBody>
          <a:bodyPr wrap="none" tIns="10800" bIns="10800" anchor="ctr"/>
          <a:lstStyle/>
          <a:p>
            <a:pPr algn="ctr">
              <a:defRPr/>
            </a:pPr>
            <a:r>
              <a:rPr lang="es-ES" sz="1600" i="0">
                <a:solidFill>
                  <a:srgbClr val="DDDDDD"/>
                </a:solidFill>
                <a:latin typeface="Verdana" pitchFamily="34" charset="0"/>
              </a:rPr>
              <a:t>Racionamiento</a:t>
            </a:r>
          </a:p>
        </p:txBody>
      </p:sp>
      <p:sp>
        <p:nvSpPr>
          <p:cNvPr id="1183" name="AutoShape 159">
            <a:hlinkClick r:id="rId18" action="ppaction://hlinksldjump" highlightClick="1"/>
          </p:cNvPr>
          <p:cNvSpPr>
            <a:spLocks noChangeArrowheads="1"/>
          </p:cNvSpPr>
          <p:nvPr/>
        </p:nvSpPr>
        <p:spPr bwMode="auto">
          <a:xfrm>
            <a:off x="115888" y="2519363"/>
            <a:ext cx="1871662" cy="504825"/>
          </a:xfrm>
          <a:prstGeom prst="roundRect">
            <a:avLst>
              <a:gd name="adj" fmla="val 50000"/>
            </a:avLst>
          </a:prstGeom>
          <a:solidFill>
            <a:srgbClr val="1C1C1C"/>
          </a:solidFill>
          <a:ln w="9525" algn="ctr">
            <a:noFill/>
            <a:round/>
            <a:headEnd/>
            <a:tailEnd/>
          </a:ln>
          <a:effectLst>
            <a:prstShdw prst="shdw17" dist="17961" dir="2700000">
              <a:srgbClr val="1C1C1C">
                <a:gamma/>
                <a:shade val="60000"/>
                <a:invGamma/>
              </a:srgbClr>
            </a:prstShdw>
          </a:effectLst>
        </p:spPr>
        <p:txBody>
          <a:bodyPr wrap="none" tIns="10800" bIns="10800" anchor="ctr"/>
          <a:lstStyle/>
          <a:p>
            <a:pPr algn="ctr">
              <a:defRPr/>
            </a:pPr>
            <a:r>
              <a:rPr lang="es-ES" sz="1600" i="0">
                <a:solidFill>
                  <a:srgbClr val="DDDDDD"/>
                </a:solidFill>
                <a:latin typeface="Verdana" pitchFamily="34" charset="0"/>
              </a:rPr>
              <a:t>Curiosidades</a:t>
            </a:r>
          </a:p>
        </p:txBody>
      </p:sp>
      <p:sp>
        <p:nvSpPr>
          <p:cNvPr id="1196" name="AutoShape 172">
            <a:hlinkClick r:id="rId19" action="ppaction://hlinksldjump" highlightClick="1"/>
          </p:cNvPr>
          <p:cNvSpPr>
            <a:spLocks noChangeArrowheads="1"/>
          </p:cNvSpPr>
          <p:nvPr/>
        </p:nvSpPr>
        <p:spPr bwMode="auto">
          <a:xfrm>
            <a:off x="115888" y="736600"/>
            <a:ext cx="1871662" cy="504825"/>
          </a:xfrm>
          <a:prstGeom prst="roundRect">
            <a:avLst>
              <a:gd name="adj" fmla="val 50000"/>
            </a:avLst>
          </a:prstGeom>
          <a:solidFill>
            <a:srgbClr val="1C1C1C"/>
          </a:solidFill>
          <a:ln w="9525" algn="ctr">
            <a:noFill/>
            <a:round/>
            <a:headEnd/>
            <a:tailEnd/>
          </a:ln>
          <a:effectLst>
            <a:prstShdw prst="shdw17" dist="17961" dir="2700000">
              <a:srgbClr val="1C1C1C">
                <a:gamma/>
                <a:shade val="60000"/>
                <a:invGamma/>
              </a:srgbClr>
            </a:prstShdw>
          </a:effectLst>
        </p:spPr>
        <p:txBody>
          <a:bodyPr wrap="none" tIns="10800" bIns="10800" anchor="ctr"/>
          <a:lstStyle/>
          <a:p>
            <a:pPr algn="ctr">
              <a:defRPr/>
            </a:pPr>
            <a:r>
              <a:rPr lang="es-ES" sz="1600" i="0">
                <a:solidFill>
                  <a:srgbClr val="DDDDDD"/>
                </a:solidFill>
                <a:latin typeface="Verdana" pitchFamily="34" charset="0"/>
              </a:rPr>
              <a:t>Antecedentes</a:t>
            </a:r>
          </a:p>
        </p:txBody>
      </p:sp>
      <p:sp>
        <p:nvSpPr>
          <p:cNvPr id="1198" name="AutoShape 174">
            <a:hlinkClick r:id="rId20" action="ppaction://hlinksldjump" highlightClick="1"/>
          </p:cNvPr>
          <p:cNvSpPr>
            <a:spLocks noChangeArrowheads="1"/>
          </p:cNvSpPr>
          <p:nvPr/>
        </p:nvSpPr>
        <p:spPr bwMode="auto">
          <a:xfrm>
            <a:off x="115888" y="1330325"/>
            <a:ext cx="1871662" cy="504825"/>
          </a:xfrm>
          <a:prstGeom prst="roundRect">
            <a:avLst>
              <a:gd name="adj" fmla="val 50000"/>
            </a:avLst>
          </a:prstGeom>
          <a:solidFill>
            <a:srgbClr val="1C1C1C"/>
          </a:solidFill>
          <a:ln w="9525" algn="ctr">
            <a:noFill/>
            <a:round/>
            <a:headEnd/>
            <a:tailEnd/>
          </a:ln>
          <a:effectLst>
            <a:prstShdw prst="shdw17" dist="17961" dir="2700000">
              <a:srgbClr val="1C1C1C">
                <a:gamma/>
                <a:shade val="60000"/>
                <a:invGamma/>
              </a:srgbClr>
            </a:prstShdw>
          </a:effectLst>
        </p:spPr>
        <p:txBody>
          <a:bodyPr wrap="none" tIns="10800" bIns="10800" anchor="ctr"/>
          <a:lstStyle/>
          <a:p>
            <a:pPr algn="ctr">
              <a:defRPr/>
            </a:pPr>
            <a:r>
              <a:rPr lang="es-ES" sz="1600" i="0">
                <a:solidFill>
                  <a:srgbClr val="DDDDDD"/>
                </a:solidFill>
                <a:latin typeface="Verdana" pitchFamily="34" charset="0"/>
              </a:rPr>
              <a:t>Origen</a:t>
            </a:r>
          </a:p>
        </p:txBody>
      </p:sp>
      <p:sp>
        <p:nvSpPr>
          <p:cNvPr id="1038" name="WordArt 177" descr="textura cobre"/>
          <p:cNvSpPr>
            <a:spLocks noChangeArrowheads="1" noChangeShapeType="1" noTextEdit="1"/>
          </p:cNvSpPr>
          <p:nvPr/>
        </p:nvSpPr>
        <p:spPr bwMode="auto">
          <a:xfrm>
            <a:off x="692150" y="215900"/>
            <a:ext cx="935038" cy="215900"/>
          </a:xfrm>
          <a:prstGeom prst="rect">
            <a:avLst/>
          </a:prstGeom>
        </p:spPr>
        <p:txBody>
          <a:bodyPr wrap="none" fromWordArt="1">
            <a:prstTxWarp prst="textPlain">
              <a:avLst>
                <a:gd name="adj" fmla="val 50000"/>
              </a:avLst>
            </a:prstTxWarp>
          </a:bodyPr>
          <a:lstStyle/>
          <a:p>
            <a:pPr algn="ctr"/>
            <a:r>
              <a:rPr lang="es-ES" sz="2800" b="1" kern="10">
                <a:ln w="9525">
                  <a:noFill/>
                  <a:round/>
                  <a:headEnd/>
                  <a:tailEnd/>
                </a:ln>
                <a:blipFill dpi="0" rotWithShape="1">
                  <a:blip r:embed="rId14"/>
                  <a:srcRect/>
                  <a:stretch>
                    <a:fillRect/>
                  </a:stretch>
                </a:blipFill>
                <a:effectLst>
                  <a:prstShdw prst="shdw17" dist="17961" dir="2700000">
                    <a:srgbClr val="999999"/>
                  </a:prstShdw>
                </a:effectLst>
                <a:latin typeface="Monotype Corsiva"/>
              </a:rPr>
              <a:t>Índice</a:t>
            </a:r>
          </a:p>
        </p:txBody>
      </p:sp>
      <p:sp>
        <p:nvSpPr>
          <p:cNvPr id="1202" name="AutoShape 178">
            <a:hlinkClick r:id="rId21" action="ppaction://hlinksldjump" highlightClick="1"/>
          </p:cNvPr>
          <p:cNvSpPr>
            <a:spLocks noChangeArrowheads="1"/>
          </p:cNvSpPr>
          <p:nvPr/>
        </p:nvSpPr>
        <p:spPr bwMode="auto">
          <a:xfrm>
            <a:off x="115888" y="3148013"/>
            <a:ext cx="1871662" cy="504825"/>
          </a:xfrm>
          <a:prstGeom prst="roundRect">
            <a:avLst>
              <a:gd name="adj" fmla="val 50000"/>
            </a:avLst>
          </a:prstGeom>
          <a:solidFill>
            <a:srgbClr val="1C1C1C"/>
          </a:solidFill>
          <a:ln w="9525" algn="ctr">
            <a:noFill/>
            <a:round/>
            <a:headEnd/>
            <a:tailEnd/>
          </a:ln>
          <a:effectLst>
            <a:prstShdw prst="shdw17" dist="17961" dir="2700000">
              <a:srgbClr val="1C1C1C">
                <a:gamma/>
                <a:shade val="60000"/>
                <a:invGamma/>
              </a:srgbClr>
            </a:prstShdw>
          </a:effectLst>
        </p:spPr>
        <p:txBody>
          <a:bodyPr wrap="none" tIns="10800" bIns="10800" anchor="ctr"/>
          <a:lstStyle/>
          <a:p>
            <a:pPr algn="ctr">
              <a:defRPr/>
            </a:pPr>
            <a:r>
              <a:rPr lang="es-ES" sz="1600" i="0">
                <a:solidFill>
                  <a:srgbClr val="DDDDDD"/>
                </a:solidFill>
                <a:latin typeface="Verdana" pitchFamily="34" charset="0"/>
              </a:rPr>
              <a:t>Galería de Fotos</a:t>
            </a:r>
          </a:p>
        </p:txBody>
      </p:sp>
      <p:pic>
        <p:nvPicPr>
          <p:cNvPr id="1040" name="Picture 181" descr="1211765375">
            <a:hlinkClick r:id="" action="ppaction://hlinkshowjump?jump=lastslide"/>
          </p:cNvPr>
          <p:cNvPicPr>
            <a:picLocks noChangeAspect="1" noChangeArrowheads="1"/>
          </p:cNvPicPr>
          <p:nvPr/>
        </p:nvPicPr>
        <p:blipFill>
          <a:blip r:embed="rId22" cstate="print"/>
          <a:srcRect/>
          <a:stretch>
            <a:fillRect/>
          </a:stretch>
        </p:blipFill>
        <p:spPr bwMode="auto">
          <a:xfrm>
            <a:off x="1339850" y="4824413"/>
            <a:ext cx="504825" cy="504825"/>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wipe dir="r"/>
    <p:sndAc>
      <p:stSnd>
        <p:snd r:embed="rId13" name="chimes.wav"/>
      </p:stSnd>
    </p:sndAc>
  </p:transition>
  <p:timing>
    <p:tnLst>
      <p:par>
        <p:cTn id="1" dur="indefinite" restart="never" nodeType="tmRoot"/>
      </p:par>
    </p:tnLst>
  </p:timing>
  <p:txStyles>
    <p:titleStyle>
      <a:lvl1pPr algn="l" rtl="0" eaLnBrk="1" fontAlgn="base" hangingPunct="1">
        <a:spcBef>
          <a:spcPct val="0"/>
        </a:spcBef>
        <a:spcAft>
          <a:spcPct val="0"/>
        </a:spcAft>
        <a:defRPr sz="2000">
          <a:solidFill>
            <a:schemeClr val="bg1"/>
          </a:solidFill>
          <a:latin typeface="+mj-lt"/>
          <a:ea typeface="+mj-ea"/>
          <a:cs typeface="+mj-cs"/>
        </a:defRPr>
      </a:lvl1pPr>
      <a:lvl2pPr algn="l" rtl="0" eaLnBrk="1" fontAlgn="base" hangingPunct="1">
        <a:spcBef>
          <a:spcPct val="0"/>
        </a:spcBef>
        <a:spcAft>
          <a:spcPct val="0"/>
        </a:spcAft>
        <a:defRPr sz="2000">
          <a:solidFill>
            <a:schemeClr val="bg1"/>
          </a:solidFill>
          <a:latin typeface="Verdana" pitchFamily="34" charset="0"/>
          <a:cs typeface="Arial" charset="0"/>
        </a:defRPr>
      </a:lvl2pPr>
      <a:lvl3pPr algn="l" rtl="0" eaLnBrk="1" fontAlgn="base" hangingPunct="1">
        <a:spcBef>
          <a:spcPct val="0"/>
        </a:spcBef>
        <a:spcAft>
          <a:spcPct val="0"/>
        </a:spcAft>
        <a:defRPr sz="2000">
          <a:solidFill>
            <a:schemeClr val="bg1"/>
          </a:solidFill>
          <a:latin typeface="Verdana" pitchFamily="34" charset="0"/>
          <a:cs typeface="Arial" charset="0"/>
        </a:defRPr>
      </a:lvl3pPr>
      <a:lvl4pPr algn="l" rtl="0" eaLnBrk="1" fontAlgn="base" hangingPunct="1">
        <a:spcBef>
          <a:spcPct val="0"/>
        </a:spcBef>
        <a:spcAft>
          <a:spcPct val="0"/>
        </a:spcAft>
        <a:defRPr sz="2000">
          <a:solidFill>
            <a:schemeClr val="bg1"/>
          </a:solidFill>
          <a:latin typeface="Verdana" pitchFamily="34" charset="0"/>
          <a:cs typeface="Arial" charset="0"/>
        </a:defRPr>
      </a:lvl4pPr>
      <a:lvl5pPr algn="l" rtl="0" eaLnBrk="1" fontAlgn="base" hangingPunct="1">
        <a:spcBef>
          <a:spcPct val="0"/>
        </a:spcBef>
        <a:spcAft>
          <a:spcPct val="0"/>
        </a:spcAft>
        <a:defRPr sz="2000">
          <a:solidFill>
            <a:schemeClr val="bg1"/>
          </a:solidFill>
          <a:latin typeface="Verdana" pitchFamily="34" charset="0"/>
          <a:cs typeface="Arial" charset="0"/>
        </a:defRPr>
      </a:lvl5pPr>
      <a:lvl6pPr marL="457200" algn="l" rtl="0" eaLnBrk="1" fontAlgn="base" hangingPunct="1">
        <a:spcBef>
          <a:spcPct val="0"/>
        </a:spcBef>
        <a:spcAft>
          <a:spcPct val="0"/>
        </a:spcAft>
        <a:defRPr sz="2000">
          <a:solidFill>
            <a:schemeClr val="bg1"/>
          </a:solidFill>
          <a:latin typeface="Verdana" pitchFamily="34" charset="0"/>
          <a:cs typeface="Arial" charset="0"/>
        </a:defRPr>
      </a:lvl6pPr>
      <a:lvl7pPr marL="914400" algn="l" rtl="0" eaLnBrk="1" fontAlgn="base" hangingPunct="1">
        <a:spcBef>
          <a:spcPct val="0"/>
        </a:spcBef>
        <a:spcAft>
          <a:spcPct val="0"/>
        </a:spcAft>
        <a:defRPr sz="2000">
          <a:solidFill>
            <a:schemeClr val="bg1"/>
          </a:solidFill>
          <a:latin typeface="Verdana" pitchFamily="34" charset="0"/>
          <a:cs typeface="Arial" charset="0"/>
        </a:defRPr>
      </a:lvl7pPr>
      <a:lvl8pPr marL="1371600" algn="l" rtl="0" eaLnBrk="1" fontAlgn="base" hangingPunct="1">
        <a:spcBef>
          <a:spcPct val="0"/>
        </a:spcBef>
        <a:spcAft>
          <a:spcPct val="0"/>
        </a:spcAft>
        <a:defRPr sz="2000">
          <a:solidFill>
            <a:schemeClr val="bg1"/>
          </a:solidFill>
          <a:latin typeface="Verdana" pitchFamily="34" charset="0"/>
          <a:cs typeface="Arial" charset="0"/>
        </a:defRPr>
      </a:lvl8pPr>
      <a:lvl9pPr marL="1828800" algn="l" rtl="0" eaLnBrk="1" fontAlgn="base" hangingPunct="1">
        <a:spcBef>
          <a:spcPct val="0"/>
        </a:spcBef>
        <a:spcAft>
          <a:spcPct val="0"/>
        </a:spcAft>
        <a:defRPr sz="2000">
          <a:solidFill>
            <a:schemeClr val="bg1"/>
          </a:solidFill>
          <a:latin typeface="Verdana" pitchFamily="34" charset="0"/>
          <a:cs typeface="Arial" charset="0"/>
        </a:defRPr>
      </a:lvl9pPr>
    </p:titleStyle>
    <p:bodyStyle>
      <a:lvl1pPr algn="l" rtl="0" eaLnBrk="1" fontAlgn="base" hangingPunct="1">
        <a:lnSpc>
          <a:spcPct val="90000"/>
        </a:lnSpc>
        <a:spcBef>
          <a:spcPct val="20000"/>
        </a:spcBef>
        <a:spcAft>
          <a:spcPct val="0"/>
        </a:spcAft>
        <a:defRPr>
          <a:solidFill>
            <a:srgbClr val="C0C0C0"/>
          </a:solidFill>
          <a:latin typeface="+mn-lt"/>
          <a:ea typeface="+mn-ea"/>
          <a:cs typeface="+mn-cs"/>
        </a:defRPr>
      </a:lvl1pPr>
      <a:lvl2pPr marL="828675" indent="-285750" algn="l" rtl="0" eaLnBrk="1" fontAlgn="base" hangingPunct="1">
        <a:spcBef>
          <a:spcPct val="20000"/>
        </a:spcBef>
        <a:spcAft>
          <a:spcPct val="0"/>
        </a:spcAft>
        <a:defRPr sz="3200">
          <a:solidFill>
            <a:srgbClr val="FF0000"/>
          </a:solidFill>
          <a:latin typeface="Calligraph421 BT" pitchFamily="66" charset="0"/>
          <a:cs typeface="+mn-cs"/>
        </a:defRPr>
      </a:lvl2pPr>
      <a:lvl3pPr marL="1236663" indent="-228600" algn="l" rtl="0" eaLnBrk="1" fontAlgn="base" hangingPunct="1">
        <a:spcBef>
          <a:spcPct val="20000"/>
        </a:spcBef>
        <a:spcAft>
          <a:spcPct val="0"/>
        </a:spcAft>
        <a:defRPr sz="3200">
          <a:solidFill>
            <a:srgbClr val="FF0000"/>
          </a:solidFill>
          <a:latin typeface="Calligraph421 BT" pitchFamily="66" charset="0"/>
          <a:cs typeface="+mn-cs"/>
        </a:defRPr>
      </a:lvl3pPr>
      <a:lvl4pPr marL="1644650" indent="-228600" algn="l" rtl="0" eaLnBrk="1" fontAlgn="base" hangingPunct="1">
        <a:spcBef>
          <a:spcPct val="20000"/>
        </a:spcBef>
        <a:spcAft>
          <a:spcPct val="0"/>
        </a:spcAft>
        <a:defRPr sz="3200">
          <a:solidFill>
            <a:srgbClr val="FF0000"/>
          </a:solidFill>
          <a:latin typeface="Calligraph421 BT" pitchFamily="66" charset="0"/>
          <a:cs typeface="+mn-cs"/>
        </a:defRPr>
      </a:lvl4pPr>
      <a:lvl5pPr marL="2057400" indent="-228600" algn="l" rtl="0" eaLnBrk="1" fontAlgn="base" hangingPunct="1">
        <a:spcBef>
          <a:spcPct val="20000"/>
        </a:spcBef>
        <a:spcAft>
          <a:spcPct val="0"/>
        </a:spcAft>
        <a:defRPr sz="3200">
          <a:solidFill>
            <a:srgbClr val="FF0000"/>
          </a:solidFill>
          <a:latin typeface="Calligraph421 BT" pitchFamily="66" charset="0"/>
          <a:cs typeface="+mn-cs"/>
        </a:defRPr>
      </a:lvl5pPr>
      <a:lvl6pPr marL="2514600" indent="-228600" algn="l" rtl="0" eaLnBrk="1" fontAlgn="base" hangingPunct="1">
        <a:spcBef>
          <a:spcPct val="20000"/>
        </a:spcBef>
        <a:spcAft>
          <a:spcPct val="0"/>
        </a:spcAft>
        <a:defRPr sz="3200">
          <a:solidFill>
            <a:srgbClr val="FF0000"/>
          </a:solidFill>
          <a:latin typeface="Calligraph421 BT" pitchFamily="66" charset="0"/>
          <a:cs typeface="+mn-cs"/>
        </a:defRPr>
      </a:lvl6pPr>
      <a:lvl7pPr marL="2971800" indent="-228600" algn="l" rtl="0" eaLnBrk="1" fontAlgn="base" hangingPunct="1">
        <a:spcBef>
          <a:spcPct val="20000"/>
        </a:spcBef>
        <a:spcAft>
          <a:spcPct val="0"/>
        </a:spcAft>
        <a:defRPr sz="3200">
          <a:solidFill>
            <a:srgbClr val="FF0000"/>
          </a:solidFill>
          <a:latin typeface="Calligraph421 BT" pitchFamily="66" charset="0"/>
          <a:cs typeface="+mn-cs"/>
        </a:defRPr>
      </a:lvl7pPr>
      <a:lvl8pPr marL="3429000" indent="-228600" algn="l" rtl="0" eaLnBrk="1" fontAlgn="base" hangingPunct="1">
        <a:spcBef>
          <a:spcPct val="20000"/>
        </a:spcBef>
        <a:spcAft>
          <a:spcPct val="0"/>
        </a:spcAft>
        <a:defRPr sz="3200">
          <a:solidFill>
            <a:srgbClr val="FF0000"/>
          </a:solidFill>
          <a:latin typeface="Calligraph421 BT" pitchFamily="66" charset="0"/>
          <a:cs typeface="+mn-cs"/>
        </a:defRPr>
      </a:lvl8pPr>
      <a:lvl9pPr marL="3886200" indent="-228600" algn="l" rtl="0" eaLnBrk="1" fontAlgn="base" hangingPunct="1">
        <a:spcBef>
          <a:spcPct val="20000"/>
        </a:spcBef>
        <a:spcAft>
          <a:spcPct val="0"/>
        </a:spcAft>
        <a:defRPr sz="3200">
          <a:solidFill>
            <a:srgbClr val="FF0000"/>
          </a:solidFill>
          <a:latin typeface="Calligraph421 BT" pitchFamily="66" charset="0"/>
          <a:cs typeface="+mn-cs"/>
        </a:defRPr>
      </a:lvl9pPr>
    </p:bodyStyle>
    <p:otherStyle>
      <a:defPPr>
        <a:defRPr lang="ca-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29987" y="265293"/>
            <a:ext cx="9539764" cy="110410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529987" y="1545749"/>
            <a:ext cx="9539764" cy="437195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529987" y="6032714"/>
            <a:ext cx="2473272" cy="46004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i="0">
              <a:solidFill>
                <a:srgbClr val="000000"/>
              </a:solidFill>
              <a:latin typeface="Arial" charset="0"/>
              <a:cs typeface="+mn-cs"/>
            </a:endParaRPr>
          </a:p>
        </p:txBody>
      </p:sp>
      <p:sp>
        <p:nvSpPr>
          <p:cNvPr id="1029" name="Rectangle 5"/>
          <p:cNvSpPr>
            <a:spLocks noGrp="1" noChangeArrowheads="1"/>
          </p:cNvSpPr>
          <p:nvPr>
            <p:ph type="ftr" sz="quarter" idx="3"/>
          </p:nvPr>
        </p:nvSpPr>
        <p:spPr bwMode="auto">
          <a:xfrm>
            <a:off x="3621577" y="6032714"/>
            <a:ext cx="3356584" cy="46004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i="0">
              <a:solidFill>
                <a:srgbClr val="000000"/>
              </a:solidFill>
              <a:latin typeface="Arial" charset="0"/>
              <a:cs typeface="+mn-cs"/>
            </a:endParaRPr>
          </a:p>
        </p:txBody>
      </p:sp>
      <p:sp>
        <p:nvSpPr>
          <p:cNvPr id="1030" name="Rectangle 6"/>
          <p:cNvSpPr>
            <a:spLocks noGrp="1" noChangeArrowheads="1"/>
          </p:cNvSpPr>
          <p:nvPr>
            <p:ph type="sldNum" sz="quarter" idx="4"/>
          </p:nvPr>
        </p:nvSpPr>
        <p:spPr bwMode="auto">
          <a:xfrm>
            <a:off x="7596479" y="6032714"/>
            <a:ext cx="2473272" cy="46004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D1C2E5A-3F57-42F5-A5D6-3C45A8826ADA}" type="slidenum">
              <a:rPr lang="es-ES_tradnl" i="0">
                <a:solidFill>
                  <a:srgbClr val="000000"/>
                </a:solidFill>
                <a:latin typeface="Arial" charset="0"/>
                <a:cs typeface="+mn-cs"/>
              </a:rPr>
              <a:pPr/>
              <a:t>‹Nº›</a:t>
            </a:fld>
            <a:endParaRPr lang="es-ES_tradnl" i="0">
              <a:solidFill>
                <a:srgbClr val="000000"/>
              </a:solidFill>
              <a:latin typeface="Arial" charset="0"/>
              <a:cs typeface="+mn-cs"/>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24.jpeg"/></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27.jpeg"/><Relationship Id="rId4" Type="http://schemas.openxmlformats.org/officeDocument/2006/relationships/image" Target="../media/image26.jpeg"/></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29.jpeg"/></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31.jpeg"/></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33.jpeg"/></Relationships>
</file>

<file path=ppt/slides/_rels/slide1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35.jpe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37.jpeg"/><Relationship Id="rId4" Type="http://schemas.openxmlformats.org/officeDocument/2006/relationships/image" Target="../media/image36.jpeg"/></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40.jpeg"/><Relationship Id="rId4" Type="http://schemas.openxmlformats.org/officeDocument/2006/relationships/image" Target="../media/image39.png"/></Relationships>
</file>

<file path=ppt/slides/_rels/slide22.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9.png"/><Relationship Id="rId7" Type="http://schemas.openxmlformats.org/officeDocument/2006/relationships/image" Target="../media/image44.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jpeg"/><Relationship Id="rId9" Type="http://schemas.openxmlformats.org/officeDocument/2006/relationships/image" Target="../media/image46.jpeg"/></Relationships>
</file>

<file path=ppt/slides/_rels/slide2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48.jpeg"/></Relationships>
</file>

<file path=ppt/slides/_rels/slide2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50.jpeg"/><Relationship Id="rId7" Type="http://schemas.openxmlformats.org/officeDocument/2006/relationships/image" Target="../media/image54.jpe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image" Target="../media/image51.jpeg"/></Relationships>
</file>

<file path=ppt/slides/_rels/slide26.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57.jpeg"/><Relationship Id="rId4" Type="http://schemas.openxmlformats.org/officeDocument/2006/relationships/image" Target="../media/image56.png"/></Relationships>
</file>

<file path=ppt/slides/_rels/slide2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64.jpeg"/><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39.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42.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43.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44.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7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7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79.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12346" name="Picture 58" descr="1211813350">
            <a:hlinkClick r:id="" action="ppaction://hlinkshowjump?jump=nextslide" highlightClick="1"/>
          </p:cNvPr>
          <p:cNvPicPr>
            <a:picLocks noChangeAspect="1" noChangeArrowheads="1"/>
          </p:cNvPicPr>
          <p:nvPr/>
        </p:nvPicPr>
        <p:blipFill>
          <a:blip r:embed="rId3" cstate="print"/>
          <a:srcRect/>
          <a:stretch>
            <a:fillRect/>
          </a:stretch>
        </p:blipFill>
        <p:spPr bwMode="auto">
          <a:xfrm>
            <a:off x="6811963" y="5616575"/>
            <a:ext cx="658812" cy="658813"/>
          </a:xfrm>
          <a:prstGeom prst="rect">
            <a:avLst/>
          </a:prstGeom>
          <a:noFill/>
          <a:ln w="9525">
            <a:noFill/>
            <a:miter lim="800000"/>
            <a:headEnd/>
            <a:tailEnd/>
          </a:ln>
        </p:spPr>
      </p:pic>
      <p:sp>
        <p:nvSpPr>
          <p:cNvPr id="12355" name="WordArt 67"/>
          <p:cNvSpPr>
            <a:spLocks noChangeArrowheads="1" noChangeShapeType="1" noTextEdit="1"/>
          </p:cNvSpPr>
          <p:nvPr/>
        </p:nvSpPr>
        <p:spPr bwMode="auto">
          <a:xfrm>
            <a:off x="2132013" y="503238"/>
            <a:ext cx="5111750" cy="4681537"/>
          </a:xfrm>
          <a:prstGeom prst="rect">
            <a:avLst/>
          </a:prstGeom>
        </p:spPr>
        <p:txBody>
          <a:bodyPr wrap="none" fromWordArt="1">
            <a:prstTxWarp prst="textPlain">
              <a:avLst>
                <a:gd name="adj" fmla="val 50000"/>
              </a:avLst>
            </a:prstTxWarp>
          </a:bodyPr>
          <a:lstStyle/>
          <a:p>
            <a:pPr algn="ctr"/>
            <a:r>
              <a:rPr lang="es-ES" sz="2800" b="1" kern="10" dirty="0">
                <a:ln w="9525">
                  <a:noFill/>
                  <a:round/>
                  <a:headEnd/>
                  <a:tailEnd/>
                </a:ln>
                <a:solidFill>
                  <a:srgbClr val="5F5F5F"/>
                </a:solidFill>
                <a:effectLst>
                  <a:prstShdw prst="shdw17" dist="17961" dir="2700000">
                    <a:schemeClr val="bg1"/>
                  </a:prstShdw>
                </a:effectLst>
                <a:latin typeface="Harlow Solid Italic"/>
              </a:rPr>
              <a:t>Museo virtual</a:t>
            </a:r>
          </a:p>
          <a:p>
            <a:pPr algn="ctr"/>
            <a:r>
              <a:rPr lang="es-ES" sz="2800" b="1" kern="10" dirty="0">
                <a:ln w="9525">
                  <a:noFill/>
                  <a:round/>
                  <a:headEnd/>
                  <a:tailEnd/>
                </a:ln>
                <a:solidFill>
                  <a:srgbClr val="5F5F5F"/>
                </a:solidFill>
                <a:effectLst>
                  <a:prstShdw prst="shdw17" dist="17961" dir="2700000">
                    <a:schemeClr val="bg1"/>
                  </a:prstShdw>
                </a:effectLst>
                <a:latin typeface="Harlow Solid Italic"/>
              </a:rPr>
              <a:t>del</a:t>
            </a:r>
          </a:p>
          <a:p>
            <a:pPr algn="ctr"/>
            <a:r>
              <a:rPr lang="es-ES" sz="2800" b="1" kern="10" dirty="0">
                <a:ln w="9525">
                  <a:noFill/>
                  <a:round/>
                  <a:headEnd/>
                  <a:tailEnd/>
                </a:ln>
                <a:solidFill>
                  <a:srgbClr val="5F5F5F"/>
                </a:solidFill>
                <a:effectLst>
                  <a:prstShdw prst="shdw17" dist="17961" dir="2700000">
                    <a:schemeClr val="bg1"/>
                  </a:prstShdw>
                </a:effectLst>
                <a:latin typeface="Harlow Solid Italic"/>
              </a:rPr>
              <a:t>Estraperlo</a:t>
            </a:r>
          </a:p>
        </p:txBody>
      </p:sp>
      <p:sp>
        <p:nvSpPr>
          <p:cNvPr id="12361" name="Text Box 73"/>
          <p:cNvSpPr txBox="1">
            <a:spLocks noChangeArrowheads="1"/>
          </p:cNvSpPr>
          <p:nvPr/>
        </p:nvSpPr>
        <p:spPr bwMode="auto">
          <a:xfrm>
            <a:off x="3859213" y="5688013"/>
            <a:ext cx="2879725" cy="396875"/>
          </a:xfrm>
          <a:prstGeom prst="rect">
            <a:avLst/>
          </a:prstGeom>
          <a:noFill/>
          <a:ln w="57150" cmpd="thinThick">
            <a:noFill/>
            <a:miter lim="800000"/>
            <a:headEnd/>
            <a:tailEnd/>
          </a:ln>
        </p:spPr>
        <p:txBody>
          <a:bodyPr lIns="90000" tIns="46800" rIns="90000" bIns="46800">
            <a:spAutoFit/>
          </a:bodyPr>
          <a:lstStyle/>
          <a:p>
            <a:pPr algn="r">
              <a:spcBef>
                <a:spcPct val="50000"/>
              </a:spcBef>
            </a:pPr>
            <a:r>
              <a:rPr lang="es-ES_tradnl" sz="2000" b="1">
                <a:solidFill>
                  <a:schemeClr val="bg1"/>
                </a:solidFill>
                <a:latin typeface="Arial Unicode MS" pitchFamily="34" charset="-128"/>
                <a:ea typeface="Arial Unicode MS" pitchFamily="34" charset="-128"/>
                <a:cs typeface="Arial Unicode MS" pitchFamily="34" charset="-128"/>
              </a:rPr>
              <a:t>Click, para avanzar</a:t>
            </a:r>
          </a:p>
        </p:txBody>
      </p:sp>
      <p:pic>
        <p:nvPicPr>
          <p:cNvPr id="15365" name="Picture 75"/>
          <p:cNvPicPr>
            <a:picLocks noChangeAspect="1" noChangeArrowheads="1"/>
          </p:cNvPicPr>
          <p:nvPr/>
        </p:nvPicPr>
        <p:blipFill>
          <a:blip r:embed="rId4" cstate="print"/>
          <a:srcRect/>
          <a:stretch>
            <a:fillRect/>
          </a:stretch>
        </p:blipFill>
        <p:spPr bwMode="auto">
          <a:xfrm>
            <a:off x="7532688" y="1657350"/>
            <a:ext cx="2562225" cy="3455988"/>
          </a:xfrm>
          <a:prstGeom prst="rect">
            <a:avLst/>
          </a:prstGeom>
          <a:noFill/>
          <a:ln w="57150" cmpd="thinThick">
            <a:noFill/>
            <a:miter lim="800000"/>
            <a:headEnd/>
            <a:tailEnd/>
          </a:ln>
        </p:spPr>
      </p:pic>
      <p:sp>
        <p:nvSpPr>
          <p:cNvPr id="15366" name="AutoShape 69" descr="Textura doradab"/>
          <p:cNvSpPr>
            <a:spLocks noChangeArrowheads="1"/>
          </p:cNvSpPr>
          <p:nvPr/>
        </p:nvSpPr>
        <p:spPr bwMode="auto">
          <a:xfrm>
            <a:off x="7459663" y="1657350"/>
            <a:ext cx="2665412" cy="3527425"/>
          </a:xfrm>
          <a:custGeom>
            <a:avLst/>
            <a:gdLst>
              <a:gd name="T0" fmla="*/ 0 w 21600"/>
              <a:gd name="T1" fmla="*/ 2334143 h 28586"/>
              <a:gd name="T2" fmla="*/ 93660 w 21600"/>
              <a:gd name="T3" fmla="*/ 2334143 h 28586"/>
              <a:gd name="T4" fmla="*/ 1332706 w 21600"/>
              <a:gd name="T5" fmla="*/ 4668285 h 28586"/>
              <a:gd name="T6" fmla="*/ 1332706 w 21600"/>
              <a:gd name="T7" fmla="*/ 4544336 h 28586"/>
              <a:gd name="T8" fmla="*/ 2665412 w 21600"/>
              <a:gd name="T9" fmla="*/ 2334143 h 28586"/>
              <a:gd name="T10" fmla="*/ 2571752 w 21600"/>
              <a:gd name="T11" fmla="*/ 2334143 h 28586"/>
              <a:gd name="T12" fmla="*/ 1332706 w 21600"/>
              <a:gd name="T13" fmla="*/ 0 h 28586"/>
              <a:gd name="T14" fmla="*/ 1332706 w 21600"/>
              <a:gd name="T15" fmla="*/ 123950 h 28586"/>
              <a:gd name="T16" fmla="*/ 0 60000 65536"/>
              <a:gd name="T17" fmla="*/ 0 60000 65536"/>
              <a:gd name="T18" fmla="*/ 0 60000 65536"/>
              <a:gd name="T19" fmla="*/ 0 60000 65536"/>
              <a:gd name="T20" fmla="*/ 0 60000 65536"/>
              <a:gd name="T21" fmla="*/ 0 60000 65536"/>
              <a:gd name="T22" fmla="*/ 0 60000 65536"/>
              <a:gd name="T23" fmla="*/ 0 60000 65536"/>
              <a:gd name="T24" fmla="*/ 759 w 21600"/>
              <a:gd name="T25" fmla="*/ 1004 h 28586"/>
              <a:gd name="T26" fmla="*/ 20841 w 21600"/>
              <a:gd name="T27" fmla="*/ 27582 h 2858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8586">
                <a:moveTo>
                  <a:pt x="0" y="0"/>
                </a:moveTo>
                <a:lnTo>
                  <a:pt x="0" y="28586"/>
                </a:lnTo>
                <a:lnTo>
                  <a:pt x="21600" y="28586"/>
                </a:lnTo>
                <a:lnTo>
                  <a:pt x="21600" y="0"/>
                </a:lnTo>
                <a:close/>
                <a:moveTo>
                  <a:pt x="759" y="759"/>
                </a:moveTo>
                <a:lnTo>
                  <a:pt x="759" y="27827"/>
                </a:lnTo>
                <a:lnTo>
                  <a:pt x="20841" y="27827"/>
                </a:lnTo>
                <a:lnTo>
                  <a:pt x="20841" y="759"/>
                </a:lnTo>
                <a:close/>
              </a:path>
            </a:pathLst>
          </a:custGeom>
          <a:blipFill dpi="0" rotWithShape="1">
            <a:blip r:embed="rId5" cstate="print"/>
            <a:srcRect/>
            <a:tile tx="0" ty="0" sx="100000" sy="100000" flip="none" algn="tl"/>
          </a:blipFill>
          <a:ln w="9525" algn="ctr">
            <a:noFill/>
            <a:miter lim="800000"/>
            <a:headEnd/>
            <a:tailEnd/>
          </a:ln>
          <a:effectLst>
            <a:prstShdw prst="shdw17" dist="17961" dir="2700000">
              <a:srgbClr val="776E3E"/>
            </a:prstShdw>
          </a:effectLst>
        </p:spPr>
        <p:txBody>
          <a:bodyPr/>
          <a:lstStyle/>
          <a:p>
            <a:endParaRPr lang="es-ES"/>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2355"/>
                                        </p:tgtEl>
                                        <p:attrNameLst>
                                          <p:attrName>style.visibility</p:attrName>
                                        </p:attrNameLst>
                                      </p:cBhvr>
                                      <p:to>
                                        <p:strVal val="visible"/>
                                      </p:to>
                                    </p:set>
                                    <p:animEffect transition="in" filter="wipe(up)">
                                      <p:cBhvr>
                                        <p:cTn id="7" dur="500"/>
                                        <p:tgtEl>
                                          <p:spTgt spid="1235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361"/>
                                        </p:tgtEl>
                                        <p:attrNameLst>
                                          <p:attrName>style.visibility</p:attrName>
                                        </p:attrNameLst>
                                      </p:cBhvr>
                                      <p:to>
                                        <p:strVal val="visible"/>
                                      </p:to>
                                    </p:set>
                                    <p:animEffect transition="in" filter="wipe(left)">
                                      <p:cBhvr>
                                        <p:cTn id="11" dur="500"/>
                                        <p:tgtEl>
                                          <p:spTgt spid="12361"/>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2346"/>
                                        </p:tgtEl>
                                        <p:attrNameLst>
                                          <p:attrName>style.visibility</p:attrName>
                                        </p:attrNameLst>
                                      </p:cBhvr>
                                      <p:to>
                                        <p:strVal val="visible"/>
                                      </p:to>
                                    </p:set>
                                    <p:animEffect transition="in" filter="wipe(left)">
                                      <p:cBhvr>
                                        <p:cTn id="15" dur="500"/>
                                        <p:tgtEl>
                                          <p:spTgt spid="123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55" grpId="0" animBg="1"/>
      <p:bldP spid="1236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4387" name="Rectangle 3"/>
          <p:cNvSpPr>
            <a:spLocks noGrp="1" noChangeArrowheads="1"/>
          </p:cNvSpPr>
          <p:nvPr>
            <p:ph type="body" idx="1"/>
          </p:nvPr>
        </p:nvSpPr>
        <p:spPr>
          <a:xfrm>
            <a:off x="2347913" y="1079500"/>
            <a:ext cx="7794625" cy="4608513"/>
          </a:xfrm>
        </p:spPr>
        <p:txBody>
          <a:bodyPr/>
          <a:lstStyle/>
          <a:p>
            <a:pPr eaLnBrk="1" hangingPunct="1"/>
            <a:r>
              <a:rPr lang="es-ES" sz="1600" smtClean="0">
                <a:solidFill>
                  <a:schemeClr val="bg2"/>
                </a:solidFill>
              </a:rPr>
              <a:t>El término </a:t>
            </a:r>
            <a:r>
              <a:rPr lang="es-ES" sz="1600" b="1" smtClean="0">
                <a:solidFill>
                  <a:schemeClr val="bg1"/>
                </a:solidFill>
              </a:rPr>
              <a:t>estraperlo</a:t>
            </a:r>
            <a:r>
              <a:rPr lang="es-ES" sz="1600" smtClean="0">
                <a:solidFill>
                  <a:schemeClr val="bg2"/>
                </a:solidFill>
              </a:rPr>
              <a:t> o</a:t>
            </a:r>
            <a:r>
              <a:rPr lang="es-ES" sz="1600" b="1" smtClean="0">
                <a:solidFill>
                  <a:schemeClr val="bg1"/>
                </a:solidFill>
              </a:rPr>
              <a:t> straperlo</a:t>
            </a:r>
            <a:r>
              <a:rPr lang="es-ES" sz="1600" smtClean="0">
                <a:solidFill>
                  <a:schemeClr val="bg2"/>
                </a:solidFill>
              </a:rPr>
              <a:t> es usado en España para referirse al comercio ilegal de bienes sometidos a algún tipo de impuesto o tasa por el Estado. Por extensión, es una actividad irregular o intriga de algún tipo, y se usa como sinónimo de mercado negro. A quien practica el estraperlo se le llama estraperlista.</a:t>
            </a:r>
          </a:p>
          <a:p>
            <a:pPr eaLnBrk="1" hangingPunct="1"/>
            <a:endParaRPr lang="es-ES" sz="1600" smtClean="0">
              <a:solidFill>
                <a:schemeClr val="bg2"/>
              </a:solidFill>
            </a:endParaRPr>
          </a:p>
          <a:p>
            <a:pPr eaLnBrk="1" hangingPunct="1"/>
            <a:r>
              <a:rPr lang="es-ES" sz="1600" smtClean="0">
                <a:solidFill>
                  <a:schemeClr val="bg2"/>
                </a:solidFill>
              </a:rPr>
              <a:t>El origen de este acrónimo está en un escándalo político ocurrido durante la Segunda República Española, producido como consecuencia de la introducción de un juego de ruleta eléctrica de marca "Straperlo", nombre derivado de </a:t>
            </a:r>
            <a:r>
              <a:rPr lang="es-ES" sz="1600" b="1" smtClean="0">
                <a:solidFill>
                  <a:schemeClr val="bg1"/>
                </a:solidFill>
              </a:rPr>
              <a:t>Stra</a:t>
            </a:r>
            <a:r>
              <a:rPr lang="es-ES" sz="1600" smtClean="0">
                <a:solidFill>
                  <a:schemeClr val="bg2"/>
                </a:solidFill>
              </a:rPr>
              <a:t>uss, </a:t>
            </a:r>
            <a:r>
              <a:rPr lang="es-ES" sz="1600" b="1" smtClean="0">
                <a:solidFill>
                  <a:schemeClr val="bg1"/>
                </a:solidFill>
              </a:rPr>
              <a:t>Per</a:t>
            </a:r>
            <a:r>
              <a:rPr lang="es-ES" sz="1600" smtClean="0">
                <a:solidFill>
                  <a:schemeClr val="bg2"/>
                </a:solidFill>
              </a:rPr>
              <a:t>el y </a:t>
            </a:r>
            <a:r>
              <a:rPr lang="es-ES" sz="1600" b="1" smtClean="0">
                <a:solidFill>
                  <a:schemeClr val="bg1"/>
                </a:solidFill>
              </a:rPr>
              <a:t>Lo</a:t>
            </a:r>
            <a:r>
              <a:rPr lang="es-ES" sz="1600" smtClean="0">
                <a:solidFill>
                  <a:schemeClr val="bg2"/>
                </a:solidFill>
              </a:rPr>
              <a:t>wann, apellidos judíos holandeses de quienes promovieron el negocio, y que habrían aportado al acrónimo letras en cantidad proporcional a la participación en la empresa (otras versiones afirman que el término procede solamente de los dos primeros nombres).</a:t>
            </a:r>
            <a:endParaRPr lang="es-ES_tradnl" sz="1600" smtClean="0">
              <a:solidFill>
                <a:schemeClr val="bg2"/>
              </a:solidFill>
            </a:endParaRPr>
          </a:p>
        </p:txBody>
      </p:sp>
      <p:sp>
        <p:nvSpPr>
          <p:cNvPr id="784392" name="WordArt 8"/>
          <p:cNvSpPr>
            <a:spLocks noChangeArrowheads="1" noChangeShapeType="1" noTextEdit="1"/>
          </p:cNvSpPr>
          <p:nvPr/>
        </p:nvSpPr>
        <p:spPr bwMode="auto">
          <a:xfrm>
            <a:off x="2490788" y="215900"/>
            <a:ext cx="4033837" cy="504825"/>
          </a:xfrm>
          <a:prstGeom prst="rect">
            <a:avLst/>
          </a:prstGeom>
        </p:spPr>
        <p:txBody>
          <a:bodyPr wrap="none" fromWordArt="1">
            <a:prstTxWarp prst="textPlain">
              <a:avLst>
                <a:gd name="adj" fmla="val 50000"/>
              </a:avLst>
            </a:prstTxWarp>
          </a:bodyPr>
          <a:lstStyle/>
          <a:p>
            <a:pPr algn="ctr"/>
            <a:r>
              <a:rPr lang="es-ES" sz="2800" b="1" kern="10">
                <a:ln w="9525">
                  <a:noFill/>
                  <a:round/>
                  <a:headEnd/>
                  <a:tailEnd/>
                </a:ln>
                <a:gradFill rotWithShape="1">
                  <a:gsLst>
                    <a:gs pos="0">
                      <a:srgbClr val="5E0000"/>
                    </a:gs>
                    <a:gs pos="50000">
                      <a:srgbClr val="CC0000"/>
                    </a:gs>
                    <a:gs pos="100000">
                      <a:srgbClr val="5E0000"/>
                    </a:gs>
                  </a:gsLst>
                  <a:lin ang="5400000" scaled="1"/>
                </a:gradFill>
                <a:effectLst>
                  <a:prstShdw prst="shdw17" dist="17961" dir="2700000">
                    <a:srgbClr val="7A0000"/>
                  </a:prstShdw>
                </a:effectLst>
                <a:latin typeface="Monotype Corsiva"/>
              </a:rPr>
              <a:t>Antecedentes</a:t>
            </a:r>
          </a:p>
        </p:txBody>
      </p:sp>
      <p:pic>
        <p:nvPicPr>
          <p:cNvPr id="16387" name="Picture 9"/>
          <p:cNvPicPr>
            <a:picLocks noChangeAspect="1" noChangeArrowheads="1"/>
          </p:cNvPicPr>
          <p:nvPr/>
        </p:nvPicPr>
        <p:blipFill>
          <a:blip r:embed="rId3" cstate="print"/>
          <a:srcRect/>
          <a:stretch>
            <a:fillRect/>
          </a:stretch>
        </p:blipFill>
        <p:spPr bwMode="auto">
          <a:xfrm>
            <a:off x="1700213" y="720725"/>
            <a:ext cx="504825" cy="381000"/>
          </a:xfrm>
          <a:prstGeom prst="rect">
            <a:avLst/>
          </a:prstGeom>
          <a:noFill/>
          <a:ln w="57150" cmpd="thinThick">
            <a:noFill/>
            <a:miter lim="800000"/>
            <a:headEnd/>
            <a:tailEnd/>
          </a:ln>
        </p:spPr>
      </p:pic>
      <p:sp>
        <p:nvSpPr>
          <p:cNvPr id="16389" name="Rectangle 5"/>
          <p:cNvSpPr>
            <a:spLocks noChangeArrowheads="1"/>
          </p:cNvSpPr>
          <p:nvPr/>
        </p:nvSpPr>
        <p:spPr bwMode="auto">
          <a:xfrm>
            <a:off x="0" y="6192838"/>
            <a:ext cx="2779713"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784392"/>
                                        </p:tgtEl>
                                        <p:attrNameLst>
                                          <p:attrName>style.visibility</p:attrName>
                                        </p:attrNameLst>
                                      </p:cBhvr>
                                      <p:to>
                                        <p:strVal val="visible"/>
                                      </p:to>
                                    </p:set>
                                    <p:anim calcmode="lin" valueType="num">
                                      <p:cBhvr>
                                        <p:cTn id="7" dur="500" fill="hold"/>
                                        <p:tgtEl>
                                          <p:spTgt spid="784392"/>
                                        </p:tgtEl>
                                        <p:attrNameLst>
                                          <p:attrName>ppt_w</p:attrName>
                                        </p:attrNameLst>
                                      </p:cBhvr>
                                      <p:tavLst>
                                        <p:tav tm="0">
                                          <p:val>
                                            <p:fltVal val="0"/>
                                          </p:val>
                                        </p:tav>
                                        <p:tav tm="100000">
                                          <p:val>
                                            <p:strVal val="#ppt_w"/>
                                          </p:val>
                                        </p:tav>
                                      </p:tavLst>
                                    </p:anim>
                                    <p:anim calcmode="lin" valueType="num">
                                      <p:cBhvr>
                                        <p:cTn id="8" dur="500" fill="hold"/>
                                        <p:tgtEl>
                                          <p:spTgt spid="784392"/>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784387">
                                            <p:txEl>
                                              <p:pRg st="0" end="0"/>
                                            </p:txEl>
                                          </p:spTgt>
                                        </p:tgtEl>
                                        <p:attrNameLst>
                                          <p:attrName>style.visibility</p:attrName>
                                        </p:attrNameLst>
                                      </p:cBhvr>
                                      <p:to>
                                        <p:strVal val="visible"/>
                                      </p:to>
                                    </p:set>
                                    <p:animEffect transition="in" filter="fade">
                                      <p:cBhvr>
                                        <p:cTn id="12" dur="1000"/>
                                        <p:tgtEl>
                                          <p:spTgt spid="784387">
                                            <p:txEl>
                                              <p:pRg st="0" end="0"/>
                                            </p:txEl>
                                          </p:spTgt>
                                        </p:tgtEl>
                                      </p:cBhvr>
                                    </p:animEffect>
                                    <p:anim calcmode="lin" valueType="num">
                                      <p:cBhvr>
                                        <p:cTn id="13" dur="1000" fill="hold"/>
                                        <p:tgtEl>
                                          <p:spTgt spid="784387">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784387">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7" presetClass="entr" presetSubtype="0" fill="hold" grpId="0" nodeType="afterEffect">
                                  <p:stCondLst>
                                    <p:cond delay="0"/>
                                  </p:stCondLst>
                                  <p:childTnLst>
                                    <p:set>
                                      <p:cBhvr>
                                        <p:cTn id="17" dur="1" fill="hold">
                                          <p:stCondLst>
                                            <p:cond delay="0"/>
                                          </p:stCondLst>
                                        </p:cTn>
                                        <p:tgtEl>
                                          <p:spTgt spid="784387">
                                            <p:txEl>
                                              <p:pRg st="2" end="2"/>
                                            </p:txEl>
                                          </p:spTgt>
                                        </p:tgtEl>
                                        <p:attrNameLst>
                                          <p:attrName>style.visibility</p:attrName>
                                        </p:attrNameLst>
                                      </p:cBhvr>
                                      <p:to>
                                        <p:strVal val="visible"/>
                                      </p:to>
                                    </p:set>
                                    <p:animEffect transition="in" filter="fade">
                                      <p:cBhvr>
                                        <p:cTn id="18" dur="1000"/>
                                        <p:tgtEl>
                                          <p:spTgt spid="784387">
                                            <p:txEl>
                                              <p:pRg st="2" end="2"/>
                                            </p:txEl>
                                          </p:spTgt>
                                        </p:tgtEl>
                                      </p:cBhvr>
                                    </p:animEffect>
                                    <p:anim calcmode="lin" valueType="num">
                                      <p:cBhvr>
                                        <p:cTn id="19" dur="1000" fill="hold"/>
                                        <p:tgtEl>
                                          <p:spTgt spid="784387">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784387">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4387" grpId="0" uiExpand="1" build="p"/>
      <p:bldP spid="78439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3"/>
          <p:cNvSpPr>
            <a:spLocks noGrp="1" noChangeArrowheads="1"/>
          </p:cNvSpPr>
          <p:nvPr>
            <p:ph type="body" idx="1"/>
          </p:nvPr>
        </p:nvSpPr>
        <p:spPr>
          <a:xfrm>
            <a:off x="2347913" y="4464050"/>
            <a:ext cx="7920037" cy="1511300"/>
          </a:xfrm>
        </p:spPr>
        <p:txBody>
          <a:bodyPr/>
          <a:lstStyle/>
          <a:p>
            <a:pPr eaLnBrk="1" hangingPunct="1">
              <a:lnSpc>
                <a:spcPct val="80000"/>
              </a:lnSpc>
            </a:pPr>
            <a:r>
              <a:rPr lang="es-ES" sz="1600" smtClean="0"/>
              <a:t>Los juegos de azar –especialmente la ruleta– estaban prohibidos en España, así como en la mayoría de países europeos. Sin embargo, en la década de los 30, se popularizaron numerosos modelos de pseudo ruletas, que funcionaban alegremente en los grandes casinos de todo el continente.</a:t>
            </a:r>
          </a:p>
        </p:txBody>
      </p:sp>
      <p:pic>
        <p:nvPicPr>
          <p:cNvPr id="17410" name="Picture 5"/>
          <p:cNvPicPr>
            <a:picLocks noChangeAspect="1" noChangeArrowheads="1"/>
          </p:cNvPicPr>
          <p:nvPr/>
        </p:nvPicPr>
        <p:blipFill>
          <a:blip r:embed="rId3" cstate="print"/>
          <a:srcRect/>
          <a:stretch>
            <a:fillRect/>
          </a:stretch>
        </p:blipFill>
        <p:spPr bwMode="auto">
          <a:xfrm>
            <a:off x="1700213" y="720725"/>
            <a:ext cx="504825" cy="381000"/>
          </a:xfrm>
          <a:prstGeom prst="rect">
            <a:avLst/>
          </a:prstGeom>
          <a:noFill/>
          <a:ln w="57150" cmpd="thinThick">
            <a:noFill/>
            <a:miter lim="800000"/>
            <a:headEnd/>
            <a:tailEnd/>
          </a:ln>
        </p:spPr>
      </p:pic>
      <p:pic>
        <p:nvPicPr>
          <p:cNvPr id="17411" name="Picture 8" descr="ruleta- straperlo"/>
          <p:cNvPicPr>
            <a:picLocks noChangeAspect="1" noChangeArrowheads="1"/>
          </p:cNvPicPr>
          <p:nvPr/>
        </p:nvPicPr>
        <p:blipFill>
          <a:blip r:embed="rId4" cstate="print"/>
          <a:srcRect/>
          <a:stretch>
            <a:fillRect/>
          </a:stretch>
        </p:blipFill>
        <p:spPr bwMode="auto">
          <a:xfrm>
            <a:off x="3140075" y="287338"/>
            <a:ext cx="5640388" cy="4081462"/>
          </a:xfrm>
          <a:prstGeom prst="rect">
            <a:avLst/>
          </a:prstGeom>
          <a:noFill/>
          <a:ln w="9525">
            <a:noFill/>
            <a:miter lim="800000"/>
            <a:headEnd/>
            <a:tailEnd/>
          </a:ln>
        </p:spPr>
      </p:pic>
      <p:sp>
        <p:nvSpPr>
          <p:cNvPr id="17413" name="Rectangle 5"/>
          <p:cNvSpPr>
            <a:spLocks noChangeArrowheads="1"/>
          </p:cNvSpPr>
          <p:nvPr/>
        </p:nvSpPr>
        <p:spPr bwMode="auto">
          <a:xfrm>
            <a:off x="0" y="6192838"/>
            <a:ext cx="29241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3"/>
          <p:cNvSpPr>
            <a:spLocks noGrp="1" noChangeArrowheads="1"/>
          </p:cNvSpPr>
          <p:nvPr>
            <p:ph type="body" idx="1"/>
          </p:nvPr>
        </p:nvSpPr>
        <p:spPr>
          <a:xfrm>
            <a:off x="2274888" y="4033838"/>
            <a:ext cx="7850187" cy="2014537"/>
          </a:xfrm>
        </p:spPr>
        <p:txBody>
          <a:bodyPr/>
          <a:lstStyle/>
          <a:p>
            <a:pPr eaLnBrk="1" hangingPunct="1"/>
            <a:r>
              <a:rPr lang="es-ES" sz="1600" smtClean="0"/>
              <a:t>Los empresarios, </a:t>
            </a:r>
            <a:r>
              <a:rPr lang="es-ES" sz="1600" b="1" smtClean="0">
                <a:solidFill>
                  <a:schemeClr val="bg1"/>
                </a:solidFill>
              </a:rPr>
              <a:t>Daniel Strauss</a:t>
            </a:r>
            <a:r>
              <a:rPr lang="es-ES" sz="1600" smtClean="0"/>
              <a:t> (que disponía de pasaporte mexicano y hablaba español), </a:t>
            </a:r>
            <a:r>
              <a:rPr lang="es-ES" sz="1600" b="1" smtClean="0">
                <a:solidFill>
                  <a:schemeClr val="bg1"/>
                </a:solidFill>
              </a:rPr>
              <a:t>Perle y Lowann</a:t>
            </a:r>
            <a:r>
              <a:rPr lang="es-ES" sz="1600" smtClean="0"/>
              <a:t> (esta última esposa del primero), volvieron su atención hacia España. En Madrid, el Gobierno estaba formado por una alianza de partidos de la derecha (CEDA), y varios miembros del Partido Radical se habían mostrado muy receptivos con el proyecto del straperlo.</a:t>
            </a:r>
          </a:p>
        </p:txBody>
      </p:sp>
      <p:pic>
        <p:nvPicPr>
          <p:cNvPr id="18434" name="Picture 4" descr="straperlo-1024x751"/>
          <p:cNvPicPr>
            <a:picLocks noChangeAspect="1" noChangeArrowheads="1"/>
          </p:cNvPicPr>
          <p:nvPr/>
        </p:nvPicPr>
        <p:blipFill>
          <a:blip r:embed="rId3" cstate="print"/>
          <a:srcRect/>
          <a:stretch>
            <a:fillRect/>
          </a:stretch>
        </p:blipFill>
        <p:spPr bwMode="auto">
          <a:xfrm>
            <a:off x="5083175" y="0"/>
            <a:ext cx="5238750" cy="3838575"/>
          </a:xfrm>
          <a:prstGeom prst="rect">
            <a:avLst/>
          </a:prstGeom>
          <a:noFill/>
          <a:ln w="9525">
            <a:noFill/>
            <a:miter lim="800000"/>
            <a:headEnd/>
            <a:tailEnd/>
          </a:ln>
        </p:spPr>
      </p:pic>
      <p:pic>
        <p:nvPicPr>
          <p:cNvPr id="819206" name="Picture 6" descr="estraperlo (1)"/>
          <p:cNvPicPr>
            <a:picLocks noChangeAspect="1" noChangeArrowheads="1"/>
          </p:cNvPicPr>
          <p:nvPr/>
        </p:nvPicPr>
        <p:blipFill>
          <a:blip r:embed="rId4" cstate="print"/>
          <a:srcRect t="35443" r="74942" b="4323"/>
          <a:stretch>
            <a:fillRect/>
          </a:stretch>
        </p:blipFill>
        <p:spPr bwMode="auto">
          <a:xfrm>
            <a:off x="2563813" y="144463"/>
            <a:ext cx="2036762" cy="3671887"/>
          </a:xfrm>
          <a:prstGeom prst="rect">
            <a:avLst/>
          </a:prstGeom>
          <a:noFill/>
          <a:ln w="9525">
            <a:noFill/>
            <a:miter lim="800000"/>
            <a:headEnd/>
            <a:tailEnd/>
          </a:ln>
        </p:spPr>
      </p:pic>
      <p:pic>
        <p:nvPicPr>
          <p:cNvPr id="18436" name="Picture 9"/>
          <p:cNvPicPr>
            <a:picLocks noChangeAspect="1" noChangeArrowheads="1"/>
          </p:cNvPicPr>
          <p:nvPr/>
        </p:nvPicPr>
        <p:blipFill>
          <a:blip r:embed="rId5" cstate="print"/>
          <a:srcRect/>
          <a:stretch>
            <a:fillRect/>
          </a:stretch>
        </p:blipFill>
        <p:spPr bwMode="auto">
          <a:xfrm>
            <a:off x="1700213" y="720725"/>
            <a:ext cx="504825" cy="381000"/>
          </a:xfrm>
          <a:prstGeom prst="rect">
            <a:avLst/>
          </a:prstGeom>
          <a:noFill/>
          <a:ln w="57150" cmpd="thinThick">
            <a:noFill/>
            <a:miter lim="800000"/>
            <a:headEnd/>
            <a:tailEnd/>
          </a:ln>
        </p:spPr>
      </p:pic>
      <p:sp>
        <p:nvSpPr>
          <p:cNvPr id="18438" name="Rectangle 6"/>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19206"/>
                                        </p:tgtEl>
                                        <p:attrNameLst>
                                          <p:attrName>style.visibility</p:attrName>
                                        </p:attrNameLst>
                                      </p:cBhvr>
                                      <p:to>
                                        <p:strVal val="visible"/>
                                      </p:to>
                                    </p:set>
                                    <p:animEffect transition="in" filter="fade">
                                      <p:cBhvr>
                                        <p:cTn id="7" dur="1000"/>
                                        <p:tgtEl>
                                          <p:spTgt spid="819206"/>
                                        </p:tgtEl>
                                      </p:cBhvr>
                                    </p:animEffect>
                                    <p:anim calcmode="lin" valueType="num">
                                      <p:cBhvr>
                                        <p:cTn id="8" dur="1000" fill="hold"/>
                                        <p:tgtEl>
                                          <p:spTgt spid="819206"/>
                                        </p:tgtEl>
                                        <p:attrNameLst>
                                          <p:attrName>ppt_x</p:attrName>
                                        </p:attrNameLst>
                                      </p:cBhvr>
                                      <p:tavLst>
                                        <p:tav tm="0">
                                          <p:val>
                                            <p:strVal val="#ppt_x"/>
                                          </p:val>
                                        </p:tav>
                                        <p:tav tm="100000">
                                          <p:val>
                                            <p:strVal val="#ppt_x"/>
                                          </p:val>
                                        </p:tav>
                                      </p:tavLst>
                                    </p:anim>
                                    <p:anim calcmode="lin" valueType="num">
                                      <p:cBhvr>
                                        <p:cTn id="9" dur="1000" fill="hold"/>
                                        <p:tgtEl>
                                          <p:spTgt spid="81920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Picture 8"/>
          <p:cNvPicPr>
            <a:picLocks noChangeAspect="1" noChangeArrowheads="1"/>
          </p:cNvPicPr>
          <p:nvPr/>
        </p:nvPicPr>
        <p:blipFill>
          <a:blip r:embed="rId3" cstate="print"/>
          <a:srcRect/>
          <a:stretch>
            <a:fillRect/>
          </a:stretch>
        </p:blipFill>
        <p:spPr bwMode="auto">
          <a:xfrm>
            <a:off x="2203450" y="1223963"/>
            <a:ext cx="4200525" cy="2686050"/>
          </a:xfrm>
          <a:prstGeom prst="rect">
            <a:avLst/>
          </a:prstGeom>
          <a:noFill/>
          <a:ln w="57150" cmpd="thinThick">
            <a:noFill/>
            <a:miter lim="800000"/>
            <a:headEnd/>
            <a:tailEnd/>
          </a:ln>
        </p:spPr>
      </p:pic>
      <p:sp>
        <p:nvSpPr>
          <p:cNvPr id="19458" name="Rectangle 3"/>
          <p:cNvSpPr>
            <a:spLocks noGrp="1" noChangeArrowheads="1"/>
          </p:cNvSpPr>
          <p:nvPr>
            <p:ph type="body" idx="1"/>
          </p:nvPr>
        </p:nvSpPr>
        <p:spPr>
          <a:xfrm>
            <a:off x="2347913" y="4176713"/>
            <a:ext cx="7794625" cy="1655762"/>
          </a:xfrm>
        </p:spPr>
        <p:txBody>
          <a:bodyPr/>
          <a:lstStyle/>
          <a:p>
            <a:pPr eaLnBrk="1" hangingPunct="1"/>
            <a:r>
              <a:rPr lang="es-ES" smtClean="0"/>
              <a:t>El juego fue prohibido por la policía tras demostrarse que era fraudulento (pues la rueda se controlaba mediante un botón, y por lo tanto la banca ganaba siempre que lo deseaba),lo que no impidió que funcionara también en el </a:t>
            </a:r>
            <a:r>
              <a:rPr lang="es-ES" b="1" smtClean="0">
                <a:solidFill>
                  <a:schemeClr val="bg1"/>
                </a:solidFill>
              </a:rPr>
              <a:t>Hotel Formentor (Mallorca),</a:t>
            </a:r>
            <a:r>
              <a:rPr lang="es-ES" smtClean="0"/>
              <a:t> que más tarde también fue clausurado.</a:t>
            </a:r>
          </a:p>
        </p:txBody>
      </p:sp>
      <p:pic>
        <p:nvPicPr>
          <p:cNvPr id="820228" name="Picture 4" descr="straperlo hotel Formentor"/>
          <p:cNvPicPr>
            <a:picLocks noChangeAspect="1" noChangeArrowheads="1"/>
          </p:cNvPicPr>
          <p:nvPr/>
        </p:nvPicPr>
        <p:blipFill>
          <a:blip r:embed="rId4" cstate="print"/>
          <a:srcRect/>
          <a:stretch>
            <a:fillRect/>
          </a:stretch>
        </p:blipFill>
        <p:spPr bwMode="auto">
          <a:xfrm>
            <a:off x="5980113" y="287338"/>
            <a:ext cx="4619625" cy="3076575"/>
          </a:xfrm>
          <a:prstGeom prst="rect">
            <a:avLst/>
          </a:prstGeom>
          <a:noFill/>
          <a:ln w="9525">
            <a:noFill/>
            <a:miter lim="800000"/>
            <a:headEnd/>
            <a:tailEnd/>
          </a:ln>
        </p:spPr>
      </p:pic>
      <p:pic>
        <p:nvPicPr>
          <p:cNvPr id="19460" name="Picture 10"/>
          <p:cNvPicPr>
            <a:picLocks noChangeAspect="1" noChangeArrowheads="1"/>
          </p:cNvPicPr>
          <p:nvPr/>
        </p:nvPicPr>
        <p:blipFill>
          <a:blip r:embed="rId5" cstate="print"/>
          <a:srcRect/>
          <a:stretch>
            <a:fillRect/>
          </a:stretch>
        </p:blipFill>
        <p:spPr bwMode="auto">
          <a:xfrm>
            <a:off x="1700213" y="647700"/>
            <a:ext cx="504825" cy="381000"/>
          </a:xfrm>
          <a:prstGeom prst="rect">
            <a:avLst/>
          </a:prstGeom>
          <a:noFill/>
          <a:ln w="57150" cmpd="thinThick">
            <a:noFill/>
            <a:miter lim="800000"/>
            <a:headEnd/>
            <a:tailEnd/>
          </a:ln>
        </p:spPr>
      </p:pic>
      <p:sp>
        <p:nvSpPr>
          <p:cNvPr id="19462" name="Rectangle 6"/>
          <p:cNvSpPr>
            <a:spLocks noChangeArrowheads="1"/>
          </p:cNvSpPr>
          <p:nvPr/>
        </p:nvSpPr>
        <p:spPr bwMode="auto">
          <a:xfrm>
            <a:off x="0" y="6192838"/>
            <a:ext cx="2779713"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820228"/>
                                        </p:tgtEl>
                                        <p:attrNameLst>
                                          <p:attrName>style.visibility</p:attrName>
                                        </p:attrNameLst>
                                      </p:cBhvr>
                                      <p:to>
                                        <p:strVal val="visible"/>
                                      </p:to>
                                    </p:set>
                                    <p:anim calcmode="lin" valueType="num">
                                      <p:cBhvr>
                                        <p:cTn id="7" dur="500" fill="hold"/>
                                        <p:tgtEl>
                                          <p:spTgt spid="820228"/>
                                        </p:tgtEl>
                                        <p:attrNameLst>
                                          <p:attrName>ppt_w</p:attrName>
                                        </p:attrNameLst>
                                      </p:cBhvr>
                                      <p:tavLst>
                                        <p:tav tm="0">
                                          <p:val>
                                            <p:fltVal val="0"/>
                                          </p:val>
                                        </p:tav>
                                        <p:tav tm="100000">
                                          <p:val>
                                            <p:strVal val="#ppt_w"/>
                                          </p:val>
                                        </p:tav>
                                      </p:tavLst>
                                    </p:anim>
                                    <p:anim calcmode="lin" valueType="num">
                                      <p:cBhvr>
                                        <p:cTn id="8" dur="500" fill="hold"/>
                                        <p:tgtEl>
                                          <p:spTgt spid="82022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ChangeArrowheads="1"/>
          </p:cNvSpPr>
          <p:nvPr>
            <p:ph type="title"/>
          </p:nvPr>
        </p:nvSpPr>
        <p:spPr/>
        <p:txBody>
          <a:bodyPr/>
          <a:lstStyle/>
          <a:p>
            <a:pPr eaLnBrk="1" hangingPunct="1"/>
            <a:endParaRPr lang="es-ES" smtClean="0"/>
          </a:p>
        </p:txBody>
      </p:sp>
      <p:sp>
        <p:nvSpPr>
          <p:cNvPr id="20482" name="Rectangle 3"/>
          <p:cNvSpPr>
            <a:spLocks noGrp="1" noChangeArrowheads="1"/>
          </p:cNvSpPr>
          <p:nvPr>
            <p:ph type="body" idx="1"/>
          </p:nvPr>
        </p:nvSpPr>
        <p:spPr/>
        <p:txBody>
          <a:bodyPr/>
          <a:lstStyle/>
          <a:p>
            <a:pPr eaLnBrk="1" hangingPunct="1"/>
            <a:endParaRPr lang="es-ES" smtClean="0"/>
          </a:p>
        </p:txBody>
      </p:sp>
      <p:pic>
        <p:nvPicPr>
          <p:cNvPr id="813060" name="Picture 4" descr="estraperlo (1)"/>
          <p:cNvPicPr>
            <a:picLocks noChangeAspect="1" noChangeArrowheads="1"/>
          </p:cNvPicPr>
          <p:nvPr/>
        </p:nvPicPr>
        <p:blipFill>
          <a:blip r:embed="rId3" cstate="print"/>
          <a:srcRect/>
          <a:stretch>
            <a:fillRect/>
          </a:stretch>
        </p:blipFill>
        <p:spPr bwMode="auto">
          <a:xfrm>
            <a:off x="2471738" y="0"/>
            <a:ext cx="8128000" cy="6096000"/>
          </a:xfrm>
          <a:prstGeom prst="rect">
            <a:avLst/>
          </a:prstGeom>
          <a:noFill/>
          <a:ln w="9525">
            <a:noFill/>
            <a:miter lim="800000"/>
            <a:headEnd/>
            <a:tailEnd/>
          </a:ln>
        </p:spPr>
      </p:pic>
      <p:pic>
        <p:nvPicPr>
          <p:cNvPr id="20484" name="Picture 6"/>
          <p:cNvPicPr>
            <a:picLocks noChangeAspect="1" noChangeArrowheads="1"/>
          </p:cNvPicPr>
          <p:nvPr/>
        </p:nvPicPr>
        <p:blipFill>
          <a:blip r:embed="rId4" cstate="print"/>
          <a:srcRect/>
          <a:stretch>
            <a:fillRect/>
          </a:stretch>
        </p:blipFill>
        <p:spPr bwMode="auto">
          <a:xfrm>
            <a:off x="1700213" y="647700"/>
            <a:ext cx="504825" cy="381000"/>
          </a:xfrm>
          <a:prstGeom prst="rect">
            <a:avLst/>
          </a:prstGeom>
          <a:noFill/>
          <a:ln w="57150" cmpd="thinThick">
            <a:noFill/>
            <a:miter lim="800000"/>
            <a:headEnd/>
            <a:tailEnd/>
          </a:ln>
        </p:spPr>
      </p:pic>
      <p:sp>
        <p:nvSpPr>
          <p:cNvPr id="20487" name="Rectangle 7"/>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13060"/>
                                        </p:tgtEl>
                                        <p:attrNameLst>
                                          <p:attrName>style.visibility</p:attrName>
                                        </p:attrNameLst>
                                      </p:cBhvr>
                                      <p:to>
                                        <p:strVal val="visible"/>
                                      </p:to>
                                    </p:set>
                                    <p:animEffect transition="in" filter="fade">
                                      <p:cBhvr>
                                        <p:cTn id="7" dur="1000"/>
                                        <p:tgtEl>
                                          <p:spTgt spid="813060"/>
                                        </p:tgtEl>
                                      </p:cBhvr>
                                    </p:animEffect>
                                    <p:anim calcmode="lin" valueType="num">
                                      <p:cBhvr>
                                        <p:cTn id="8" dur="1000" fill="hold"/>
                                        <p:tgtEl>
                                          <p:spTgt spid="813060"/>
                                        </p:tgtEl>
                                        <p:attrNameLst>
                                          <p:attrName>ppt_x</p:attrName>
                                        </p:attrNameLst>
                                      </p:cBhvr>
                                      <p:tavLst>
                                        <p:tav tm="0">
                                          <p:val>
                                            <p:strVal val="#ppt_x"/>
                                          </p:val>
                                        </p:tav>
                                        <p:tav tm="100000">
                                          <p:val>
                                            <p:strVal val="#ppt_x"/>
                                          </p:val>
                                        </p:tav>
                                      </p:tavLst>
                                    </p:anim>
                                    <p:anim calcmode="lin" valueType="num">
                                      <p:cBhvr>
                                        <p:cTn id="9" dur="1000" fill="hold"/>
                                        <p:tgtEl>
                                          <p:spTgt spid="8130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3"/>
          <p:cNvSpPr>
            <a:spLocks noGrp="1" noChangeArrowheads="1"/>
          </p:cNvSpPr>
          <p:nvPr>
            <p:ph type="body" idx="1"/>
          </p:nvPr>
        </p:nvSpPr>
        <p:spPr>
          <a:xfrm>
            <a:off x="6956425" y="215900"/>
            <a:ext cx="3402013" cy="5688013"/>
          </a:xfrm>
        </p:spPr>
        <p:txBody>
          <a:bodyPr/>
          <a:lstStyle/>
          <a:p>
            <a:pPr eaLnBrk="1" hangingPunct="1"/>
            <a:r>
              <a:rPr lang="es-ES" sz="1600" smtClean="0"/>
              <a:t>A partir de este escándalo la palabra </a:t>
            </a:r>
            <a:r>
              <a:rPr lang="es-ES" sz="1600" b="1" smtClean="0">
                <a:solidFill>
                  <a:schemeClr val="bg1"/>
                </a:solidFill>
              </a:rPr>
              <a:t>estraperlo</a:t>
            </a:r>
            <a:r>
              <a:rPr lang="es-ES" sz="1600" smtClean="0"/>
              <a:t> ha quedado como sinónimo de </a:t>
            </a:r>
            <a:r>
              <a:rPr lang="es-ES" sz="1600" b="1" smtClean="0">
                <a:solidFill>
                  <a:schemeClr val="bg1"/>
                </a:solidFill>
              </a:rPr>
              <a:t>chanchullo, intriga o negocio fraudulento</a:t>
            </a:r>
            <a:r>
              <a:rPr lang="es-ES" sz="1600" smtClean="0"/>
              <a:t>. Así, por extensión, se denominó también estraperlo, durante la posguerra española, al comercio ilegal (mercado negro) de los artículos intervenidos por el Estado o sujetos a racionamiento (decretado por el régimen de Franco desde 1936 hasta 1952), recibiendo el apelativo de estraperlistas los que se dedicaban a tal comercio.</a:t>
            </a:r>
          </a:p>
        </p:txBody>
      </p:sp>
      <p:pic>
        <p:nvPicPr>
          <p:cNvPr id="21506" name="Picture 4" descr="Estraperlistas Nuevos ricos"/>
          <p:cNvPicPr>
            <a:picLocks noChangeAspect="1" noChangeArrowheads="1"/>
          </p:cNvPicPr>
          <p:nvPr/>
        </p:nvPicPr>
        <p:blipFill>
          <a:blip r:embed="rId3" cstate="print"/>
          <a:srcRect/>
          <a:stretch>
            <a:fillRect/>
          </a:stretch>
        </p:blipFill>
        <p:spPr bwMode="auto">
          <a:xfrm>
            <a:off x="2563813" y="792163"/>
            <a:ext cx="3933825" cy="5256212"/>
          </a:xfrm>
          <a:prstGeom prst="rect">
            <a:avLst/>
          </a:prstGeom>
          <a:noFill/>
          <a:ln w="9525">
            <a:noFill/>
            <a:miter lim="800000"/>
            <a:headEnd/>
            <a:tailEnd/>
          </a:ln>
        </p:spPr>
      </p:pic>
      <p:pic>
        <p:nvPicPr>
          <p:cNvPr id="21507" name="Picture 5"/>
          <p:cNvPicPr>
            <a:picLocks noChangeAspect="1" noChangeArrowheads="1"/>
          </p:cNvPicPr>
          <p:nvPr/>
        </p:nvPicPr>
        <p:blipFill>
          <a:blip r:embed="rId4" cstate="print"/>
          <a:srcRect/>
          <a:stretch>
            <a:fillRect/>
          </a:stretch>
        </p:blipFill>
        <p:spPr bwMode="auto">
          <a:xfrm>
            <a:off x="1555750" y="1368425"/>
            <a:ext cx="504825" cy="381000"/>
          </a:xfrm>
          <a:prstGeom prst="rect">
            <a:avLst/>
          </a:prstGeom>
          <a:noFill/>
          <a:ln w="57150" cmpd="thinThick">
            <a:noFill/>
            <a:miter lim="800000"/>
            <a:headEnd/>
            <a:tailEnd/>
          </a:ln>
        </p:spPr>
      </p:pic>
      <p:sp>
        <p:nvSpPr>
          <p:cNvPr id="821254" name="WordArt 6"/>
          <p:cNvSpPr>
            <a:spLocks noChangeArrowheads="1" noChangeShapeType="1" noTextEdit="1"/>
          </p:cNvSpPr>
          <p:nvPr/>
        </p:nvSpPr>
        <p:spPr bwMode="auto">
          <a:xfrm>
            <a:off x="2490788" y="215900"/>
            <a:ext cx="4033837" cy="504825"/>
          </a:xfrm>
          <a:prstGeom prst="rect">
            <a:avLst/>
          </a:prstGeom>
        </p:spPr>
        <p:txBody>
          <a:bodyPr wrap="none" fromWordArt="1">
            <a:prstTxWarp prst="textPlain">
              <a:avLst>
                <a:gd name="adj" fmla="val 50000"/>
              </a:avLst>
            </a:prstTxWarp>
          </a:bodyPr>
          <a:lstStyle/>
          <a:p>
            <a:pPr algn="ctr"/>
            <a:r>
              <a:rPr lang="es-ES" sz="2800" b="1" kern="10">
                <a:ln w="9525">
                  <a:noFill/>
                  <a:round/>
                  <a:headEnd/>
                  <a:tailEnd/>
                </a:ln>
                <a:gradFill rotWithShape="1">
                  <a:gsLst>
                    <a:gs pos="0">
                      <a:srgbClr val="5E0000"/>
                    </a:gs>
                    <a:gs pos="50000">
                      <a:srgbClr val="CC0000"/>
                    </a:gs>
                    <a:gs pos="100000">
                      <a:srgbClr val="5E0000"/>
                    </a:gs>
                  </a:gsLst>
                  <a:lin ang="5400000" scaled="1"/>
                </a:gradFill>
                <a:effectLst>
                  <a:prstShdw prst="shdw17" dist="17961" dir="2700000">
                    <a:srgbClr val="7A0000"/>
                  </a:prstShdw>
                </a:effectLst>
                <a:latin typeface="Monotype Corsiva"/>
              </a:rPr>
              <a:t>Origen</a:t>
            </a:r>
          </a:p>
        </p:txBody>
      </p:sp>
      <p:sp>
        <p:nvSpPr>
          <p:cNvPr id="21510" name="Rectangle 6"/>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821254"/>
                                        </p:tgtEl>
                                        <p:attrNameLst>
                                          <p:attrName>style.visibility</p:attrName>
                                        </p:attrNameLst>
                                      </p:cBhvr>
                                      <p:to>
                                        <p:strVal val="visible"/>
                                      </p:to>
                                    </p:set>
                                    <p:anim calcmode="lin" valueType="num">
                                      <p:cBhvr>
                                        <p:cTn id="7" dur="500" fill="hold"/>
                                        <p:tgtEl>
                                          <p:spTgt spid="821254"/>
                                        </p:tgtEl>
                                        <p:attrNameLst>
                                          <p:attrName>ppt_w</p:attrName>
                                        </p:attrNameLst>
                                      </p:cBhvr>
                                      <p:tavLst>
                                        <p:tav tm="0">
                                          <p:val>
                                            <p:fltVal val="0"/>
                                          </p:val>
                                        </p:tav>
                                        <p:tav tm="100000">
                                          <p:val>
                                            <p:strVal val="#ppt_w"/>
                                          </p:val>
                                        </p:tav>
                                      </p:tavLst>
                                    </p:anim>
                                    <p:anim calcmode="lin" valueType="num">
                                      <p:cBhvr>
                                        <p:cTn id="8" dur="500" fill="hold"/>
                                        <p:tgtEl>
                                          <p:spTgt spid="82125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125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ChangeArrowheads="1"/>
          </p:cNvSpPr>
          <p:nvPr>
            <p:ph type="title"/>
          </p:nvPr>
        </p:nvSpPr>
        <p:spPr/>
        <p:txBody>
          <a:bodyPr/>
          <a:lstStyle/>
          <a:p>
            <a:pPr eaLnBrk="1" hangingPunct="1"/>
            <a:endParaRPr lang="es-ES" smtClean="0"/>
          </a:p>
        </p:txBody>
      </p:sp>
      <p:sp>
        <p:nvSpPr>
          <p:cNvPr id="22530" name="Rectangle 3"/>
          <p:cNvSpPr>
            <a:spLocks noGrp="1" noChangeArrowheads="1"/>
          </p:cNvSpPr>
          <p:nvPr>
            <p:ph type="body" idx="1"/>
          </p:nvPr>
        </p:nvSpPr>
        <p:spPr>
          <a:xfrm>
            <a:off x="6019800" y="3240088"/>
            <a:ext cx="4579938" cy="2592387"/>
          </a:xfrm>
        </p:spPr>
        <p:txBody>
          <a:bodyPr/>
          <a:lstStyle/>
          <a:p>
            <a:pPr eaLnBrk="1" hangingPunct="1"/>
            <a:r>
              <a:rPr lang="es-ES" b="1" smtClean="0">
                <a:solidFill>
                  <a:schemeClr val="bg1"/>
                </a:solidFill>
              </a:rPr>
              <a:t>Las cartillas de racionamiento</a:t>
            </a:r>
            <a:r>
              <a:rPr lang="es-ES" smtClean="0"/>
              <a:t> son uno de los elementos más característicos de la posguerra en España. Una orden Ministerial del 14 de mayo de 1939 estableció un régimen de racionamiento en el país para los productos básicos de alimentación y de primera necesidad.</a:t>
            </a:r>
          </a:p>
        </p:txBody>
      </p:sp>
      <p:pic>
        <p:nvPicPr>
          <p:cNvPr id="22531" name="Picture 5" descr="22744319"/>
          <p:cNvPicPr>
            <a:picLocks noChangeAspect="1" noChangeArrowheads="1"/>
          </p:cNvPicPr>
          <p:nvPr/>
        </p:nvPicPr>
        <p:blipFill>
          <a:blip r:embed="rId3" cstate="print"/>
          <a:srcRect/>
          <a:stretch>
            <a:fillRect/>
          </a:stretch>
        </p:blipFill>
        <p:spPr bwMode="auto">
          <a:xfrm>
            <a:off x="5948363" y="0"/>
            <a:ext cx="4148137" cy="3205163"/>
          </a:xfrm>
          <a:prstGeom prst="rect">
            <a:avLst/>
          </a:prstGeom>
          <a:noFill/>
          <a:ln w="9525">
            <a:noFill/>
            <a:miter lim="800000"/>
            <a:headEnd/>
            <a:tailEnd/>
          </a:ln>
        </p:spPr>
      </p:pic>
      <p:pic>
        <p:nvPicPr>
          <p:cNvPr id="22532" name="Picture 7"/>
          <p:cNvPicPr>
            <a:picLocks noChangeAspect="1" noChangeArrowheads="1"/>
          </p:cNvPicPr>
          <p:nvPr/>
        </p:nvPicPr>
        <p:blipFill>
          <a:blip r:embed="rId4" cstate="print"/>
          <a:srcRect/>
          <a:stretch>
            <a:fillRect/>
          </a:stretch>
        </p:blipFill>
        <p:spPr bwMode="auto">
          <a:xfrm>
            <a:off x="2203450" y="360363"/>
            <a:ext cx="3629025" cy="4895850"/>
          </a:xfrm>
          <a:prstGeom prst="rect">
            <a:avLst/>
          </a:prstGeom>
          <a:noFill/>
          <a:ln w="57150" cmpd="thinThick">
            <a:noFill/>
            <a:miter lim="800000"/>
            <a:headEnd/>
            <a:tailEnd/>
          </a:ln>
        </p:spPr>
      </p:pic>
      <p:pic>
        <p:nvPicPr>
          <p:cNvPr id="22533" name="Picture 8"/>
          <p:cNvPicPr>
            <a:picLocks noChangeAspect="1" noChangeArrowheads="1"/>
          </p:cNvPicPr>
          <p:nvPr/>
        </p:nvPicPr>
        <p:blipFill>
          <a:blip r:embed="rId5" cstate="print"/>
          <a:srcRect/>
          <a:stretch>
            <a:fillRect/>
          </a:stretch>
        </p:blipFill>
        <p:spPr bwMode="auto">
          <a:xfrm>
            <a:off x="1700213" y="1439863"/>
            <a:ext cx="504825" cy="381000"/>
          </a:xfrm>
          <a:prstGeom prst="rect">
            <a:avLst/>
          </a:prstGeom>
          <a:noFill/>
          <a:ln w="57150" cmpd="thinThick">
            <a:noFill/>
            <a:miter lim="800000"/>
            <a:headEnd/>
            <a:tailEnd/>
          </a:ln>
        </p:spPr>
      </p:pic>
      <p:sp>
        <p:nvSpPr>
          <p:cNvPr id="22535" name="Rectangle 7"/>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ChangeArrowheads="1"/>
          </p:cNvSpPr>
          <p:nvPr>
            <p:ph type="title"/>
          </p:nvPr>
        </p:nvSpPr>
        <p:spPr/>
        <p:txBody>
          <a:bodyPr/>
          <a:lstStyle/>
          <a:p>
            <a:pPr eaLnBrk="1" hangingPunct="1"/>
            <a:r>
              <a:rPr lang="es-ES" smtClean="0"/>
              <a:t>Solicitando la cartilla de racionamiento</a:t>
            </a:r>
          </a:p>
        </p:txBody>
      </p:sp>
      <p:sp>
        <p:nvSpPr>
          <p:cNvPr id="23554" name="Rectangle 3"/>
          <p:cNvSpPr>
            <a:spLocks noGrp="1" noChangeArrowheads="1"/>
          </p:cNvSpPr>
          <p:nvPr>
            <p:ph type="body" idx="1"/>
          </p:nvPr>
        </p:nvSpPr>
        <p:spPr/>
        <p:txBody>
          <a:bodyPr/>
          <a:lstStyle/>
          <a:p>
            <a:pPr eaLnBrk="1" hangingPunct="1"/>
            <a:endParaRPr lang="es-ES" smtClean="0"/>
          </a:p>
        </p:txBody>
      </p:sp>
      <p:pic>
        <p:nvPicPr>
          <p:cNvPr id="23555" name="Picture 5"/>
          <p:cNvPicPr>
            <a:picLocks noChangeAspect="1" noChangeArrowheads="1"/>
          </p:cNvPicPr>
          <p:nvPr/>
        </p:nvPicPr>
        <p:blipFill>
          <a:blip r:embed="rId3" cstate="print"/>
          <a:srcRect/>
          <a:stretch>
            <a:fillRect/>
          </a:stretch>
        </p:blipFill>
        <p:spPr bwMode="auto">
          <a:xfrm>
            <a:off x="2132013" y="287338"/>
            <a:ext cx="8077200" cy="4981575"/>
          </a:xfrm>
          <a:prstGeom prst="rect">
            <a:avLst/>
          </a:prstGeom>
          <a:noFill/>
          <a:ln w="57150" cmpd="thinThick">
            <a:solidFill>
              <a:schemeClr val="bg1"/>
            </a:solidFill>
            <a:miter lim="800000"/>
            <a:headEnd/>
            <a:tailEnd/>
          </a:ln>
        </p:spPr>
      </p:pic>
      <p:pic>
        <p:nvPicPr>
          <p:cNvPr id="23556" name="Picture 6"/>
          <p:cNvPicPr>
            <a:picLocks noChangeAspect="1" noChangeArrowheads="1"/>
          </p:cNvPicPr>
          <p:nvPr/>
        </p:nvPicPr>
        <p:blipFill>
          <a:blip r:embed="rId4" cstate="print"/>
          <a:srcRect/>
          <a:stretch>
            <a:fillRect/>
          </a:stretch>
        </p:blipFill>
        <p:spPr bwMode="auto">
          <a:xfrm>
            <a:off x="1700213" y="1439863"/>
            <a:ext cx="504825" cy="381000"/>
          </a:xfrm>
          <a:prstGeom prst="rect">
            <a:avLst/>
          </a:prstGeom>
          <a:noFill/>
          <a:ln w="57150" cmpd="thinThick">
            <a:noFill/>
            <a:miter lim="800000"/>
            <a:headEnd/>
            <a:tailEnd/>
          </a:ln>
        </p:spPr>
      </p:pic>
      <p:sp>
        <p:nvSpPr>
          <p:cNvPr id="23558" name="Rectangle 6"/>
          <p:cNvSpPr>
            <a:spLocks noChangeArrowheads="1"/>
          </p:cNvSpPr>
          <p:nvPr/>
        </p:nvSpPr>
        <p:spPr bwMode="auto">
          <a:xfrm>
            <a:off x="0" y="6192838"/>
            <a:ext cx="2779713"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ChangeArrowheads="1"/>
          </p:cNvSpPr>
          <p:nvPr>
            <p:ph type="body" idx="1"/>
          </p:nvPr>
        </p:nvSpPr>
        <p:spPr>
          <a:xfrm>
            <a:off x="2274888" y="4824413"/>
            <a:ext cx="7794625" cy="1079500"/>
          </a:xfrm>
        </p:spPr>
        <p:txBody>
          <a:bodyPr/>
          <a:lstStyle/>
          <a:p>
            <a:pPr eaLnBrk="1" hangingPunct="1">
              <a:lnSpc>
                <a:spcPct val="80000"/>
              </a:lnSpc>
            </a:pPr>
            <a:r>
              <a:rPr lang="es-ES" sz="1600" smtClean="0"/>
              <a:t>En un principio las cartillas eran individuales, pero en 1943 pasaron a ser familiares. De hecho, la asignación de productos podía variar en función del trabajo o cargo del cabeza de familia, por lo que las clases más altas tenían acceso a más alimentos y productos básicos. </a:t>
            </a:r>
          </a:p>
        </p:txBody>
      </p:sp>
      <p:pic>
        <p:nvPicPr>
          <p:cNvPr id="24578" name="Picture 3" descr="cartilla1"/>
          <p:cNvPicPr>
            <a:picLocks noChangeAspect="1" noChangeArrowheads="1"/>
          </p:cNvPicPr>
          <p:nvPr/>
        </p:nvPicPr>
        <p:blipFill>
          <a:blip r:embed="rId3" cstate="print"/>
          <a:srcRect/>
          <a:stretch>
            <a:fillRect/>
          </a:stretch>
        </p:blipFill>
        <p:spPr bwMode="auto">
          <a:xfrm>
            <a:off x="2563813" y="863600"/>
            <a:ext cx="2640012" cy="3743325"/>
          </a:xfrm>
          <a:prstGeom prst="rect">
            <a:avLst/>
          </a:prstGeom>
          <a:noFill/>
          <a:ln w="9525">
            <a:noFill/>
            <a:miter lim="800000"/>
            <a:headEnd/>
            <a:tailEnd/>
          </a:ln>
        </p:spPr>
      </p:pic>
      <p:pic>
        <p:nvPicPr>
          <p:cNvPr id="24579" name="Picture 4" descr="untitled"/>
          <p:cNvPicPr>
            <a:picLocks noChangeAspect="1" noChangeArrowheads="1"/>
          </p:cNvPicPr>
          <p:nvPr/>
        </p:nvPicPr>
        <p:blipFill>
          <a:blip r:embed="rId4" cstate="print"/>
          <a:srcRect/>
          <a:stretch>
            <a:fillRect/>
          </a:stretch>
        </p:blipFill>
        <p:spPr bwMode="auto">
          <a:xfrm>
            <a:off x="6278563" y="868363"/>
            <a:ext cx="3814762" cy="3760787"/>
          </a:xfrm>
          <a:prstGeom prst="rect">
            <a:avLst/>
          </a:prstGeom>
          <a:noFill/>
          <a:ln w="9525">
            <a:noFill/>
            <a:miter lim="800000"/>
            <a:headEnd/>
            <a:tailEnd/>
          </a:ln>
        </p:spPr>
      </p:pic>
      <p:pic>
        <p:nvPicPr>
          <p:cNvPr id="24580" name="Picture 5"/>
          <p:cNvPicPr>
            <a:picLocks noChangeAspect="1" noChangeArrowheads="1"/>
          </p:cNvPicPr>
          <p:nvPr/>
        </p:nvPicPr>
        <p:blipFill>
          <a:blip r:embed="rId5" cstate="print"/>
          <a:srcRect/>
          <a:stretch>
            <a:fillRect/>
          </a:stretch>
        </p:blipFill>
        <p:spPr bwMode="auto">
          <a:xfrm>
            <a:off x="1770063" y="1944688"/>
            <a:ext cx="504825" cy="381000"/>
          </a:xfrm>
          <a:prstGeom prst="rect">
            <a:avLst/>
          </a:prstGeom>
          <a:noFill/>
          <a:ln w="57150" cmpd="thinThick">
            <a:noFill/>
            <a:miter lim="800000"/>
            <a:headEnd/>
            <a:tailEnd/>
          </a:ln>
        </p:spPr>
      </p:pic>
      <p:sp>
        <p:nvSpPr>
          <p:cNvPr id="844806" name="WordArt 6"/>
          <p:cNvSpPr>
            <a:spLocks noChangeArrowheads="1" noChangeShapeType="1" noTextEdit="1"/>
          </p:cNvSpPr>
          <p:nvPr/>
        </p:nvSpPr>
        <p:spPr bwMode="auto">
          <a:xfrm>
            <a:off x="2490788" y="215900"/>
            <a:ext cx="4033837" cy="504825"/>
          </a:xfrm>
          <a:prstGeom prst="rect">
            <a:avLst/>
          </a:prstGeom>
        </p:spPr>
        <p:txBody>
          <a:bodyPr wrap="none" fromWordArt="1">
            <a:prstTxWarp prst="textPlain">
              <a:avLst>
                <a:gd name="adj" fmla="val 50000"/>
              </a:avLst>
            </a:prstTxWarp>
          </a:bodyPr>
          <a:lstStyle/>
          <a:p>
            <a:pPr algn="ctr"/>
            <a:r>
              <a:rPr lang="es-ES" sz="2800" b="1" kern="10">
                <a:ln w="9525">
                  <a:noFill/>
                  <a:round/>
                  <a:headEnd/>
                  <a:tailEnd/>
                </a:ln>
                <a:gradFill rotWithShape="1">
                  <a:gsLst>
                    <a:gs pos="0">
                      <a:srgbClr val="5E0000"/>
                    </a:gs>
                    <a:gs pos="50000">
                      <a:srgbClr val="CC0000"/>
                    </a:gs>
                    <a:gs pos="100000">
                      <a:srgbClr val="5E0000"/>
                    </a:gs>
                  </a:gsLst>
                  <a:lin ang="5400000" scaled="1"/>
                </a:gradFill>
                <a:effectLst>
                  <a:prstShdw prst="shdw17" dist="17961" dir="2700000">
                    <a:srgbClr val="7A0000"/>
                  </a:prstShdw>
                </a:effectLst>
                <a:latin typeface="Monotype Corsiva"/>
              </a:rPr>
              <a:t>El racionamiento</a:t>
            </a:r>
          </a:p>
        </p:txBody>
      </p:sp>
      <p:sp>
        <p:nvSpPr>
          <p:cNvPr id="24583" name="Text Box 7"/>
          <p:cNvSpPr txBox="1">
            <a:spLocks noChangeArrowheads="1"/>
          </p:cNvSpPr>
          <p:nvPr/>
        </p:nvSpPr>
        <p:spPr bwMode="auto">
          <a:xfrm>
            <a:off x="0" y="6192838"/>
            <a:ext cx="2779713" cy="366712"/>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a:spAutoFit/>
          </a:bodyPr>
          <a:lstStyle/>
          <a:p>
            <a:pPr>
              <a:spcBef>
                <a:spcPct val="50000"/>
              </a:spcBef>
            </a:pPr>
            <a:endParaRPr lang="ca-ES"/>
          </a:p>
        </p:txBody>
      </p:sp>
    </p:spTree>
  </p:cSld>
  <p:clrMapOvr>
    <a:masterClrMapping/>
  </p:clrMapOvr>
  <p:transition spd="slow">
    <p:wipe dir="r"/>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844806"/>
                                        </p:tgtEl>
                                        <p:attrNameLst>
                                          <p:attrName>style.visibility</p:attrName>
                                        </p:attrNameLst>
                                      </p:cBhvr>
                                      <p:to>
                                        <p:strVal val="visible"/>
                                      </p:to>
                                    </p:set>
                                    <p:anim calcmode="lin" valueType="num">
                                      <p:cBhvr>
                                        <p:cTn id="7" dur="500" fill="hold"/>
                                        <p:tgtEl>
                                          <p:spTgt spid="844806"/>
                                        </p:tgtEl>
                                        <p:attrNameLst>
                                          <p:attrName>ppt_w</p:attrName>
                                        </p:attrNameLst>
                                      </p:cBhvr>
                                      <p:tavLst>
                                        <p:tav tm="0">
                                          <p:val>
                                            <p:fltVal val="0"/>
                                          </p:val>
                                        </p:tav>
                                        <p:tav tm="100000">
                                          <p:val>
                                            <p:strVal val="#ppt_w"/>
                                          </p:val>
                                        </p:tav>
                                      </p:tavLst>
                                    </p:anim>
                                    <p:anim calcmode="lin" valueType="num">
                                      <p:cBhvr>
                                        <p:cTn id="8" dur="500" fill="hold"/>
                                        <p:tgtEl>
                                          <p:spTgt spid="84480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480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ChangeArrowheads="1"/>
          </p:cNvSpPr>
          <p:nvPr>
            <p:ph type="body" idx="1"/>
          </p:nvPr>
        </p:nvSpPr>
        <p:spPr>
          <a:xfrm>
            <a:off x="2347913" y="4608513"/>
            <a:ext cx="8251825" cy="1295400"/>
          </a:xfrm>
        </p:spPr>
        <p:txBody>
          <a:bodyPr/>
          <a:lstStyle/>
          <a:p>
            <a:pPr eaLnBrk="1" hangingPunct="1"/>
            <a:r>
              <a:rPr lang="es-ES" smtClean="0"/>
              <a:t>Además, también se establecieron varios categorías: hombres adultos, mujeres adultas y personas mayores de 60 años (con el 80% de la ración de los hombres adultos) y niñas y niños menores de 14 años (60%).</a:t>
            </a:r>
          </a:p>
        </p:txBody>
      </p:sp>
      <p:pic>
        <p:nvPicPr>
          <p:cNvPr id="25602" name="Picture 3"/>
          <p:cNvPicPr>
            <a:picLocks noChangeAspect="1" noChangeArrowheads="1"/>
          </p:cNvPicPr>
          <p:nvPr/>
        </p:nvPicPr>
        <p:blipFill>
          <a:blip r:embed="rId3" cstate="print"/>
          <a:srcRect/>
          <a:stretch>
            <a:fillRect/>
          </a:stretch>
        </p:blipFill>
        <p:spPr bwMode="auto">
          <a:xfrm>
            <a:off x="3140075" y="863600"/>
            <a:ext cx="6076950" cy="3486150"/>
          </a:xfrm>
          <a:prstGeom prst="rect">
            <a:avLst/>
          </a:prstGeom>
          <a:noFill/>
          <a:ln w="57150" cmpd="thinThick">
            <a:noFill/>
            <a:miter lim="800000"/>
            <a:headEnd/>
            <a:tailEnd/>
          </a:ln>
        </p:spPr>
      </p:pic>
      <p:pic>
        <p:nvPicPr>
          <p:cNvPr id="25603" name="Picture 4"/>
          <p:cNvPicPr>
            <a:picLocks noChangeAspect="1" noChangeArrowheads="1"/>
          </p:cNvPicPr>
          <p:nvPr/>
        </p:nvPicPr>
        <p:blipFill>
          <a:blip r:embed="rId4" cstate="print"/>
          <a:srcRect/>
          <a:stretch>
            <a:fillRect/>
          </a:stretch>
        </p:blipFill>
        <p:spPr bwMode="auto">
          <a:xfrm>
            <a:off x="1770063" y="1944688"/>
            <a:ext cx="504825" cy="381000"/>
          </a:xfrm>
          <a:prstGeom prst="rect">
            <a:avLst/>
          </a:prstGeom>
          <a:noFill/>
          <a:ln w="57150" cmpd="thinThick">
            <a:noFill/>
            <a:miter lim="800000"/>
            <a:headEnd/>
            <a:tailEnd/>
          </a:ln>
        </p:spPr>
      </p:pic>
      <p:sp>
        <p:nvSpPr>
          <p:cNvPr id="25605" name="Rectangle 5"/>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ChangeArrowheads="1"/>
          </p:cNvSpPr>
          <p:nvPr>
            <p:ph type="title"/>
          </p:nvPr>
        </p:nvSpPr>
        <p:spPr/>
        <p:txBody>
          <a:bodyPr/>
          <a:lstStyle/>
          <a:p>
            <a:pPr eaLnBrk="1" hangingPunct="1"/>
            <a:endParaRPr lang="es-ES" smtClean="0"/>
          </a:p>
        </p:txBody>
      </p:sp>
      <p:sp>
        <p:nvSpPr>
          <p:cNvPr id="26626" name="Rectangle 3"/>
          <p:cNvSpPr>
            <a:spLocks noGrp="1" noChangeArrowheads="1"/>
          </p:cNvSpPr>
          <p:nvPr>
            <p:ph type="body" idx="1"/>
          </p:nvPr>
        </p:nvSpPr>
        <p:spPr>
          <a:xfrm>
            <a:off x="6524625" y="1512888"/>
            <a:ext cx="4075113" cy="3527425"/>
          </a:xfrm>
        </p:spPr>
        <p:txBody>
          <a:bodyPr/>
          <a:lstStyle/>
          <a:p>
            <a:pPr eaLnBrk="1" hangingPunct="1"/>
            <a:r>
              <a:rPr lang="es-ES" smtClean="0"/>
              <a:t>Para llevarlo a cabo se crearon básicamente tres tipos de cupones de racionamiento, unos destinados a la adquisición de carne, otros para el pan y finalmente otros para el resto de productos alimenticios. </a:t>
            </a:r>
          </a:p>
        </p:txBody>
      </p:sp>
      <p:pic>
        <p:nvPicPr>
          <p:cNvPr id="26627" name="Picture 6"/>
          <p:cNvPicPr>
            <a:picLocks noChangeAspect="1" noChangeArrowheads="1"/>
          </p:cNvPicPr>
          <p:nvPr/>
        </p:nvPicPr>
        <p:blipFill>
          <a:blip r:embed="rId3" cstate="print"/>
          <a:srcRect/>
          <a:stretch>
            <a:fillRect/>
          </a:stretch>
        </p:blipFill>
        <p:spPr bwMode="auto">
          <a:xfrm>
            <a:off x="2419350" y="360363"/>
            <a:ext cx="4086225" cy="5448300"/>
          </a:xfrm>
          <a:prstGeom prst="rect">
            <a:avLst/>
          </a:prstGeom>
          <a:noFill/>
          <a:ln w="57150" cmpd="thinThick">
            <a:noFill/>
            <a:miter lim="800000"/>
            <a:headEnd/>
            <a:tailEnd/>
          </a:ln>
        </p:spPr>
      </p:pic>
      <p:pic>
        <p:nvPicPr>
          <p:cNvPr id="26628" name="Picture 7"/>
          <p:cNvPicPr>
            <a:picLocks noChangeAspect="1" noChangeArrowheads="1"/>
          </p:cNvPicPr>
          <p:nvPr/>
        </p:nvPicPr>
        <p:blipFill>
          <a:blip r:embed="rId4" cstate="print"/>
          <a:srcRect/>
          <a:stretch>
            <a:fillRect/>
          </a:stretch>
        </p:blipFill>
        <p:spPr bwMode="auto">
          <a:xfrm>
            <a:off x="1770063" y="1944688"/>
            <a:ext cx="504825" cy="381000"/>
          </a:xfrm>
          <a:prstGeom prst="rect">
            <a:avLst/>
          </a:prstGeom>
          <a:noFill/>
          <a:ln w="57150" cmpd="thinThick">
            <a:noFill/>
            <a:miter lim="800000"/>
            <a:headEnd/>
            <a:tailEnd/>
          </a:ln>
        </p:spPr>
      </p:pic>
      <p:sp>
        <p:nvSpPr>
          <p:cNvPr id="26630" name="Rectangle 6"/>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7" descr="Cartilla de racionamiento, carne, pan, y varios. Muchos sellos (Papel - Documentos - Otros documentos)"/>
          <p:cNvPicPr>
            <a:picLocks noChangeAspect="1" noChangeArrowheads="1"/>
          </p:cNvPicPr>
          <p:nvPr/>
        </p:nvPicPr>
        <p:blipFill>
          <a:blip r:embed="rId3" cstate="print"/>
          <a:srcRect/>
          <a:stretch>
            <a:fillRect/>
          </a:stretch>
        </p:blipFill>
        <p:spPr bwMode="auto">
          <a:xfrm>
            <a:off x="2203450" y="2160588"/>
            <a:ext cx="3656013" cy="3448050"/>
          </a:xfrm>
          <a:prstGeom prst="rect">
            <a:avLst/>
          </a:prstGeom>
          <a:noFill/>
          <a:ln w="9525">
            <a:noFill/>
            <a:miter lim="800000"/>
            <a:headEnd/>
            <a:tailEnd/>
          </a:ln>
        </p:spPr>
      </p:pic>
      <p:sp>
        <p:nvSpPr>
          <p:cNvPr id="27650" name="Rectangle 3"/>
          <p:cNvSpPr>
            <a:spLocks noGrp="1" noChangeArrowheads="1"/>
          </p:cNvSpPr>
          <p:nvPr>
            <p:ph type="body" idx="1"/>
          </p:nvPr>
        </p:nvSpPr>
        <p:spPr>
          <a:xfrm>
            <a:off x="5948363" y="2087563"/>
            <a:ext cx="4651375" cy="2233612"/>
          </a:xfrm>
          <a:solidFill>
            <a:schemeClr val="tx1"/>
          </a:solidFill>
        </p:spPr>
        <p:txBody>
          <a:bodyPr/>
          <a:lstStyle/>
          <a:p>
            <a:pPr marL="271463" indent="-271463" eaLnBrk="1" hangingPunct="1">
              <a:buClr>
                <a:srgbClr val="E1D27D"/>
              </a:buClr>
              <a:buSzPct val="150000"/>
              <a:buFontTx/>
              <a:buChar char="•"/>
            </a:pPr>
            <a:r>
              <a:rPr lang="es-ES" smtClean="0"/>
              <a:t>Un cuarto de litro de aceite.</a:t>
            </a:r>
          </a:p>
          <a:p>
            <a:pPr marL="271463" indent="-271463" eaLnBrk="1" hangingPunct="1">
              <a:buClr>
                <a:srgbClr val="E1D27D"/>
              </a:buClr>
              <a:buSzPct val="150000"/>
              <a:buFontTx/>
              <a:buChar char="•"/>
            </a:pPr>
            <a:r>
              <a:rPr lang="es-ES" smtClean="0"/>
              <a:t>Cien gramos de azúcar terciada.</a:t>
            </a:r>
          </a:p>
          <a:p>
            <a:pPr marL="271463" indent="-271463" eaLnBrk="1" hangingPunct="1">
              <a:buClr>
                <a:srgbClr val="E1D27D"/>
              </a:buClr>
              <a:buSzPct val="150000"/>
              <a:buFontTx/>
              <a:buChar char="•"/>
            </a:pPr>
            <a:r>
              <a:rPr lang="es-ES" smtClean="0"/>
              <a:t>Cien gramos garbanzos.</a:t>
            </a:r>
          </a:p>
          <a:p>
            <a:pPr marL="271463" indent="-271463" eaLnBrk="1" hangingPunct="1">
              <a:buClr>
                <a:srgbClr val="E1D27D"/>
              </a:buClr>
              <a:buSzPct val="150000"/>
              <a:buFontTx/>
              <a:buChar char="•"/>
            </a:pPr>
            <a:r>
              <a:rPr lang="es-ES" smtClean="0"/>
              <a:t>Doscientos gramos de jabón.</a:t>
            </a:r>
          </a:p>
          <a:p>
            <a:pPr marL="271463" indent="-271463" eaLnBrk="1" hangingPunct="1">
              <a:buClr>
                <a:srgbClr val="E1D27D"/>
              </a:buClr>
              <a:buSzPct val="150000"/>
              <a:buFontTx/>
              <a:buChar char="•"/>
            </a:pPr>
            <a:r>
              <a:rPr lang="es-ES" smtClean="0"/>
              <a:t>Un kilo de patatas.</a:t>
            </a:r>
          </a:p>
          <a:p>
            <a:pPr marL="271463" indent="-271463" eaLnBrk="1" hangingPunct="1">
              <a:buClr>
                <a:srgbClr val="E1D27D"/>
              </a:buClr>
              <a:buSzPct val="150000"/>
              <a:buFontTx/>
              <a:buChar char="•"/>
            </a:pPr>
            <a:r>
              <a:rPr lang="es-ES" smtClean="0"/>
              <a:t>Un bollito diario de pan</a:t>
            </a:r>
          </a:p>
        </p:txBody>
      </p:sp>
      <p:sp>
        <p:nvSpPr>
          <p:cNvPr id="27651" name="Rectangle 12"/>
          <p:cNvSpPr>
            <a:spLocks noChangeArrowheads="1"/>
          </p:cNvSpPr>
          <p:nvPr/>
        </p:nvSpPr>
        <p:spPr bwMode="auto">
          <a:xfrm>
            <a:off x="2419350" y="215900"/>
            <a:ext cx="7848600" cy="1728788"/>
          </a:xfrm>
          <a:prstGeom prst="rect">
            <a:avLst/>
          </a:prstGeom>
          <a:solidFill>
            <a:schemeClr val="tx1"/>
          </a:solidFill>
          <a:ln w="9525" algn="ctr">
            <a:noFill/>
            <a:miter lim="800000"/>
            <a:headEnd/>
            <a:tailEnd/>
          </a:ln>
        </p:spPr>
        <p:txBody>
          <a:bodyPr/>
          <a:lstStyle/>
          <a:p>
            <a:pPr>
              <a:lnSpc>
                <a:spcPct val="90000"/>
              </a:lnSpc>
              <a:spcBef>
                <a:spcPct val="20000"/>
              </a:spcBef>
            </a:pPr>
            <a:endParaRPr lang="es-ES" i="0">
              <a:solidFill>
                <a:srgbClr val="C0C0C0"/>
              </a:solidFill>
              <a:latin typeface="Courier New" pitchFamily="49" charset="0"/>
            </a:endParaRPr>
          </a:p>
          <a:p>
            <a:pPr>
              <a:lnSpc>
                <a:spcPct val="90000"/>
              </a:lnSpc>
              <a:spcBef>
                <a:spcPct val="20000"/>
              </a:spcBef>
            </a:pPr>
            <a:r>
              <a:rPr lang="es-ES" i="0">
                <a:solidFill>
                  <a:srgbClr val="C0C0C0"/>
                </a:solidFill>
                <a:latin typeface="Courier New" pitchFamily="49" charset="0"/>
              </a:rPr>
              <a:t>Aquí una tabla para hacerse una idea de los alimentos que se suministraban a cada persona por semana, que podía cambiar según las necesidades, cantidad y alimentos circulantes en cada momento según criterio de la </a:t>
            </a:r>
            <a:r>
              <a:rPr lang="es-ES" b="1" i="0">
                <a:solidFill>
                  <a:schemeClr val="bg1"/>
                </a:solidFill>
                <a:latin typeface="Courier New" pitchFamily="49" charset="0"/>
              </a:rPr>
              <a:t>Comisaría de Abastecimientos.</a:t>
            </a:r>
          </a:p>
        </p:txBody>
      </p:sp>
      <p:pic>
        <p:nvPicPr>
          <p:cNvPr id="27652" name="Picture 13"/>
          <p:cNvPicPr>
            <a:picLocks noChangeAspect="1" noChangeArrowheads="1"/>
          </p:cNvPicPr>
          <p:nvPr/>
        </p:nvPicPr>
        <p:blipFill>
          <a:blip r:embed="rId4" cstate="print"/>
          <a:srcRect/>
          <a:stretch>
            <a:fillRect/>
          </a:stretch>
        </p:blipFill>
        <p:spPr bwMode="auto">
          <a:xfrm>
            <a:off x="1770063" y="1944688"/>
            <a:ext cx="504825" cy="381000"/>
          </a:xfrm>
          <a:prstGeom prst="rect">
            <a:avLst/>
          </a:prstGeom>
          <a:noFill/>
          <a:ln w="57150" cmpd="thinThick">
            <a:noFill/>
            <a:miter lim="800000"/>
            <a:headEnd/>
            <a:tailEnd/>
          </a:ln>
        </p:spPr>
      </p:pic>
      <p:sp>
        <p:nvSpPr>
          <p:cNvPr id="27654" name="Rectangle 6"/>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3"/>
          <p:cNvSpPr>
            <a:spLocks noGrp="1" noChangeArrowheads="1"/>
          </p:cNvSpPr>
          <p:nvPr>
            <p:ph type="body" idx="1"/>
          </p:nvPr>
        </p:nvSpPr>
        <p:spPr>
          <a:xfrm>
            <a:off x="2419350" y="4895850"/>
            <a:ext cx="7794625" cy="1081088"/>
          </a:xfrm>
        </p:spPr>
        <p:txBody>
          <a:bodyPr/>
          <a:lstStyle/>
          <a:p>
            <a:pPr eaLnBrk="1" hangingPunct="1"/>
            <a:r>
              <a:rPr lang="es-ES" smtClean="0"/>
              <a:t>La carne era uno de los productos que más escaseaba en las ciudades. En los pueblos se tenía que contar con el permiso de las autoridades para hacer la matanza. </a:t>
            </a:r>
          </a:p>
        </p:txBody>
      </p:sp>
      <p:pic>
        <p:nvPicPr>
          <p:cNvPr id="28674" name="Picture 5"/>
          <p:cNvPicPr>
            <a:picLocks noChangeAspect="1" noChangeArrowheads="1"/>
          </p:cNvPicPr>
          <p:nvPr/>
        </p:nvPicPr>
        <p:blipFill>
          <a:blip r:embed="rId3" cstate="print"/>
          <a:srcRect/>
          <a:stretch>
            <a:fillRect/>
          </a:stretch>
        </p:blipFill>
        <p:spPr bwMode="auto">
          <a:xfrm>
            <a:off x="2347913" y="287338"/>
            <a:ext cx="5238750" cy="3933825"/>
          </a:xfrm>
          <a:prstGeom prst="rect">
            <a:avLst/>
          </a:prstGeom>
          <a:noFill/>
          <a:ln w="57150" cmpd="thinThick">
            <a:noFill/>
            <a:miter lim="800000"/>
            <a:headEnd/>
            <a:tailEnd/>
          </a:ln>
        </p:spPr>
      </p:pic>
      <p:pic>
        <p:nvPicPr>
          <p:cNvPr id="28675" name="Picture 8"/>
          <p:cNvPicPr>
            <a:picLocks noChangeAspect="1" noChangeArrowheads="1"/>
          </p:cNvPicPr>
          <p:nvPr/>
        </p:nvPicPr>
        <p:blipFill>
          <a:blip r:embed="rId4" cstate="print"/>
          <a:srcRect/>
          <a:stretch>
            <a:fillRect/>
          </a:stretch>
        </p:blipFill>
        <p:spPr bwMode="auto">
          <a:xfrm>
            <a:off x="7964488" y="792163"/>
            <a:ext cx="2314575" cy="3810000"/>
          </a:xfrm>
          <a:prstGeom prst="rect">
            <a:avLst/>
          </a:prstGeom>
          <a:noFill/>
          <a:ln w="57150" cmpd="thinThick">
            <a:noFill/>
            <a:miter lim="800000"/>
            <a:headEnd/>
            <a:tailEnd/>
          </a:ln>
        </p:spPr>
      </p:pic>
      <p:pic>
        <p:nvPicPr>
          <p:cNvPr id="28676" name="Picture 9"/>
          <p:cNvPicPr>
            <a:picLocks noChangeAspect="1" noChangeArrowheads="1"/>
          </p:cNvPicPr>
          <p:nvPr/>
        </p:nvPicPr>
        <p:blipFill>
          <a:blip r:embed="rId5" cstate="print"/>
          <a:srcRect/>
          <a:stretch>
            <a:fillRect/>
          </a:stretch>
        </p:blipFill>
        <p:spPr bwMode="auto">
          <a:xfrm>
            <a:off x="1770063" y="1944688"/>
            <a:ext cx="504825" cy="381000"/>
          </a:xfrm>
          <a:prstGeom prst="rect">
            <a:avLst/>
          </a:prstGeom>
          <a:noFill/>
          <a:ln w="57150" cmpd="thinThick">
            <a:noFill/>
            <a:miter lim="800000"/>
            <a:headEnd/>
            <a:tailEnd/>
          </a:ln>
        </p:spPr>
      </p:pic>
      <p:sp>
        <p:nvSpPr>
          <p:cNvPr id="28678" name="Rectangle 6"/>
          <p:cNvSpPr>
            <a:spLocks noChangeArrowheads="1"/>
          </p:cNvSpPr>
          <p:nvPr/>
        </p:nvSpPr>
        <p:spPr bwMode="auto">
          <a:xfrm>
            <a:off x="0" y="6192838"/>
            <a:ext cx="2779713"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Picture 8"/>
          <p:cNvPicPr>
            <a:picLocks noChangeAspect="1" noChangeArrowheads="1"/>
          </p:cNvPicPr>
          <p:nvPr/>
        </p:nvPicPr>
        <p:blipFill>
          <a:blip r:embed="rId3" cstate="print"/>
          <a:srcRect/>
          <a:stretch>
            <a:fillRect/>
          </a:stretch>
        </p:blipFill>
        <p:spPr bwMode="auto">
          <a:xfrm>
            <a:off x="2132013" y="287338"/>
            <a:ext cx="4876800" cy="3667125"/>
          </a:xfrm>
          <a:prstGeom prst="rect">
            <a:avLst/>
          </a:prstGeom>
          <a:noFill/>
          <a:ln w="57150" cmpd="thinThick">
            <a:noFill/>
            <a:miter lim="800000"/>
            <a:headEnd/>
            <a:tailEnd/>
          </a:ln>
        </p:spPr>
      </p:pic>
      <p:sp>
        <p:nvSpPr>
          <p:cNvPr id="29698" name="Rectangle 3"/>
          <p:cNvSpPr>
            <a:spLocks noGrp="1" noChangeArrowheads="1"/>
          </p:cNvSpPr>
          <p:nvPr>
            <p:ph type="body" idx="1"/>
          </p:nvPr>
        </p:nvSpPr>
        <p:spPr>
          <a:xfrm>
            <a:off x="2274888" y="4464050"/>
            <a:ext cx="8064500" cy="1511300"/>
          </a:xfrm>
        </p:spPr>
        <p:txBody>
          <a:bodyPr/>
          <a:lstStyle/>
          <a:p>
            <a:pPr eaLnBrk="1" hangingPunct="1">
              <a:lnSpc>
                <a:spcPct val="80000"/>
              </a:lnSpc>
            </a:pPr>
            <a:r>
              <a:rPr lang="es-ES" smtClean="0"/>
              <a:t>El pan, que era negro (pan de centeno), porque el blanco era un artículo de lujo, quedó reducido a 150 ó 200 gramos por cartilla. Muchas veces en las casas se hacía el pan por la noche para evitar a los agentes de la Fiscalía, pero al día siguiente lo encontraban por el olor y decomisaban el pan. </a:t>
            </a:r>
          </a:p>
        </p:txBody>
      </p:sp>
      <p:pic>
        <p:nvPicPr>
          <p:cNvPr id="29699" name="Picture 5" descr="1238664313169_D29312B1-D7E2-447A-94B9-0367469FC508_dn"/>
          <p:cNvPicPr>
            <a:picLocks noChangeAspect="1" noChangeArrowheads="1"/>
          </p:cNvPicPr>
          <p:nvPr/>
        </p:nvPicPr>
        <p:blipFill>
          <a:blip r:embed="rId4" cstate="print"/>
          <a:srcRect/>
          <a:stretch>
            <a:fillRect/>
          </a:stretch>
        </p:blipFill>
        <p:spPr bwMode="auto">
          <a:xfrm>
            <a:off x="6740525" y="22225"/>
            <a:ext cx="3810000" cy="2714625"/>
          </a:xfrm>
          <a:prstGeom prst="rect">
            <a:avLst/>
          </a:prstGeom>
          <a:noFill/>
          <a:ln w="9525">
            <a:noFill/>
            <a:miter lim="800000"/>
            <a:headEnd/>
            <a:tailEnd/>
          </a:ln>
        </p:spPr>
      </p:pic>
      <p:pic>
        <p:nvPicPr>
          <p:cNvPr id="29700" name="Picture 9"/>
          <p:cNvPicPr>
            <a:picLocks noChangeAspect="1" noChangeArrowheads="1"/>
          </p:cNvPicPr>
          <p:nvPr/>
        </p:nvPicPr>
        <p:blipFill>
          <a:blip r:embed="rId5" cstate="print"/>
          <a:srcRect/>
          <a:stretch>
            <a:fillRect/>
          </a:stretch>
        </p:blipFill>
        <p:spPr bwMode="auto">
          <a:xfrm>
            <a:off x="7604125" y="2447925"/>
            <a:ext cx="2619375" cy="1676400"/>
          </a:xfrm>
          <a:prstGeom prst="rect">
            <a:avLst/>
          </a:prstGeom>
          <a:noFill/>
          <a:ln w="57150" cmpd="thinThick">
            <a:noFill/>
            <a:miter lim="800000"/>
            <a:headEnd/>
            <a:tailEnd/>
          </a:ln>
        </p:spPr>
      </p:pic>
      <p:sp>
        <p:nvSpPr>
          <p:cNvPr id="29701" name="AutoShape 10"/>
          <p:cNvSpPr>
            <a:spLocks noChangeArrowheads="1"/>
          </p:cNvSpPr>
          <p:nvPr/>
        </p:nvSpPr>
        <p:spPr bwMode="auto">
          <a:xfrm>
            <a:off x="8540750" y="3816350"/>
            <a:ext cx="1584325" cy="215900"/>
          </a:xfrm>
          <a:prstGeom prst="roundRect">
            <a:avLst>
              <a:gd name="adj" fmla="val 50000"/>
            </a:avLst>
          </a:prstGeom>
          <a:solidFill>
            <a:schemeClr val="tx1"/>
          </a:solidFill>
          <a:ln w="9525" algn="ctr">
            <a:noFill/>
            <a:round/>
            <a:headEnd/>
            <a:tailEnd/>
          </a:ln>
        </p:spPr>
        <p:txBody>
          <a:bodyPr lIns="0" tIns="0" rIns="0" bIns="0"/>
          <a:lstStyle/>
          <a:p>
            <a:pPr algn="ctr">
              <a:lnSpc>
                <a:spcPct val="80000"/>
              </a:lnSpc>
              <a:spcBef>
                <a:spcPct val="20000"/>
              </a:spcBef>
            </a:pPr>
            <a:r>
              <a:rPr lang="es-ES" i="0">
                <a:solidFill>
                  <a:srgbClr val="C0C0C0"/>
                </a:solidFill>
                <a:latin typeface="Courier New" pitchFamily="49" charset="0"/>
              </a:rPr>
              <a:t>Pan negro</a:t>
            </a:r>
          </a:p>
        </p:txBody>
      </p:sp>
      <p:pic>
        <p:nvPicPr>
          <p:cNvPr id="29702" name="Picture 11"/>
          <p:cNvPicPr>
            <a:picLocks noChangeAspect="1" noChangeArrowheads="1"/>
          </p:cNvPicPr>
          <p:nvPr/>
        </p:nvPicPr>
        <p:blipFill>
          <a:blip r:embed="rId6" cstate="print"/>
          <a:srcRect/>
          <a:stretch>
            <a:fillRect/>
          </a:stretch>
        </p:blipFill>
        <p:spPr bwMode="auto">
          <a:xfrm>
            <a:off x="1770063" y="1944688"/>
            <a:ext cx="504825" cy="381000"/>
          </a:xfrm>
          <a:prstGeom prst="rect">
            <a:avLst/>
          </a:prstGeom>
          <a:noFill/>
          <a:ln w="57150" cmpd="thinThick">
            <a:noFill/>
            <a:miter lim="800000"/>
            <a:headEnd/>
            <a:tailEnd/>
          </a:ln>
        </p:spPr>
      </p:pic>
      <p:sp>
        <p:nvSpPr>
          <p:cNvPr id="29704" name="Rectangle 8"/>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3"/>
          <p:cNvSpPr>
            <a:spLocks noGrp="1" noChangeArrowheads="1"/>
          </p:cNvSpPr>
          <p:nvPr>
            <p:ph type="body" idx="1"/>
          </p:nvPr>
        </p:nvSpPr>
        <p:spPr>
          <a:xfrm>
            <a:off x="2132013" y="5040313"/>
            <a:ext cx="7794625" cy="1152525"/>
          </a:xfrm>
        </p:spPr>
        <p:txBody>
          <a:bodyPr/>
          <a:lstStyle/>
          <a:p>
            <a:pPr eaLnBrk="1" hangingPunct="1"/>
            <a:r>
              <a:rPr lang="es-ES" smtClean="0"/>
              <a:t>La leche era uno de los bienes más preciados en un país que libraba una batalla contra el hambre que dejaron las balas. Era muy común aguar la leche para poder vender más litros</a:t>
            </a:r>
          </a:p>
        </p:txBody>
      </p:sp>
      <p:pic>
        <p:nvPicPr>
          <p:cNvPr id="30722" name="Picture 7"/>
          <p:cNvPicPr>
            <a:picLocks noChangeAspect="1" noChangeArrowheads="1"/>
          </p:cNvPicPr>
          <p:nvPr/>
        </p:nvPicPr>
        <p:blipFill>
          <a:blip r:embed="rId3" cstate="print"/>
          <a:srcRect/>
          <a:stretch>
            <a:fillRect/>
          </a:stretch>
        </p:blipFill>
        <p:spPr bwMode="auto">
          <a:xfrm>
            <a:off x="2347913" y="287338"/>
            <a:ext cx="5695950" cy="3962400"/>
          </a:xfrm>
          <a:prstGeom prst="rect">
            <a:avLst/>
          </a:prstGeom>
          <a:noFill/>
          <a:ln w="57150" cmpd="thinThick">
            <a:noFill/>
            <a:miter lim="800000"/>
            <a:headEnd/>
            <a:tailEnd/>
          </a:ln>
        </p:spPr>
      </p:pic>
      <p:pic>
        <p:nvPicPr>
          <p:cNvPr id="30723" name="Picture 9"/>
          <p:cNvPicPr>
            <a:picLocks noChangeAspect="1" noChangeArrowheads="1"/>
          </p:cNvPicPr>
          <p:nvPr/>
        </p:nvPicPr>
        <p:blipFill>
          <a:blip r:embed="rId4" cstate="print"/>
          <a:srcRect/>
          <a:stretch>
            <a:fillRect/>
          </a:stretch>
        </p:blipFill>
        <p:spPr bwMode="auto">
          <a:xfrm>
            <a:off x="6164263" y="2520950"/>
            <a:ext cx="3924300" cy="2428875"/>
          </a:xfrm>
          <a:prstGeom prst="rect">
            <a:avLst/>
          </a:prstGeom>
          <a:noFill/>
          <a:ln w="57150" cmpd="thinThick">
            <a:noFill/>
            <a:miter lim="800000"/>
            <a:headEnd/>
            <a:tailEnd/>
          </a:ln>
        </p:spPr>
      </p:pic>
      <p:pic>
        <p:nvPicPr>
          <p:cNvPr id="30724" name="Picture 10"/>
          <p:cNvPicPr>
            <a:picLocks noChangeAspect="1" noChangeArrowheads="1"/>
          </p:cNvPicPr>
          <p:nvPr/>
        </p:nvPicPr>
        <p:blipFill>
          <a:blip r:embed="rId5" cstate="print"/>
          <a:srcRect/>
          <a:stretch>
            <a:fillRect/>
          </a:stretch>
        </p:blipFill>
        <p:spPr bwMode="auto">
          <a:xfrm>
            <a:off x="1770063" y="1944688"/>
            <a:ext cx="504825" cy="381000"/>
          </a:xfrm>
          <a:prstGeom prst="rect">
            <a:avLst/>
          </a:prstGeom>
          <a:noFill/>
          <a:ln w="57150" cmpd="thinThick">
            <a:noFill/>
            <a:miter lim="800000"/>
            <a:headEnd/>
            <a:tailEnd/>
          </a:ln>
        </p:spPr>
      </p:pic>
      <p:sp>
        <p:nvSpPr>
          <p:cNvPr id="30726" name="Rectangle 6"/>
          <p:cNvSpPr>
            <a:spLocks noChangeArrowheads="1"/>
          </p:cNvSpPr>
          <p:nvPr/>
        </p:nvSpPr>
        <p:spPr bwMode="auto">
          <a:xfrm>
            <a:off x="0" y="6192838"/>
            <a:ext cx="2779713"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noChangeArrowheads="1"/>
          </p:cNvSpPr>
          <p:nvPr>
            <p:ph type="title"/>
          </p:nvPr>
        </p:nvSpPr>
        <p:spPr/>
        <p:txBody>
          <a:bodyPr/>
          <a:lstStyle/>
          <a:p>
            <a:pPr eaLnBrk="1" hangingPunct="1"/>
            <a:endParaRPr lang="es-ES" smtClean="0"/>
          </a:p>
        </p:txBody>
      </p:sp>
      <p:sp>
        <p:nvSpPr>
          <p:cNvPr id="31746" name="Rectangle 3"/>
          <p:cNvSpPr>
            <a:spLocks noGrp="1" noChangeArrowheads="1"/>
          </p:cNvSpPr>
          <p:nvPr>
            <p:ph type="body" idx="1"/>
          </p:nvPr>
        </p:nvSpPr>
        <p:spPr>
          <a:xfrm>
            <a:off x="2274888" y="4608513"/>
            <a:ext cx="7794625" cy="719137"/>
          </a:xfrm>
        </p:spPr>
        <p:txBody>
          <a:bodyPr/>
          <a:lstStyle/>
          <a:p>
            <a:pPr eaLnBrk="1" hangingPunct="1">
              <a:lnSpc>
                <a:spcPct val="80000"/>
              </a:lnSpc>
            </a:pPr>
            <a:r>
              <a:rPr lang="es-ES" sz="1600" smtClean="0"/>
              <a:t>La penicilina llegó a España a finales de 1944. La penicilina se conseguiría muchas veces de estraperlo, pagándose cantidades desorbitadas por unas dosis de esperanza</a:t>
            </a:r>
          </a:p>
        </p:txBody>
      </p:sp>
      <p:pic>
        <p:nvPicPr>
          <p:cNvPr id="31747" name="Picture 4"/>
          <p:cNvPicPr>
            <a:picLocks noChangeAspect="1" noChangeArrowheads="1"/>
          </p:cNvPicPr>
          <p:nvPr/>
        </p:nvPicPr>
        <p:blipFill>
          <a:blip r:embed="rId3" cstate="print"/>
          <a:srcRect/>
          <a:stretch>
            <a:fillRect/>
          </a:stretch>
        </p:blipFill>
        <p:spPr bwMode="auto">
          <a:xfrm>
            <a:off x="6811963" y="360363"/>
            <a:ext cx="2733675" cy="2933700"/>
          </a:xfrm>
          <a:prstGeom prst="rect">
            <a:avLst/>
          </a:prstGeom>
          <a:noFill/>
          <a:ln w="57150" cmpd="thinThick">
            <a:noFill/>
            <a:miter lim="800000"/>
            <a:headEnd/>
            <a:tailEnd/>
          </a:ln>
        </p:spPr>
      </p:pic>
      <p:pic>
        <p:nvPicPr>
          <p:cNvPr id="31748" name="Picture 5"/>
          <p:cNvPicPr>
            <a:picLocks noChangeAspect="1" noChangeArrowheads="1"/>
          </p:cNvPicPr>
          <p:nvPr/>
        </p:nvPicPr>
        <p:blipFill>
          <a:blip r:embed="rId4" cstate="print"/>
          <a:srcRect/>
          <a:stretch>
            <a:fillRect/>
          </a:stretch>
        </p:blipFill>
        <p:spPr bwMode="auto">
          <a:xfrm>
            <a:off x="2490788" y="1439863"/>
            <a:ext cx="4171950" cy="2590800"/>
          </a:xfrm>
          <a:prstGeom prst="rect">
            <a:avLst/>
          </a:prstGeom>
          <a:noFill/>
          <a:ln w="57150" cmpd="thinThick">
            <a:noFill/>
            <a:miter lim="800000"/>
            <a:headEnd/>
            <a:tailEnd/>
          </a:ln>
        </p:spPr>
      </p:pic>
      <p:pic>
        <p:nvPicPr>
          <p:cNvPr id="31749" name="Picture 6"/>
          <p:cNvPicPr>
            <a:picLocks noChangeAspect="1" noChangeArrowheads="1"/>
          </p:cNvPicPr>
          <p:nvPr/>
        </p:nvPicPr>
        <p:blipFill>
          <a:blip r:embed="rId5" cstate="print"/>
          <a:srcRect/>
          <a:stretch>
            <a:fillRect/>
          </a:stretch>
        </p:blipFill>
        <p:spPr bwMode="auto">
          <a:xfrm>
            <a:off x="1770063" y="1944688"/>
            <a:ext cx="504825" cy="381000"/>
          </a:xfrm>
          <a:prstGeom prst="rect">
            <a:avLst/>
          </a:prstGeom>
          <a:noFill/>
          <a:ln w="57150" cmpd="thinThick">
            <a:noFill/>
            <a:miter lim="800000"/>
            <a:headEnd/>
            <a:tailEnd/>
          </a:ln>
        </p:spPr>
      </p:pic>
      <p:sp>
        <p:nvSpPr>
          <p:cNvPr id="31751" name="Rectangle 7"/>
          <p:cNvSpPr>
            <a:spLocks noChangeArrowheads="1"/>
          </p:cNvSpPr>
          <p:nvPr/>
        </p:nvSpPr>
        <p:spPr bwMode="auto">
          <a:xfrm>
            <a:off x="0" y="6192838"/>
            <a:ext cx="2779713"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3"/>
          <p:cNvSpPr>
            <a:spLocks noGrp="1" noChangeArrowheads="1"/>
          </p:cNvSpPr>
          <p:nvPr>
            <p:ph type="body" idx="1"/>
          </p:nvPr>
        </p:nvSpPr>
        <p:spPr>
          <a:xfrm>
            <a:off x="2805113" y="4321175"/>
            <a:ext cx="7794625" cy="1582738"/>
          </a:xfrm>
        </p:spPr>
        <p:txBody>
          <a:bodyPr/>
          <a:lstStyle/>
          <a:p>
            <a:pPr eaLnBrk="1" hangingPunct="1"/>
            <a:r>
              <a:rPr lang="es-ES" smtClean="0"/>
              <a:t>Este sistema estuvo </a:t>
            </a:r>
            <a:r>
              <a:rPr lang="es-ES" b="1" smtClean="0">
                <a:solidFill>
                  <a:schemeClr val="bg1"/>
                </a:solidFill>
              </a:rPr>
              <a:t>vigente hasta mayo de</a:t>
            </a:r>
            <a:r>
              <a:rPr lang="es-ES" smtClean="0"/>
              <a:t> 1952, cuando las cartillas desaparecieron para los alimentos. Y es que durante estos casi 15 años el </a:t>
            </a:r>
            <a:r>
              <a:rPr lang="es-ES" b="1" smtClean="0">
                <a:solidFill>
                  <a:schemeClr val="bg1"/>
                </a:solidFill>
              </a:rPr>
              <a:t>sistema demostró ser de muy mala calidad y dio origen al estraperlo</a:t>
            </a:r>
            <a:r>
              <a:rPr lang="es-ES" smtClean="0"/>
              <a:t> y a la venta ilegal de estos productos en el llamado 'mercado negro'.</a:t>
            </a:r>
          </a:p>
        </p:txBody>
      </p:sp>
      <p:pic>
        <p:nvPicPr>
          <p:cNvPr id="32770" name="Picture 9"/>
          <p:cNvPicPr>
            <a:picLocks noChangeAspect="1" noChangeArrowheads="1"/>
          </p:cNvPicPr>
          <p:nvPr/>
        </p:nvPicPr>
        <p:blipFill>
          <a:blip r:embed="rId3" cstate="print"/>
          <a:srcRect/>
          <a:stretch>
            <a:fillRect/>
          </a:stretch>
        </p:blipFill>
        <p:spPr bwMode="auto">
          <a:xfrm>
            <a:off x="6524625" y="215900"/>
            <a:ext cx="3819525" cy="3619500"/>
          </a:xfrm>
          <a:prstGeom prst="rect">
            <a:avLst/>
          </a:prstGeom>
          <a:noFill/>
          <a:ln w="57150" cmpd="thinThick">
            <a:solidFill>
              <a:schemeClr val="bg1"/>
            </a:solidFill>
            <a:miter lim="800000"/>
            <a:headEnd/>
            <a:tailEnd/>
          </a:ln>
        </p:spPr>
      </p:pic>
      <p:pic>
        <p:nvPicPr>
          <p:cNvPr id="32771" name="Picture 10"/>
          <p:cNvPicPr>
            <a:picLocks noChangeAspect="1" noChangeArrowheads="1"/>
          </p:cNvPicPr>
          <p:nvPr/>
        </p:nvPicPr>
        <p:blipFill>
          <a:blip r:embed="rId4" cstate="print"/>
          <a:srcRect/>
          <a:stretch>
            <a:fillRect/>
          </a:stretch>
        </p:blipFill>
        <p:spPr bwMode="auto">
          <a:xfrm>
            <a:off x="2563813" y="1008063"/>
            <a:ext cx="4324350" cy="3019425"/>
          </a:xfrm>
          <a:prstGeom prst="rect">
            <a:avLst/>
          </a:prstGeom>
          <a:noFill/>
          <a:ln w="57150" cmpd="thinThick">
            <a:solidFill>
              <a:schemeClr val="bg1"/>
            </a:solidFill>
            <a:miter lim="800000"/>
            <a:headEnd/>
            <a:tailEnd/>
          </a:ln>
        </p:spPr>
      </p:pic>
      <p:pic>
        <p:nvPicPr>
          <p:cNvPr id="32772" name="Picture 11"/>
          <p:cNvPicPr>
            <a:picLocks noChangeAspect="1" noChangeArrowheads="1"/>
          </p:cNvPicPr>
          <p:nvPr/>
        </p:nvPicPr>
        <p:blipFill>
          <a:blip r:embed="rId5" cstate="print"/>
          <a:srcRect/>
          <a:stretch>
            <a:fillRect/>
          </a:stretch>
        </p:blipFill>
        <p:spPr bwMode="auto">
          <a:xfrm>
            <a:off x="1770063" y="1944688"/>
            <a:ext cx="504825" cy="381000"/>
          </a:xfrm>
          <a:prstGeom prst="rect">
            <a:avLst/>
          </a:prstGeom>
          <a:noFill/>
          <a:ln w="57150" cmpd="thinThick">
            <a:noFill/>
            <a:miter lim="800000"/>
            <a:headEnd/>
            <a:tailEnd/>
          </a:ln>
        </p:spPr>
      </p:pic>
      <p:sp>
        <p:nvSpPr>
          <p:cNvPr id="32774" name="Rectangle 6"/>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3"/>
          <p:cNvSpPr>
            <a:spLocks noGrp="1" noChangeArrowheads="1"/>
          </p:cNvSpPr>
          <p:nvPr>
            <p:ph type="body" idx="1"/>
          </p:nvPr>
        </p:nvSpPr>
        <p:spPr>
          <a:xfrm>
            <a:off x="2132013" y="5545138"/>
            <a:ext cx="8467725" cy="430212"/>
          </a:xfrm>
        </p:spPr>
        <p:txBody>
          <a:bodyPr/>
          <a:lstStyle/>
          <a:p>
            <a:pPr eaLnBrk="1" hangingPunct="1"/>
            <a:r>
              <a:rPr lang="es-ES" smtClean="0"/>
              <a:t>También existía una cartilla de racionamiento para fumadores</a:t>
            </a:r>
          </a:p>
        </p:txBody>
      </p:sp>
      <p:pic>
        <p:nvPicPr>
          <p:cNvPr id="33794" name="42 Imagen" descr="3260220359_aa02cba7b6.jpg"/>
          <p:cNvPicPr>
            <a:picLocks noChangeAspect="1"/>
          </p:cNvPicPr>
          <p:nvPr/>
        </p:nvPicPr>
        <p:blipFill>
          <a:blip r:embed="rId3" cstate="print"/>
          <a:srcRect/>
          <a:stretch>
            <a:fillRect/>
          </a:stretch>
        </p:blipFill>
        <p:spPr bwMode="auto">
          <a:xfrm>
            <a:off x="2419350" y="503238"/>
            <a:ext cx="5437188" cy="4186237"/>
          </a:xfrm>
          <a:prstGeom prst="rect">
            <a:avLst/>
          </a:prstGeom>
          <a:noFill/>
          <a:ln w="9525">
            <a:noFill/>
            <a:miter lim="800000"/>
            <a:headEnd/>
            <a:tailEnd/>
          </a:ln>
        </p:spPr>
      </p:pic>
      <p:pic>
        <p:nvPicPr>
          <p:cNvPr id="33795" name="Picture 10"/>
          <p:cNvPicPr>
            <a:picLocks noChangeAspect="1" noChangeArrowheads="1"/>
          </p:cNvPicPr>
          <p:nvPr/>
        </p:nvPicPr>
        <p:blipFill>
          <a:blip r:embed="rId4" cstate="print"/>
          <a:srcRect/>
          <a:stretch>
            <a:fillRect/>
          </a:stretch>
        </p:blipFill>
        <p:spPr bwMode="auto">
          <a:xfrm>
            <a:off x="7532688" y="2808288"/>
            <a:ext cx="2949575" cy="2325687"/>
          </a:xfrm>
          <a:prstGeom prst="rect">
            <a:avLst/>
          </a:prstGeom>
          <a:noFill/>
          <a:ln w="57150" cmpd="thinThick">
            <a:solidFill>
              <a:schemeClr val="bg1"/>
            </a:solidFill>
            <a:miter lim="800000"/>
            <a:headEnd/>
            <a:tailEnd/>
          </a:ln>
        </p:spPr>
      </p:pic>
      <p:pic>
        <p:nvPicPr>
          <p:cNvPr id="33796" name="Picture 12"/>
          <p:cNvPicPr>
            <a:picLocks noChangeAspect="1" noChangeArrowheads="1"/>
          </p:cNvPicPr>
          <p:nvPr/>
        </p:nvPicPr>
        <p:blipFill>
          <a:blip r:embed="rId5" cstate="print"/>
          <a:srcRect/>
          <a:stretch>
            <a:fillRect/>
          </a:stretch>
        </p:blipFill>
        <p:spPr bwMode="auto">
          <a:xfrm>
            <a:off x="1770063" y="1944688"/>
            <a:ext cx="504825" cy="381000"/>
          </a:xfrm>
          <a:prstGeom prst="rect">
            <a:avLst/>
          </a:prstGeom>
          <a:noFill/>
          <a:ln w="57150" cmpd="thinThick">
            <a:noFill/>
            <a:miter lim="800000"/>
            <a:headEnd/>
            <a:tailEnd/>
          </a:ln>
        </p:spPr>
      </p:pic>
      <p:sp>
        <p:nvSpPr>
          <p:cNvPr id="33798" name="Rectangle 6"/>
          <p:cNvSpPr>
            <a:spLocks noChangeArrowheads="1"/>
          </p:cNvSpPr>
          <p:nvPr/>
        </p:nvSpPr>
        <p:spPr bwMode="auto">
          <a:xfrm>
            <a:off x="0" y="6192838"/>
            <a:ext cx="2779713"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3"/>
          <p:cNvSpPr>
            <a:spLocks noGrp="1" noChangeArrowheads="1"/>
          </p:cNvSpPr>
          <p:nvPr>
            <p:ph type="body" idx="1"/>
          </p:nvPr>
        </p:nvSpPr>
        <p:spPr>
          <a:xfrm>
            <a:off x="2347913" y="1512888"/>
            <a:ext cx="5111750" cy="3527425"/>
          </a:xfrm>
        </p:spPr>
        <p:txBody>
          <a:bodyPr/>
          <a:lstStyle/>
          <a:p>
            <a:pPr eaLnBrk="1" hangingPunct="1"/>
            <a:r>
              <a:rPr lang="es-ES" smtClean="0"/>
              <a:t>El pan, que era negro (Pan de centeno), porque el blanco era un artículo de lujo, quedó reducido a 150 ó 200 gramos por cartilla. Muchas veces en las casas de los pueblos se hacía el pan por la noche para evitar a los agentes de la Fiscalía, pero al día siguiente lo encontraban por el olor y les decomisaban el pan. </a:t>
            </a:r>
          </a:p>
        </p:txBody>
      </p:sp>
      <p:sp>
        <p:nvSpPr>
          <p:cNvPr id="846852" name="WordArt 4"/>
          <p:cNvSpPr>
            <a:spLocks noChangeArrowheads="1" noChangeShapeType="1" noTextEdit="1"/>
          </p:cNvSpPr>
          <p:nvPr/>
        </p:nvSpPr>
        <p:spPr bwMode="auto">
          <a:xfrm>
            <a:off x="2490788" y="215900"/>
            <a:ext cx="4033837" cy="504825"/>
          </a:xfrm>
          <a:prstGeom prst="rect">
            <a:avLst/>
          </a:prstGeom>
        </p:spPr>
        <p:txBody>
          <a:bodyPr wrap="none" fromWordArt="1">
            <a:prstTxWarp prst="textPlain">
              <a:avLst>
                <a:gd name="adj" fmla="val 50000"/>
              </a:avLst>
            </a:prstTxWarp>
          </a:bodyPr>
          <a:lstStyle/>
          <a:p>
            <a:pPr algn="ctr"/>
            <a:r>
              <a:rPr lang="es-ES" sz="2800" b="1" kern="10">
                <a:ln w="9525">
                  <a:noFill/>
                  <a:round/>
                  <a:headEnd/>
                  <a:tailEnd/>
                </a:ln>
                <a:gradFill rotWithShape="1">
                  <a:gsLst>
                    <a:gs pos="0">
                      <a:srgbClr val="5E0000"/>
                    </a:gs>
                    <a:gs pos="50000">
                      <a:srgbClr val="CC0000"/>
                    </a:gs>
                    <a:gs pos="100000">
                      <a:srgbClr val="5E0000"/>
                    </a:gs>
                  </a:gsLst>
                  <a:lin ang="5400000" scaled="1"/>
                </a:gradFill>
                <a:effectLst>
                  <a:prstShdw prst="shdw17" dist="17961" dir="2700000">
                    <a:srgbClr val="7A0000"/>
                  </a:prstShdw>
                </a:effectLst>
                <a:latin typeface="Monotype Corsiva"/>
              </a:rPr>
              <a:t>Curiosidades</a:t>
            </a:r>
          </a:p>
        </p:txBody>
      </p:sp>
      <p:pic>
        <p:nvPicPr>
          <p:cNvPr id="34819" name="Picture 5"/>
          <p:cNvPicPr>
            <a:picLocks noChangeAspect="1" noChangeArrowheads="1"/>
          </p:cNvPicPr>
          <p:nvPr/>
        </p:nvPicPr>
        <p:blipFill>
          <a:blip r:embed="rId3" cstate="print"/>
          <a:srcRect/>
          <a:stretch>
            <a:fillRect/>
          </a:stretch>
        </p:blipFill>
        <p:spPr bwMode="auto">
          <a:xfrm>
            <a:off x="1843088" y="2592388"/>
            <a:ext cx="504825" cy="381000"/>
          </a:xfrm>
          <a:prstGeom prst="rect">
            <a:avLst/>
          </a:prstGeom>
          <a:noFill/>
          <a:ln w="57150" cmpd="thinThick">
            <a:noFill/>
            <a:miter lim="800000"/>
            <a:headEnd/>
            <a:tailEnd/>
          </a:ln>
        </p:spPr>
      </p:pic>
      <p:pic>
        <p:nvPicPr>
          <p:cNvPr id="34820" name="Picture 8"/>
          <p:cNvPicPr>
            <a:picLocks noChangeAspect="1" noChangeArrowheads="1"/>
          </p:cNvPicPr>
          <p:nvPr/>
        </p:nvPicPr>
        <p:blipFill>
          <a:blip r:embed="rId4" cstate="print"/>
          <a:srcRect/>
          <a:stretch>
            <a:fillRect/>
          </a:stretch>
        </p:blipFill>
        <p:spPr bwMode="auto">
          <a:xfrm>
            <a:off x="7532688" y="792163"/>
            <a:ext cx="2657475" cy="2762250"/>
          </a:xfrm>
          <a:prstGeom prst="rect">
            <a:avLst/>
          </a:prstGeom>
          <a:noFill/>
          <a:ln w="57150" cmpd="thinThick">
            <a:noFill/>
            <a:miter lim="800000"/>
            <a:headEnd/>
            <a:tailEnd/>
          </a:ln>
        </p:spPr>
      </p:pic>
      <p:pic>
        <p:nvPicPr>
          <p:cNvPr id="34821" name="Picture 12"/>
          <p:cNvPicPr>
            <a:picLocks noChangeAspect="1" noChangeArrowheads="1"/>
          </p:cNvPicPr>
          <p:nvPr/>
        </p:nvPicPr>
        <p:blipFill>
          <a:blip r:embed="rId5" cstate="print"/>
          <a:srcRect/>
          <a:stretch>
            <a:fillRect/>
          </a:stretch>
        </p:blipFill>
        <p:spPr bwMode="auto">
          <a:xfrm>
            <a:off x="5300663" y="3960813"/>
            <a:ext cx="2876550" cy="1920875"/>
          </a:xfrm>
          <a:prstGeom prst="rect">
            <a:avLst/>
          </a:prstGeom>
          <a:noFill/>
          <a:ln w="57150" cmpd="thinThick">
            <a:noFill/>
            <a:miter lim="800000"/>
            <a:headEnd/>
            <a:tailEnd/>
          </a:ln>
        </p:spPr>
      </p:pic>
      <p:sp>
        <p:nvSpPr>
          <p:cNvPr id="34823" name="Rectangle 7"/>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846852"/>
                                        </p:tgtEl>
                                        <p:attrNameLst>
                                          <p:attrName>style.visibility</p:attrName>
                                        </p:attrNameLst>
                                      </p:cBhvr>
                                      <p:to>
                                        <p:strVal val="visible"/>
                                      </p:to>
                                    </p:set>
                                    <p:anim calcmode="lin" valueType="num">
                                      <p:cBhvr>
                                        <p:cTn id="7" dur="500" fill="hold"/>
                                        <p:tgtEl>
                                          <p:spTgt spid="846852"/>
                                        </p:tgtEl>
                                        <p:attrNameLst>
                                          <p:attrName>ppt_w</p:attrName>
                                        </p:attrNameLst>
                                      </p:cBhvr>
                                      <p:tavLst>
                                        <p:tav tm="0">
                                          <p:val>
                                            <p:fltVal val="0"/>
                                          </p:val>
                                        </p:tav>
                                        <p:tav tm="100000">
                                          <p:val>
                                            <p:strVal val="#ppt_w"/>
                                          </p:val>
                                        </p:tav>
                                      </p:tavLst>
                                    </p:anim>
                                    <p:anim calcmode="lin" valueType="num">
                                      <p:cBhvr>
                                        <p:cTn id="8" dur="500" fill="hold"/>
                                        <p:tgtEl>
                                          <p:spTgt spid="84685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685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3"/>
          <p:cNvSpPr>
            <a:spLocks noGrp="1" noChangeArrowheads="1"/>
          </p:cNvSpPr>
          <p:nvPr>
            <p:ph type="body" idx="1"/>
          </p:nvPr>
        </p:nvSpPr>
        <p:spPr>
          <a:xfrm>
            <a:off x="2419350" y="5402263"/>
            <a:ext cx="7794625" cy="790575"/>
          </a:xfrm>
        </p:spPr>
        <p:txBody>
          <a:bodyPr/>
          <a:lstStyle/>
          <a:p>
            <a:pPr eaLnBrk="1" hangingPunct="1"/>
            <a:r>
              <a:rPr lang="es-ES" smtClean="0"/>
              <a:t>En los pueblos se tenía que contar con el permiso de las autoridades para hacer la matanza del cerdo.</a:t>
            </a:r>
          </a:p>
        </p:txBody>
      </p:sp>
      <p:sp>
        <p:nvSpPr>
          <p:cNvPr id="35842" name="AutoShape 5" descr="9k="/>
          <p:cNvSpPr>
            <a:spLocks noChangeAspect="1" noChangeArrowheads="1"/>
          </p:cNvSpPr>
          <p:nvPr/>
        </p:nvSpPr>
        <p:spPr bwMode="auto">
          <a:xfrm>
            <a:off x="5146675" y="3159125"/>
            <a:ext cx="304800" cy="304800"/>
          </a:xfrm>
          <a:prstGeom prst="rect">
            <a:avLst/>
          </a:prstGeom>
          <a:noFill/>
          <a:ln w="9525">
            <a:noFill/>
            <a:miter lim="800000"/>
            <a:headEnd/>
            <a:tailEnd/>
          </a:ln>
        </p:spPr>
        <p:txBody>
          <a:bodyPr/>
          <a:lstStyle/>
          <a:p>
            <a:endParaRPr lang="ca-ES"/>
          </a:p>
        </p:txBody>
      </p:sp>
      <p:sp>
        <p:nvSpPr>
          <p:cNvPr id="35843" name="Rectangle 10"/>
          <p:cNvSpPr>
            <a:spLocks noChangeArrowheads="1"/>
          </p:cNvSpPr>
          <p:nvPr/>
        </p:nvSpPr>
        <p:spPr bwMode="auto">
          <a:xfrm>
            <a:off x="2347913" y="2232025"/>
            <a:ext cx="7794625" cy="1081088"/>
          </a:xfrm>
          <a:prstGeom prst="rect">
            <a:avLst/>
          </a:prstGeom>
          <a:noFill/>
          <a:ln w="9525" algn="ctr">
            <a:noFill/>
            <a:miter lim="800000"/>
            <a:headEnd/>
            <a:tailEnd/>
          </a:ln>
        </p:spPr>
        <p:txBody>
          <a:bodyPr/>
          <a:lstStyle/>
          <a:p>
            <a:pPr>
              <a:lnSpc>
                <a:spcPct val="90000"/>
              </a:lnSpc>
              <a:spcBef>
                <a:spcPct val="20000"/>
              </a:spcBef>
            </a:pPr>
            <a:r>
              <a:rPr lang="es-ES" i="0">
                <a:solidFill>
                  <a:srgbClr val="C0C0C0"/>
                </a:solidFill>
                <a:latin typeface="Courier New" pitchFamily="49" charset="0"/>
              </a:rPr>
              <a:t>Lógicamente como la cantidad de comida era insuficiente y la gente tenía que buscarse la vida. Los gatos se degustaban por liebres </a:t>
            </a:r>
            <a:r>
              <a:rPr lang="es-ES" b="1" i="0">
                <a:solidFill>
                  <a:schemeClr val="bg1"/>
                </a:solidFill>
                <a:latin typeface="Courier New" pitchFamily="49" charset="0"/>
              </a:rPr>
              <a:t>(”dar gato por liebre”),</a:t>
            </a:r>
            <a:r>
              <a:rPr lang="es-ES" i="0">
                <a:solidFill>
                  <a:srgbClr val="C0C0C0"/>
                </a:solidFill>
                <a:latin typeface="Courier New" pitchFamily="49" charset="0"/>
              </a:rPr>
              <a:t> </a:t>
            </a:r>
          </a:p>
        </p:txBody>
      </p:sp>
      <p:pic>
        <p:nvPicPr>
          <p:cNvPr id="35844" name="Picture 11"/>
          <p:cNvPicPr>
            <a:picLocks noChangeAspect="1" noChangeArrowheads="1"/>
          </p:cNvPicPr>
          <p:nvPr/>
        </p:nvPicPr>
        <p:blipFill>
          <a:blip r:embed="rId3" cstate="print"/>
          <a:srcRect/>
          <a:stretch>
            <a:fillRect/>
          </a:stretch>
        </p:blipFill>
        <p:spPr bwMode="auto">
          <a:xfrm>
            <a:off x="3859213" y="287338"/>
            <a:ext cx="1200150" cy="1951037"/>
          </a:xfrm>
          <a:prstGeom prst="rect">
            <a:avLst/>
          </a:prstGeom>
          <a:noFill/>
          <a:ln w="57150" cmpd="thinThick">
            <a:noFill/>
            <a:miter lim="800000"/>
            <a:headEnd/>
            <a:tailEnd/>
          </a:ln>
        </p:spPr>
      </p:pic>
      <p:pic>
        <p:nvPicPr>
          <p:cNvPr id="35845" name="Picture 12"/>
          <p:cNvPicPr>
            <a:picLocks noChangeAspect="1" noChangeArrowheads="1"/>
          </p:cNvPicPr>
          <p:nvPr/>
        </p:nvPicPr>
        <p:blipFill>
          <a:blip r:embed="rId4" cstate="print"/>
          <a:srcRect/>
          <a:stretch>
            <a:fillRect/>
          </a:stretch>
        </p:blipFill>
        <p:spPr bwMode="auto">
          <a:xfrm>
            <a:off x="6740525" y="360363"/>
            <a:ext cx="1762125" cy="1522412"/>
          </a:xfrm>
          <a:prstGeom prst="rect">
            <a:avLst/>
          </a:prstGeom>
          <a:noFill/>
          <a:ln w="57150" cmpd="thinThick">
            <a:noFill/>
            <a:miter lim="800000"/>
            <a:headEnd/>
            <a:tailEnd/>
          </a:ln>
        </p:spPr>
      </p:pic>
      <p:pic>
        <p:nvPicPr>
          <p:cNvPr id="35846" name="Picture 15"/>
          <p:cNvPicPr>
            <a:picLocks noChangeAspect="1" noChangeArrowheads="1"/>
          </p:cNvPicPr>
          <p:nvPr/>
        </p:nvPicPr>
        <p:blipFill>
          <a:blip r:embed="rId5" cstate="print"/>
          <a:srcRect/>
          <a:stretch>
            <a:fillRect/>
          </a:stretch>
        </p:blipFill>
        <p:spPr bwMode="auto">
          <a:xfrm>
            <a:off x="3643313" y="3024188"/>
            <a:ext cx="4333875" cy="2266950"/>
          </a:xfrm>
          <a:prstGeom prst="rect">
            <a:avLst/>
          </a:prstGeom>
          <a:noFill/>
          <a:ln w="57150" cmpd="thinThick">
            <a:noFill/>
            <a:miter lim="800000"/>
            <a:headEnd/>
            <a:tailEnd/>
          </a:ln>
        </p:spPr>
      </p:pic>
      <p:pic>
        <p:nvPicPr>
          <p:cNvPr id="35847" name="Picture 16"/>
          <p:cNvPicPr>
            <a:picLocks noChangeAspect="1" noChangeArrowheads="1"/>
          </p:cNvPicPr>
          <p:nvPr/>
        </p:nvPicPr>
        <p:blipFill>
          <a:blip r:embed="rId6" cstate="print"/>
          <a:srcRect/>
          <a:stretch>
            <a:fillRect/>
          </a:stretch>
        </p:blipFill>
        <p:spPr bwMode="auto">
          <a:xfrm>
            <a:off x="1843088" y="2592388"/>
            <a:ext cx="504825" cy="381000"/>
          </a:xfrm>
          <a:prstGeom prst="rect">
            <a:avLst/>
          </a:prstGeom>
          <a:noFill/>
          <a:ln w="57150" cmpd="thinThick">
            <a:noFill/>
            <a:miter lim="800000"/>
            <a:headEnd/>
            <a:tailEnd/>
          </a:ln>
        </p:spPr>
      </p:pic>
      <p:sp>
        <p:nvSpPr>
          <p:cNvPr id="35849" name="Rectangle 9"/>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3"/>
          <p:cNvSpPr>
            <a:spLocks noGrp="1" noChangeArrowheads="1"/>
          </p:cNvSpPr>
          <p:nvPr>
            <p:ph type="body" idx="1"/>
          </p:nvPr>
        </p:nvSpPr>
        <p:spPr>
          <a:xfrm>
            <a:off x="2563813" y="2016125"/>
            <a:ext cx="5976937" cy="2303463"/>
          </a:xfrm>
        </p:spPr>
        <p:txBody>
          <a:bodyPr/>
          <a:lstStyle/>
          <a:p>
            <a:pPr eaLnBrk="1" hangingPunct="1">
              <a:lnSpc>
                <a:spcPct val="80000"/>
              </a:lnSpc>
            </a:pPr>
            <a:r>
              <a:rPr lang="es-ES" smtClean="0"/>
              <a:t>La gente tenía que servirse del ingenio para engañar al estómago y hacer que los escasos alimentos de que disponían fueran más apetitosos. Así surgieron diferentes recetas como: Las patatas a lo pobre, patatas al Avión (patatas hervidas con laurel y un toque de colorante marca “el Avión”), leche aguada, guisos de castañas y bellotas, achicoria por café… </a:t>
            </a:r>
          </a:p>
        </p:txBody>
      </p:sp>
      <p:pic>
        <p:nvPicPr>
          <p:cNvPr id="36866" name="Picture 4"/>
          <p:cNvPicPr>
            <a:picLocks noChangeAspect="1" noChangeArrowheads="1"/>
          </p:cNvPicPr>
          <p:nvPr/>
        </p:nvPicPr>
        <p:blipFill>
          <a:blip r:embed="rId3" cstate="print"/>
          <a:srcRect/>
          <a:stretch>
            <a:fillRect/>
          </a:stretch>
        </p:blipFill>
        <p:spPr bwMode="auto">
          <a:xfrm>
            <a:off x="1843088" y="2592388"/>
            <a:ext cx="504825" cy="381000"/>
          </a:xfrm>
          <a:prstGeom prst="rect">
            <a:avLst/>
          </a:prstGeom>
          <a:noFill/>
          <a:ln w="57150" cmpd="thinThick">
            <a:noFill/>
            <a:miter lim="800000"/>
            <a:headEnd/>
            <a:tailEnd/>
          </a:ln>
        </p:spPr>
      </p:pic>
      <p:pic>
        <p:nvPicPr>
          <p:cNvPr id="36867" name="Picture 7"/>
          <p:cNvPicPr>
            <a:picLocks noChangeAspect="1" noChangeArrowheads="1"/>
          </p:cNvPicPr>
          <p:nvPr/>
        </p:nvPicPr>
        <p:blipFill>
          <a:blip r:embed="rId4" cstate="print"/>
          <a:srcRect/>
          <a:stretch>
            <a:fillRect/>
          </a:stretch>
        </p:blipFill>
        <p:spPr bwMode="auto">
          <a:xfrm>
            <a:off x="3355975" y="4392613"/>
            <a:ext cx="1327150" cy="1658937"/>
          </a:xfrm>
          <a:prstGeom prst="rect">
            <a:avLst/>
          </a:prstGeom>
          <a:noFill/>
          <a:ln w="57150" cmpd="thinThick">
            <a:noFill/>
            <a:miter lim="800000"/>
            <a:headEnd/>
            <a:tailEnd/>
          </a:ln>
        </p:spPr>
      </p:pic>
      <p:pic>
        <p:nvPicPr>
          <p:cNvPr id="36868" name="Picture 9" descr="laurel"/>
          <p:cNvPicPr>
            <a:picLocks noChangeAspect="1" noChangeArrowheads="1"/>
          </p:cNvPicPr>
          <p:nvPr/>
        </p:nvPicPr>
        <p:blipFill>
          <a:blip r:embed="rId5" cstate="print"/>
          <a:srcRect/>
          <a:stretch>
            <a:fillRect/>
          </a:stretch>
        </p:blipFill>
        <p:spPr bwMode="auto">
          <a:xfrm>
            <a:off x="5300663" y="4321175"/>
            <a:ext cx="2135187" cy="1670050"/>
          </a:xfrm>
          <a:prstGeom prst="rect">
            <a:avLst/>
          </a:prstGeom>
          <a:noFill/>
          <a:ln w="9525">
            <a:noFill/>
            <a:miter lim="800000"/>
            <a:headEnd/>
            <a:tailEnd/>
          </a:ln>
        </p:spPr>
      </p:pic>
      <p:pic>
        <p:nvPicPr>
          <p:cNvPr id="36869" name="Picture 4" descr="http://recetas.mundorecetas.com/modules/Recipes/photos/G44367b042af9f.jpg"/>
          <p:cNvPicPr>
            <a:picLocks noChangeAspect="1" noChangeArrowheads="1"/>
          </p:cNvPicPr>
          <p:nvPr/>
        </p:nvPicPr>
        <p:blipFill>
          <a:blip r:embed="rId6" cstate="print"/>
          <a:srcRect/>
          <a:stretch>
            <a:fillRect/>
          </a:stretch>
        </p:blipFill>
        <p:spPr bwMode="auto">
          <a:xfrm>
            <a:off x="7748588" y="4464050"/>
            <a:ext cx="2011362" cy="1512888"/>
          </a:xfrm>
          <a:prstGeom prst="rect">
            <a:avLst/>
          </a:prstGeom>
          <a:noFill/>
          <a:ln w="9525">
            <a:noFill/>
            <a:miter lim="800000"/>
            <a:headEnd/>
            <a:tailEnd/>
          </a:ln>
        </p:spPr>
      </p:pic>
      <p:pic>
        <p:nvPicPr>
          <p:cNvPr id="36870" name="Picture 13"/>
          <p:cNvPicPr>
            <a:picLocks noChangeAspect="1" noChangeArrowheads="1"/>
          </p:cNvPicPr>
          <p:nvPr/>
        </p:nvPicPr>
        <p:blipFill>
          <a:blip r:embed="rId7" cstate="print"/>
          <a:srcRect/>
          <a:stretch>
            <a:fillRect/>
          </a:stretch>
        </p:blipFill>
        <p:spPr bwMode="auto">
          <a:xfrm>
            <a:off x="2563813" y="-287338"/>
            <a:ext cx="2076450" cy="2236788"/>
          </a:xfrm>
          <a:prstGeom prst="rect">
            <a:avLst/>
          </a:prstGeom>
          <a:noFill/>
          <a:ln w="57150" cmpd="thinThick">
            <a:noFill/>
            <a:miter lim="800000"/>
            <a:headEnd/>
            <a:tailEnd/>
          </a:ln>
        </p:spPr>
      </p:pic>
      <p:pic>
        <p:nvPicPr>
          <p:cNvPr id="36871" name="Picture 15"/>
          <p:cNvPicPr>
            <a:picLocks noChangeAspect="1" noChangeArrowheads="1"/>
          </p:cNvPicPr>
          <p:nvPr/>
        </p:nvPicPr>
        <p:blipFill>
          <a:blip r:embed="rId8" cstate="print"/>
          <a:srcRect/>
          <a:stretch>
            <a:fillRect/>
          </a:stretch>
        </p:blipFill>
        <p:spPr bwMode="auto">
          <a:xfrm>
            <a:off x="5156200" y="0"/>
            <a:ext cx="2209800" cy="1655763"/>
          </a:xfrm>
          <a:prstGeom prst="rect">
            <a:avLst/>
          </a:prstGeom>
          <a:noFill/>
          <a:ln w="57150" cmpd="thinThick">
            <a:noFill/>
            <a:miter lim="800000"/>
            <a:headEnd/>
            <a:tailEnd/>
          </a:ln>
        </p:spPr>
      </p:pic>
      <p:pic>
        <p:nvPicPr>
          <p:cNvPr id="36872" name="Picture 18"/>
          <p:cNvPicPr>
            <a:picLocks noChangeAspect="1" noChangeArrowheads="1"/>
          </p:cNvPicPr>
          <p:nvPr/>
        </p:nvPicPr>
        <p:blipFill>
          <a:blip r:embed="rId9" cstate="print"/>
          <a:srcRect/>
          <a:stretch>
            <a:fillRect/>
          </a:stretch>
        </p:blipFill>
        <p:spPr bwMode="auto">
          <a:xfrm>
            <a:off x="8324850" y="792163"/>
            <a:ext cx="2000250" cy="3467100"/>
          </a:xfrm>
          <a:prstGeom prst="rect">
            <a:avLst/>
          </a:prstGeom>
          <a:noFill/>
          <a:ln w="57150" cmpd="thinThick">
            <a:noFill/>
            <a:miter lim="800000"/>
            <a:headEnd/>
            <a:tailEnd/>
          </a:ln>
        </p:spPr>
      </p:pic>
      <p:sp>
        <p:nvSpPr>
          <p:cNvPr id="36874" name="Rectangle 10"/>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ChangeArrowheads="1"/>
          </p:cNvSpPr>
          <p:nvPr>
            <p:ph type="title"/>
          </p:nvPr>
        </p:nvSpPr>
        <p:spPr/>
        <p:txBody>
          <a:bodyPr/>
          <a:lstStyle/>
          <a:p>
            <a:pPr eaLnBrk="1" hangingPunct="1"/>
            <a:endParaRPr lang="es-ES" smtClean="0"/>
          </a:p>
        </p:txBody>
      </p:sp>
      <p:sp>
        <p:nvSpPr>
          <p:cNvPr id="37890" name="Rectangle 3"/>
          <p:cNvSpPr>
            <a:spLocks noGrp="1" noChangeArrowheads="1"/>
          </p:cNvSpPr>
          <p:nvPr>
            <p:ph type="body" idx="1"/>
          </p:nvPr>
        </p:nvSpPr>
        <p:spPr>
          <a:xfrm>
            <a:off x="2347913" y="3960813"/>
            <a:ext cx="2303462" cy="1079500"/>
          </a:xfrm>
        </p:spPr>
        <p:txBody>
          <a:bodyPr/>
          <a:lstStyle/>
          <a:p>
            <a:pPr eaLnBrk="1" hangingPunct="1"/>
            <a:r>
              <a:rPr lang="es-ES" smtClean="0"/>
              <a:t>El papel de la iglesia. Sin comentarios…</a:t>
            </a:r>
          </a:p>
        </p:txBody>
      </p:sp>
      <p:pic>
        <p:nvPicPr>
          <p:cNvPr id="37891" name="Picture 9"/>
          <p:cNvPicPr>
            <a:picLocks noChangeAspect="1" noChangeArrowheads="1"/>
          </p:cNvPicPr>
          <p:nvPr/>
        </p:nvPicPr>
        <p:blipFill>
          <a:blip r:embed="rId3" cstate="print"/>
          <a:srcRect/>
          <a:stretch>
            <a:fillRect/>
          </a:stretch>
        </p:blipFill>
        <p:spPr bwMode="auto">
          <a:xfrm>
            <a:off x="5011738" y="2592388"/>
            <a:ext cx="5257800" cy="3267075"/>
          </a:xfrm>
          <a:prstGeom prst="rect">
            <a:avLst/>
          </a:prstGeom>
          <a:noFill/>
          <a:ln w="57150" cmpd="thinThick">
            <a:noFill/>
            <a:miter lim="800000"/>
            <a:headEnd/>
            <a:tailEnd/>
          </a:ln>
        </p:spPr>
      </p:pic>
      <p:pic>
        <p:nvPicPr>
          <p:cNvPr id="37892" name="Picture 10"/>
          <p:cNvPicPr>
            <a:picLocks noChangeAspect="1" noChangeArrowheads="1"/>
          </p:cNvPicPr>
          <p:nvPr/>
        </p:nvPicPr>
        <p:blipFill>
          <a:blip r:embed="rId4" cstate="print"/>
          <a:srcRect/>
          <a:stretch>
            <a:fillRect/>
          </a:stretch>
        </p:blipFill>
        <p:spPr bwMode="auto">
          <a:xfrm>
            <a:off x="3643313" y="153988"/>
            <a:ext cx="6200775" cy="1933575"/>
          </a:xfrm>
          <a:prstGeom prst="rect">
            <a:avLst/>
          </a:prstGeom>
          <a:noFill/>
          <a:ln w="57150" cmpd="thinThick">
            <a:noFill/>
            <a:miter lim="800000"/>
            <a:headEnd/>
            <a:tailEnd/>
          </a:ln>
        </p:spPr>
      </p:pic>
      <p:sp>
        <p:nvSpPr>
          <p:cNvPr id="37893" name="Rectangle 11"/>
          <p:cNvSpPr>
            <a:spLocks noChangeArrowheads="1"/>
          </p:cNvSpPr>
          <p:nvPr/>
        </p:nvSpPr>
        <p:spPr bwMode="auto">
          <a:xfrm>
            <a:off x="5948363" y="2087563"/>
            <a:ext cx="3816350" cy="360362"/>
          </a:xfrm>
          <a:prstGeom prst="rect">
            <a:avLst/>
          </a:prstGeom>
          <a:noFill/>
          <a:ln w="9525" algn="ctr">
            <a:noFill/>
            <a:miter lim="800000"/>
            <a:headEnd/>
            <a:tailEnd/>
          </a:ln>
        </p:spPr>
        <p:txBody>
          <a:bodyPr/>
          <a:lstStyle/>
          <a:p>
            <a:pPr>
              <a:lnSpc>
                <a:spcPct val="90000"/>
              </a:lnSpc>
              <a:spcBef>
                <a:spcPct val="20000"/>
              </a:spcBef>
            </a:pPr>
            <a:r>
              <a:rPr lang="es-ES" i="0">
                <a:solidFill>
                  <a:srgbClr val="C0C0C0"/>
                </a:solidFill>
                <a:latin typeface="Courier New" pitchFamily="49" charset="0"/>
              </a:rPr>
              <a:t>RECIBO DE HABER COMULGADO</a:t>
            </a:r>
          </a:p>
        </p:txBody>
      </p:sp>
      <p:sp>
        <p:nvSpPr>
          <p:cNvPr id="37895" name="Rectangle 7"/>
          <p:cNvSpPr>
            <a:spLocks noChangeArrowheads="1"/>
          </p:cNvSpPr>
          <p:nvPr/>
        </p:nvSpPr>
        <p:spPr bwMode="auto">
          <a:xfrm>
            <a:off x="0" y="6192838"/>
            <a:ext cx="2779713"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3"/>
          <p:cNvSpPr>
            <a:spLocks noGrp="1" noChangeArrowheads="1"/>
          </p:cNvSpPr>
          <p:nvPr>
            <p:ph type="body" idx="1"/>
          </p:nvPr>
        </p:nvSpPr>
        <p:spPr>
          <a:xfrm>
            <a:off x="2203450" y="2808288"/>
            <a:ext cx="7794625" cy="3384550"/>
          </a:xfrm>
        </p:spPr>
        <p:txBody>
          <a:bodyPr/>
          <a:lstStyle/>
          <a:p>
            <a:pPr eaLnBrk="1" hangingPunct="1"/>
            <a:r>
              <a:rPr lang="es-ES" smtClean="0"/>
              <a:t>El trabajo era escaso y estaba reservado en la mayoría de los casos a mutilados, excombatientes franquistas, falangistas y demás gente del régimen.</a:t>
            </a:r>
          </a:p>
          <a:p>
            <a:pPr eaLnBrk="1" hangingPunct="1"/>
            <a:endParaRPr lang="es-ES" smtClean="0"/>
          </a:p>
          <a:p>
            <a:pPr eaLnBrk="1" hangingPunct="1"/>
            <a:r>
              <a:rPr lang="es-ES" smtClean="0"/>
              <a:t>Y para colmo, al terminar la guerra los de la zona roja se encontraron con que su dinero, como no fuera la antigua moneda en plata —y ésta, mal vendida no valía para nada. Así es que muchos fueron condenados a la pobreza por decreto, y mientras se conseguía algún dinero se tuvo que volver como antaño al trueque, cambiando unas cosas por otras: huevos por harina, patatas por aceite, pan por gavillas para el horno…</a:t>
            </a:r>
          </a:p>
        </p:txBody>
      </p:sp>
      <p:pic>
        <p:nvPicPr>
          <p:cNvPr id="38914" name="Picture 7"/>
          <p:cNvPicPr>
            <a:picLocks noChangeAspect="1" noChangeArrowheads="1"/>
          </p:cNvPicPr>
          <p:nvPr/>
        </p:nvPicPr>
        <p:blipFill>
          <a:blip r:embed="rId3" cstate="print"/>
          <a:srcRect/>
          <a:stretch>
            <a:fillRect/>
          </a:stretch>
        </p:blipFill>
        <p:spPr bwMode="auto">
          <a:xfrm>
            <a:off x="2203450" y="287338"/>
            <a:ext cx="8001000" cy="2190750"/>
          </a:xfrm>
          <a:prstGeom prst="rect">
            <a:avLst/>
          </a:prstGeom>
          <a:noFill/>
          <a:ln w="57150" cmpd="thinThick">
            <a:noFill/>
            <a:miter lim="800000"/>
            <a:headEnd/>
            <a:tailEnd/>
          </a:ln>
        </p:spPr>
      </p:pic>
      <p:pic>
        <p:nvPicPr>
          <p:cNvPr id="38915" name="Picture 8"/>
          <p:cNvPicPr>
            <a:picLocks noChangeAspect="1" noChangeArrowheads="1"/>
          </p:cNvPicPr>
          <p:nvPr/>
        </p:nvPicPr>
        <p:blipFill>
          <a:blip r:embed="rId4" cstate="print"/>
          <a:srcRect/>
          <a:stretch>
            <a:fillRect/>
          </a:stretch>
        </p:blipFill>
        <p:spPr bwMode="auto">
          <a:xfrm>
            <a:off x="1843088" y="2592388"/>
            <a:ext cx="504825" cy="381000"/>
          </a:xfrm>
          <a:prstGeom prst="rect">
            <a:avLst/>
          </a:prstGeom>
          <a:noFill/>
          <a:ln w="57150" cmpd="thinThick">
            <a:noFill/>
            <a:miter lim="800000"/>
            <a:headEnd/>
            <a:tailEnd/>
          </a:ln>
        </p:spPr>
      </p:pic>
      <p:sp>
        <p:nvSpPr>
          <p:cNvPr id="38917" name="Rectangle 5"/>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ChangeArrowheads="1"/>
          </p:cNvSpPr>
          <p:nvPr>
            <p:ph type="title"/>
          </p:nvPr>
        </p:nvSpPr>
        <p:spPr/>
        <p:txBody>
          <a:bodyPr/>
          <a:lstStyle/>
          <a:p>
            <a:pPr eaLnBrk="1" hangingPunct="1"/>
            <a:endParaRPr lang="es-ES" smtClean="0"/>
          </a:p>
        </p:txBody>
      </p:sp>
      <p:sp>
        <p:nvSpPr>
          <p:cNvPr id="39938" name="Rectangle 3"/>
          <p:cNvSpPr>
            <a:spLocks noGrp="1" noChangeArrowheads="1"/>
          </p:cNvSpPr>
          <p:nvPr>
            <p:ph type="body" idx="1"/>
          </p:nvPr>
        </p:nvSpPr>
        <p:spPr>
          <a:xfrm>
            <a:off x="6956425" y="4968875"/>
            <a:ext cx="2592388" cy="647700"/>
          </a:xfrm>
        </p:spPr>
        <p:txBody>
          <a:bodyPr anchor="ctr"/>
          <a:lstStyle/>
          <a:p>
            <a:pPr algn="ctr" eaLnBrk="1" hangingPunct="1">
              <a:lnSpc>
                <a:spcPct val="100000"/>
              </a:lnSpc>
              <a:spcBef>
                <a:spcPct val="0"/>
              </a:spcBef>
            </a:pPr>
            <a:r>
              <a:rPr lang="es-ES" smtClean="0">
                <a:solidFill>
                  <a:schemeClr val="bg1"/>
                </a:solidFill>
                <a:latin typeface="Verdana" pitchFamily="34" charset="0"/>
              </a:rPr>
              <a:t>Otros cupones de racionamiento</a:t>
            </a:r>
          </a:p>
        </p:txBody>
      </p:sp>
      <p:pic>
        <p:nvPicPr>
          <p:cNvPr id="39939" name="Picture 4" descr="5352455151_ee28f8336c_z"/>
          <p:cNvPicPr>
            <a:picLocks noChangeAspect="1" noChangeArrowheads="1"/>
          </p:cNvPicPr>
          <p:nvPr/>
        </p:nvPicPr>
        <p:blipFill>
          <a:blip r:embed="rId3" cstate="print"/>
          <a:srcRect/>
          <a:stretch>
            <a:fillRect/>
          </a:stretch>
        </p:blipFill>
        <p:spPr bwMode="auto">
          <a:xfrm>
            <a:off x="2708275" y="2171700"/>
            <a:ext cx="3313113" cy="1808163"/>
          </a:xfrm>
          <a:prstGeom prst="rect">
            <a:avLst/>
          </a:prstGeom>
          <a:noFill/>
          <a:ln w="9525">
            <a:noFill/>
            <a:miter lim="800000"/>
            <a:headEnd/>
            <a:tailEnd/>
          </a:ln>
        </p:spPr>
      </p:pic>
      <p:pic>
        <p:nvPicPr>
          <p:cNvPr id="39940" name="Picture 5" descr="5352519105_918b22f0ae_z"/>
          <p:cNvPicPr>
            <a:picLocks noChangeAspect="1" noChangeArrowheads="1"/>
          </p:cNvPicPr>
          <p:nvPr/>
        </p:nvPicPr>
        <p:blipFill>
          <a:blip r:embed="rId4" cstate="print"/>
          <a:srcRect/>
          <a:stretch>
            <a:fillRect/>
          </a:stretch>
        </p:blipFill>
        <p:spPr bwMode="auto">
          <a:xfrm>
            <a:off x="2708275" y="300038"/>
            <a:ext cx="3311525" cy="1790700"/>
          </a:xfrm>
          <a:prstGeom prst="rect">
            <a:avLst/>
          </a:prstGeom>
          <a:noFill/>
          <a:ln w="9525">
            <a:noFill/>
            <a:miter lim="800000"/>
            <a:headEnd/>
            <a:tailEnd/>
          </a:ln>
        </p:spPr>
      </p:pic>
      <p:pic>
        <p:nvPicPr>
          <p:cNvPr id="39941" name="Picture 6" descr="images"/>
          <p:cNvPicPr>
            <a:picLocks noChangeAspect="1" noChangeArrowheads="1"/>
          </p:cNvPicPr>
          <p:nvPr/>
        </p:nvPicPr>
        <p:blipFill>
          <a:blip r:embed="rId5" cstate="print"/>
          <a:srcRect/>
          <a:stretch>
            <a:fillRect/>
          </a:stretch>
        </p:blipFill>
        <p:spPr bwMode="auto">
          <a:xfrm>
            <a:off x="2708275" y="4046538"/>
            <a:ext cx="3311525" cy="2074862"/>
          </a:xfrm>
          <a:prstGeom prst="rect">
            <a:avLst/>
          </a:prstGeom>
          <a:noFill/>
          <a:ln w="9525">
            <a:noFill/>
            <a:miter lim="800000"/>
            <a:headEnd/>
            <a:tailEnd/>
          </a:ln>
        </p:spPr>
      </p:pic>
      <p:pic>
        <p:nvPicPr>
          <p:cNvPr id="39942" name="Picture 7" descr="Pedraza"/>
          <p:cNvPicPr>
            <a:picLocks noChangeAspect="1" noChangeArrowheads="1"/>
          </p:cNvPicPr>
          <p:nvPr/>
        </p:nvPicPr>
        <p:blipFill>
          <a:blip r:embed="rId6" cstate="print"/>
          <a:srcRect/>
          <a:stretch>
            <a:fillRect/>
          </a:stretch>
        </p:blipFill>
        <p:spPr bwMode="auto">
          <a:xfrm>
            <a:off x="6451600" y="288925"/>
            <a:ext cx="3503613" cy="2060575"/>
          </a:xfrm>
          <a:prstGeom prst="rect">
            <a:avLst/>
          </a:prstGeom>
          <a:noFill/>
          <a:ln w="9525">
            <a:noFill/>
            <a:miter lim="800000"/>
            <a:headEnd/>
            <a:tailEnd/>
          </a:ln>
        </p:spPr>
      </p:pic>
      <p:pic>
        <p:nvPicPr>
          <p:cNvPr id="39943" name="Picture 8" descr="Olivenza"/>
          <p:cNvPicPr>
            <a:picLocks noChangeAspect="1" noChangeArrowheads="1"/>
          </p:cNvPicPr>
          <p:nvPr/>
        </p:nvPicPr>
        <p:blipFill>
          <a:blip r:embed="rId7" cstate="print"/>
          <a:srcRect/>
          <a:stretch>
            <a:fillRect/>
          </a:stretch>
        </p:blipFill>
        <p:spPr bwMode="auto">
          <a:xfrm>
            <a:off x="6451600" y="2376488"/>
            <a:ext cx="3643313" cy="2143125"/>
          </a:xfrm>
          <a:prstGeom prst="rect">
            <a:avLst/>
          </a:prstGeom>
          <a:noFill/>
          <a:ln w="9525">
            <a:noFill/>
            <a:miter lim="800000"/>
            <a:headEnd/>
            <a:tailEnd/>
          </a:ln>
        </p:spPr>
      </p:pic>
      <p:pic>
        <p:nvPicPr>
          <p:cNvPr id="39944" name="Picture 10"/>
          <p:cNvPicPr>
            <a:picLocks noChangeAspect="1" noChangeArrowheads="1"/>
          </p:cNvPicPr>
          <p:nvPr/>
        </p:nvPicPr>
        <p:blipFill>
          <a:blip r:embed="rId8" cstate="print"/>
          <a:srcRect/>
          <a:stretch>
            <a:fillRect/>
          </a:stretch>
        </p:blipFill>
        <p:spPr bwMode="auto">
          <a:xfrm>
            <a:off x="1843088" y="2592388"/>
            <a:ext cx="504825" cy="381000"/>
          </a:xfrm>
          <a:prstGeom prst="rect">
            <a:avLst/>
          </a:prstGeom>
          <a:noFill/>
          <a:ln w="57150" cmpd="thinThick">
            <a:noFill/>
            <a:miter lim="800000"/>
            <a:headEnd/>
            <a:tailEnd/>
          </a:ln>
        </p:spPr>
      </p:pic>
      <p:sp>
        <p:nvSpPr>
          <p:cNvPr id="39946" name="Rectangle 10"/>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2"/>
          <p:cNvSpPr>
            <a:spLocks noGrp="1" noChangeArrowheads="1"/>
          </p:cNvSpPr>
          <p:nvPr>
            <p:ph type="title"/>
          </p:nvPr>
        </p:nvSpPr>
        <p:spPr/>
        <p:txBody>
          <a:bodyPr/>
          <a:lstStyle/>
          <a:p>
            <a:pPr eaLnBrk="1" hangingPunct="1"/>
            <a:endParaRPr lang="es-ES" smtClean="0"/>
          </a:p>
        </p:txBody>
      </p:sp>
      <p:sp>
        <p:nvSpPr>
          <p:cNvPr id="40962" name="Rectangle 3"/>
          <p:cNvSpPr>
            <a:spLocks noGrp="1" noChangeArrowheads="1"/>
          </p:cNvSpPr>
          <p:nvPr>
            <p:ph type="body" idx="1"/>
          </p:nvPr>
        </p:nvSpPr>
        <p:spPr/>
        <p:txBody>
          <a:bodyPr/>
          <a:lstStyle/>
          <a:p>
            <a:pPr eaLnBrk="1" hangingPunct="1"/>
            <a:endParaRPr lang="es-ES" smtClean="0"/>
          </a:p>
        </p:txBody>
      </p:sp>
      <p:pic>
        <p:nvPicPr>
          <p:cNvPr id="40963" name="Picture 4" descr="rev_031088"/>
          <p:cNvPicPr>
            <a:picLocks noChangeAspect="1" noChangeArrowheads="1"/>
          </p:cNvPicPr>
          <p:nvPr/>
        </p:nvPicPr>
        <p:blipFill>
          <a:blip r:embed="rId3" cstate="print"/>
          <a:srcRect/>
          <a:stretch>
            <a:fillRect/>
          </a:stretch>
        </p:blipFill>
        <p:spPr bwMode="auto">
          <a:xfrm>
            <a:off x="2779713" y="215900"/>
            <a:ext cx="3333750" cy="2124075"/>
          </a:xfrm>
          <a:prstGeom prst="rect">
            <a:avLst/>
          </a:prstGeom>
          <a:noFill/>
          <a:ln w="9525">
            <a:noFill/>
            <a:miter lim="800000"/>
            <a:headEnd/>
            <a:tailEnd/>
          </a:ln>
        </p:spPr>
      </p:pic>
      <p:pic>
        <p:nvPicPr>
          <p:cNvPr id="40964" name="Picture 5" descr="aceite"/>
          <p:cNvPicPr>
            <a:picLocks noChangeAspect="1" noChangeArrowheads="1"/>
          </p:cNvPicPr>
          <p:nvPr/>
        </p:nvPicPr>
        <p:blipFill>
          <a:blip r:embed="rId4" cstate="print"/>
          <a:srcRect/>
          <a:stretch>
            <a:fillRect/>
          </a:stretch>
        </p:blipFill>
        <p:spPr bwMode="auto">
          <a:xfrm>
            <a:off x="6811963" y="0"/>
            <a:ext cx="2687637" cy="2603500"/>
          </a:xfrm>
          <a:prstGeom prst="rect">
            <a:avLst/>
          </a:prstGeom>
          <a:noFill/>
          <a:ln w="9525">
            <a:noFill/>
            <a:miter lim="800000"/>
            <a:headEnd/>
            <a:tailEnd/>
          </a:ln>
        </p:spPr>
      </p:pic>
      <p:pic>
        <p:nvPicPr>
          <p:cNvPr id="40965" name="Picture 6" descr="00 Cuestaciones"/>
          <p:cNvPicPr>
            <a:picLocks noChangeAspect="1" noChangeArrowheads="1"/>
          </p:cNvPicPr>
          <p:nvPr/>
        </p:nvPicPr>
        <p:blipFill>
          <a:blip r:embed="rId5" cstate="print"/>
          <a:srcRect/>
          <a:stretch>
            <a:fillRect/>
          </a:stretch>
        </p:blipFill>
        <p:spPr bwMode="auto">
          <a:xfrm>
            <a:off x="2563813" y="2520950"/>
            <a:ext cx="7418387" cy="3290888"/>
          </a:xfrm>
          <a:prstGeom prst="rect">
            <a:avLst/>
          </a:prstGeom>
          <a:noFill/>
          <a:ln w="9525">
            <a:noFill/>
            <a:miter lim="800000"/>
            <a:headEnd/>
            <a:tailEnd/>
          </a:ln>
        </p:spPr>
      </p:pic>
      <p:pic>
        <p:nvPicPr>
          <p:cNvPr id="40966" name="Picture 7"/>
          <p:cNvPicPr>
            <a:picLocks noChangeAspect="1" noChangeArrowheads="1"/>
          </p:cNvPicPr>
          <p:nvPr/>
        </p:nvPicPr>
        <p:blipFill>
          <a:blip r:embed="rId6" cstate="print"/>
          <a:srcRect/>
          <a:stretch>
            <a:fillRect/>
          </a:stretch>
        </p:blipFill>
        <p:spPr bwMode="auto">
          <a:xfrm>
            <a:off x="1843088" y="2592388"/>
            <a:ext cx="504825" cy="381000"/>
          </a:xfrm>
          <a:prstGeom prst="rect">
            <a:avLst/>
          </a:prstGeom>
          <a:noFill/>
          <a:ln w="57150" cmpd="thinThick">
            <a:noFill/>
            <a:miter lim="800000"/>
            <a:headEnd/>
            <a:tailEnd/>
          </a:ln>
        </p:spPr>
      </p:pic>
      <p:sp>
        <p:nvSpPr>
          <p:cNvPr id="40968" name="Rectangle 8"/>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noChangeArrowheads="1"/>
          </p:cNvSpPr>
          <p:nvPr>
            <p:ph type="title"/>
          </p:nvPr>
        </p:nvSpPr>
        <p:spPr>
          <a:xfrm>
            <a:off x="2132013" y="5545138"/>
            <a:ext cx="8280400" cy="503237"/>
          </a:xfrm>
        </p:spPr>
        <p:txBody>
          <a:bodyPr/>
          <a:lstStyle/>
          <a:p>
            <a:pPr eaLnBrk="1" hangingPunct="1"/>
            <a:r>
              <a:rPr lang="es-ES" sz="1800" smtClean="0"/>
              <a:t>Vales de dinero canjeables durante la guerra en el bando republicano.</a:t>
            </a:r>
          </a:p>
        </p:txBody>
      </p:sp>
      <p:sp>
        <p:nvSpPr>
          <p:cNvPr id="41986" name="Rectangle 3"/>
          <p:cNvSpPr>
            <a:spLocks noGrp="1" noChangeArrowheads="1"/>
          </p:cNvSpPr>
          <p:nvPr>
            <p:ph type="body" idx="1"/>
          </p:nvPr>
        </p:nvSpPr>
        <p:spPr/>
        <p:txBody>
          <a:bodyPr/>
          <a:lstStyle/>
          <a:p>
            <a:pPr eaLnBrk="1" hangingPunct="1"/>
            <a:endParaRPr lang="es-ES" smtClean="0"/>
          </a:p>
        </p:txBody>
      </p:sp>
      <p:pic>
        <p:nvPicPr>
          <p:cNvPr id="41987" name="Picture 5" descr="almachar-1937"/>
          <p:cNvPicPr>
            <a:picLocks noChangeAspect="1" noChangeArrowheads="1"/>
          </p:cNvPicPr>
          <p:nvPr/>
        </p:nvPicPr>
        <p:blipFill>
          <a:blip r:embed="rId3" cstate="print"/>
          <a:srcRect/>
          <a:stretch>
            <a:fillRect/>
          </a:stretch>
        </p:blipFill>
        <p:spPr bwMode="auto">
          <a:xfrm>
            <a:off x="2419350" y="90488"/>
            <a:ext cx="7602538" cy="5381625"/>
          </a:xfrm>
          <a:prstGeom prst="rect">
            <a:avLst/>
          </a:prstGeom>
          <a:noFill/>
          <a:ln w="9525">
            <a:noFill/>
            <a:miter lim="800000"/>
            <a:headEnd/>
            <a:tailEnd/>
          </a:ln>
        </p:spPr>
      </p:pic>
      <p:pic>
        <p:nvPicPr>
          <p:cNvPr id="41988" name="Picture 6"/>
          <p:cNvPicPr>
            <a:picLocks noChangeAspect="1" noChangeArrowheads="1"/>
          </p:cNvPicPr>
          <p:nvPr/>
        </p:nvPicPr>
        <p:blipFill>
          <a:blip r:embed="rId4" cstate="print"/>
          <a:srcRect/>
          <a:stretch>
            <a:fillRect/>
          </a:stretch>
        </p:blipFill>
        <p:spPr bwMode="auto">
          <a:xfrm>
            <a:off x="1843088" y="2592388"/>
            <a:ext cx="504825" cy="381000"/>
          </a:xfrm>
          <a:prstGeom prst="rect">
            <a:avLst/>
          </a:prstGeom>
          <a:noFill/>
          <a:ln w="57150" cmpd="thinThick">
            <a:noFill/>
            <a:miter lim="800000"/>
            <a:headEnd/>
            <a:tailEnd/>
          </a:ln>
        </p:spPr>
      </p:pic>
      <p:sp>
        <p:nvSpPr>
          <p:cNvPr id="41990" name="Rectangle 6"/>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3"/>
          <p:cNvSpPr>
            <a:spLocks noGrp="1" noChangeArrowheads="1"/>
          </p:cNvSpPr>
          <p:nvPr>
            <p:ph type="body" idx="1"/>
          </p:nvPr>
        </p:nvSpPr>
        <p:spPr>
          <a:xfrm>
            <a:off x="2274888" y="5256213"/>
            <a:ext cx="7794625" cy="719137"/>
          </a:xfrm>
        </p:spPr>
        <p:txBody>
          <a:bodyPr/>
          <a:lstStyle/>
          <a:p>
            <a:pPr eaLnBrk="1" hangingPunct="1"/>
            <a:r>
              <a:rPr lang="es-ES" smtClean="0"/>
              <a:t>Muchas veces lo poco que había no se podía cocinar por falta de combustible</a:t>
            </a:r>
          </a:p>
        </p:txBody>
      </p:sp>
      <p:pic>
        <p:nvPicPr>
          <p:cNvPr id="43010" name="Picture 6"/>
          <p:cNvPicPr>
            <a:picLocks noChangeAspect="1" noChangeArrowheads="1"/>
          </p:cNvPicPr>
          <p:nvPr/>
        </p:nvPicPr>
        <p:blipFill>
          <a:blip r:embed="rId3" cstate="print"/>
          <a:srcRect/>
          <a:stretch>
            <a:fillRect/>
          </a:stretch>
        </p:blipFill>
        <p:spPr bwMode="auto">
          <a:xfrm>
            <a:off x="2635250" y="215900"/>
            <a:ext cx="6981825" cy="4991100"/>
          </a:xfrm>
          <a:prstGeom prst="rect">
            <a:avLst/>
          </a:prstGeom>
          <a:noFill/>
          <a:ln w="57150" cmpd="thinThick">
            <a:solidFill>
              <a:schemeClr val="bg1"/>
            </a:solidFill>
            <a:miter lim="800000"/>
            <a:headEnd/>
            <a:tailEnd/>
          </a:ln>
        </p:spPr>
      </p:pic>
      <p:pic>
        <p:nvPicPr>
          <p:cNvPr id="43011" name="Picture 7"/>
          <p:cNvPicPr>
            <a:picLocks noChangeAspect="1" noChangeArrowheads="1"/>
          </p:cNvPicPr>
          <p:nvPr/>
        </p:nvPicPr>
        <p:blipFill>
          <a:blip r:embed="rId4" cstate="print"/>
          <a:srcRect/>
          <a:stretch>
            <a:fillRect/>
          </a:stretch>
        </p:blipFill>
        <p:spPr bwMode="auto">
          <a:xfrm>
            <a:off x="1843088" y="3168650"/>
            <a:ext cx="504825" cy="381000"/>
          </a:xfrm>
          <a:prstGeom prst="rect">
            <a:avLst/>
          </a:prstGeom>
          <a:noFill/>
          <a:ln w="57150" cmpd="thinThick">
            <a:noFill/>
            <a:miter lim="800000"/>
            <a:headEnd/>
            <a:tailEnd/>
          </a:ln>
        </p:spPr>
      </p:pic>
      <p:sp>
        <p:nvSpPr>
          <p:cNvPr id="831496" name="WordArt 8"/>
          <p:cNvSpPr>
            <a:spLocks noChangeArrowheads="1" noChangeShapeType="1" noTextEdit="1"/>
          </p:cNvSpPr>
          <p:nvPr/>
        </p:nvSpPr>
        <p:spPr bwMode="auto">
          <a:xfrm>
            <a:off x="2490788" y="215900"/>
            <a:ext cx="4033837" cy="504825"/>
          </a:xfrm>
          <a:prstGeom prst="rect">
            <a:avLst/>
          </a:prstGeom>
        </p:spPr>
        <p:txBody>
          <a:bodyPr wrap="none" fromWordArt="1">
            <a:prstTxWarp prst="textPlain">
              <a:avLst>
                <a:gd name="adj" fmla="val 50000"/>
              </a:avLst>
            </a:prstTxWarp>
          </a:bodyPr>
          <a:lstStyle/>
          <a:p>
            <a:pPr algn="ctr"/>
            <a:r>
              <a:rPr lang="es-ES" sz="2800" b="1" kern="10">
                <a:ln w="9525">
                  <a:noFill/>
                  <a:round/>
                  <a:headEnd/>
                  <a:tailEnd/>
                </a:ln>
                <a:gradFill rotWithShape="1">
                  <a:gsLst>
                    <a:gs pos="0">
                      <a:srgbClr val="5E0000"/>
                    </a:gs>
                    <a:gs pos="50000">
                      <a:srgbClr val="CC0000"/>
                    </a:gs>
                    <a:gs pos="100000">
                      <a:srgbClr val="5E0000"/>
                    </a:gs>
                  </a:gsLst>
                  <a:lin ang="5400000" scaled="1"/>
                </a:gradFill>
                <a:effectLst>
                  <a:prstShdw prst="shdw17" dist="17961" dir="2700000">
                    <a:srgbClr val="7A0000"/>
                  </a:prstShdw>
                </a:effectLst>
                <a:latin typeface="Monotype Corsiva"/>
              </a:rPr>
              <a:t>Galería de Fotos</a:t>
            </a:r>
          </a:p>
        </p:txBody>
      </p:sp>
      <p:sp>
        <p:nvSpPr>
          <p:cNvPr id="43014" name="Rectangle 6"/>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831496"/>
                                        </p:tgtEl>
                                        <p:attrNameLst>
                                          <p:attrName>style.visibility</p:attrName>
                                        </p:attrNameLst>
                                      </p:cBhvr>
                                      <p:to>
                                        <p:strVal val="visible"/>
                                      </p:to>
                                    </p:set>
                                    <p:anim calcmode="lin" valueType="num">
                                      <p:cBhvr>
                                        <p:cTn id="7" dur="500" fill="hold"/>
                                        <p:tgtEl>
                                          <p:spTgt spid="831496"/>
                                        </p:tgtEl>
                                        <p:attrNameLst>
                                          <p:attrName>ppt_w</p:attrName>
                                        </p:attrNameLst>
                                      </p:cBhvr>
                                      <p:tavLst>
                                        <p:tav tm="0">
                                          <p:val>
                                            <p:fltVal val="0"/>
                                          </p:val>
                                        </p:tav>
                                        <p:tav tm="100000">
                                          <p:val>
                                            <p:strVal val="#ppt_w"/>
                                          </p:val>
                                        </p:tav>
                                      </p:tavLst>
                                    </p:anim>
                                    <p:anim calcmode="lin" valueType="num">
                                      <p:cBhvr>
                                        <p:cTn id="8" dur="500" fill="hold"/>
                                        <p:tgtEl>
                                          <p:spTgt spid="83149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149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2"/>
          <p:cNvSpPr>
            <a:spLocks noGrp="1" noChangeArrowheads="1"/>
          </p:cNvSpPr>
          <p:nvPr>
            <p:ph type="title"/>
          </p:nvPr>
        </p:nvSpPr>
        <p:spPr/>
        <p:txBody>
          <a:bodyPr/>
          <a:lstStyle/>
          <a:p>
            <a:pPr eaLnBrk="1" hangingPunct="1"/>
            <a:endParaRPr lang="es-ES" smtClean="0"/>
          </a:p>
        </p:txBody>
      </p:sp>
      <p:sp>
        <p:nvSpPr>
          <p:cNvPr id="44034" name="Rectangle 3"/>
          <p:cNvSpPr>
            <a:spLocks noGrp="1" noChangeArrowheads="1"/>
          </p:cNvSpPr>
          <p:nvPr>
            <p:ph type="body" idx="1"/>
          </p:nvPr>
        </p:nvSpPr>
        <p:spPr/>
        <p:txBody>
          <a:bodyPr/>
          <a:lstStyle/>
          <a:p>
            <a:pPr eaLnBrk="1" hangingPunct="1"/>
            <a:endParaRPr lang="es-ES" smtClean="0"/>
          </a:p>
        </p:txBody>
      </p:sp>
      <p:pic>
        <p:nvPicPr>
          <p:cNvPr id="44035" name="Picture 6"/>
          <p:cNvPicPr>
            <a:picLocks noChangeAspect="1" noChangeArrowheads="1"/>
          </p:cNvPicPr>
          <p:nvPr/>
        </p:nvPicPr>
        <p:blipFill>
          <a:blip r:embed="rId3" cstate="print"/>
          <a:srcRect/>
          <a:stretch>
            <a:fillRect/>
          </a:stretch>
        </p:blipFill>
        <p:spPr bwMode="auto">
          <a:xfrm>
            <a:off x="2170113" y="287338"/>
            <a:ext cx="8429625" cy="5276850"/>
          </a:xfrm>
          <a:prstGeom prst="rect">
            <a:avLst/>
          </a:prstGeom>
          <a:noFill/>
          <a:ln w="57150" cmpd="thinThick">
            <a:noFill/>
            <a:miter lim="800000"/>
            <a:headEnd/>
            <a:tailEnd/>
          </a:ln>
        </p:spPr>
      </p:pic>
      <p:pic>
        <p:nvPicPr>
          <p:cNvPr id="44036" name="Picture 7"/>
          <p:cNvPicPr>
            <a:picLocks noChangeAspect="1" noChangeArrowheads="1"/>
          </p:cNvPicPr>
          <p:nvPr/>
        </p:nvPicPr>
        <p:blipFill>
          <a:blip r:embed="rId4" cstate="print"/>
          <a:srcRect/>
          <a:stretch>
            <a:fillRect/>
          </a:stretch>
        </p:blipFill>
        <p:spPr bwMode="auto">
          <a:xfrm>
            <a:off x="1843088" y="3168650"/>
            <a:ext cx="504825" cy="381000"/>
          </a:xfrm>
          <a:prstGeom prst="rect">
            <a:avLst/>
          </a:prstGeom>
          <a:noFill/>
          <a:ln w="57150" cmpd="thinThick">
            <a:noFill/>
            <a:miter lim="800000"/>
            <a:headEnd/>
            <a:tailEnd/>
          </a:ln>
        </p:spPr>
      </p:pic>
      <p:sp>
        <p:nvSpPr>
          <p:cNvPr id="44037" name="AutoShape 8"/>
          <p:cNvSpPr>
            <a:spLocks noChangeArrowheads="1"/>
          </p:cNvSpPr>
          <p:nvPr/>
        </p:nvSpPr>
        <p:spPr bwMode="auto">
          <a:xfrm>
            <a:off x="5588000" y="5256213"/>
            <a:ext cx="4752975" cy="503237"/>
          </a:xfrm>
          <a:prstGeom prst="roundRect">
            <a:avLst>
              <a:gd name="adj" fmla="val 50000"/>
            </a:avLst>
          </a:prstGeom>
          <a:solidFill>
            <a:schemeClr val="tx1"/>
          </a:solidFill>
          <a:ln w="9525">
            <a:solidFill>
              <a:schemeClr val="bg1"/>
            </a:solidFill>
            <a:round/>
            <a:headEnd/>
            <a:tailEnd/>
          </a:ln>
        </p:spPr>
        <p:txBody>
          <a:bodyPr anchor="ctr"/>
          <a:lstStyle/>
          <a:p>
            <a:pPr algn="ctr"/>
            <a:r>
              <a:rPr lang="es-ES" i="0">
                <a:solidFill>
                  <a:schemeClr val="bg1"/>
                </a:solidFill>
                <a:latin typeface="Verdana" pitchFamily="34" charset="0"/>
              </a:rPr>
              <a:t>Haciendo cola en el Auxilio Social</a:t>
            </a:r>
          </a:p>
        </p:txBody>
      </p:sp>
      <p:sp>
        <p:nvSpPr>
          <p:cNvPr id="44039" name="Rectangle 7"/>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3"/>
          <p:cNvSpPr>
            <a:spLocks noGrp="1" noChangeArrowheads="1"/>
          </p:cNvSpPr>
          <p:nvPr>
            <p:ph type="body" idx="1"/>
          </p:nvPr>
        </p:nvSpPr>
        <p:spPr/>
        <p:txBody>
          <a:bodyPr/>
          <a:lstStyle/>
          <a:p>
            <a:pPr eaLnBrk="1" hangingPunct="1"/>
            <a:endParaRPr lang="es-ES" smtClean="0"/>
          </a:p>
        </p:txBody>
      </p:sp>
      <p:pic>
        <p:nvPicPr>
          <p:cNvPr id="45058" name="Picture 4" descr="estraperlo"/>
          <p:cNvPicPr>
            <a:picLocks noChangeAspect="1" noChangeArrowheads="1"/>
          </p:cNvPicPr>
          <p:nvPr/>
        </p:nvPicPr>
        <p:blipFill>
          <a:blip r:embed="rId3" cstate="print"/>
          <a:srcRect/>
          <a:stretch>
            <a:fillRect/>
          </a:stretch>
        </p:blipFill>
        <p:spPr bwMode="auto">
          <a:xfrm>
            <a:off x="2490788" y="117475"/>
            <a:ext cx="7620000" cy="5715000"/>
          </a:xfrm>
          <a:prstGeom prst="rect">
            <a:avLst/>
          </a:prstGeom>
          <a:noFill/>
          <a:ln w="9525">
            <a:noFill/>
            <a:miter lim="800000"/>
            <a:headEnd/>
            <a:tailEnd/>
          </a:ln>
        </p:spPr>
      </p:pic>
      <p:sp>
        <p:nvSpPr>
          <p:cNvPr id="45059" name="AutoShape 2"/>
          <p:cNvSpPr>
            <a:spLocks noGrp="1" noChangeArrowheads="1"/>
          </p:cNvSpPr>
          <p:nvPr>
            <p:ph type="title"/>
          </p:nvPr>
        </p:nvSpPr>
        <p:spPr>
          <a:xfrm>
            <a:off x="2995613" y="5111750"/>
            <a:ext cx="4897437" cy="503238"/>
          </a:xfrm>
          <a:prstGeom prst="roundRect">
            <a:avLst>
              <a:gd name="adj" fmla="val 50000"/>
            </a:avLst>
          </a:prstGeom>
          <a:solidFill>
            <a:schemeClr val="tx1"/>
          </a:solidFill>
        </p:spPr>
        <p:txBody>
          <a:bodyPr/>
          <a:lstStyle/>
          <a:p>
            <a:pPr algn="ctr" eaLnBrk="1" hangingPunct="1"/>
            <a:r>
              <a:rPr lang="es-ES" sz="1800" smtClean="0"/>
              <a:t>Vendedor de productos de estraperlo</a:t>
            </a:r>
          </a:p>
        </p:txBody>
      </p:sp>
      <p:pic>
        <p:nvPicPr>
          <p:cNvPr id="45060" name="Picture 5"/>
          <p:cNvPicPr>
            <a:picLocks noChangeAspect="1" noChangeArrowheads="1"/>
          </p:cNvPicPr>
          <p:nvPr/>
        </p:nvPicPr>
        <p:blipFill>
          <a:blip r:embed="rId4" cstate="print"/>
          <a:srcRect/>
          <a:stretch>
            <a:fillRect/>
          </a:stretch>
        </p:blipFill>
        <p:spPr bwMode="auto">
          <a:xfrm>
            <a:off x="1843088" y="3168650"/>
            <a:ext cx="504825" cy="381000"/>
          </a:xfrm>
          <a:prstGeom prst="rect">
            <a:avLst/>
          </a:prstGeom>
          <a:noFill/>
          <a:ln w="57150" cmpd="thinThick">
            <a:noFill/>
            <a:miter lim="800000"/>
            <a:headEnd/>
            <a:tailEnd/>
          </a:ln>
        </p:spPr>
      </p:pic>
      <p:sp>
        <p:nvSpPr>
          <p:cNvPr id="45062" name="Rectangle 6"/>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p:cNvSpPr>
            <a:spLocks noGrp="1" noChangeArrowheads="1"/>
          </p:cNvSpPr>
          <p:nvPr>
            <p:ph type="title"/>
          </p:nvPr>
        </p:nvSpPr>
        <p:spPr/>
        <p:txBody>
          <a:bodyPr/>
          <a:lstStyle/>
          <a:p>
            <a:pPr eaLnBrk="1" hangingPunct="1"/>
            <a:endParaRPr lang="es-ES" smtClean="0"/>
          </a:p>
        </p:txBody>
      </p:sp>
      <p:sp>
        <p:nvSpPr>
          <p:cNvPr id="46082" name="Rectangle 3"/>
          <p:cNvSpPr>
            <a:spLocks noGrp="1" noChangeArrowheads="1"/>
          </p:cNvSpPr>
          <p:nvPr>
            <p:ph type="body" idx="1"/>
          </p:nvPr>
        </p:nvSpPr>
        <p:spPr/>
        <p:txBody>
          <a:bodyPr/>
          <a:lstStyle/>
          <a:p>
            <a:pPr eaLnBrk="1" hangingPunct="1"/>
            <a:endParaRPr lang="es-ES" smtClean="0"/>
          </a:p>
        </p:txBody>
      </p:sp>
      <p:pic>
        <p:nvPicPr>
          <p:cNvPr id="46083" name="Picture 4" descr="racionamiento-1940-guerra-civil-abc--644x362"/>
          <p:cNvPicPr>
            <a:picLocks noChangeAspect="1" noChangeArrowheads="1"/>
          </p:cNvPicPr>
          <p:nvPr/>
        </p:nvPicPr>
        <p:blipFill>
          <a:blip r:embed="rId3" cstate="print"/>
          <a:srcRect/>
          <a:stretch>
            <a:fillRect/>
          </a:stretch>
        </p:blipFill>
        <p:spPr bwMode="auto">
          <a:xfrm>
            <a:off x="2347913" y="792163"/>
            <a:ext cx="7848600" cy="4413250"/>
          </a:xfrm>
          <a:prstGeom prst="rect">
            <a:avLst/>
          </a:prstGeom>
          <a:noFill/>
          <a:ln w="9525">
            <a:noFill/>
            <a:miter lim="800000"/>
            <a:headEnd/>
            <a:tailEnd/>
          </a:ln>
        </p:spPr>
      </p:pic>
      <p:sp>
        <p:nvSpPr>
          <p:cNvPr id="46084" name="AutoShape 5"/>
          <p:cNvSpPr>
            <a:spLocks noChangeArrowheads="1"/>
          </p:cNvSpPr>
          <p:nvPr/>
        </p:nvSpPr>
        <p:spPr bwMode="auto">
          <a:xfrm>
            <a:off x="3787775" y="4897438"/>
            <a:ext cx="6192838" cy="503237"/>
          </a:xfrm>
          <a:prstGeom prst="roundRect">
            <a:avLst>
              <a:gd name="adj" fmla="val 50000"/>
            </a:avLst>
          </a:prstGeom>
          <a:solidFill>
            <a:schemeClr val="tx1"/>
          </a:solidFill>
          <a:ln w="9525">
            <a:solidFill>
              <a:schemeClr val="bg1"/>
            </a:solidFill>
            <a:round/>
            <a:headEnd/>
            <a:tailEnd/>
          </a:ln>
        </p:spPr>
        <p:txBody>
          <a:bodyPr anchor="ctr"/>
          <a:lstStyle/>
          <a:p>
            <a:pPr algn="ctr"/>
            <a:r>
              <a:rPr lang="es-ES" i="0">
                <a:solidFill>
                  <a:schemeClr val="bg1"/>
                </a:solidFill>
                <a:latin typeface="Verdana" pitchFamily="34" charset="0"/>
              </a:rPr>
              <a:t>Guardando cola para adquirir alimentos años 40</a:t>
            </a:r>
          </a:p>
        </p:txBody>
      </p:sp>
      <p:pic>
        <p:nvPicPr>
          <p:cNvPr id="46085" name="Picture 6"/>
          <p:cNvPicPr>
            <a:picLocks noChangeAspect="1" noChangeArrowheads="1"/>
          </p:cNvPicPr>
          <p:nvPr/>
        </p:nvPicPr>
        <p:blipFill>
          <a:blip r:embed="rId4" cstate="print"/>
          <a:srcRect/>
          <a:stretch>
            <a:fillRect/>
          </a:stretch>
        </p:blipFill>
        <p:spPr bwMode="auto">
          <a:xfrm>
            <a:off x="1843088" y="3168650"/>
            <a:ext cx="504825" cy="381000"/>
          </a:xfrm>
          <a:prstGeom prst="rect">
            <a:avLst/>
          </a:prstGeom>
          <a:noFill/>
          <a:ln w="57150" cmpd="thinThick">
            <a:noFill/>
            <a:miter lim="800000"/>
            <a:headEnd/>
            <a:tailEnd/>
          </a:ln>
        </p:spPr>
      </p:pic>
      <p:sp>
        <p:nvSpPr>
          <p:cNvPr id="46087" name="Rectangle 7"/>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5" name="Picture 10" descr="00 posguerra20"/>
          <p:cNvPicPr>
            <a:picLocks noChangeAspect="1" noChangeArrowheads="1"/>
          </p:cNvPicPr>
          <p:nvPr/>
        </p:nvPicPr>
        <p:blipFill>
          <a:blip r:embed="rId3" cstate="print"/>
          <a:srcRect/>
          <a:stretch>
            <a:fillRect/>
          </a:stretch>
        </p:blipFill>
        <p:spPr bwMode="auto">
          <a:xfrm>
            <a:off x="3282950" y="3168650"/>
            <a:ext cx="5905500" cy="2757488"/>
          </a:xfrm>
          <a:prstGeom prst="rect">
            <a:avLst/>
          </a:prstGeom>
          <a:noFill/>
          <a:ln w="9525">
            <a:noFill/>
            <a:miter lim="800000"/>
            <a:headEnd/>
            <a:tailEnd/>
          </a:ln>
        </p:spPr>
      </p:pic>
      <p:sp>
        <p:nvSpPr>
          <p:cNvPr id="47106" name="Rectangle 2"/>
          <p:cNvSpPr>
            <a:spLocks noGrp="1" noChangeArrowheads="1"/>
          </p:cNvSpPr>
          <p:nvPr>
            <p:ph type="title"/>
          </p:nvPr>
        </p:nvSpPr>
        <p:spPr/>
        <p:txBody>
          <a:bodyPr/>
          <a:lstStyle/>
          <a:p>
            <a:pPr eaLnBrk="1" hangingPunct="1"/>
            <a:endParaRPr lang="es-ES" smtClean="0"/>
          </a:p>
        </p:txBody>
      </p:sp>
      <p:sp>
        <p:nvSpPr>
          <p:cNvPr id="47107" name="Rectangle 3"/>
          <p:cNvSpPr>
            <a:spLocks noGrp="1" noChangeArrowheads="1"/>
          </p:cNvSpPr>
          <p:nvPr>
            <p:ph type="body" idx="1"/>
          </p:nvPr>
        </p:nvSpPr>
        <p:spPr>
          <a:xfrm>
            <a:off x="2274888" y="431800"/>
            <a:ext cx="7794625" cy="719138"/>
          </a:xfrm>
        </p:spPr>
        <p:txBody>
          <a:bodyPr/>
          <a:lstStyle/>
          <a:p>
            <a:pPr eaLnBrk="1" hangingPunct="1"/>
            <a:endParaRPr lang="es-ES" smtClean="0"/>
          </a:p>
        </p:txBody>
      </p:sp>
      <p:pic>
        <p:nvPicPr>
          <p:cNvPr id="47108" name="Picture 5"/>
          <p:cNvPicPr>
            <a:picLocks noChangeAspect="1" noChangeArrowheads="1"/>
          </p:cNvPicPr>
          <p:nvPr/>
        </p:nvPicPr>
        <p:blipFill>
          <a:blip r:embed="rId4" cstate="print"/>
          <a:srcRect/>
          <a:stretch>
            <a:fillRect/>
          </a:stretch>
        </p:blipFill>
        <p:spPr bwMode="auto">
          <a:xfrm>
            <a:off x="1843088" y="3168650"/>
            <a:ext cx="504825" cy="381000"/>
          </a:xfrm>
          <a:prstGeom prst="rect">
            <a:avLst/>
          </a:prstGeom>
          <a:noFill/>
          <a:ln w="57150" cmpd="thinThick">
            <a:noFill/>
            <a:miter lim="800000"/>
            <a:headEnd/>
            <a:tailEnd/>
          </a:ln>
        </p:spPr>
      </p:pic>
      <p:pic>
        <p:nvPicPr>
          <p:cNvPr id="47109" name="Picture 8" descr="00 cola_de_racionamiento_en_Medellin"/>
          <p:cNvPicPr>
            <a:picLocks noChangeAspect="1" noChangeArrowheads="1"/>
          </p:cNvPicPr>
          <p:nvPr/>
        </p:nvPicPr>
        <p:blipFill>
          <a:blip r:embed="rId5" cstate="print"/>
          <a:srcRect/>
          <a:stretch>
            <a:fillRect/>
          </a:stretch>
        </p:blipFill>
        <p:spPr bwMode="auto">
          <a:xfrm>
            <a:off x="3282950" y="0"/>
            <a:ext cx="5751513" cy="3495675"/>
          </a:xfrm>
          <a:prstGeom prst="rect">
            <a:avLst/>
          </a:prstGeom>
          <a:noFill/>
          <a:ln w="9525">
            <a:noFill/>
            <a:miter lim="800000"/>
            <a:headEnd/>
            <a:tailEnd/>
          </a:ln>
        </p:spPr>
      </p:pic>
      <p:sp>
        <p:nvSpPr>
          <p:cNvPr id="47110" name="AutoShape 9"/>
          <p:cNvSpPr>
            <a:spLocks noChangeArrowheads="1"/>
          </p:cNvSpPr>
          <p:nvPr/>
        </p:nvSpPr>
        <p:spPr bwMode="auto">
          <a:xfrm>
            <a:off x="3140075" y="3024188"/>
            <a:ext cx="6192838" cy="503237"/>
          </a:xfrm>
          <a:prstGeom prst="roundRect">
            <a:avLst>
              <a:gd name="adj" fmla="val 50000"/>
            </a:avLst>
          </a:prstGeom>
          <a:solidFill>
            <a:schemeClr val="tx1">
              <a:alpha val="79999"/>
            </a:schemeClr>
          </a:solidFill>
          <a:ln w="9525">
            <a:solidFill>
              <a:schemeClr val="bg1"/>
            </a:solidFill>
            <a:round/>
            <a:headEnd/>
            <a:tailEnd/>
          </a:ln>
        </p:spPr>
        <p:txBody>
          <a:bodyPr anchor="ctr"/>
          <a:lstStyle/>
          <a:p>
            <a:pPr algn="ctr"/>
            <a:r>
              <a:rPr lang="es-ES" i="0">
                <a:solidFill>
                  <a:schemeClr val="bg1"/>
                </a:solidFill>
                <a:latin typeface="Verdana" pitchFamily="34" charset="0"/>
              </a:rPr>
              <a:t>Guardando cola para adquirir alimentos años 40</a:t>
            </a:r>
          </a:p>
        </p:txBody>
      </p:sp>
      <p:sp>
        <p:nvSpPr>
          <p:cNvPr id="47112" name="Rectangle 8"/>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noChangeArrowheads="1"/>
          </p:cNvSpPr>
          <p:nvPr>
            <p:ph type="title"/>
          </p:nvPr>
        </p:nvSpPr>
        <p:spPr/>
        <p:txBody>
          <a:bodyPr/>
          <a:lstStyle/>
          <a:p>
            <a:pPr eaLnBrk="1" hangingPunct="1"/>
            <a:endParaRPr lang="es-ES" smtClean="0"/>
          </a:p>
        </p:txBody>
      </p:sp>
      <p:sp>
        <p:nvSpPr>
          <p:cNvPr id="48130" name="Rectangle 3"/>
          <p:cNvSpPr>
            <a:spLocks noGrp="1" noChangeArrowheads="1"/>
          </p:cNvSpPr>
          <p:nvPr>
            <p:ph type="body" idx="1"/>
          </p:nvPr>
        </p:nvSpPr>
        <p:spPr/>
        <p:txBody>
          <a:bodyPr/>
          <a:lstStyle/>
          <a:p>
            <a:pPr eaLnBrk="1" hangingPunct="1"/>
            <a:endParaRPr lang="es-ES" smtClean="0"/>
          </a:p>
        </p:txBody>
      </p:sp>
      <p:pic>
        <p:nvPicPr>
          <p:cNvPr id="48131" name="Picture 4" descr="00 auxilio social"/>
          <p:cNvPicPr>
            <a:picLocks noChangeAspect="1" noChangeArrowheads="1"/>
          </p:cNvPicPr>
          <p:nvPr/>
        </p:nvPicPr>
        <p:blipFill>
          <a:blip r:embed="rId3" cstate="print"/>
          <a:srcRect/>
          <a:stretch>
            <a:fillRect/>
          </a:stretch>
        </p:blipFill>
        <p:spPr bwMode="auto">
          <a:xfrm>
            <a:off x="2132013" y="215900"/>
            <a:ext cx="8467725" cy="5594350"/>
          </a:xfrm>
          <a:prstGeom prst="rect">
            <a:avLst/>
          </a:prstGeom>
          <a:noFill/>
          <a:ln w="9525">
            <a:noFill/>
            <a:miter lim="800000"/>
            <a:headEnd/>
            <a:tailEnd/>
          </a:ln>
        </p:spPr>
      </p:pic>
      <p:sp>
        <p:nvSpPr>
          <p:cNvPr id="48132" name="AutoShape 5"/>
          <p:cNvSpPr>
            <a:spLocks noChangeArrowheads="1"/>
          </p:cNvSpPr>
          <p:nvPr/>
        </p:nvSpPr>
        <p:spPr bwMode="auto">
          <a:xfrm>
            <a:off x="6811963" y="5256213"/>
            <a:ext cx="3529012" cy="503237"/>
          </a:xfrm>
          <a:prstGeom prst="roundRect">
            <a:avLst>
              <a:gd name="adj" fmla="val 50000"/>
            </a:avLst>
          </a:prstGeom>
          <a:solidFill>
            <a:schemeClr val="tx1"/>
          </a:solidFill>
          <a:ln w="9525">
            <a:noFill/>
            <a:round/>
            <a:headEnd/>
            <a:tailEnd/>
          </a:ln>
        </p:spPr>
        <p:txBody>
          <a:bodyPr anchor="ctr"/>
          <a:lstStyle/>
          <a:p>
            <a:pPr algn="ctr"/>
            <a:r>
              <a:rPr lang="es-ES" i="0">
                <a:solidFill>
                  <a:schemeClr val="bg1"/>
                </a:solidFill>
                <a:latin typeface="Verdana" pitchFamily="34" charset="0"/>
              </a:rPr>
              <a:t>Local de Auxilio Social</a:t>
            </a:r>
          </a:p>
        </p:txBody>
      </p:sp>
      <p:pic>
        <p:nvPicPr>
          <p:cNvPr id="48133" name="Picture 6"/>
          <p:cNvPicPr>
            <a:picLocks noChangeAspect="1" noChangeArrowheads="1"/>
          </p:cNvPicPr>
          <p:nvPr/>
        </p:nvPicPr>
        <p:blipFill>
          <a:blip r:embed="rId4" cstate="print"/>
          <a:srcRect/>
          <a:stretch>
            <a:fillRect/>
          </a:stretch>
        </p:blipFill>
        <p:spPr bwMode="auto">
          <a:xfrm>
            <a:off x="1843088" y="3168650"/>
            <a:ext cx="504825" cy="381000"/>
          </a:xfrm>
          <a:prstGeom prst="rect">
            <a:avLst/>
          </a:prstGeom>
          <a:noFill/>
          <a:ln w="57150" cmpd="thinThick">
            <a:noFill/>
            <a:miter lim="800000"/>
            <a:headEnd/>
            <a:tailEnd/>
          </a:ln>
        </p:spPr>
      </p:pic>
      <p:sp>
        <p:nvSpPr>
          <p:cNvPr id="48135" name="Rectangle 7"/>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3"/>
          <p:cNvSpPr>
            <a:spLocks noGrp="1" noChangeArrowheads="1"/>
          </p:cNvSpPr>
          <p:nvPr>
            <p:ph type="body" idx="1"/>
          </p:nvPr>
        </p:nvSpPr>
        <p:spPr/>
        <p:txBody>
          <a:bodyPr/>
          <a:lstStyle/>
          <a:p>
            <a:pPr eaLnBrk="1" hangingPunct="1"/>
            <a:endParaRPr lang="es-ES" smtClean="0"/>
          </a:p>
        </p:txBody>
      </p:sp>
      <p:pic>
        <p:nvPicPr>
          <p:cNvPr id="49154" name="Picture 6"/>
          <p:cNvPicPr>
            <a:picLocks noChangeAspect="1" noChangeArrowheads="1"/>
          </p:cNvPicPr>
          <p:nvPr/>
        </p:nvPicPr>
        <p:blipFill>
          <a:blip r:embed="rId3" cstate="print"/>
          <a:srcRect/>
          <a:stretch>
            <a:fillRect/>
          </a:stretch>
        </p:blipFill>
        <p:spPr bwMode="auto">
          <a:xfrm>
            <a:off x="2563813" y="0"/>
            <a:ext cx="5905500" cy="5905500"/>
          </a:xfrm>
          <a:prstGeom prst="rect">
            <a:avLst/>
          </a:prstGeom>
          <a:noFill/>
          <a:ln w="57150" cmpd="thinThick">
            <a:noFill/>
            <a:miter lim="800000"/>
            <a:headEnd/>
            <a:tailEnd/>
          </a:ln>
        </p:spPr>
      </p:pic>
      <p:sp>
        <p:nvSpPr>
          <p:cNvPr id="49155" name="AutoShape 2"/>
          <p:cNvSpPr>
            <a:spLocks noGrp="1" noChangeArrowheads="1"/>
          </p:cNvSpPr>
          <p:nvPr>
            <p:ph type="title"/>
          </p:nvPr>
        </p:nvSpPr>
        <p:spPr>
          <a:xfrm>
            <a:off x="2779713" y="5184775"/>
            <a:ext cx="5616575" cy="503238"/>
          </a:xfrm>
          <a:prstGeom prst="roundRect">
            <a:avLst>
              <a:gd name="adj" fmla="val 50000"/>
            </a:avLst>
          </a:prstGeom>
          <a:solidFill>
            <a:schemeClr val="tx1"/>
          </a:solidFill>
        </p:spPr>
        <p:txBody>
          <a:bodyPr/>
          <a:lstStyle/>
          <a:p>
            <a:pPr algn="ctr" eaLnBrk="1" hangingPunct="1"/>
            <a:r>
              <a:rPr lang="es-ES" sz="1800" smtClean="0"/>
              <a:t>Estraperlista en el Madrid de los años 50</a:t>
            </a:r>
          </a:p>
        </p:txBody>
      </p:sp>
      <p:pic>
        <p:nvPicPr>
          <p:cNvPr id="49156" name="Picture 7"/>
          <p:cNvPicPr>
            <a:picLocks noChangeAspect="1" noChangeArrowheads="1"/>
          </p:cNvPicPr>
          <p:nvPr/>
        </p:nvPicPr>
        <p:blipFill>
          <a:blip r:embed="rId4" cstate="print"/>
          <a:srcRect/>
          <a:stretch>
            <a:fillRect/>
          </a:stretch>
        </p:blipFill>
        <p:spPr bwMode="auto">
          <a:xfrm>
            <a:off x="1843088" y="3168650"/>
            <a:ext cx="504825" cy="381000"/>
          </a:xfrm>
          <a:prstGeom prst="rect">
            <a:avLst/>
          </a:prstGeom>
          <a:noFill/>
          <a:ln w="57150" cmpd="thinThick">
            <a:noFill/>
            <a:miter lim="800000"/>
            <a:headEnd/>
            <a:tailEnd/>
          </a:ln>
        </p:spPr>
      </p:pic>
      <p:sp>
        <p:nvSpPr>
          <p:cNvPr id="49158" name="Rectangle 6"/>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noChangeArrowheads="1"/>
          </p:cNvSpPr>
          <p:nvPr>
            <p:ph type="title"/>
          </p:nvPr>
        </p:nvSpPr>
        <p:spPr/>
        <p:txBody>
          <a:bodyPr/>
          <a:lstStyle/>
          <a:p>
            <a:pPr eaLnBrk="1" hangingPunct="1"/>
            <a:endParaRPr lang="es-ES" smtClean="0"/>
          </a:p>
        </p:txBody>
      </p:sp>
      <p:sp>
        <p:nvSpPr>
          <p:cNvPr id="50178" name="Rectangle 3"/>
          <p:cNvSpPr>
            <a:spLocks noGrp="1" noChangeArrowheads="1"/>
          </p:cNvSpPr>
          <p:nvPr>
            <p:ph type="body" idx="1"/>
          </p:nvPr>
        </p:nvSpPr>
        <p:spPr/>
        <p:txBody>
          <a:bodyPr/>
          <a:lstStyle/>
          <a:p>
            <a:pPr eaLnBrk="1" hangingPunct="1"/>
            <a:endParaRPr lang="es-ES" smtClean="0"/>
          </a:p>
        </p:txBody>
      </p:sp>
      <p:pic>
        <p:nvPicPr>
          <p:cNvPr id="50179" name="Picture 9"/>
          <p:cNvPicPr>
            <a:picLocks noChangeAspect="1" noChangeArrowheads="1"/>
          </p:cNvPicPr>
          <p:nvPr/>
        </p:nvPicPr>
        <p:blipFill>
          <a:blip r:embed="rId3" cstate="print"/>
          <a:srcRect/>
          <a:stretch>
            <a:fillRect/>
          </a:stretch>
        </p:blipFill>
        <p:spPr bwMode="auto">
          <a:xfrm>
            <a:off x="2203450" y="287338"/>
            <a:ext cx="8180388" cy="5645150"/>
          </a:xfrm>
          <a:prstGeom prst="rect">
            <a:avLst/>
          </a:prstGeom>
          <a:noFill/>
          <a:ln w="57150" cmpd="thinThick">
            <a:noFill/>
            <a:miter lim="800000"/>
            <a:headEnd/>
            <a:tailEnd/>
          </a:ln>
        </p:spPr>
      </p:pic>
      <p:sp>
        <p:nvSpPr>
          <p:cNvPr id="50180" name="AutoShape 10"/>
          <p:cNvSpPr>
            <a:spLocks noChangeArrowheads="1"/>
          </p:cNvSpPr>
          <p:nvPr/>
        </p:nvSpPr>
        <p:spPr bwMode="auto">
          <a:xfrm>
            <a:off x="6235700" y="5184775"/>
            <a:ext cx="3744913" cy="503238"/>
          </a:xfrm>
          <a:prstGeom prst="roundRect">
            <a:avLst>
              <a:gd name="adj" fmla="val 50000"/>
            </a:avLst>
          </a:prstGeom>
          <a:solidFill>
            <a:schemeClr val="tx1"/>
          </a:solidFill>
          <a:ln w="9525">
            <a:noFill/>
            <a:round/>
            <a:headEnd/>
            <a:tailEnd/>
          </a:ln>
        </p:spPr>
        <p:txBody>
          <a:bodyPr anchor="ctr"/>
          <a:lstStyle/>
          <a:p>
            <a:pPr algn="ctr"/>
            <a:r>
              <a:rPr lang="es-ES" i="0">
                <a:solidFill>
                  <a:schemeClr val="bg1"/>
                </a:solidFill>
                <a:latin typeface="Verdana" pitchFamily="34" charset="0"/>
              </a:rPr>
              <a:t>Coche de Gasógeno</a:t>
            </a:r>
          </a:p>
        </p:txBody>
      </p:sp>
      <p:pic>
        <p:nvPicPr>
          <p:cNvPr id="50181" name="Picture 11"/>
          <p:cNvPicPr>
            <a:picLocks noChangeAspect="1" noChangeArrowheads="1"/>
          </p:cNvPicPr>
          <p:nvPr/>
        </p:nvPicPr>
        <p:blipFill>
          <a:blip r:embed="rId4" cstate="print"/>
          <a:srcRect/>
          <a:stretch>
            <a:fillRect/>
          </a:stretch>
        </p:blipFill>
        <p:spPr bwMode="auto">
          <a:xfrm>
            <a:off x="1843088" y="3168650"/>
            <a:ext cx="504825" cy="381000"/>
          </a:xfrm>
          <a:prstGeom prst="rect">
            <a:avLst/>
          </a:prstGeom>
          <a:noFill/>
          <a:ln w="57150" cmpd="thinThick">
            <a:noFill/>
            <a:miter lim="800000"/>
            <a:headEnd/>
            <a:tailEnd/>
          </a:ln>
        </p:spPr>
      </p:pic>
      <p:sp>
        <p:nvSpPr>
          <p:cNvPr id="50183" name="Rectangle 7"/>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noChangeArrowheads="1"/>
          </p:cNvSpPr>
          <p:nvPr>
            <p:ph type="title"/>
          </p:nvPr>
        </p:nvSpPr>
        <p:spPr/>
        <p:txBody>
          <a:bodyPr/>
          <a:lstStyle/>
          <a:p>
            <a:pPr eaLnBrk="1" hangingPunct="1"/>
            <a:endParaRPr lang="es-ES" smtClean="0"/>
          </a:p>
        </p:txBody>
      </p:sp>
      <p:sp>
        <p:nvSpPr>
          <p:cNvPr id="51202" name="Rectangle 3"/>
          <p:cNvSpPr>
            <a:spLocks noGrp="1" noChangeArrowheads="1"/>
          </p:cNvSpPr>
          <p:nvPr>
            <p:ph type="body" idx="1"/>
          </p:nvPr>
        </p:nvSpPr>
        <p:spPr/>
        <p:txBody>
          <a:bodyPr/>
          <a:lstStyle/>
          <a:p>
            <a:pPr eaLnBrk="1" hangingPunct="1"/>
            <a:endParaRPr lang="es-ES" smtClean="0"/>
          </a:p>
        </p:txBody>
      </p:sp>
      <p:pic>
        <p:nvPicPr>
          <p:cNvPr id="51203" name="Picture 4" descr="00 GUARDIACIVIL"/>
          <p:cNvPicPr>
            <a:picLocks noChangeAspect="1" noChangeArrowheads="1"/>
          </p:cNvPicPr>
          <p:nvPr/>
        </p:nvPicPr>
        <p:blipFill>
          <a:blip r:embed="rId3" cstate="print"/>
          <a:srcRect/>
          <a:stretch>
            <a:fillRect/>
          </a:stretch>
        </p:blipFill>
        <p:spPr bwMode="auto">
          <a:xfrm>
            <a:off x="2203450" y="287338"/>
            <a:ext cx="8396288" cy="5414962"/>
          </a:xfrm>
          <a:prstGeom prst="rect">
            <a:avLst/>
          </a:prstGeom>
          <a:noFill/>
          <a:ln w="9525">
            <a:noFill/>
            <a:miter lim="800000"/>
            <a:headEnd/>
            <a:tailEnd/>
          </a:ln>
        </p:spPr>
      </p:pic>
      <p:sp>
        <p:nvSpPr>
          <p:cNvPr id="51204" name="AutoShape 5"/>
          <p:cNvSpPr>
            <a:spLocks noChangeArrowheads="1"/>
          </p:cNvSpPr>
          <p:nvPr/>
        </p:nvSpPr>
        <p:spPr bwMode="auto">
          <a:xfrm>
            <a:off x="6596063" y="5184775"/>
            <a:ext cx="3313112" cy="503238"/>
          </a:xfrm>
          <a:prstGeom prst="roundRect">
            <a:avLst>
              <a:gd name="adj" fmla="val 50000"/>
            </a:avLst>
          </a:prstGeom>
          <a:solidFill>
            <a:schemeClr val="tx1"/>
          </a:solidFill>
          <a:ln w="9525">
            <a:noFill/>
            <a:round/>
            <a:headEnd/>
            <a:tailEnd/>
          </a:ln>
        </p:spPr>
        <p:txBody>
          <a:bodyPr anchor="ctr"/>
          <a:lstStyle/>
          <a:p>
            <a:pPr algn="ctr"/>
            <a:r>
              <a:rPr lang="es-ES" i="0">
                <a:solidFill>
                  <a:schemeClr val="bg1"/>
                </a:solidFill>
                <a:latin typeface="Verdana" pitchFamily="34" charset="0"/>
              </a:rPr>
              <a:t>Tomando el sol </a:t>
            </a:r>
          </a:p>
        </p:txBody>
      </p:sp>
      <p:pic>
        <p:nvPicPr>
          <p:cNvPr id="51205" name="Picture 6"/>
          <p:cNvPicPr>
            <a:picLocks noChangeAspect="1" noChangeArrowheads="1"/>
          </p:cNvPicPr>
          <p:nvPr/>
        </p:nvPicPr>
        <p:blipFill>
          <a:blip r:embed="rId4" cstate="print"/>
          <a:srcRect/>
          <a:stretch>
            <a:fillRect/>
          </a:stretch>
        </p:blipFill>
        <p:spPr bwMode="auto">
          <a:xfrm>
            <a:off x="1843088" y="3168650"/>
            <a:ext cx="504825" cy="381000"/>
          </a:xfrm>
          <a:prstGeom prst="rect">
            <a:avLst/>
          </a:prstGeom>
          <a:noFill/>
          <a:ln w="57150" cmpd="thinThick">
            <a:noFill/>
            <a:miter lim="800000"/>
            <a:headEnd/>
            <a:tailEnd/>
          </a:ln>
        </p:spPr>
      </p:pic>
      <p:sp>
        <p:nvSpPr>
          <p:cNvPr id="51207" name="Rectangle 7"/>
          <p:cNvSpPr>
            <a:spLocks noChangeArrowheads="1"/>
          </p:cNvSpPr>
          <p:nvPr/>
        </p:nvSpPr>
        <p:spPr bwMode="auto">
          <a:xfrm>
            <a:off x="0" y="6192838"/>
            <a:ext cx="2779713"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noChangeArrowheads="1"/>
          </p:cNvSpPr>
          <p:nvPr>
            <p:ph type="title"/>
          </p:nvPr>
        </p:nvSpPr>
        <p:spPr/>
        <p:txBody>
          <a:bodyPr/>
          <a:lstStyle/>
          <a:p>
            <a:pPr eaLnBrk="1" hangingPunct="1"/>
            <a:endParaRPr lang="es-ES" smtClean="0"/>
          </a:p>
        </p:txBody>
      </p:sp>
      <p:sp>
        <p:nvSpPr>
          <p:cNvPr id="52226" name="Rectangle 3"/>
          <p:cNvSpPr>
            <a:spLocks noGrp="1" noChangeArrowheads="1"/>
          </p:cNvSpPr>
          <p:nvPr>
            <p:ph type="body" idx="1"/>
          </p:nvPr>
        </p:nvSpPr>
        <p:spPr/>
        <p:txBody>
          <a:bodyPr/>
          <a:lstStyle/>
          <a:p>
            <a:pPr eaLnBrk="1" hangingPunct="1"/>
            <a:endParaRPr lang="es-ES" smtClean="0"/>
          </a:p>
        </p:txBody>
      </p:sp>
      <p:pic>
        <p:nvPicPr>
          <p:cNvPr id="52227" name="Picture 4" descr="00 Mujeres en los lavaderos"/>
          <p:cNvPicPr>
            <a:picLocks noChangeAspect="1" noChangeArrowheads="1"/>
          </p:cNvPicPr>
          <p:nvPr/>
        </p:nvPicPr>
        <p:blipFill>
          <a:blip r:embed="rId3" cstate="print"/>
          <a:srcRect/>
          <a:stretch>
            <a:fillRect/>
          </a:stretch>
        </p:blipFill>
        <p:spPr bwMode="auto">
          <a:xfrm>
            <a:off x="2347913" y="287338"/>
            <a:ext cx="7921625" cy="5513387"/>
          </a:xfrm>
          <a:prstGeom prst="rect">
            <a:avLst/>
          </a:prstGeom>
          <a:noFill/>
          <a:ln w="9525">
            <a:noFill/>
            <a:miter lim="800000"/>
            <a:headEnd/>
            <a:tailEnd/>
          </a:ln>
        </p:spPr>
      </p:pic>
      <p:sp>
        <p:nvSpPr>
          <p:cNvPr id="52228" name="AutoShape 5"/>
          <p:cNvSpPr>
            <a:spLocks noChangeArrowheads="1"/>
          </p:cNvSpPr>
          <p:nvPr/>
        </p:nvSpPr>
        <p:spPr bwMode="auto">
          <a:xfrm>
            <a:off x="6235700" y="5184775"/>
            <a:ext cx="3455988" cy="503238"/>
          </a:xfrm>
          <a:prstGeom prst="roundRect">
            <a:avLst>
              <a:gd name="adj" fmla="val 50000"/>
            </a:avLst>
          </a:prstGeom>
          <a:solidFill>
            <a:schemeClr val="tx1"/>
          </a:solidFill>
          <a:ln w="9525">
            <a:noFill/>
            <a:round/>
            <a:headEnd/>
            <a:tailEnd/>
          </a:ln>
        </p:spPr>
        <p:txBody>
          <a:bodyPr anchor="ctr"/>
          <a:lstStyle/>
          <a:p>
            <a:pPr algn="ctr"/>
            <a:r>
              <a:rPr lang="es-ES" i="0">
                <a:solidFill>
                  <a:schemeClr val="bg1"/>
                </a:solidFill>
                <a:latin typeface="Verdana" pitchFamily="34" charset="0"/>
              </a:rPr>
              <a:t>Mujeres en los lavaderos</a:t>
            </a:r>
          </a:p>
        </p:txBody>
      </p:sp>
      <p:pic>
        <p:nvPicPr>
          <p:cNvPr id="52229" name="Picture 6"/>
          <p:cNvPicPr>
            <a:picLocks noChangeAspect="1" noChangeArrowheads="1"/>
          </p:cNvPicPr>
          <p:nvPr/>
        </p:nvPicPr>
        <p:blipFill>
          <a:blip r:embed="rId4" cstate="print"/>
          <a:srcRect/>
          <a:stretch>
            <a:fillRect/>
          </a:stretch>
        </p:blipFill>
        <p:spPr bwMode="auto">
          <a:xfrm>
            <a:off x="1843088" y="3168650"/>
            <a:ext cx="504825" cy="381000"/>
          </a:xfrm>
          <a:prstGeom prst="rect">
            <a:avLst/>
          </a:prstGeom>
          <a:noFill/>
          <a:ln w="57150" cmpd="thinThick">
            <a:noFill/>
            <a:miter lim="800000"/>
            <a:headEnd/>
            <a:tailEnd/>
          </a:ln>
        </p:spPr>
      </p:pic>
      <p:sp>
        <p:nvSpPr>
          <p:cNvPr id="52231" name="Rectangle 7"/>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2"/>
          <p:cNvSpPr>
            <a:spLocks noGrp="1" noChangeArrowheads="1"/>
          </p:cNvSpPr>
          <p:nvPr>
            <p:ph type="title"/>
          </p:nvPr>
        </p:nvSpPr>
        <p:spPr/>
        <p:txBody>
          <a:bodyPr/>
          <a:lstStyle/>
          <a:p>
            <a:pPr eaLnBrk="1" hangingPunct="1"/>
            <a:endParaRPr lang="es-ES" smtClean="0"/>
          </a:p>
        </p:txBody>
      </p:sp>
      <p:sp>
        <p:nvSpPr>
          <p:cNvPr id="53250" name="Rectangle 3"/>
          <p:cNvSpPr>
            <a:spLocks noGrp="1" noChangeArrowheads="1"/>
          </p:cNvSpPr>
          <p:nvPr>
            <p:ph type="body" idx="1"/>
          </p:nvPr>
        </p:nvSpPr>
        <p:spPr/>
        <p:txBody>
          <a:bodyPr/>
          <a:lstStyle/>
          <a:p>
            <a:pPr eaLnBrk="1" hangingPunct="1"/>
            <a:endParaRPr lang="es-ES" smtClean="0"/>
          </a:p>
        </p:txBody>
      </p:sp>
      <p:pic>
        <p:nvPicPr>
          <p:cNvPr id="53251" name="Picture 4" descr="00 microcoches_barcelona_03_biscuter_2"/>
          <p:cNvPicPr>
            <a:picLocks noChangeAspect="1" noChangeArrowheads="1"/>
          </p:cNvPicPr>
          <p:nvPr/>
        </p:nvPicPr>
        <p:blipFill>
          <a:blip r:embed="rId3" cstate="print"/>
          <a:srcRect/>
          <a:stretch>
            <a:fillRect/>
          </a:stretch>
        </p:blipFill>
        <p:spPr bwMode="auto">
          <a:xfrm>
            <a:off x="2347913" y="215900"/>
            <a:ext cx="7704137" cy="5645150"/>
          </a:xfrm>
          <a:prstGeom prst="rect">
            <a:avLst/>
          </a:prstGeom>
          <a:noFill/>
          <a:ln w="9525">
            <a:noFill/>
            <a:miter lim="800000"/>
            <a:headEnd/>
            <a:tailEnd/>
          </a:ln>
        </p:spPr>
      </p:pic>
      <p:sp>
        <p:nvSpPr>
          <p:cNvPr id="53252" name="AutoShape 5"/>
          <p:cNvSpPr>
            <a:spLocks noChangeArrowheads="1"/>
          </p:cNvSpPr>
          <p:nvPr/>
        </p:nvSpPr>
        <p:spPr bwMode="auto">
          <a:xfrm>
            <a:off x="5011738" y="5040313"/>
            <a:ext cx="5040312" cy="503237"/>
          </a:xfrm>
          <a:prstGeom prst="roundRect">
            <a:avLst>
              <a:gd name="adj" fmla="val 50000"/>
            </a:avLst>
          </a:prstGeom>
          <a:solidFill>
            <a:schemeClr val="tx1"/>
          </a:solidFill>
          <a:ln w="9525">
            <a:noFill/>
            <a:round/>
            <a:headEnd/>
            <a:tailEnd/>
          </a:ln>
        </p:spPr>
        <p:txBody>
          <a:bodyPr anchor="ctr"/>
          <a:lstStyle/>
          <a:p>
            <a:pPr algn="ctr"/>
            <a:r>
              <a:rPr lang="es-ES" i="0">
                <a:solidFill>
                  <a:schemeClr val="bg1"/>
                </a:solidFill>
                <a:latin typeface="Verdana" pitchFamily="34" charset="0"/>
              </a:rPr>
              <a:t>Franco visitando la fábrica de Biscuter</a:t>
            </a:r>
          </a:p>
        </p:txBody>
      </p:sp>
      <p:pic>
        <p:nvPicPr>
          <p:cNvPr id="53253" name="Picture 6"/>
          <p:cNvPicPr>
            <a:picLocks noChangeAspect="1" noChangeArrowheads="1"/>
          </p:cNvPicPr>
          <p:nvPr/>
        </p:nvPicPr>
        <p:blipFill>
          <a:blip r:embed="rId4" cstate="print"/>
          <a:srcRect/>
          <a:stretch>
            <a:fillRect/>
          </a:stretch>
        </p:blipFill>
        <p:spPr bwMode="auto">
          <a:xfrm>
            <a:off x="1843088" y="3168650"/>
            <a:ext cx="504825" cy="381000"/>
          </a:xfrm>
          <a:prstGeom prst="rect">
            <a:avLst/>
          </a:prstGeom>
          <a:noFill/>
          <a:ln w="57150" cmpd="thinThick">
            <a:noFill/>
            <a:miter lim="800000"/>
            <a:headEnd/>
            <a:tailEnd/>
          </a:ln>
        </p:spPr>
      </p:pic>
      <p:sp>
        <p:nvSpPr>
          <p:cNvPr id="53255" name="Rectangle 7"/>
          <p:cNvSpPr>
            <a:spLocks noChangeArrowheads="1"/>
          </p:cNvSpPr>
          <p:nvPr/>
        </p:nvSpPr>
        <p:spPr bwMode="auto">
          <a:xfrm>
            <a:off x="0" y="6192838"/>
            <a:ext cx="2779713"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noChangeArrowheads="1"/>
          </p:cNvSpPr>
          <p:nvPr>
            <p:ph type="title"/>
          </p:nvPr>
        </p:nvSpPr>
        <p:spPr/>
        <p:txBody>
          <a:bodyPr/>
          <a:lstStyle/>
          <a:p>
            <a:pPr eaLnBrk="1" hangingPunct="1"/>
            <a:endParaRPr lang="es-ES" smtClean="0"/>
          </a:p>
        </p:txBody>
      </p:sp>
      <p:sp>
        <p:nvSpPr>
          <p:cNvPr id="54274" name="Rectangle 3"/>
          <p:cNvSpPr>
            <a:spLocks noGrp="1" noChangeArrowheads="1"/>
          </p:cNvSpPr>
          <p:nvPr>
            <p:ph type="body" idx="1"/>
          </p:nvPr>
        </p:nvSpPr>
        <p:spPr/>
        <p:txBody>
          <a:bodyPr/>
          <a:lstStyle/>
          <a:p>
            <a:pPr eaLnBrk="1" hangingPunct="1"/>
            <a:endParaRPr lang="es-ES" smtClean="0"/>
          </a:p>
        </p:txBody>
      </p:sp>
      <p:pic>
        <p:nvPicPr>
          <p:cNvPr id="54275" name="Picture 4" descr="00 niños-jugando-a-fusilar-en-la-guerra-civil-española-1600x1301"/>
          <p:cNvPicPr>
            <a:picLocks noChangeAspect="1" noChangeArrowheads="1"/>
          </p:cNvPicPr>
          <p:nvPr/>
        </p:nvPicPr>
        <p:blipFill>
          <a:blip r:embed="rId3" cstate="print"/>
          <a:srcRect/>
          <a:stretch>
            <a:fillRect/>
          </a:stretch>
        </p:blipFill>
        <p:spPr bwMode="auto">
          <a:xfrm>
            <a:off x="2203450" y="503238"/>
            <a:ext cx="8064500" cy="5197475"/>
          </a:xfrm>
          <a:prstGeom prst="rect">
            <a:avLst/>
          </a:prstGeom>
          <a:noFill/>
          <a:ln w="9525">
            <a:noFill/>
            <a:miter lim="800000"/>
            <a:headEnd/>
            <a:tailEnd/>
          </a:ln>
        </p:spPr>
      </p:pic>
      <p:sp>
        <p:nvSpPr>
          <p:cNvPr id="54276" name="AutoShape 5"/>
          <p:cNvSpPr>
            <a:spLocks noChangeArrowheads="1"/>
          </p:cNvSpPr>
          <p:nvPr/>
        </p:nvSpPr>
        <p:spPr bwMode="auto">
          <a:xfrm>
            <a:off x="5227638" y="5040313"/>
            <a:ext cx="4537075" cy="503237"/>
          </a:xfrm>
          <a:prstGeom prst="roundRect">
            <a:avLst>
              <a:gd name="adj" fmla="val 50000"/>
            </a:avLst>
          </a:prstGeom>
          <a:solidFill>
            <a:schemeClr val="tx1"/>
          </a:solidFill>
          <a:ln w="9525">
            <a:noFill/>
            <a:round/>
            <a:headEnd/>
            <a:tailEnd/>
          </a:ln>
        </p:spPr>
        <p:txBody>
          <a:bodyPr anchor="ctr"/>
          <a:lstStyle/>
          <a:p>
            <a:pPr algn="ctr"/>
            <a:r>
              <a:rPr lang="es-ES" i="0">
                <a:solidFill>
                  <a:schemeClr val="bg1"/>
                </a:solidFill>
                <a:latin typeface="Verdana" pitchFamily="34" charset="0"/>
              </a:rPr>
              <a:t>Niños jugando a… </a:t>
            </a:r>
            <a:r>
              <a:rPr lang="es-ES" b="1" i="0">
                <a:solidFill>
                  <a:srgbClr val="CC0000"/>
                </a:solidFill>
                <a:latin typeface="Verdana" pitchFamily="34" charset="0"/>
              </a:rPr>
              <a:t>¡¡¡fusilar!!!</a:t>
            </a:r>
          </a:p>
        </p:txBody>
      </p:sp>
      <p:pic>
        <p:nvPicPr>
          <p:cNvPr id="54277" name="Picture 6"/>
          <p:cNvPicPr>
            <a:picLocks noChangeAspect="1" noChangeArrowheads="1"/>
          </p:cNvPicPr>
          <p:nvPr/>
        </p:nvPicPr>
        <p:blipFill>
          <a:blip r:embed="rId4" cstate="print"/>
          <a:srcRect/>
          <a:stretch>
            <a:fillRect/>
          </a:stretch>
        </p:blipFill>
        <p:spPr bwMode="auto">
          <a:xfrm>
            <a:off x="1843088" y="3168650"/>
            <a:ext cx="504825" cy="381000"/>
          </a:xfrm>
          <a:prstGeom prst="rect">
            <a:avLst/>
          </a:prstGeom>
          <a:noFill/>
          <a:ln w="57150" cmpd="thinThick">
            <a:noFill/>
            <a:miter lim="800000"/>
            <a:headEnd/>
            <a:tailEnd/>
          </a:ln>
        </p:spPr>
      </p:pic>
      <p:sp>
        <p:nvSpPr>
          <p:cNvPr id="837639" name="WordArt 7"/>
          <p:cNvSpPr>
            <a:spLocks noChangeArrowheads="1" noChangeShapeType="1" noTextEdit="1"/>
          </p:cNvSpPr>
          <p:nvPr/>
        </p:nvSpPr>
        <p:spPr bwMode="auto">
          <a:xfrm>
            <a:off x="6308725" y="215900"/>
            <a:ext cx="4003675" cy="936625"/>
          </a:xfrm>
          <a:prstGeom prst="rect">
            <a:avLst/>
          </a:prstGeom>
        </p:spPr>
        <p:txBody>
          <a:bodyPr wrap="none" fromWordArt="1">
            <a:prstTxWarp prst="textPlain">
              <a:avLst>
                <a:gd name="adj" fmla="val 50000"/>
              </a:avLst>
            </a:prstTxWarp>
          </a:bodyPr>
          <a:lstStyle/>
          <a:p>
            <a:pPr algn="ctr"/>
            <a:r>
              <a:rPr lang="es-ES" sz="2800" b="1" kern="10">
                <a:ln w="9525">
                  <a:noFill/>
                  <a:round/>
                  <a:headEnd/>
                  <a:tailEnd/>
                </a:ln>
                <a:gradFill rotWithShape="1">
                  <a:gsLst>
                    <a:gs pos="0">
                      <a:srgbClr val="760000"/>
                    </a:gs>
                    <a:gs pos="50000">
                      <a:srgbClr val="FF0000"/>
                    </a:gs>
                    <a:gs pos="100000">
                      <a:srgbClr val="760000"/>
                    </a:gs>
                  </a:gsLst>
                  <a:lin ang="5400000" scaled="1"/>
                </a:gradFill>
                <a:effectLst>
                  <a:prstShdw prst="shdw17" dist="17961" dir="2700000">
                    <a:srgbClr val="990000"/>
                  </a:prstShdw>
                </a:effectLst>
                <a:latin typeface="Monotype Corsiva"/>
              </a:rPr>
              <a:t>¡¡¡Que pena!!!</a:t>
            </a:r>
          </a:p>
        </p:txBody>
      </p:sp>
      <p:sp>
        <p:nvSpPr>
          <p:cNvPr id="54280" name="Rectangle 8"/>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837639"/>
                                        </p:tgtEl>
                                        <p:attrNameLst>
                                          <p:attrName>style.visibility</p:attrName>
                                        </p:attrNameLst>
                                      </p:cBhvr>
                                      <p:to>
                                        <p:strVal val="visible"/>
                                      </p:to>
                                    </p:set>
                                    <p:anim calcmode="lin" valueType="num">
                                      <p:cBhvr>
                                        <p:cTn id="7" dur="500" fill="hold"/>
                                        <p:tgtEl>
                                          <p:spTgt spid="837639"/>
                                        </p:tgtEl>
                                        <p:attrNameLst>
                                          <p:attrName>ppt_w</p:attrName>
                                        </p:attrNameLst>
                                      </p:cBhvr>
                                      <p:tavLst>
                                        <p:tav tm="0">
                                          <p:val>
                                            <p:fltVal val="0"/>
                                          </p:val>
                                        </p:tav>
                                        <p:tav tm="100000">
                                          <p:val>
                                            <p:strVal val="#ppt_w"/>
                                          </p:val>
                                        </p:tav>
                                      </p:tavLst>
                                    </p:anim>
                                    <p:anim calcmode="lin" valueType="num">
                                      <p:cBhvr>
                                        <p:cTn id="8" dur="500" fill="hold"/>
                                        <p:tgtEl>
                                          <p:spTgt spid="83763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763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noChangeArrowheads="1"/>
          </p:cNvSpPr>
          <p:nvPr>
            <p:ph type="title"/>
          </p:nvPr>
        </p:nvSpPr>
        <p:spPr/>
        <p:txBody>
          <a:bodyPr/>
          <a:lstStyle/>
          <a:p>
            <a:pPr eaLnBrk="1" hangingPunct="1"/>
            <a:endParaRPr lang="es-ES" smtClean="0"/>
          </a:p>
        </p:txBody>
      </p:sp>
      <p:sp>
        <p:nvSpPr>
          <p:cNvPr id="55298" name="Rectangle 3"/>
          <p:cNvSpPr>
            <a:spLocks noGrp="1" noChangeArrowheads="1"/>
          </p:cNvSpPr>
          <p:nvPr>
            <p:ph type="body" idx="1"/>
          </p:nvPr>
        </p:nvSpPr>
        <p:spPr/>
        <p:txBody>
          <a:bodyPr/>
          <a:lstStyle/>
          <a:p>
            <a:pPr eaLnBrk="1" hangingPunct="1"/>
            <a:endParaRPr lang="es-ES" smtClean="0"/>
          </a:p>
        </p:txBody>
      </p:sp>
      <p:pic>
        <p:nvPicPr>
          <p:cNvPr id="55299" name="Picture 4" descr="00 franco curas 30"/>
          <p:cNvPicPr>
            <a:picLocks noChangeAspect="1" noChangeArrowheads="1"/>
          </p:cNvPicPr>
          <p:nvPr/>
        </p:nvPicPr>
        <p:blipFill>
          <a:blip r:embed="rId3" cstate="print"/>
          <a:srcRect/>
          <a:stretch>
            <a:fillRect/>
          </a:stretch>
        </p:blipFill>
        <p:spPr bwMode="auto">
          <a:xfrm>
            <a:off x="2203450" y="720725"/>
            <a:ext cx="8064500" cy="4603750"/>
          </a:xfrm>
          <a:prstGeom prst="rect">
            <a:avLst/>
          </a:prstGeom>
          <a:noFill/>
          <a:ln w="9525">
            <a:noFill/>
            <a:miter lim="800000"/>
            <a:headEnd/>
            <a:tailEnd/>
          </a:ln>
        </p:spPr>
      </p:pic>
      <p:sp>
        <p:nvSpPr>
          <p:cNvPr id="55300" name="AutoShape 5"/>
          <p:cNvSpPr>
            <a:spLocks noChangeArrowheads="1"/>
          </p:cNvSpPr>
          <p:nvPr/>
        </p:nvSpPr>
        <p:spPr bwMode="auto">
          <a:xfrm>
            <a:off x="5516563" y="5184775"/>
            <a:ext cx="4392612" cy="503238"/>
          </a:xfrm>
          <a:prstGeom prst="roundRect">
            <a:avLst>
              <a:gd name="adj" fmla="val 50000"/>
            </a:avLst>
          </a:prstGeom>
          <a:solidFill>
            <a:schemeClr val="tx1"/>
          </a:solidFill>
          <a:ln w="9525">
            <a:solidFill>
              <a:schemeClr val="bg1"/>
            </a:solidFill>
            <a:round/>
            <a:headEnd/>
            <a:tailEnd/>
          </a:ln>
        </p:spPr>
        <p:txBody>
          <a:bodyPr anchor="ctr"/>
          <a:lstStyle/>
          <a:p>
            <a:pPr algn="ctr"/>
            <a:r>
              <a:rPr lang="es-ES" i="0">
                <a:solidFill>
                  <a:schemeClr val="bg1"/>
                </a:solidFill>
                <a:latin typeface="Verdana" pitchFamily="34" charset="0"/>
              </a:rPr>
              <a:t>El clero con sus condecoraciones</a:t>
            </a:r>
          </a:p>
        </p:txBody>
      </p:sp>
      <p:pic>
        <p:nvPicPr>
          <p:cNvPr id="55301" name="Picture 6"/>
          <p:cNvPicPr>
            <a:picLocks noChangeAspect="1" noChangeArrowheads="1"/>
          </p:cNvPicPr>
          <p:nvPr/>
        </p:nvPicPr>
        <p:blipFill>
          <a:blip r:embed="rId4" cstate="print"/>
          <a:srcRect/>
          <a:stretch>
            <a:fillRect/>
          </a:stretch>
        </p:blipFill>
        <p:spPr bwMode="auto">
          <a:xfrm>
            <a:off x="1843088" y="3168650"/>
            <a:ext cx="504825" cy="381000"/>
          </a:xfrm>
          <a:prstGeom prst="rect">
            <a:avLst/>
          </a:prstGeom>
          <a:noFill/>
          <a:ln w="57150" cmpd="thinThick">
            <a:noFill/>
            <a:miter lim="800000"/>
            <a:headEnd/>
            <a:tailEnd/>
          </a:ln>
        </p:spPr>
      </p:pic>
      <p:sp>
        <p:nvSpPr>
          <p:cNvPr id="55303" name="Rectangle 7"/>
          <p:cNvSpPr>
            <a:spLocks noChangeArrowheads="1"/>
          </p:cNvSpPr>
          <p:nvPr/>
        </p:nvSpPr>
        <p:spPr bwMode="auto">
          <a:xfrm>
            <a:off x="0" y="6192838"/>
            <a:ext cx="2779713"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2"/>
          <p:cNvSpPr>
            <a:spLocks noGrp="1" noChangeArrowheads="1"/>
          </p:cNvSpPr>
          <p:nvPr>
            <p:ph type="title"/>
          </p:nvPr>
        </p:nvSpPr>
        <p:spPr/>
        <p:txBody>
          <a:bodyPr/>
          <a:lstStyle/>
          <a:p>
            <a:pPr eaLnBrk="1" hangingPunct="1"/>
            <a:endParaRPr lang="es-ES" smtClean="0"/>
          </a:p>
        </p:txBody>
      </p:sp>
      <p:sp>
        <p:nvSpPr>
          <p:cNvPr id="56322" name="Rectangle 3"/>
          <p:cNvSpPr>
            <a:spLocks noGrp="1" noChangeArrowheads="1"/>
          </p:cNvSpPr>
          <p:nvPr>
            <p:ph type="body" idx="1"/>
          </p:nvPr>
        </p:nvSpPr>
        <p:spPr/>
        <p:txBody>
          <a:bodyPr/>
          <a:lstStyle/>
          <a:p>
            <a:pPr eaLnBrk="1" hangingPunct="1"/>
            <a:endParaRPr lang="es-ES" smtClean="0"/>
          </a:p>
        </p:txBody>
      </p:sp>
      <p:pic>
        <p:nvPicPr>
          <p:cNvPr id="56323" name="Picture 4" descr="00 Taller confeccion prisión mujeres Madrid 1951"/>
          <p:cNvPicPr>
            <a:picLocks noChangeAspect="1" noChangeArrowheads="1"/>
          </p:cNvPicPr>
          <p:nvPr/>
        </p:nvPicPr>
        <p:blipFill>
          <a:blip r:embed="rId3" cstate="print"/>
          <a:srcRect/>
          <a:stretch>
            <a:fillRect/>
          </a:stretch>
        </p:blipFill>
        <p:spPr bwMode="auto">
          <a:xfrm>
            <a:off x="2347913" y="287338"/>
            <a:ext cx="8251825" cy="5467350"/>
          </a:xfrm>
          <a:prstGeom prst="rect">
            <a:avLst/>
          </a:prstGeom>
          <a:noFill/>
          <a:ln w="9525">
            <a:noFill/>
            <a:miter lim="800000"/>
            <a:headEnd/>
            <a:tailEnd/>
          </a:ln>
        </p:spPr>
      </p:pic>
      <p:sp>
        <p:nvSpPr>
          <p:cNvPr id="56324" name="AutoShape 5"/>
          <p:cNvSpPr>
            <a:spLocks noChangeArrowheads="1"/>
          </p:cNvSpPr>
          <p:nvPr/>
        </p:nvSpPr>
        <p:spPr bwMode="auto">
          <a:xfrm>
            <a:off x="4219575" y="5184775"/>
            <a:ext cx="5903913" cy="503238"/>
          </a:xfrm>
          <a:prstGeom prst="roundRect">
            <a:avLst>
              <a:gd name="adj" fmla="val 50000"/>
            </a:avLst>
          </a:prstGeom>
          <a:solidFill>
            <a:schemeClr val="tx1"/>
          </a:solidFill>
          <a:ln w="9525">
            <a:noFill/>
            <a:round/>
            <a:headEnd/>
            <a:tailEnd/>
          </a:ln>
        </p:spPr>
        <p:txBody>
          <a:bodyPr anchor="ctr"/>
          <a:lstStyle/>
          <a:p>
            <a:pPr algn="ctr"/>
            <a:r>
              <a:rPr lang="es-ES" i="0">
                <a:solidFill>
                  <a:schemeClr val="bg1"/>
                </a:solidFill>
                <a:latin typeface="Verdana" pitchFamily="34" charset="0"/>
              </a:rPr>
              <a:t>Taller de costura Cárcel de las Ventas (Madrid)</a:t>
            </a:r>
            <a:endParaRPr lang="es-ES" b="1" i="0">
              <a:solidFill>
                <a:srgbClr val="CC0000"/>
              </a:solidFill>
              <a:latin typeface="Verdana" pitchFamily="34" charset="0"/>
            </a:endParaRPr>
          </a:p>
        </p:txBody>
      </p:sp>
      <p:pic>
        <p:nvPicPr>
          <p:cNvPr id="56325" name="Picture 6"/>
          <p:cNvPicPr>
            <a:picLocks noChangeAspect="1" noChangeArrowheads="1"/>
          </p:cNvPicPr>
          <p:nvPr/>
        </p:nvPicPr>
        <p:blipFill>
          <a:blip r:embed="rId4" cstate="print"/>
          <a:srcRect/>
          <a:stretch>
            <a:fillRect/>
          </a:stretch>
        </p:blipFill>
        <p:spPr bwMode="auto">
          <a:xfrm>
            <a:off x="1843088" y="3168650"/>
            <a:ext cx="504825" cy="381000"/>
          </a:xfrm>
          <a:prstGeom prst="rect">
            <a:avLst/>
          </a:prstGeom>
          <a:noFill/>
          <a:ln w="57150" cmpd="thinThick">
            <a:noFill/>
            <a:miter lim="800000"/>
            <a:headEnd/>
            <a:tailEnd/>
          </a:ln>
        </p:spPr>
      </p:pic>
      <p:sp>
        <p:nvSpPr>
          <p:cNvPr id="56327" name="Rectangle 7"/>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2"/>
          <p:cNvSpPr>
            <a:spLocks noGrp="1" noChangeArrowheads="1"/>
          </p:cNvSpPr>
          <p:nvPr>
            <p:ph type="title"/>
          </p:nvPr>
        </p:nvSpPr>
        <p:spPr/>
        <p:txBody>
          <a:bodyPr/>
          <a:lstStyle/>
          <a:p>
            <a:pPr eaLnBrk="1" hangingPunct="1"/>
            <a:endParaRPr lang="es-ES" smtClean="0"/>
          </a:p>
        </p:txBody>
      </p:sp>
      <p:sp>
        <p:nvSpPr>
          <p:cNvPr id="57346" name="Rectangle 3"/>
          <p:cNvSpPr>
            <a:spLocks noGrp="1" noChangeArrowheads="1"/>
          </p:cNvSpPr>
          <p:nvPr>
            <p:ph type="body" idx="1"/>
          </p:nvPr>
        </p:nvSpPr>
        <p:spPr/>
        <p:txBody>
          <a:bodyPr/>
          <a:lstStyle/>
          <a:p>
            <a:pPr eaLnBrk="1" hangingPunct="1"/>
            <a:endParaRPr lang="es-ES" smtClean="0"/>
          </a:p>
        </p:txBody>
      </p:sp>
      <p:pic>
        <p:nvPicPr>
          <p:cNvPr id="57347" name="Picture 4" descr="00 Para recordar de dónde venimos_page32_image31"/>
          <p:cNvPicPr>
            <a:picLocks noChangeAspect="1" noChangeArrowheads="1"/>
          </p:cNvPicPr>
          <p:nvPr/>
        </p:nvPicPr>
        <p:blipFill>
          <a:blip r:embed="rId3" cstate="print"/>
          <a:srcRect/>
          <a:stretch>
            <a:fillRect/>
          </a:stretch>
        </p:blipFill>
        <p:spPr bwMode="auto">
          <a:xfrm>
            <a:off x="2274888" y="360363"/>
            <a:ext cx="7648575" cy="5456237"/>
          </a:xfrm>
          <a:prstGeom prst="rect">
            <a:avLst/>
          </a:prstGeom>
          <a:noFill/>
          <a:ln w="9525">
            <a:noFill/>
            <a:miter lim="800000"/>
            <a:headEnd/>
            <a:tailEnd/>
          </a:ln>
        </p:spPr>
      </p:pic>
      <p:pic>
        <p:nvPicPr>
          <p:cNvPr id="57348" name="Picture 5"/>
          <p:cNvPicPr>
            <a:picLocks noChangeAspect="1" noChangeArrowheads="1"/>
          </p:cNvPicPr>
          <p:nvPr/>
        </p:nvPicPr>
        <p:blipFill>
          <a:blip r:embed="rId4" cstate="print"/>
          <a:srcRect/>
          <a:stretch>
            <a:fillRect/>
          </a:stretch>
        </p:blipFill>
        <p:spPr bwMode="auto">
          <a:xfrm>
            <a:off x="1843088" y="3168650"/>
            <a:ext cx="504825" cy="381000"/>
          </a:xfrm>
          <a:prstGeom prst="rect">
            <a:avLst/>
          </a:prstGeom>
          <a:noFill/>
          <a:ln w="57150" cmpd="thinThick">
            <a:noFill/>
            <a:miter lim="800000"/>
            <a:headEnd/>
            <a:tailEnd/>
          </a:ln>
        </p:spPr>
      </p:pic>
      <p:sp>
        <p:nvSpPr>
          <p:cNvPr id="57350" name="Rectangle 6"/>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2"/>
          <p:cNvSpPr>
            <a:spLocks noGrp="1" noChangeArrowheads="1"/>
          </p:cNvSpPr>
          <p:nvPr>
            <p:ph type="title"/>
          </p:nvPr>
        </p:nvSpPr>
        <p:spPr/>
        <p:txBody>
          <a:bodyPr/>
          <a:lstStyle/>
          <a:p>
            <a:pPr eaLnBrk="1" hangingPunct="1"/>
            <a:endParaRPr lang="es-ES" smtClean="0"/>
          </a:p>
        </p:txBody>
      </p:sp>
      <p:sp>
        <p:nvSpPr>
          <p:cNvPr id="58370" name="Rectangle 3"/>
          <p:cNvSpPr>
            <a:spLocks noGrp="1" noChangeArrowheads="1"/>
          </p:cNvSpPr>
          <p:nvPr>
            <p:ph type="body" idx="1"/>
          </p:nvPr>
        </p:nvSpPr>
        <p:spPr/>
        <p:txBody>
          <a:bodyPr/>
          <a:lstStyle/>
          <a:p>
            <a:pPr eaLnBrk="1" hangingPunct="1"/>
            <a:endParaRPr lang="es-ES" smtClean="0"/>
          </a:p>
        </p:txBody>
      </p:sp>
      <p:pic>
        <p:nvPicPr>
          <p:cNvPr id="838660" name="Picture 4" descr="00 obispovalladolid"/>
          <p:cNvPicPr>
            <a:picLocks noChangeAspect="1" noChangeArrowheads="1"/>
          </p:cNvPicPr>
          <p:nvPr/>
        </p:nvPicPr>
        <p:blipFill>
          <a:blip r:embed="rId3" cstate="print"/>
          <a:srcRect/>
          <a:stretch>
            <a:fillRect/>
          </a:stretch>
        </p:blipFill>
        <p:spPr bwMode="auto">
          <a:xfrm>
            <a:off x="1925638" y="503238"/>
            <a:ext cx="8674100" cy="5162550"/>
          </a:xfrm>
          <a:prstGeom prst="rect">
            <a:avLst/>
          </a:prstGeom>
          <a:noFill/>
          <a:ln w="9525">
            <a:noFill/>
            <a:miter lim="800000"/>
            <a:headEnd/>
            <a:tailEnd/>
          </a:ln>
        </p:spPr>
      </p:pic>
      <p:pic>
        <p:nvPicPr>
          <p:cNvPr id="58372" name="Picture 5"/>
          <p:cNvPicPr>
            <a:picLocks noChangeAspect="1" noChangeArrowheads="1"/>
          </p:cNvPicPr>
          <p:nvPr/>
        </p:nvPicPr>
        <p:blipFill>
          <a:blip r:embed="rId4" cstate="print"/>
          <a:srcRect/>
          <a:stretch>
            <a:fillRect/>
          </a:stretch>
        </p:blipFill>
        <p:spPr bwMode="auto">
          <a:xfrm>
            <a:off x="1843088" y="3168650"/>
            <a:ext cx="504825" cy="381000"/>
          </a:xfrm>
          <a:prstGeom prst="rect">
            <a:avLst/>
          </a:prstGeom>
          <a:noFill/>
          <a:ln w="57150" cmpd="thinThick">
            <a:noFill/>
            <a:miter lim="800000"/>
            <a:headEnd/>
            <a:tailEnd/>
          </a:ln>
        </p:spPr>
      </p:pic>
      <p:sp>
        <p:nvSpPr>
          <p:cNvPr id="58374" name="Rectangle 6"/>
          <p:cNvSpPr>
            <a:spLocks noChangeArrowheads="1"/>
          </p:cNvSpPr>
          <p:nvPr/>
        </p:nvSpPr>
        <p:spPr bwMode="auto">
          <a:xfrm>
            <a:off x="0" y="6192838"/>
            <a:ext cx="2708275" cy="431800"/>
          </a:xfrm>
          <a:prstGeom prst="rect">
            <a:avLst/>
          </a:prstGeom>
          <a:solidFill>
            <a:srgbClr val="1C1C1C"/>
          </a:solidFill>
          <a:ln w="9525">
            <a:noFill/>
            <a:miter lim="800000"/>
            <a:headEnd/>
            <a:tailEnd/>
          </a:ln>
          <a:effectLst>
            <a:prstShdw prst="shdw17" dist="17961" dir="2700000">
              <a:srgbClr val="1C1C1C">
                <a:gamma/>
                <a:shade val="60000"/>
                <a:invGamma/>
              </a:srgbClr>
            </a:prstShdw>
          </a:effectLst>
        </p:spPr>
        <p:txBody>
          <a:bodyPr wrap="none" anchor="ctr"/>
          <a:lstStyle/>
          <a:p>
            <a:endParaRPr lang="es-ES"/>
          </a:p>
        </p:txBody>
      </p:sp>
    </p:spTree>
  </p:cSld>
  <p:clrMapOvr>
    <a:masterClrMapping/>
  </p:clrMapOvr>
  <p:transition spd="slow">
    <p:wipe dir="r"/>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838660"/>
                                        </p:tgtEl>
                                        <p:attrNameLst>
                                          <p:attrName>style.visibility</p:attrName>
                                        </p:attrNameLst>
                                      </p:cBhvr>
                                      <p:to>
                                        <p:strVal val="visible"/>
                                      </p:to>
                                    </p:set>
                                    <p:anim calcmode="lin" valueType="num">
                                      <p:cBhvr>
                                        <p:cTn id="7" dur="500" fill="hold"/>
                                        <p:tgtEl>
                                          <p:spTgt spid="838660"/>
                                        </p:tgtEl>
                                        <p:attrNameLst>
                                          <p:attrName>ppt_w</p:attrName>
                                        </p:attrNameLst>
                                      </p:cBhvr>
                                      <p:tavLst>
                                        <p:tav tm="0">
                                          <p:val>
                                            <p:fltVal val="0"/>
                                          </p:val>
                                        </p:tav>
                                        <p:tav tm="100000">
                                          <p:val>
                                            <p:strVal val="#ppt_w"/>
                                          </p:val>
                                        </p:tav>
                                      </p:tavLst>
                                    </p:anim>
                                    <p:anim calcmode="lin" valueType="num">
                                      <p:cBhvr>
                                        <p:cTn id="8" dur="500" fill="hold"/>
                                        <p:tgtEl>
                                          <p:spTgt spid="83866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598018" name="Freeform 2"/>
          <p:cNvSpPr>
            <a:spLocks/>
          </p:cNvSpPr>
          <p:nvPr/>
        </p:nvSpPr>
        <p:spPr bwMode="auto">
          <a:xfrm rot="686790">
            <a:off x="979488" y="647700"/>
            <a:ext cx="7056437" cy="4999038"/>
          </a:xfrm>
          <a:custGeom>
            <a:avLst/>
            <a:gdLst/>
            <a:ahLst/>
            <a:cxnLst>
              <a:cxn ang="0">
                <a:pos x="2741" y="3708"/>
              </a:cxn>
              <a:cxn ang="0">
                <a:pos x="2903" y="3689"/>
              </a:cxn>
              <a:cxn ang="0">
                <a:pos x="3110" y="3687"/>
              </a:cxn>
              <a:cxn ang="0">
                <a:pos x="3359" y="3702"/>
              </a:cxn>
              <a:cxn ang="0">
                <a:pos x="3665" y="3702"/>
              </a:cxn>
              <a:cxn ang="0">
                <a:pos x="3992" y="3633"/>
              </a:cxn>
              <a:cxn ang="0">
                <a:pos x="4270" y="3453"/>
              </a:cxn>
              <a:cxn ang="0">
                <a:pos x="4422" y="3118"/>
              </a:cxn>
              <a:cxn ang="0">
                <a:pos x="4435" y="2922"/>
              </a:cxn>
              <a:cxn ang="0">
                <a:pos x="4429" y="2745"/>
              </a:cxn>
              <a:cxn ang="0">
                <a:pos x="4401" y="2542"/>
              </a:cxn>
              <a:cxn ang="0">
                <a:pos x="4327" y="2346"/>
              </a:cxn>
              <a:cxn ang="0">
                <a:pos x="4213" y="2183"/>
              </a:cxn>
              <a:cxn ang="0">
                <a:pos x="4055" y="2040"/>
              </a:cxn>
              <a:cxn ang="0">
                <a:pos x="3855" y="1905"/>
              </a:cxn>
              <a:cxn ang="0">
                <a:pos x="3606" y="1703"/>
              </a:cxn>
              <a:cxn ang="0">
                <a:pos x="3502" y="1447"/>
              </a:cxn>
              <a:cxn ang="0">
                <a:pos x="3519" y="1173"/>
              </a:cxn>
              <a:cxn ang="0">
                <a:pos x="3593" y="918"/>
              </a:cxn>
              <a:cxn ang="0">
                <a:pos x="3656" y="711"/>
              </a:cxn>
              <a:cxn ang="0">
                <a:pos x="3659" y="559"/>
              </a:cxn>
              <a:cxn ang="0">
                <a:pos x="3627" y="390"/>
              </a:cxn>
              <a:cxn ang="0">
                <a:pos x="3547" y="226"/>
              </a:cxn>
              <a:cxn ang="0">
                <a:pos x="3420" y="99"/>
              </a:cxn>
              <a:cxn ang="0">
                <a:pos x="3268" y="26"/>
              </a:cxn>
              <a:cxn ang="0">
                <a:pos x="3093" y="0"/>
              </a:cxn>
              <a:cxn ang="0">
                <a:pos x="2907" y="23"/>
              </a:cxn>
              <a:cxn ang="0">
                <a:pos x="2679" y="106"/>
              </a:cxn>
              <a:cxn ang="0">
                <a:pos x="2384" y="295"/>
              </a:cxn>
              <a:cxn ang="0">
                <a:pos x="2139" y="487"/>
              </a:cxn>
              <a:cxn ang="0">
                <a:pos x="1850" y="631"/>
              </a:cxn>
              <a:cxn ang="0">
                <a:pos x="1432" y="675"/>
              </a:cxn>
              <a:cxn ang="0">
                <a:pos x="928" y="629"/>
              </a:cxn>
              <a:cxn ang="0">
                <a:pos x="497" y="610"/>
              </a:cxn>
              <a:cxn ang="0">
                <a:pos x="183" y="713"/>
              </a:cxn>
              <a:cxn ang="0">
                <a:pos x="14" y="1027"/>
              </a:cxn>
              <a:cxn ang="0">
                <a:pos x="40" y="1521"/>
              </a:cxn>
              <a:cxn ang="0">
                <a:pos x="234" y="1871"/>
              </a:cxn>
              <a:cxn ang="0">
                <a:pos x="455" y="2156"/>
              </a:cxn>
              <a:cxn ang="0">
                <a:pos x="542" y="2477"/>
              </a:cxn>
              <a:cxn ang="0">
                <a:pos x="441" y="2814"/>
              </a:cxn>
              <a:cxn ang="0">
                <a:pos x="369" y="3002"/>
              </a:cxn>
              <a:cxn ang="0">
                <a:pos x="322" y="3179"/>
              </a:cxn>
              <a:cxn ang="0">
                <a:pos x="295" y="3337"/>
              </a:cxn>
              <a:cxn ang="0">
                <a:pos x="295" y="3491"/>
              </a:cxn>
              <a:cxn ang="0">
                <a:pos x="329" y="3666"/>
              </a:cxn>
              <a:cxn ang="0">
                <a:pos x="407" y="3824"/>
              </a:cxn>
              <a:cxn ang="0">
                <a:pos x="523" y="3960"/>
              </a:cxn>
              <a:cxn ang="0">
                <a:pos x="679" y="4084"/>
              </a:cxn>
              <a:cxn ang="0">
                <a:pos x="837" y="4168"/>
              </a:cxn>
              <a:cxn ang="0">
                <a:pos x="998" y="4223"/>
              </a:cxn>
              <a:cxn ang="0">
                <a:pos x="1164" y="4251"/>
              </a:cxn>
              <a:cxn ang="0">
                <a:pos x="1333" y="4257"/>
              </a:cxn>
              <a:cxn ang="0">
                <a:pos x="1513" y="4240"/>
              </a:cxn>
              <a:cxn ang="0">
                <a:pos x="1698" y="4198"/>
              </a:cxn>
              <a:cxn ang="0">
                <a:pos x="1871" y="4135"/>
              </a:cxn>
              <a:cxn ang="0">
                <a:pos x="2029" y="4056"/>
              </a:cxn>
              <a:cxn ang="0">
                <a:pos x="2198" y="3940"/>
              </a:cxn>
              <a:cxn ang="0">
                <a:pos x="2388" y="3825"/>
              </a:cxn>
              <a:cxn ang="0">
                <a:pos x="2551" y="3749"/>
              </a:cxn>
            </a:cxnLst>
            <a:rect l="0" t="0" r="r" b="b"/>
            <a:pathLst>
              <a:path w="4435" h="4259">
                <a:moveTo>
                  <a:pt x="2603" y="3740"/>
                </a:moveTo>
                <a:lnTo>
                  <a:pt x="2612" y="3736"/>
                </a:lnTo>
                <a:lnTo>
                  <a:pt x="2622" y="3732"/>
                </a:lnTo>
                <a:lnTo>
                  <a:pt x="2635" y="3728"/>
                </a:lnTo>
                <a:lnTo>
                  <a:pt x="2646" y="3727"/>
                </a:lnTo>
                <a:lnTo>
                  <a:pt x="2662" y="3723"/>
                </a:lnTo>
                <a:lnTo>
                  <a:pt x="2675" y="3719"/>
                </a:lnTo>
                <a:lnTo>
                  <a:pt x="2682" y="3715"/>
                </a:lnTo>
                <a:lnTo>
                  <a:pt x="2690" y="3715"/>
                </a:lnTo>
                <a:lnTo>
                  <a:pt x="2700" y="3713"/>
                </a:lnTo>
                <a:lnTo>
                  <a:pt x="2707" y="3713"/>
                </a:lnTo>
                <a:lnTo>
                  <a:pt x="2715" y="3709"/>
                </a:lnTo>
                <a:lnTo>
                  <a:pt x="2724" y="3709"/>
                </a:lnTo>
                <a:lnTo>
                  <a:pt x="2732" y="3708"/>
                </a:lnTo>
                <a:lnTo>
                  <a:pt x="2741" y="3708"/>
                </a:lnTo>
                <a:lnTo>
                  <a:pt x="2751" y="3704"/>
                </a:lnTo>
                <a:lnTo>
                  <a:pt x="2760" y="3702"/>
                </a:lnTo>
                <a:lnTo>
                  <a:pt x="2772" y="3702"/>
                </a:lnTo>
                <a:lnTo>
                  <a:pt x="2781" y="3702"/>
                </a:lnTo>
                <a:lnTo>
                  <a:pt x="2791" y="3700"/>
                </a:lnTo>
                <a:lnTo>
                  <a:pt x="2800" y="3698"/>
                </a:lnTo>
                <a:lnTo>
                  <a:pt x="2810" y="3696"/>
                </a:lnTo>
                <a:lnTo>
                  <a:pt x="2823" y="3696"/>
                </a:lnTo>
                <a:lnTo>
                  <a:pt x="2833" y="3696"/>
                </a:lnTo>
                <a:lnTo>
                  <a:pt x="2844" y="3694"/>
                </a:lnTo>
                <a:lnTo>
                  <a:pt x="2855" y="3694"/>
                </a:lnTo>
                <a:lnTo>
                  <a:pt x="2869" y="3694"/>
                </a:lnTo>
                <a:lnTo>
                  <a:pt x="2880" y="3692"/>
                </a:lnTo>
                <a:lnTo>
                  <a:pt x="2892" y="3690"/>
                </a:lnTo>
                <a:lnTo>
                  <a:pt x="2903" y="3689"/>
                </a:lnTo>
                <a:lnTo>
                  <a:pt x="2916" y="3689"/>
                </a:lnTo>
                <a:lnTo>
                  <a:pt x="2928" y="3689"/>
                </a:lnTo>
                <a:lnTo>
                  <a:pt x="2941" y="3689"/>
                </a:lnTo>
                <a:lnTo>
                  <a:pt x="2954" y="3689"/>
                </a:lnTo>
                <a:lnTo>
                  <a:pt x="2968" y="3689"/>
                </a:lnTo>
                <a:lnTo>
                  <a:pt x="2981" y="3687"/>
                </a:lnTo>
                <a:lnTo>
                  <a:pt x="2994" y="3687"/>
                </a:lnTo>
                <a:lnTo>
                  <a:pt x="3007" y="3687"/>
                </a:lnTo>
                <a:lnTo>
                  <a:pt x="3023" y="3687"/>
                </a:lnTo>
                <a:lnTo>
                  <a:pt x="3036" y="3687"/>
                </a:lnTo>
                <a:lnTo>
                  <a:pt x="3051" y="3687"/>
                </a:lnTo>
                <a:lnTo>
                  <a:pt x="3065" y="3687"/>
                </a:lnTo>
                <a:lnTo>
                  <a:pt x="3082" y="3687"/>
                </a:lnTo>
                <a:lnTo>
                  <a:pt x="3095" y="3687"/>
                </a:lnTo>
                <a:lnTo>
                  <a:pt x="3110" y="3687"/>
                </a:lnTo>
                <a:lnTo>
                  <a:pt x="3125" y="3687"/>
                </a:lnTo>
                <a:lnTo>
                  <a:pt x="3142" y="3687"/>
                </a:lnTo>
                <a:lnTo>
                  <a:pt x="3156" y="3687"/>
                </a:lnTo>
                <a:lnTo>
                  <a:pt x="3173" y="3689"/>
                </a:lnTo>
                <a:lnTo>
                  <a:pt x="3188" y="3689"/>
                </a:lnTo>
                <a:lnTo>
                  <a:pt x="3205" y="3690"/>
                </a:lnTo>
                <a:lnTo>
                  <a:pt x="3222" y="3690"/>
                </a:lnTo>
                <a:lnTo>
                  <a:pt x="3237" y="3690"/>
                </a:lnTo>
                <a:lnTo>
                  <a:pt x="3255" y="3692"/>
                </a:lnTo>
                <a:lnTo>
                  <a:pt x="3272" y="3694"/>
                </a:lnTo>
                <a:lnTo>
                  <a:pt x="3289" y="3696"/>
                </a:lnTo>
                <a:lnTo>
                  <a:pt x="3306" y="3696"/>
                </a:lnTo>
                <a:lnTo>
                  <a:pt x="3325" y="3698"/>
                </a:lnTo>
                <a:lnTo>
                  <a:pt x="3342" y="3702"/>
                </a:lnTo>
                <a:lnTo>
                  <a:pt x="3359" y="3702"/>
                </a:lnTo>
                <a:lnTo>
                  <a:pt x="3376" y="3702"/>
                </a:lnTo>
                <a:lnTo>
                  <a:pt x="3395" y="3704"/>
                </a:lnTo>
                <a:lnTo>
                  <a:pt x="3414" y="3706"/>
                </a:lnTo>
                <a:lnTo>
                  <a:pt x="3431" y="3706"/>
                </a:lnTo>
                <a:lnTo>
                  <a:pt x="3452" y="3708"/>
                </a:lnTo>
                <a:lnTo>
                  <a:pt x="3471" y="3708"/>
                </a:lnTo>
                <a:lnTo>
                  <a:pt x="3494" y="3709"/>
                </a:lnTo>
                <a:lnTo>
                  <a:pt x="3513" y="3708"/>
                </a:lnTo>
                <a:lnTo>
                  <a:pt x="3534" y="3708"/>
                </a:lnTo>
                <a:lnTo>
                  <a:pt x="3553" y="3708"/>
                </a:lnTo>
                <a:lnTo>
                  <a:pt x="3576" y="3708"/>
                </a:lnTo>
                <a:lnTo>
                  <a:pt x="3599" y="3706"/>
                </a:lnTo>
                <a:lnTo>
                  <a:pt x="3620" y="3704"/>
                </a:lnTo>
                <a:lnTo>
                  <a:pt x="3642" y="3702"/>
                </a:lnTo>
                <a:lnTo>
                  <a:pt x="3665" y="3702"/>
                </a:lnTo>
                <a:lnTo>
                  <a:pt x="3686" y="3700"/>
                </a:lnTo>
                <a:lnTo>
                  <a:pt x="3709" y="3696"/>
                </a:lnTo>
                <a:lnTo>
                  <a:pt x="3730" y="3694"/>
                </a:lnTo>
                <a:lnTo>
                  <a:pt x="3753" y="3692"/>
                </a:lnTo>
                <a:lnTo>
                  <a:pt x="3775" y="3689"/>
                </a:lnTo>
                <a:lnTo>
                  <a:pt x="3796" y="3685"/>
                </a:lnTo>
                <a:lnTo>
                  <a:pt x="3819" y="3681"/>
                </a:lnTo>
                <a:lnTo>
                  <a:pt x="3840" y="3677"/>
                </a:lnTo>
                <a:lnTo>
                  <a:pt x="3863" y="3671"/>
                </a:lnTo>
                <a:lnTo>
                  <a:pt x="3886" y="3666"/>
                </a:lnTo>
                <a:lnTo>
                  <a:pt x="3907" y="3660"/>
                </a:lnTo>
                <a:lnTo>
                  <a:pt x="3929" y="3654"/>
                </a:lnTo>
                <a:lnTo>
                  <a:pt x="3950" y="3647"/>
                </a:lnTo>
                <a:lnTo>
                  <a:pt x="3971" y="3641"/>
                </a:lnTo>
                <a:lnTo>
                  <a:pt x="3992" y="3633"/>
                </a:lnTo>
                <a:lnTo>
                  <a:pt x="4015" y="3626"/>
                </a:lnTo>
                <a:lnTo>
                  <a:pt x="4034" y="3616"/>
                </a:lnTo>
                <a:lnTo>
                  <a:pt x="4055" y="3607"/>
                </a:lnTo>
                <a:lnTo>
                  <a:pt x="4074" y="3597"/>
                </a:lnTo>
                <a:lnTo>
                  <a:pt x="4095" y="3586"/>
                </a:lnTo>
                <a:lnTo>
                  <a:pt x="4114" y="3574"/>
                </a:lnTo>
                <a:lnTo>
                  <a:pt x="4133" y="3565"/>
                </a:lnTo>
                <a:lnTo>
                  <a:pt x="4152" y="3552"/>
                </a:lnTo>
                <a:lnTo>
                  <a:pt x="4171" y="3540"/>
                </a:lnTo>
                <a:lnTo>
                  <a:pt x="4186" y="3525"/>
                </a:lnTo>
                <a:lnTo>
                  <a:pt x="4205" y="3512"/>
                </a:lnTo>
                <a:lnTo>
                  <a:pt x="4220" y="3498"/>
                </a:lnTo>
                <a:lnTo>
                  <a:pt x="4239" y="3483"/>
                </a:lnTo>
                <a:lnTo>
                  <a:pt x="4253" y="3466"/>
                </a:lnTo>
                <a:lnTo>
                  <a:pt x="4270" y="3453"/>
                </a:lnTo>
                <a:lnTo>
                  <a:pt x="4285" y="3434"/>
                </a:lnTo>
                <a:lnTo>
                  <a:pt x="4300" y="3419"/>
                </a:lnTo>
                <a:lnTo>
                  <a:pt x="4311" y="3398"/>
                </a:lnTo>
                <a:lnTo>
                  <a:pt x="4325" y="3379"/>
                </a:lnTo>
                <a:lnTo>
                  <a:pt x="4336" y="3358"/>
                </a:lnTo>
                <a:lnTo>
                  <a:pt x="4349" y="3339"/>
                </a:lnTo>
                <a:lnTo>
                  <a:pt x="4361" y="3316"/>
                </a:lnTo>
                <a:lnTo>
                  <a:pt x="4370" y="3295"/>
                </a:lnTo>
                <a:lnTo>
                  <a:pt x="4380" y="3270"/>
                </a:lnTo>
                <a:lnTo>
                  <a:pt x="4389" y="3249"/>
                </a:lnTo>
                <a:lnTo>
                  <a:pt x="4397" y="3225"/>
                </a:lnTo>
                <a:lnTo>
                  <a:pt x="4405" y="3198"/>
                </a:lnTo>
                <a:lnTo>
                  <a:pt x="4410" y="3171"/>
                </a:lnTo>
                <a:lnTo>
                  <a:pt x="4418" y="3145"/>
                </a:lnTo>
                <a:lnTo>
                  <a:pt x="4422" y="3118"/>
                </a:lnTo>
                <a:lnTo>
                  <a:pt x="4427" y="3090"/>
                </a:lnTo>
                <a:lnTo>
                  <a:pt x="4429" y="3059"/>
                </a:lnTo>
                <a:lnTo>
                  <a:pt x="4433" y="3031"/>
                </a:lnTo>
                <a:lnTo>
                  <a:pt x="4433" y="3021"/>
                </a:lnTo>
                <a:lnTo>
                  <a:pt x="4433" y="3012"/>
                </a:lnTo>
                <a:lnTo>
                  <a:pt x="4433" y="3000"/>
                </a:lnTo>
                <a:lnTo>
                  <a:pt x="4433" y="2993"/>
                </a:lnTo>
                <a:lnTo>
                  <a:pt x="4433" y="2983"/>
                </a:lnTo>
                <a:lnTo>
                  <a:pt x="4433" y="2974"/>
                </a:lnTo>
                <a:lnTo>
                  <a:pt x="4433" y="2966"/>
                </a:lnTo>
                <a:lnTo>
                  <a:pt x="4435" y="2957"/>
                </a:lnTo>
                <a:lnTo>
                  <a:pt x="4435" y="2949"/>
                </a:lnTo>
                <a:lnTo>
                  <a:pt x="4435" y="2939"/>
                </a:lnTo>
                <a:lnTo>
                  <a:pt x="4435" y="2930"/>
                </a:lnTo>
                <a:lnTo>
                  <a:pt x="4435" y="2922"/>
                </a:lnTo>
                <a:lnTo>
                  <a:pt x="4435" y="2913"/>
                </a:lnTo>
                <a:lnTo>
                  <a:pt x="4435" y="2905"/>
                </a:lnTo>
                <a:lnTo>
                  <a:pt x="4435" y="2896"/>
                </a:lnTo>
                <a:lnTo>
                  <a:pt x="4435" y="2890"/>
                </a:lnTo>
                <a:lnTo>
                  <a:pt x="4435" y="2880"/>
                </a:lnTo>
                <a:lnTo>
                  <a:pt x="4435" y="2871"/>
                </a:lnTo>
                <a:lnTo>
                  <a:pt x="4435" y="2863"/>
                </a:lnTo>
                <a:lnTo>
                  <a:pt x="4435" y="2854"/>
                </a:lnTo>
                <a:lnTo>
                  <a:pt x="4435" y="2837"/>
                </a:lnTo>
                <a:lnTo>
                  <a:pt x="4435" y="2823"/>
                </a:lnTo>
                <a:lnTo>
                  <a:pt x="4433" y="2806"/>
                </a:lnTo>
                <a:lnTo>
                  <a:pt x="4433" y="2791"/>
                </a:lnTo>
                <a:lnTo>
                  <a:pt x="4433" y="2776"/>
                </a:lnTo>
                <a:lnTo>
                  <a:pt x="4433" y="2763"/>
                </a:lnTo>
                <a:lnTo>
                  <a:pt x="4429" y="2745"/>
                </a:lnTo>
                <a:lnTo>
                  <a:pt x="4429" y="2732"/>
                </a:lnTo>
                <a:lnTo>
                  <a:pt x="4427" y="2715"/>
                </a:lnTo>
                <a:lnTo>
                  <a:pt x="4427" y="2702"/>
                </a:lnTo>
                <a:lnTo>
                  <a:pt x="4424" y="2687"/>
                </a:lnTo>
                <a:lnTo>
                  <a:pt x="4422" y="2673"/>
                </a:lnTo>
                <a:lnTo>
                  <a:pt x="4422" y="2660"/>
                </a:lnTo>
                <a:lnTo>
                  <a:pt x="4420" y="2647"/>
                </a:lnTo>
                <a:lnTo>
                  <a:pt x="4416" y="2633"/>
                </a:lnTo>
                <a:lnTo>
                  <a:pt x="4414" y="2620"/>
                </a:lnTo>
                <a:lnTo>
                  <a:pt x="4412" y="2607"/>
                </a:lnTo>
                <a:lnTo>
                  <a:pt x="4410" y="2593"/>
                </a:lnTo>
                <a:lnTo>
                  <a:pt x="4408" y="2580"/>
                </a:lnTo>
                <a:lnTo>
                  <a:pt x="4406" y="2567"/>
                </a:lnTo>
                <a:lnTo>
                  <a:pt x="4403" y="2555"/>
                </a:lnTo>
                <a:lnTo>
                  <a:pt x="4401" y="2542"/>
                </a:lnTo>
                <a:lnTo>
                  <a:pt x="4397" y="2527"/>
                </a:lnTo>
                <a:lnTo>
                  <a:pt x="4393" y="2512"/>
                </a:lnTo>
                <a:lnTo>
                  <a:pt x="4389" y="2498"/>
                </a:lnTo>
                <a:lnTo>
                  <a:pt x="4384" y="2485"/>
                </a:lnTo>
                <a:lnTo>
                  <a:pt x="4380" y="2470"/>
                </a:lnTo>
                <a:lnTo>
                  <a:pt x="4374" y="2456"/>
                </a:lnTo>
                <a:lnTo>
                  <a:pt x="4370" y="2443"/>
                </a:lnTo>
                <a:lnTo>
                  <a:pt x="4367" y="2432"/>
                </a:lnTo>
                <a:lnTo>
                  <a:pt x="4361" y="2418"/>
                </a:lnTo>
                <a:lnTo>
                  <a:pt x="4355" y="2405"/>
                </a:lnTo>
                <a:lnTo>
                  <a:pt x="4349" y="2394"/>
                </a:lnTo>
                <a:lnTo>
                  <a:pt x="4344" y="2382"/>
                </a:lnTo>
                <a:lnTo>
                  <a:pt x="4338" y="2369"/>
                </a:lnTo>
                <a:lnTo>
                  <a:pt x="4332" y="2358"/>
                </a:lnTo>
                <a:lnTo>
                  <a:pt x="4327" y="2346"/>
                </a:lnTo>
                <a:lnTo>
                  <a:pt x="4321" y="2335"/>
                </a:lnTo>
                <a:lnTo>
                  <a:pt x="4313" y="2321"/>
                </a:lnTo>
                <a:lnTo>
                  <a:pt x="4306" y="2312"/>
                </a:lnTo>
                <a:lnTo>
                  <a:pt x="4298" y="2299"/>
                </a:lnTo>
                <a:lnTo>
                  <a:pt x="4292" y="2289"/>
                </a:lnTo>
                <a:lnTo>
                  <a:pt x="4285" y="2278"/>
                </a:lnTo>
                <a:lnTo>
                  <a:pt x="4277" y="2266"/>
                </a:lnTo>
                <a:lnTo>
                  <a:pt x="4270" y="2255"/>
                </a:lnTo>
                <a:lnTo>
                  <a:pt x="4264" y="2245"/>
                </a:lnTo>
                <a:lnTo>
                  <a:pt x="4254" y="2234"/>
                </a:lnTo>
                <a:lnTo>
                  <a:pt x="4247" y="2223"/>
                </a:lnTo>
                <a:lnTo>
                  <a:pt x="4239" y="2213"/>
                </a:lnTo>
                <a:lnTo>
                  <a:pt x="4232" y="2204"/>
                </a:lnTo>
                <a:lnTo>
                  <a:pt x="4222" y="2194"/>
                </a:lnTo>
                <a:lnTo>
                  <a:pt x="4213" y="2183"/>
                </a:lnTo>
                <a:lnTo>
                  <a:pt x="4205" y="2173"/>
                </a:lnTo>
                <a:lnTo>
                  <a:pt x="4195" y="2164"/>
                </a:lnTo>
                <a:lnTo>
                  <a:pt x="4186" y="2154"/>
                </a:lnTo>
                <a:lnTo>
                  <a:pt x="4175" y="2143"/>
                </a:lnTo>
                <a:lnTo>
                  <a:pt x="4165" y="2133"/>
                </a:lnTo>
                <a:lnTo>
                  <a:pt x="4156" y="2124"/>
                </a:lnTo>
                <a:lnTo>
                  <a:pt x="4144" y="2114"/>
                </a:lnTo>
                <a:lnTo>
                  <a:pt x="4135" y="2103"/>
                </a:lnTo>
                <a:lnTo>
                  <a:pt x="4123" y="2095"/>
                </a:lnTo>
                <a:lnTo>
                  <a:pt x="4114" y="2086"/>
                </a:lnTo>
                <a:lnTo>
                  <a:pt x="4102" y="2076"/>
                </a:lnTo>
                <a:lnTo>
                  <a:pt x="4089" y="2067"/>
                </a:lnTo>
                <a:lnTo>
                  <a:pt x="4078" y="2057"/>
                </a:lnTo>
                <a:lnTo>
                  <a:pt x="4068" y="2050"/>
                </a:lnTo>
                <a:lnTo>
                  <a:pt x="4055" y="2040"/>
                </a:lnTo>
                <a:lnTo>
                  <a:pt x="4043" y="2031"/>
                </a:lnTo>
                <a:lnTo>
                  <a:pt x="4030" y="2023"/>
                </a:lnTo>
                <a:lnTo>
                  <a:pt x="4021" y="2013"/>
                </a:lnTo>
                <a:lnTo>
                  <a:pt x="4007" y="2004"/>
                </a:lnTo>
                <a:lnTo>
                  <a:pt x="3994" y="1994"/>
                </a:lnTo>
                <a:lnTo>
                  <a:pt x="3981" y="1985"/>
                </a:lnTo>
                <a:lnTo>
                  <a:pt x="3967" y="1977"/>
                </a:lnTo>
                <a:lnTo>
                  <a:pt x="3954" y="1968"/>
                </a:lnTo>
                <a:lnTo>
                  <a:pt x="3941" y="1958"/>
                </a:lnTo>
                <a:lnTo>
                  <a:pt x="3927" y="1951"/>
                </a:lnTo>
                <a:lnTo>
                  <a:pt x="3914" y="1941"/>
                </a:lnTo>
                <a:lnTo>
                  <a:pt x="3899" y="1932"/>
                </a:lnTo>
                <a:lnTo>
                  <a:pt x="3886" y="1922"/>
                </a:lnTo>
                <a:lnTo>
                  <a:pt x="3870" y="1913"/>
                </a:lnTo>
                <a:lnTo>
                  <a:pt x="3855" y="1905"/>
                </a:lnTo>
                <a:lnTo>
                  <a:pt x="3840" y="1896"/>
                </a:lnTo>
                <a:lnTo>
                  <a:pt x="3827" y="1886"/>
                </a:lnTo>
                <a:lnTo>
                  <a:pt x="3812" y="1878"/>
                </a:lnTo>
                <a:lnTo>
                  <a:pt x="3796" y="1869"/>
                </a:lnTo>
                <a:lnTo>
                  <a:pt x="3774" y="1854"/>
                </a:lnTo>
                <a:lnTo>
                  <a:pt x="3753" y="1840"/>
                </a:lnTo>
                <a:lnTo>
                  <a:pt x="3732" y="1825"/>
                </a:lnTo>
                <a:lnTo>
                  <a:pt x="3715" y="1812"/>
                </a:lnTo>
                <a:lnTo>
                  <a:pt x="3696" y="1797"/>
                </a:lnTo>
                <a:lnTo>
                  <a:pt x="3678" y="1781"/>
                </a:lnTo>
                <a:lnTo>
                  <a:pt x="3661" y="1768"/>
                </a:lnTo>
                <a:lnTo>
                  <a:pt x="3648" y="1753"/>
                </a:lnTo>
                <a:lnTo>
                  <a:pt x="3633" y="1736"/>
                </a:lnTo>
                <a:lnTo>
                  <a:pt x="3620" y="1721"/>
                </a:lnTo>
                <a:lnTo>
                  <a:pt x="3606" y="1703"/>
                </a:lnTo>
                <a:lnTo>
                  <a:pt x="3595" y="1688"/>
                </a:lnTo>
                <a:lnTo>
                  <a:pt x="3582" y="1671"/>
                </a:lnTo>
                <a:lnTo>
                  <a:pt x="3574" y="1656"/>
                </a:lnTo>
                <a:lnTo>
                  <a:pt x="3563" y="1639"/>
                </a:lnTo>
                <a:lnTo>
                  <a:pt x="3555" y="1624"/>
                </a:lnTo>
                <a:lnTo>
                  <a:pt x="3547" y="1605"/>
                </a:lnTo>
                <a:lnTo>
                  <a:pt x="3538" y="1587"/>
                </a:lnTo>
                <a:lnTo>
                  <a:pt x="3530" y="1570"/>
                </a:lnTo>
                <a:lnTo>
                  <a:pt x="3526" y="1551"/>
                </a:lnTo>
                <a:lnTo>
                  <a:pt x="3521" y="1534"/>
                </a:lnTo>
                <a:lnTo>
                  <a:pt x="3515" y="1517"/>
                </a:lnTo>
                <a:lnTo>
                  <a:pt x="3511" y="1498"/>
                </a:lnTo>
                <a:lnTo>
                  <a:pt x="3509" y="1483"/>
                </a:lnTo>
                <a:lnTo>
                  <a:pt x="3504" y="1464"/>
                </a:lnTo>
                <a:lnTo>
                  <a:pt x="3502" y="1447"/>
                </a:lnTo>
                <a:lnTo>
                  <a:pt x="3500" y="1428"/>
                </a:lnTo>
                <a:lnTo>
                  <a:pt x="3500" y="1411"/>
                </a:lnTo>
                <a:lnTo>
                  <a:pt x="3498" y="1392"/>
                </a:lnTo>
                <a:lnTo>
                  <a:pt x="3498" y="1375"/>
                </a:lnTo>
                <a:lnTo>
                  <a:pt x="3498" y="1356"/>
                </a:lnTo>
                <a:lnTo>
                  <a:pt x="3500" y="1338"/>
                </a:lnTo>
                <a:lnTo>
                  <a:pt x="3500" y="1319"/>
                </a:lnTo>
                <a:lnTo>
                  <a:pt x="3500" y="1300"/>
                </a:lnTo>
                <a:lnTo>
                  <a:pt x="3502" y="1283"/>
                </a:lnTo>
                <a:lnTo>
                  <a:pt x="3504" y="1264"/>
                </a:lnTo>
                <a:lnTo>
                  <a:pt x="3505" y="1245"/>
                </a:lnTo>
                <a:lnTo>
                  <a:pt x="3509" y="1228"/>
                </a:lnTo>
                <a:lnTo>
                  <a:pt x="3511" y="1211"/>
                </a:lnTo>
                <a:lnTo>
                  <a:pt x="3515" y="1192"/>
                </a:lnTo>
                <a:lnTo>
                  <a:pt x="3519" y="1173"/>
                </a:lnTo>
                <a:lnTo>
                  <a:pt x="3521" y="1156"/>
                </a:lnTo>
                <a:lnTo>
                  <a:pt x="3526" y="1139"/>
                </a:lnTo>
                <a:lnTo>
                  <a:pt x="3530" y="1120"/>
                </a:lnTo>
                <a:lnTo>
                  <a:pt x="3534" y="1103"/>
                </a:lnTo>
                <a:lnTo>
                  <a:pt x="3542" y="1086"/>
                </a:lnTo>
                <a:lnTo>
                  <a:pt x="3545" y="1067"/>
                </a:lnTo>
                <a:lnTo>
                  <a:pt x="3551" y="1051"/>
                </a:lnTo>
                <a:lnTo>
                  <a:pt x="3555" y="1034"/>
                </a:lnTo>
                <a:lnTo>
                  <a:pt x="3561" y="1015"/>
                </a:lnTo>
                <a:lnTo>
                  <a:pt x="3566" y="1000"/>
                </a:lnTo>
                <a:lnTo>
                  <a:pt x="3572" y="983"/>
                </a:lnTo>
                <a:lnTo>
                  <a:pt x="3576" y="966"/>
                </a:lnTo>
                <a:lnTo>
                  <a:pt x="3582" y="949"/>
                </a:lnTo>
                <a:lnTo>
                  <a:pt x="3587" y="933"/>
                </a:lnTo>
                <a:lnTo>
                  <a:pt x="3593" y="918"/>
                </a:lnTo>
                <a:lnTo>
                  <a:pt x="3599" y="903"/>
                </a:lnTo>
                <a:lnTo>
                  <a:pt x="3604" y="888"/>
                </a:lnTo>
                <a:lnTo>
                  <a:pt x="3610" y="871"/>
                </a:lnTo>
                <a:lnTo>
                  <a:pt x="3616" y="857"/>
                </a:lnTo>
                <a:lnTo>
                  <a:pt x="3620" y="842"/>
                </a:lnTo>
                <a:lnTo>
                  <a:pt x="3625" y="827"/>
                </a:lnTo>
                <a:lnTo>
                  <a:pt x="3633" y="814"/>
                </a:lnTo>
                <a:lnTo>
                  <a:pt x="3639" y="800"/>
                </a:lnTo>
                <a:lnTo>
                  <a:pt x="3640" y="785"/>
                </a:lnTo>
                <a:lnTo>
                  <a:pt x="3644" y="770"/>
                </a:lnTo>
                <a:lnTo>
                  <a:pt x="3648" y="753"/>
                </a:lnTo>
                <a:lnTo>
                  <a:pt x="3652" y="738"/>
                </a:lnTo>
                <a:lnTo>
                  <a:pt x="3652" y="728"/>
                </a:lnTo>
                <a:lnTo>
                  <a:pt x="3654" y="719"/>
                </a:lnTo>
                <a:lnTo>
                  <a:pt x="3656" y="711"/>
                </a:lnTo>
                <a:lnTo>
                  <a:pt x="3658" y="701"/>
                </a:lnTo>
                <a:lnTo>
                  <a:pt x="3658" y="692"/>
                </a:lnTo>
                <a:lnTo>
                  <a:pt x="3658" y="682"/>
                </a:lnTo>
                <a:lnTo>
                  <a:pt x="3659" y="673"/>
                </a:lnTo>
                <a:lnTo>
                  <a:pt x="3661" y="665"/>
                </a:lnTo>
                <a:lnTo>
                  <a:pt x="3661" y="654"/>
                </a:lnTo>
                <a:lnTo>
                  <a:pt x="3661" y="644"/>
                </a:lnTo>
                <a:lnTo>
                  <a:pt x="3661" y="633"/>
                </a:lnTo>
                <a:lnTo>
                  <a:pt x="3661" y="623"/>
                </a:lnTo>
                <a:lnTo>
                  <a:pt x="3661" y="612"/>
                </a:lnTo>
                <a:lnTo>
                  <a:pt x="3661" y="601"/>
                </a:lnTo>
                <a:lnTo>
                  <a:pt x="3661" y="591"/>
                </a:lnTo>
                <a:lnTo>
                  <a:pt x="3661" y="582"/>
                </a:lnTo>
                <a:lnTo>
                  <a:pt x="3659" y="568"/>
                </a:lnTo>
                <a:lnTo>
                  <a:pt x="3659" y="559"/>
                </a:lnTo>
                <a:lnTo>
                  <a:pt x="3658" y="547"/>
                </a:lnTo>
                <a:lnTo>
                  <a:pt x="3658" y="536"/>
                </a:lnTo>
                <a:lnTo>
                  <a:pt x="3658" y="525"/>
                </a:lnTo>
                <a:lnTo>
                  <a:pt x="3656" y="515"/>
                </a:lnTo>
                <a:lnTo>
                  <a:pt x="3654" y="504"/>
                </a:lnTo>
                <a:lnTo>
                  <a:pt x="3654" y="494"/>
                </a:lnTo>
                <a:lnTo>
                  <a:pt x="3652" y="481"/>
                </a:lnTo>
                <a:lnTo>
                  <a:pt x="3648" y="469"/>
                </a:lnTo>
                <a:lnTo>
                  <a:pt x="3644" y="456"/>
                </a:lnTo>
                <a:lnTo>
                  <a:pt x="3644" y="447"/>
                </a:lnTo>
                <a:lnTo>
                  <a:pt x="3639" y="435"/>
                </a:lnTo>
                <a:lnTo>
                  <a:pt x="3639" y="424"/>
                </a:lnTo>
                <a:lnTo>
                  <a:pt x="3633" y="412"/>
                </a:lnTo>
                <a:lnTo>
                  <a:pt x="3633" y="403"/>
                </a:lnTo>
                <a:lnTo>
                  <a:pt x="3627" y="390"/>
                </a:lnTo>
                <a:lnTo>
                  <a:pt x="3623" y="378"/>
                </a:lnTo>
                <a:lnTo>
                  <a:pt x="3620" y="367"/>
                </a:lnTo>
                <a:lnTo>
                  <a:pt x="3616" y="357"/>
                </a:lnTo>
                <a:lnTo>
                  <a:pt x="3612" y="346"/>
                </a:lnTo>
                <a:lnTo>
                  <a:pt x="3606" y="334"/>
                </a:lnTo>
                <a:lnTo>
                  <a:pt x="3602" y="323"/>
                </a:lnTo>
                <a:lnTo>
                  <a:pt x="3599" y="312"/>
                </a:lnTo>
                <a:lnTo>
                  <a:pt x="3591" y="300"/>
                </a:lnTo>
                <a:lnTo>
                  <a:pt x="3587" y="291"/>
                </a:lnTo>
                <a:lnTo>
                  <a:pt x="3580" y="279"/>
                </a:lnTo>
                <a:lnTo>
                  <a:pt x="3574" y="268"/>
                </a:lnTo>
                <a:lnTo>
                  <a:pt x="3566" y="257"/>
                </a:lnTo>
                <a:lnTo>
                  <a:pt x="3561" y="247"/>
                </a:lnTo>
                <a:lnTo>
                  <a:pt x="3553" y="236"/>
                </a:lnTo>
                <a:lnTo>
                  <a:pt x="3547" y="226"/>
                </a:lnTo>
                <a:lnTo>
                  <a:pt x="3540" y="217"/>
                </a:lnTo>
                <a:lnTo>
                  <a:pt x="3532" y="207"/>
                </a:lnTo>
                <a:lnTo>
                  <a:pt x="3524" y="196"/>
                </a:lnTo>
                <a:lnTo>
                  <a:pt x="3517" y="188"/>
                </a:lnTo>
                <a:lnTo>
                  <a:pt x="3509" y="179"/>
                </a:lnTo>
                <a:lnTo>
                  <a:pt x="3500" y="169"/>
                </a:lnTo>
                <a:lnTo>
                  <a:pt x="3490" y="161"/>
                </a:lnTo>
                <a:lnTo>
                  <a:pt x="3483" y="152"/>
                </a:lnTo>
                <a:lnTo>
                  <a:pt x="3473" y="142"/>
                </a:lnTo>
                <a:lnTo>
                  <a:pt x="3464" y="135"/>
                </a:lnTo>
                <a:lnTo>
                  <a:pt x="3456" y="127"/>
                </a:lnTo>
                <a:lnTo>
                  <a:pt x="3447" y="122"/>
                </a:lnTo>
                <a:lnTo>
                  <a:pt x="3437" y="112"/>
                </a:lnTo>
                <a:lnTo>
                  <a:pt x="3429" y="106"/>
                </a:lnTo>
                <a:lnTo>
                  <a:pt x="3420" y="99"/>
                </a:lnTo>
                <a:lnTo>
                  <a:pt x="3410" y="95"/>
                </a:lnTo>
                <a:lnTo>
                  <a:pt x="3401" y="87"/>
                </a:lnTo>
                <a:lnTo>
                  <a:pt x="3391" y="82"/>
                </a:lnTo>
                <a:lnTo>
                  <a:pt x="3380" y="76"/>
                </a:lnTo>
                <a:lnTo>
                  <a:pt x="3371" y="70"/>
                </a:lnTo>
                <a:lnTo>
                  <a:pt x="3361" y="64"/>
                </a:lnTo>
                <a:lnTo>
                  <a:pt x="3352" y="61"/>
                </a:lnTo>
                <a:lnTo>
                  <a:pt x="3340" y="57"/>
                </a:lnTo>
                <a:lnTo>
                  <a:pt x="3333" y="51"/>
                </a:lnTo>
                <a:lnTo>
                  <a:pt x="3319" y="47"/>
                </a:lnTo>
                <a:lnTo>
                  <a:pt x="3310" y="44"/>
                </a:lnTo>
                <a:lnTo>
                  <a:pt x="3300" y="38"/>
                </a:lnTo>
                <a:lnTo>
                  <a:pt x="3289" y="34"/>
                </a:lnTo>
                <a:lnTo>
                  <a:pt x="3277" y="30"/>
                </a:lnTo>
                <a:lnTo>
                  <a:pt x="3268" y="26"/>
                </a:lnTo>
                <a:lnTo>
                  <a:pt x="3255" y="25"/>
                </a:lnTo>
                <a:lnTo>
                  <a:pt x="3245" y="23"/>
                </a:lnTo>
                <a:lnTo>
                  <a:pt x="3234" y="17"/>
                </a:lnTo>
                <a:lnTo>
                  <a:pt x="3222" y="15"/>
                </a:lnTo>
                <a:lnTo>
                  <a:pt x="3209" y="11"/>
                </a:lnTo>
                <a:lnTo>
                  <a:pt x="3199" y="11"/>
                </a:lnTo>
                <a:lnTo>
                  <a:pt x="3188" y="9"/>
                </a:lnTo>
                <a:lnTo>
                  <a:pt x="3177" y="7"/>
                </a:lnTo>
                <a:lnTo>
                  <a:pt x="3165" y="6"/>
                </a:lnTo>
                <a:lnTo>
                  <a:pt x="3156" y="6"/>
                </a:lnTo>
                <a:lnTo>
                  <a:pt x="3142" y="4"/>
                </a:lnTo>
                <a:lnTo>
                  <a:pt x="3129" y="2"/>
                </a:lnTo>
                <a:lnTo>
                  <a:pt x="3118" y="2"/>
                </a:lnTo>
                <a:lnTo>
                  <a:pt x="3106" y="2"/>
                </a:lnTo>
                <a:lnTo>
                  <a:pt x="3093" y="0"/>
                </a:lnTo>
                <a:lnTo>
                  <a:pt x="3082" y="0"/>
                </a:lnTo>
                <a:lnTo>
                  <a:pt x="3070" y="0"/>
                </a:lnTo>
                <a:lnTo>
                  <a:pt x="3059" y="2"/>
                </a:lnTo>
                <a:lnTo>
                  <a:pt x="3045" y="2"/>
                </a:lnTo>
                <a:lnTo>
                  <a:pt x="3032" y="2"/>
                </a:lnTo>
                <a:lnTo>
                  <a:pt x="3019" y="4"/>
                </a:lnTo>
                <a:lnTo>
                  <a:pt x="3007" y="4"/>
                </a:lnTo>
                <a:lnTo>
                  <a:pt x="2994" y="6"/>
                </a:lnTo>
                <a:lnTo>
                  <a:pt x="2981" y="9"/>
                </a:lnTo>
                <a:lnTo>
                  <a:pt x="2969" y="9"/>
                </a:lnTo>
                <a:lnTo>
                  <a:pt x="2958" y="13"/>
                </a:lnTo>
                <a:lnTo>
                  <a:pt x="2945" y="15"/>
                </a:lnTo>
                <a:lnTo>
                  <a:pt x="2931" y="17"/>
                </a:lnTo>
                <a:lnTo>
                  <a:pt x="2918" y="19"/>
                </a:lnTo>
                <a:lnTo>
                  <a:pt x="2907" y="23"/>
                </a:lnTo>
                <a:lnTo>
                  <a:pt x="2893" y="25"/>
                </a:lnTo>
                <a:lnTo>
                  <a:pt x="2880" y="28"/>
                </a:lnTo>
                <a:lnTo>
                  <a:pt x="2867" y="32"/>
                </a:lnTo>
                <a:lnTo>
                  <a:pt x="2855" y="36"/>
                </a:lnTo>
                <a:lnTo>
                  <a:pt x="2842" y="40"/>
                </a:lnTo>
                <a:lnTo>
                  <a:pt x="2829" y="44"/>
                </a:lnTo>
                <a:lnTo>
                  <a:pt x="2815" y="49"/>
                </a:lnTo>
                <a:lnTo>
                  <a:pt x="2804" y="53"/>
                </a:lnTo>
                <a:lnTo>
                  <a:pt x="2791" y="57"/>
                </a:lnTo>
                <a:lnTo>
                  <a:pt x="2777" y="63"/>
                </a:lnTo>
                <a:lnTo>
                  <a:pt x="2764" y="70"/>
                </a:lnTo>
                <a:lnTo>
                  <a:pt x="2753" y="76"/>
                </a:lnTo>
                <a:lnTo>
                  <a:pt x="2726" y="83"/>
                </a:lnTo>
                <a:lnTo>
                  <a:pt x="2701" y="95"/>
                </a:lnTo>
                <a:lnTo>
                  <a:pt x="2679" y="106"/>
                </a:lnTo>
                <a:lnTo>
                  <a:pt x="2656" y="118"/>
                </a:lnTo>
                <a:lnTo>
                  <a:pt x="2633" y="129"/>
                </a:lnTo>
                <a:lnTo>
                  <a:pt x="2610" y="141"/>
                </a:lnTo>
                <a:lnTo>
                  <a:pt x="2589" y="154"/>
                </a:lnTo>
                <a:lnTo>
                  <a:pt x="2568" y="167"/>
                </a:lnTo>
                <a:lnTo>
                  <a:pt x="2547" y="179"/>
                </a:lnTo>
                <a:lnTo>
                  <a:pt x="2528" y="192"/>
                </a:lnTo>
                <a:lnTo>
                  <a:pt x="2509" y="203"/>
                </a:lnTo>
                <a:lnTo>
                  <a:pt x="2490" y="217"/>
                </a:lnTo>
                <a:lnTo>
                  <a:pt x="2471" y="230"/>
                </a:lnTo>
                <a:lnTo>
                  <a:pt x="2454" y="243"/>
                </a:lnTo>
                <a:lnTo>
                  <a:pt x="2437" y="257"/>
                </a:lnTo>
                <a:lnTo>
                  <a:pt x="2420" y="270"/>
                </a:lnTo>
                <a:lnTo>
                  <a:pt x="2401" y="281"/>
                </a:lnTo>
                <a:lnTo>
                  <a:pt x="2384" y="295"/>
                </a:lnTo>
                <a:lnTo>
                  <a:pt x="2367" y="308"/>
                </a:lnTo>
                <a:lnTo>
                  <a:pt x="2350" y="321"/>
                </a:lnTo>
                <a:lnTo>
                  <a:pt x="2333" y="334"/>
                </a:lnTo>
                <a:lnTo>
                  <a:pt x="2316" y="348"/>
                </a:lnTo>
                <a:lnTo>
                  <a:pt x="2300" y="361"/>
                </a:lnTo>
                <a:lnTo>
                  <a:pt x="2285" y="374"/>
                </a:lnTo>
                <a:lnTo>
                  <a:pt x="2268" y="386"/>
                </a:lnTo>
                <a:lnTo>
                  <a:pt x="2253" y="399"/>
                </a:lnTo>
                <a:lnTo>
                  <a:pt x="2236" y="412"/>
                </a:lnTo>
                <a:lnTo>
                  <a:pt x="2221" y="426"/>
                </a:lnTo>
                <a:lnTo>
                  <a:pt x="2203" y="437"/>
                </a:lnTo>
                <a:lnTo>
                  <a:pt x="2188" y="450"/>
                </a:lnTo>
                <a:lnTo>
                  <a:pt x="2171" y="464"/>
                </a:lnTo>
                <a:lnTo>
                  <a:pt x="2156" y="477"/>
                </a:lnTo>
                <a:lnTo>
                  <a:pt x="2139" y="487"/>
                </a:lnTo>
                <a:lnTo>
                  <a:pt x="2120" y="498"/>
                </a:lnTo>
                <a:lnTo>
                  <a:pt x="2103" y="509"/>
                </a:lnTo>
                <a:lnTo>
                  <a:pt x="2087" y="521"/>
                </a:lnTo>
                <a:lnTo>
                  <a:pt x="2067" y="530"/>
                </a:lnTo>
                <a:lnTo>
                  <a:pt x="2049" y="542"/>
                </a:lnTo>
                <a:lnTo>
                  <a:pt x="2030" y="551"/>
                </a:lnTo>
                <a:lnTo>
                  <a:pt x="2013" y="563"/>
                </a:lnTo>
                <a:lnTo>
                  <a:pt x="1992" y="572"/>
                </a:lnTo>
                <a:lnTo>
                  <a:pt x="1973" y="582"/>
                </a:lnTo>
                <a:lnTo>
                  <a:pt x="1954" y="589"/>
                </a:lnTo>
                <a:lnTo>
                  <a:pt x="1935" y="601"/>
                </a:lnTo>
                <a:lnTo>
                  <a:pt x="1913" y="606"/>
                </a:lnTo>
                <a:lnTo>
                  <a:pt x="1892" y="616"/>
                </a:lnTo>
                <a:lnTo>
                  <a:pt x="1871" y="623"/>
                </a:lnTo>
                <a:lnTo>
                  <a:pt x="1850" y="631"/>
                </a:lnTo>
                <a:lnTo>
                  <a:pt x="1825" y="637"/>
                </a:lnTo>
                <a:lnTo>
                  <a:pt x="1802" y="642"/>
                </a:lnTo>
                <a:lnTo>
                  <a:pt x="1778" y="646"/>
                </a:lnTo>
                <a:lnTo>
                  <a:pt x="1755" y="654"/>
                </a:lnTo>
                <a:lnTo>
                  <a:pt x="1728" y="658"/>
                </a:lnTo>
                <a:lnTo>
                  <a:pt x="1702" y="662"/>
                </a:lnTo>
                <a:lnTo>
                  <a:pt x="1675" y="665"/>
                </a:lnTo>
                <a:lnTo>
                  <a:pt x="1650" y="671"/>
                </a:lnTo>
                <a:lnTo>
                  <a:pt x="1620" y="673"/>
                </a:lnTo>
                <a:lnTo>
                  <a:pt x="1591" y="673"/>
                </a:lnTo>
                <a:lnTo>
                  <a:pt x="1559" y="675"/>
                </a:lnTo>
                <a:lnTo>
                  <a:pt x="1531" y="677"/>
                </a:lnTo>
                <a:lnTo>
                  <a:pt x="1498" y="677"/>
                </a:lnTo>
                <a:lnTo>
                  <a:pt x="1466" y="677"/>
                </a:lnTo>
                <a:lnTo>
                  <a:pt x="1432" y="675"/>
                </a:lnTo>
                <a:lnTo>
                  <a:pt x="1399" y="675"/>
                </a:lnTo>
                <a:lnTo>
                  <a:pt x="1363" y="673"/>
                </a:lnTo>
                <a:lnTo>
                  <a:pt x="1329" y="669"/>
                </a:lnTo>
                <a:lnTo>
                  <a:pt x="1293" y="665"/>
                </a:lnTo>
                <a:lnTo>
                  <a:pt x="1259" y="663"/>
                </a:lnTo>
                <a:lnTo>
                  <a:pt x="1225" y="660"/>
                </a:lnTo>
                <a:lnTo>
                  <a:pt x="1190" y="656"/>
                </a:lnTo>
                <a:lnTo>
                  <a:pt x="1156" y="654"/>
                </a:lnTo>
                <a:lnTo>
                  <a:pt x="1124" y="650"/>
                </a:lnTo>
                <a:lnTo>
                  <a:pt x="1090" y="646"/>
                </a:lnTo>
                <a:lnTo>
                  <a:pt x="1057" y="642"/>
                </a:lnTo>
                <a:lnTo>
                  <a:pt x="1023" y="641"/>
                </a:lnTo>
                <a:lnTo>
                  <a:pt x="991" y="637"/>
                </a:lnTo>
                <a:lnTo>
                  <a:pt x="958" y="633"/>
                </a:lnTo>
                <a:lnTo>
                  <a:pt x="928" y="629"/>
                </a:lnTo>
                <a:lnTo>
                  <a:pt x="898" y="627"/>
                </a:lnTo>
                <a:lnTo>
                  <a:pt x="867" y="625"/>
                </a:lnTo>
                <a:lnTo>
                  <a:pt x="835" y="620"/>
                </a:lnTo>
                <a:lnTo>
                  <a:pt x="804" y="618"/>
                </a:lnTo>
                <a:lnTo>
                  <a:pt x="774" y="614"/>
                </a:lnTo>
                <a:lnTo>
                  <a:pt x="744" y="614"/>
                </a:lnTo>
                <a:lnTo>
                  <a:pt x="715" y="610"/>
                </a:lnTo>
                <a:lnTo>
                  <a:pt x="687" y="608"/>
                </a:lnTo>
                <a:lnTo>
                  <a:pt x="658" y="608"/>
                </a:lnTo>
                <a:lnTo>
                  <a:pt x="631" y="608"/>
                </a:lnTo>
                <a:lnTo>
                  <a:pt x="603" y="606"/>
                </a:lnTo>
                <a:lnTo>
                  <a:pt x="576" y="606"/>
                </a:lnTo>
                <a:lnTo>
                  <a:pt x="550" y="606"/>
                </a:lnTo>
                <a:lnTo>
                  <a:pt x="523" y="610"/>
                </a:lnTo>
                <a:lnTo>
                  <a:pt x="497" y="610"/>
                </a:lnTo>
                <a:lnTo>
                  <a:pt x="474" y="614"/>
                </a:lnTo>
                <a:lnTo>
                  <a:pt x="449" y="616"/>
                </a:lnTo>
                <a:lnTo>
                  <a:pt x="426" y="620"/>
                </a:lnTo>
                <a:lnTo>
                  <a:pt x="401" y="623"/>
                </a:lnTo>
                <a:lnTo>
                  <a:pt x="379" y="627"/>
                </a:lnTo>
                <a:lnTo>
                  <a:pt x="356" y="633"/>
                </a:lnTo>
                <a:lnTo>
                  <a:pt x="335" y="639"/>
                </a:lnTo>
                <a:lnTo>
                  <a:pt x="312" y="642"/>
                </a:lnTo>
                <a:lnTo>
                  <a:pt x="293" y="652"/>
                </a:lnTo>
                <a:lnTo>
                  <a:pt x="272" y="660"/>
                </a:lnTo>
                <a:lnTo>
                  <a:pt x="255" y="669"/>
                </a:lnTo>
                <a:lnTo>
                  <a:pt x="234" y="679"/>
                </a:lnTo>
                <a:lnTo>
                  <a:pt x="215" y="688"/>
                </a:lnTo>
                <a:lnTo>
                  <a:pt x="198" y="700"/>
                </a:lnTo>
                <a:lnTo>
                  <a:pt x="183" y="713"/>
                </a:lnTo>
                <a:lnTo>
                  <a:pt x="164" y="726"/>
                </a:lnTo>
                <a:lnTo>
                  <a:pt x="151" y="741"/>
                </a:lnTo>
                <a:lnTo>
                  <a:pt x="135" y="757"/>
                </a:lnTo>
                <a:lnTo>
                  <a:pt x="122" y="774"/>
                </a:lnTo>
                <a:lnTo>
                  <a:pt x="107" y="791"/>
                </a:lnTo>
                <a:lnTo>
                  <a:pt x="94" y="810"/>
                </a:lnTo>
                <a:lnTo>
                  <a:pt x="82" y="827"/>
                </a:lnTo>
                <a:lnTo>
                  <a:pt x="73" y="850"/>
                </a:lnTo>
                <a:lnTo>
                  <a:pt x="59" y="869"/>
                </a:lnTo>
                <a:lnTo>
                  <a:pt x="52" y="893"/>
                </a:lnTo>
                <a:lnTo>
                  <a:pt x="42" y="918"/>
                </a:lnTo>
                <a:lnTo>
                  <a:pt x="35" y="945"/>
                </a:lnTo>
                <a:lnTo>
                  <a:pt x="27" y="970"/>
                </a:lnTo>
                <a:lnTo>
                  <a:pt x="19" y="998"/>
                </a:lnTo>
                <a:lnTo>
                  <a:pt x="14" y="1027"/>
                </a:lnTo>
                <a:lnTo>
                  <a:pt x="10" y="1059"/>
                </a:lnTo>
                <a:lnTo>
                  <a:pt x="6" y="1091"/>
                </a:lnTo>
                <a:lnTo>
                  <a:pt x="2" y="1125"/>
                </a:lnTo>
                <a:lnTo>
                  <a:pt x="0" y="1160"/>
                </a:lnTo>
                <a:lnTo>
                  <a:pt x="0" y="1198"/>
                </a:lnTo>
                <a:lnTo>
                  <a:pt x="0" y="1234"/>
                </a:lnTo>
                <a:lnTo>
                  <a:pt x="0" y="1270"/>
                </a:lnTo>
                <a:lnTo>
                  <a:pt x="0" y="1302"/>
                </a:lnTo>
                <a:lnTo>
                  <a:pt x="4" y="1338"/>
                </a:lnTo>
                <a:lnTo>
                  <a:pt x="8" y="1369"/>
                </a:lnTo>
                <a:lnTo>
                  <a:pt x="14" y="1401"/>
                </a:lnTo>
                <a:lnTo>
                  <a:pt x="18" y="1433"/>
                </a:lnTo>
                <a:lnTo>
                  <a:pt x="27" y="1464"/>
                </a:lnTo>
                <a:lnTo>
                  <a:pt x="33" y="1492"/>
                </a:lnTo>
                <a:lnTo>
                  <a:pt x="40" y="1521"/>
                </a:lnTo>
                <a:lnTo>
                  <a:pt x="50" y="1548"/>
                </a:lnTo>
                <a:lnTo>
                  <a:pt x="61" y="1576"/>
                </a:lnTo>
                <a:lnTo>
                  <a:pt x="71" y="1601"/>
                </a:lnTo>
                <a:lnTo>
                  <a:pt x="82" y="1627"/>
                </a:lnTo>
                <a:lnTo>
                  <a:pt x="95" y="1652"/>
                </a:lnTo>
                <a:lnTo>
                  <a:pt x="109" y="1677"/>
                </a:lnTo>
                <a:lnTo>
                  <a:pt x="120" y="1700"/>
                </a:lnTo>
                <a:lnTo>
                  <a:pt x="133" y="1722"/>
                </a:lnTo>
                <a:lnTo>
                  <a:pt x="147" y="1745"/>
                </a:lnTo>
                <a:lnTo>
                  <a:pt x="162" y="1768"/>
                </a:lnTo>
                <a:lnTo>
                  <a:pt x="175" y="1787"/>
                </a:lnTo>
                <a:lnTo>
                  <a:pt x="190" y="1810"/>
                </a:lnTo>
                <a:lnTo>
                  <a:pt x="206" y="1831"/>
                </a:lnTo>
                <a:lnTo>
                  <a:pt x="223" y="1852"/>
                </a:lnTo>
                <a:lnTo>
                  <a:pt x="234" y="1871"/>
                </a:lnTo>
                <a:lnTo>
                  <a:pt x="251" y="1892"/>
                </a:lnTo>
                <a:lnTo>
                  <a:pt x="267" y="1911"/>
                </a:lnTo>
                <a:lnTo>
                  <a:pt x="282" y="1932"/>
                </a:lnTo>
                <a:lnTo>
                  <a:pt x="297" y="1949"/>
                </a:lnTo>
                <a:lnTo>
                  <a:pt x="312" y="1970"/>
                </a:lnTo>
                <a:lnTo>
                  <a:pt x="329" y="1987"/>
                </a:lnTo>
                <a:lnTo>
                  <a:pt x="346" y="2008"/>
                </a:lnTo>
                <a:lnTo>
                  <a:pt x="360" y="2025"/>
                </a:lnTo>
                <a:lnTo>
                  <a:pt x="373" y="2044"/>
                </a:lnTo>
                <a:lnTo>
                  <a:pt x="386" y="2063"/>
                </a:lnTo>
                <a:lnTo>
                  <a:pt x="401" y="2082"/>
                </a:lnTo>
                <a:lnTo>
                  <a:pt x="415" y="2099"/>
                </a:lnTo>
                <a:lnTo>
                  <a:pt x="428" y="2118"/>
                </a:lnTo>
                <a:lnTo>
                  <a:pt x="441" y="2137"/>
                </a:lnTo>
                <a:lnTo>
                  <a:pt x="455" y="2156"/>
                </a:lnTo>
                <a:lnTo>
                  <a:pt x="464" y="2175"/>
                </a:lnTo>
                <a:lnTo>
                  <a:pt x="476" y="2194"/>
                </a:lnTo>
                <a:lnTo>
                  <a:pt x="487" y="2215"/>
                </a:lnTo>
                <a:lnTo>
                  <a:pt x="497" y="2234"/>
                </a:lnTo>
                <a:lnTo>
                  <a:pt x="504" y="2253"/>
                </a:lnTo>
                <a:lnTo>
                  <a:pt x="514" y="2274"/>
                </a:lnTo>
                <a:lnTo>
                  <a:pt x="521" y="2295"/>
                </a:lnTo>
                <a:lnTo>
                  <a:pt x="529" y="2318"/>
                </a:lnTo>
                <a:lnTo>
                  <a:pt x="533" y="2339"/>
                </a:lnTo>
                <a:lnTo>
                  <a:pt x="536" y="2359"/>
                </a:lnTo>
                <a:lnTo>
                  <a:pt x="540" y="2382"/>
                </a:lnTo>
                <a:lnTo>
                  <a:pt x="544" y="2405"/>
                </a:lnTo>
                <a:lnTo>
                  <a:pt x="544" y="2428"/>
                </a:lnTo>
                <a:lnTo>
                  <a:pt x="544" y="2453"/>
                </a:lnTo>
                <a:lnTo>
                  <a:pt x="542" y="2477"/>
                </a:lnTo>
                <a:lnTo>
                  <a:pt x="542" y="2502"/>
                </a:lnTo>
                <a:lnTo>
                  <a:pt x="538" y="2529"/>
                </a:lnTo>
                <a:lnTo>
                  <a:pt x="535" y="2555"/>
                </a:lnTo>
                <a:lnTo>
                  <a:pt x="529" y="2582"/>
                </a:lnTo>
                <a:lnTo>
                  <a:pt x="523" y="2612"/>
                </a:lnTo>
                <a:lnTo>
                  <a:pt x="512" y="2641"/>
                </a:lnTo>
                <a:lnTo>
                  <a:pt x="502" y="2671"/>
                </a:lnTo>
                <a:lnTo>
                  <a:pt x="489" y="2702"/>
                </a:lnTo>
                <a:lnTo>
                  <a:pt x="478" y="2734"/>
                </a:lnTo>
                <a:lnTo>
                  <a:pt x="470" y="2747"/>
                </a:lnTo>
                <a:lnTo>
                  <a:pt x="464" y="2761"/>
                </a:lnTo>
                <a:lnTo>
                  <a:pt x="457" y="2774"/>
                </a:lnTo>
                <a:lnTo>
                  <a:pt x="453" y="2787"/>
                </a:lnTo>
                <a:lnTo>
                  <a:pt x="447" y="2801"/>
                </a:lnTo>
                <a:lnTo>
                  <a:pt x="441" y="2814"/>
                </a:lnTo>
                <a:lnTo>
                  <a:pt x="436" y="2827"/>
                </a:lnTo>
                <a:lnTo>
                  <a:pt x="430" y="2841"/>
                </a:lnTo>
                <a:lnTo>
                  <a:pt x="424" y="2852"/>
                </a:lnTo>
                <a:lnTo>
                  <a:pt x="419" y="2865"/>
                </a:lnTo>
                <a:lnTo>
                  <a:pt x="415" y="2877"/>
                </a:lnTo>
                <a:lnTo>
                  <a:pt x="411" y="2890"/>
                </a:lnTo>
                <a:lnTo>
                  <a:pt x="405" y="2903"/>
                </a:lnTo>
                <a:lnTo>
                  <a:pt x="401" y="2917"/>
                </a:lnTo>
                <a:lnTo>
                  <a:pt x="398" y="2928"/>
                </a:lnTo>
                <a:lnTo>
                  <a:pt x="392" y="2941"/>
                </a:lnTo>
                <a:lnTo>
                  <a:pt x="386" y="2955"/>
                </a:lnTo>
                <a:lnTo>
                  <a:pt x="382" y="2966"/>
                </a:lnTo>
                <a:lnTo>
                  <a:pt x="379" y="2977"/>
                </a:lnTo>
                <a:lnTo>
                  <a:pt x="373" y="2991"/>
                </a:lnTo>
                <a:lnTo>
                  <a:pt x="369" y="3002"/>
                </a:lnTo>
                <a:lnTo>
                  <a:pt x="365" y="3014"/>
                </a:lnTo>
                <a:lnTo>
                  <a:pt x="362" y="3027"/>
                </a:lnTo>
                <a:lnTo>
                  <a:pt x="360" y="3040"/>
                </a:lnTo>
                <a:lnTo>
                  <a:pt x="354" y="3050"/>
                </a:lnTo>
                <a:lnTo>
                  <a:pt x="350" y="3063"/>
                </a:lnTo>
                <a:lnTo>
                  <a:pt x="346" y="3072"/>
                </a:lnTo>
                <a:lnTo>
                  <a:pt x="344" y="3086"/>
                </a:lnTo>
                <a:lnTo>
                  <a:pt x="341" y="3097"/>
                </a:lnTo>
                <a:lnTo>
                  <a:pt x="339" y="3111"/>
                </a:lnTo>
                <a:lnTo>
                  <a:pt x="335" y="3120"/>
                </a:lnTo>
                <a:lnTo>
                  <a:pt x="333" y="3133"/>
                </a:lnTo>
                <a:lnTo>
                  <a:pt x="329" y="3145"/>
                </a:lnTo>
                <a:lnTo>
                  <a:pt x="327" y="3156"/>
                </a:lnTo>
                <a:lnTo>
                  <a:pt x="324" y="3166"/>
                </a:lnTo>
                <a:lnTo>
                  <a:pt x="322" y="3179"/>
                </a:lnTo>
                <a:lnTo>
                  <a:pt x="320" y="3188"/>
                </a:lnTo>
                <a:lnTo>
                  <a:pt x="318" y="3200"/>
                </a:lnTo>
                <a:lnTo>
                  <a:pt x="314" y="3211"/>
                </a:lnTo>
                <a:lnTo>
                  <a:pt x="312" y="3223"/>
                </a:lnTo>
                <a:lnTo>
                  <a:pt x="310" y="3232"/>
                </a:lnTo>
                <a:lnTo>
                  <a:pt x="308" y="3244"/>
                </a:lnTo>
                <a:lnTo>
                  <a:pt x="306" y="3253"/>
                </a:lnTo>
                <a:lnTo>
                  <a:pt x="306" y="3265"/>
                </a:lnTo>
                <a:lnTo>
                  <a:pt x="305" y="3276"/>
                </a:lnTo>
                <a:lnTo>
                  <a:pt x="303" y="3285"/>
                </a:lnTo>
                <a:lnTo>
                  <a:pt x="301" y="3297"/>
                </a:lnTo>
                <a:lnTo>
                  <a:pt x="301" y="3308"/>
                </a:lnTo>
                <a:lnTo>
                  <a:pt x="299" y="3316"/>
                </a:lnTo>
                <a:lnTo>
                  <a:pt x="297" y="3327"/>
                </a:lnTo>
                <a:lnTo>
                  <a:pt x="295" y="3337"/>
                </a:lnTo>
                <a:lnTo>
                  <a:pt x="295" y="3348"/>
                </a:lnTo>
                <a:lnTo>
                  <a:pt x="293" y="3358"/>
                </a:lnTo>
                <a:lnTo>
                  <a:pt x="293" y="3367"/>
                </a:lnTo>
                <a:lnTo>
                  <a:pt x="293" y="3379"/>
                </a:lnTo>
                <a:lnTo>
                  <a:pt x="293" y="3388"/>
                </a:lnTo>
                <a:lnTo>
                  <a:pt x="293" y="3398"/>
                </a:lnTo>
                <a:lnTo>
                  <a:pt x="293" y="3407"/>
                </a:lnTo>
                <a:lnTo>
                  <a:pt x="293" y="3417"/>
                </a:lnTo>
                <a:lnTo>
                  <a:pt x="293" y="3428"/>
                </a:lnTo>
                <a:lnTo>
                  <a:pt x="293" y="3436"/>
                </a:lnTo>
                <a:lnTo>
                  <a:pt x="293" y="3447"/>
                </a:lnTo>
                <a:lnTo>
                  <a:pt x="293" y="3457"/>
                </a:lnTo>
                <a:lnTo>
                  <a:pt x="295" y="3466"/>
                </a:lnTo>
                <a:lnTo>
                  <a:pt x="295" y="3479"/>
                </a:lnTo>
                <a:lnTo>
                  <a:pt x="295" y="3491"/>
                </a:lnTo>
                <a:lnTo>
                  <a:pt x="297" y="3502"/>
                </a:lnTo>
                <a:lnTo>
                  <a:pt x="299" y="3514"/>
                </a:lnTo>
                <a:lnTo>
                  <a:pt x="299" y="3525"/>
                </a:lnTo>
                <a:lnTo>
                  <a:pt x="301" y="3538"/>
                </a:lnTo>
                <a:lnTo>
                  <a:pt x="301" y="3550"/>
                </a:lnTo>
                <a:lnTo>
                  <a:pt x="305" y="3563"/>
                </a:lnTo>
                <a:lnTo>
                  <a:pt x="306" y="3573"/>
                </a:lnTo>
                <a:lnTo>
                  <a:pt x="308" y="3586"/>
                </a:lnTo>
                <a:lnTo>
                  <a:pt x="310" y="3597"/>
                </a:lnTo>
                <a:lnTo>
                  <a:pt x="312" y="3611"/>
                </a:lnTo>
                <a:lnTo>
                  <a:pt x="316" y="3620"/>
                </a:lnTo>
                <a:lnTo>
                  <a:pt x="320" y="3632"/>
                </a:lnTo>
                <a:lnTo>
                  <a:pt x="322" y="3643"/>
                </a:lnTo>
                <a:lnTo>
                  <a:pt x="327" y="3656"/>
                </a:lnTo>
                <a:lnTo>
                  <a:pt x="329" y="3666"/>
                </a:lnTo>
                <a:lnTo>
                  <a:pt x="333" y="3675"/>
                </a:lnTo>
                <a:lnTo>
                  <a:pt x="337" y="3687"/>
                </a:lnTo>
                <a:lnTo>
                  <a:pt x="341" y="3698"/>
                </a:lnTo>
                <a:lnTo>
                  <a:pt x="346" y="3709"/>
                </a:lnTo>
                <a:lnTo>
                  <a:pt x="350" y="3719"/>
                </a:lnTo>
                <a:lnTo>
                  <a:pt x="354" y="3728"/>
                </a:lnTo>
                <a:lnTo>
                  <a:pt x="360" y="3742"/>
                </a:lnTo>
                <a:lnTo>
                  <a:pt x="365" y="3749"/>
                </a:lnTo>
                <a:lnTo>
                  <a:pt x="369" y="3761"/>
                </a:lnTo>
                <a:lnTo>
                  <a:pt x="375" y="3770"/>
                </a:lnTo>
                <a:lnTo>
                  <a:pt x="381" y="3782"/>
                </a:lnTo>
                <a:lnTo>
                  <a:pt x="386" y="3791"/>
                </a:lnTo>
                <a:lnTo>
                  <a:pt x="394" y="3803"/>
                </a:lnTo>
                <a:lnTo>
                  <a:pt x="400" y="3812"/>
                </a:lnTo>
                <a:lnTo>
                  <a:pt x="407" y="3824"/>
                </a:lnTo>
                <a:lnTo>
                  <a:pt x="411" y="3833"/>
                </a:lnTo>
                <a:lnTo>
                  <a:pt x="419" y="3841"/>
                </a:lnTo>
                <a:lnTo>
                  <a:pt x="424" y="3850"/>
                </a:lnTo>
                <a:lnTo>
                  <a:pt x="432" y="3860"/>
                </a:lnTo>
                <a:lnTo>
                  <a:pt x="439" y="3869"/>
                </a:lnTo>
                <a:lnTo>
                  <a:pt x="447" y="3881"/>
                </a:lnTo>
                <a:lnTo>
                  <a:pt x="455" y="3888"/>
                </a:lnTo>
                <a:lnTo>
                  <a:pt x="462" y="3900"/>
                </a:lnTo>
                <a:lnTo>
                  <a:pt x="470" y="3907"/>
                </a:lnTo>
                <a:lnTo>
                  <a:pt x="478" y="3917"/>
                </a:lnTo>
                <a:lnTo>
                  <a:pt x="487" y="3926"/>
                </a:lnTo>
                <a:lnTo>
                  <a:pt x="497" y="3934"/>
                </a:lnTo>
                <a:lnTo>
                  <a:pt x="504" y="3943"/>
                </a:lnTo>
                <a:lnTo>
                  <a:pt x="514" y="3951"/>
                </a:lnTo>
                <a:lnTo>
                  <a:pt x="523" y="3960"/>
                </a:lnTo>
                <a:lnTo>
                  <a:pt x="533" y="3970"/>
                </a:lnTo>
                <a:lnTo>
                  <a:pt x="542" y="3978"/>
                </a:lnTo>
                <a:lnTo>
                  <a:pt x="550" y="3985"/>
                </a:lnTo>
                <a:lnTo>
                  <a:pt x="561" y="3993"/>
                </a:lnTo>
                <a:lnTo>
                  <a:pt x="571" y="4002"/>
                </a:lnTo>
                <a:lnTo>
                  <a:pt x="580" y="4010"/>
                </a:lnTo>
                <a:lnTo>
                  <a:pt x="590" y="4017"/>
                </a:lnTo>
                <a:lnTo>
                  <a:pt x="601" y="4027"/>
                </a:lnTo>
                <a:lnTo>
                  <a:pt x="612" y="4037"/>
                </a:lnTo>
                <a:lnTo>
                  <a:pt x="622" y="4044"/>
                </a:lnTo>
                <a:lnTo>
                  <a:pt x="633" y="4052"/>
                </a:lnTo>
                <a:lnTo>
                  <a:pt x="645" y="4059"/>
                </a:lnTo>
                <a:lnTo>
                  <a:pt x="656" y="4069"/>
                </a:lnTo>
                <a:lnTo>
                  <a:pt x="668" y="4076"/>
                </a:lnTo>
                <a:lnTo>
                  <a:pt x="679" y="4084"/>
                </a:lnTo>
                <a:lnTo>
                  <a:pt x="692" y="4092"/>
                </a:lnTo>
                <a:lnTo>
                  <a:pt x="706" y="4101"/>
                </a:lnTo>
                <a:lnTo>
                  <a:pt x="715" y="4105"/>
                </a:lnTo>
                <a:lnTo>
                  <a:pt x="725" y="4111"/>
                </a:lnTo>
                <a:lnTo>
                  <a:pt x="736" y="4116"/>
                </a:lnTo>
                <a:lnTo>
                  <a:pt x="746" y="4122"/>
                </a:lnTo>
                <a:lnTo>
                  <a:pt x="755" y="4128"/>
                </a:lnTo>
                <a:lnTo>
                  <a:pt x="765" y="4133"/>
                </a:lnTo>
                <a:lnTo>
                  <a:pt x="776" y="4139"/>
                </a:lnTo>
                <a:lnTo>
                  <a:pt x="785" y="4145"/>
                </a:lnTo>
                <a:lnTo>
                  <a:pt x="795" y="4149"/>
                </a:lnTo>
                <a:lnTo>
                  <a:pt x="806" y="4154"/>
                </a:lnTo>
                <a:lnTo>
                  <a:pt x="816" y="4158"/>
                </a:lnTo>
                <a:lnTo>
                  <a:pt x="827" y="4164"/>
                </a:lnTo>
                <a:lnTo>
                  <a:pt x="837" y="4168"/>
                </a:lnTo>
                <a:lnTo>
                  <a:pt x="848" y="4173"/>
                </a:lnTo>
                <a:lnTo>
                  <a:pt x="858" y="4177"/>
                </a:lnTo>
                <a:lnTo>
                  <a:pt x="869" y="4183"/>
                </a:lnTo>
                <a:lnTo>
                  <a:pt x="879" y="4187"/>
                </a:lnTo>
                <a:lnTo>
                  <a:pt x="890" y="4191"/>
                </a:lnTo>
                <a:lnTo>
                  <a:pt x="899" y="4194"/>
                </a:lnTo>
                <a:lnTo>
                  <a:pt x="911" y="4198"/>
                </a:lnTo>
                <a:lnTo>
                  <a:pt x="920" y="4200"/>
                </a:lnTo>
                <a:lnTo>
                  <a:pt x="934" y="4204"/>
                </a:lnTo>
                <a:lnTo>
                  <a:pt x="943" y="4208"/>
                </a:lnTo>
                <a:lnTo>
                  <a:pt x="955" y="4211"/>
                </a:lnTo>
                <a:lnTo>
                  <a:pt x="966" y="4213"/>
                </a:lnTo>
                <a:lnTo>
                  <a:pt x="977" y="4217"/>
                </a:lnTo>
                <a:lnTo>
                  <a:pt x="987" y="4219"/>
                </a:lnTo>
                <a:lnTo>
                  <a:pt x="998" y="4223"/>
                </a:lnTo>
                <a:lnTo>
                  <a:pt x="1010" y="4225"/>
                </a:lnTo>
                <a:lnTo>
                  <a:pt x="1021" y="4229"/>
                </a:lnTo>
                <a:lnTo>
                  <a:pt x="1031" y="4230"/>
                </a:lnTo>
                <a:lnTo>
                  <a:pt x="1044" y="4234"/>
                </a:lnTo>
                <a:lnTo>
                  <a:pt x="1053" y="4236"/>
                </a:lnTo>
                <a:lnTo>
                  <a:pt x="1065" y="4238"/>
                </a:lnTo>
                <a:lnTo>
                  <a:pt x="1076" y="4240"/>
                </a:lnTo>
                <a:lnTo>
                  <a:pt x="1088" y="4242"/>
                </a:lnTo>
                <a:lnTo>
                  <a:pt x="1097" y="4242"/>
                </a:lnTo>
                <a:lnTo>
                  <a:pt x="1109" y="4246"/>
                </a:lnTo>
                <a:lnTo>
                  <a:pt x="1120" y="4246"/>
                </a:lnTo>
                <a:lnTo>
                  <a:pt x="1131" y="4248"/>
                </a:lnTo>
                <a:lnTo>
                  <a:pt x="1141" y="4248"/>
                </a:lnTo>
                <a:lnTo>
                  <a:pt x="1154" y="4249"/>
                </a:lnTo>
                <a:lnTo>
                  <a:pt x="1164" y="4251"/>
                </a:lnTo>
                <a:lnTo>
                  <a:pt x="1175" y="4253"/>
                </a:lnTo>
                <a:lnTo>
                  <a:pt x="1187" y="4253"/>
                </a:lnTo>
                <a:lnTo>
                  <a:pt x="1198" y="4253"/>
                </a:lnTo>
                <a:lnTo>
                  <a:pt x="1207" y="4255"/>
                </a:lnTo>
                <a:lnTo>
                  <a:pt x="1221" y="4257"/>
                </a:lnTo>
                <a:lnTo>
                  <a:pt x="1232" y="4257"/>
                </a:lnTo>
                <a:lnTo>
                  <a:pt x="1244" y="4257"/>
                </a:lnTo>
                <a:lnTo>
                  <a:pt x="1253" y="4257"/>
                </a:lnTo>
                <a:lnTo>
                  <a:pt x="1264" y="4257"/>
                </a:lnTo>
                <a:lnTo>
                  <a:pt x="1276" y="4257"/>
                </a:lnTo>
                <a:lnTo>
                  <a:pt x="1287" y="4257"/>
                </a:lnTo>
                <a:lnTo>
                  <a:pt x="1299" y="4257"/>
                </a:lnTo>
                <a:lnTo>
                  <a:pt x="1310" y="4259"/>
                </a:lnTo>
                <a:lnTo>
                  <a:pt x="1321" y="4257"/>
                </a:lnTo>
                <a:lnTo>
                  <a:pt x="1333" y="4257"/>
                </a:lnTo>
                <a:lnTo>
                  <a:pt x="1344" y="4257"/>
                </a:lnTo>
                <a:lnTo>
                  <a:pt x="1356" y="4257"/>
                </a:lnTo>
                <a:lnTo>
                  <a:pt x="1367" y="4255"/>
                </a:lnTo>
                <a:lnTo>
                  <a:pt x="1378" y="4255"/>
                </a:lnTo>
                <a:lnTo>
                  <a:pt x="1390" y="4255"/>
                </a:lnTo>
                <a:lnTo>
                  <a:pt x="1401" y="4255"/>
                </a:lnTo>
                <a:lnTo>
                  <a:pt x="1415" y="4253"/>
                </a:lnTo>
                <a:lnTo>
                  <a:pt x="1426" y="4253"/>
                </a:lnTo>
                <a:lnTo>
                  <a:pt x="1439" y="4249"/>
                </a:lnTo>
                <a:lnTo>
                  <a:pt x="1453" y="4249"/>
                </a:lnTo>
                <a:lnTo>
                  <a:pt x="1464" y="4246"/>
                </a:lnTo>
                <a:lnTo>
                  <a:pt x="1475" y="4246"/>
                </a:lnTo>
                <a:lnTo>
                  <a:pt x="1489" y="4244"/>
                </a:lnTo>
                <a:lnTo>
                  <a:pt x="1502" y="4242"/>
                </a:lnTo>
                <a:lnTo>
                  <a:pt x="1513" y="4240"/>
                </a:lnTo>
                <a:lnTo>
                  <a:pt x="1527" y="4236"/>
                </a:lnTo>
                <a:lnTo>
                  <a:pt x="1540" y="4234"/>
                </a:lnTo>
                <a:lnTo>
                  <a:pt x="1551" y="4232"/>
                </a:lnTo>
                <a:lnTo>
                  <a:pt x="1565" y="4229"/>
                </a:lnTo>
                <a:lnTo>
                  <a:pt x="1576" y="4227"/>
                </a:lnTo>
                <a:lnTo>
                  <a:pt x="1589" y="4225"/>
                </a:lnTo>
                <a:lnTo>
                  <a:pt x="1603" y="4223"/>
                </a:lnTo>
                <a:lnTo>
                  <a:pt x="1614" y="4219"/>
                </a:lnTo>
                <a:lnTo>
                  <a:pt x="1626" y="4215"/>
                </a:lnTo>
                <a:lnTo>
                  <a:pt x="1637" y="4213"/>
                </a:lnTo>
                <a:lnTo>
                  <a:pt x="1650" y="4210"/>
                </a:lnTo>
                <a:lnTo>
                  <a:pt x="1662" y="4208"/>
                </a:lnTo>
                <a:lnTo>
                  <a:pt x="1673" y="4204"/>
                </a:lnTo>
                <a:lnTo>
                  <a:pt x="1685" y="4200"/>
                </a:lnTo>
                <a:lnTo>
                  <a:pt x="1698" y="4198"/>
                </a:lnTo>
                <a:lnTo>
                  <a:pt x="1709" y="4194"/>
                </a:lnTo>
                <a:lnTo>
                  <a:pt x="1721" y="4191"/>
                </a:lnTo>
                <a:lnTo>
                  <a:pt x="1734" y="4187"/>
                </a:lnTo>
                <a:lnTo>
                  <a:pt x="1745" y="4183"/>
                </a:lnTo>
                <a:lnTo>
                  <a:pt x="1757" y="4179"/>
                </a:lnTo>
                <a:lnTo>
                  <a:pt x="1768" y="4175"/>
                </a:lnTo>
                <a:lnTo>
                  <a:pt x="1781" y="4172"/>
                </a:lnTo>
                <a:lnTo>
                  <a:pt x="1793" y="4168"/>
                </a:lnTo>
                <a:lnTo>
                  <a:pt x="1804" y="4162"/>
                </a:lnTo>
                <a:lnTo>
                  <a:pt x="1816" y="4158"/>
                </a:lnTo>
                <a:lnTo>
                  <a:pt x="1825" y="4154"/>
                </a:lnTo>
                <a:lnTo>
                  <a:pt x="1838" y="4149"/>
                </a:lnTo>
                <a:lnTo>
                  <a:pt x="1848" y="4143"/>
                </a:lnTo>
                <a:lnTo>
                  <a:pt x="1859" y="4139"/>
                </a:lnTo>
                <a:lnTo>
                  <a:pt x="1871" y="4135"/>
                </a:lnTo>
                <a:lnTo>
                  <a:pt x="1882" y="4130"/>
                </a:lnTo>
                <a:lnTo>
                  <a:pt x="1892" y="4124"/>
                </a:lnTo>
                <a:lnTo>
                  <a:pt x="1903" y="4120"/>
                </a:lnTo>
                <a:lnTo>
                  <a:pt x="1913" y="4114"/>
                </a:lnTo>
                <a:lnTo>
                  <a:pt x="1924" y="4109"/>
                </a:lnTo>
                <a:lnTo>
                  <a:pt x="1935" y="4103"/>
                </a:lnTo>
                <a:lnTo>
                  <a:pt x="1947" y="4099"/>
                </a:lnTo>
                <a:lnTo>
                  <a:pt x="1956" y="4095"/>
                </a:lnTo>
                <a:lnTo>
                  <a:pt x="1970" y="4090"/>
                </a:lnTo>
                <a:lnTo>
                  <a:pt x="1977" y="4082"/>
                </a:lnTo>
                <a:lnTo>
                  <a:pt x="1989" y="4078"/>
                </a:lnTo>
                <a:lnTo>
                  <a:pt x="1998" y="4071"/>
                </a:lnTo>
                <a:lnTo>
                  <a:pt x="2008" y="4067"/>
                </a:lnTo>
                <a:lnTo>
                  <a:pt x="2017" y="4061"/>
                </a:lnTo>
                <a:lnTo>
                  <a:pt x="2029" y="4056"/>
                </a:lnTo>
                <a:lnTo>
                  <a:pt x="2038" y="4050"/>
                </a:lnTo>
                <a:lnTo>
                  <a:pt x="2048" y="4044"/>
                </a:lnTo>
                <a:lnTo>
                  <a:pt x="2057" y="4037"/>
                </a:lnTo>
                <a:lnTo>
                  <a:pt x="2067" y="4031"/>
                </a:lnTo>
                <a:lnTo>
                  <a:pt x="2076" y="4025"/>
                </a:lnTo>
                <a:lnTo>
                  <a:pt x="2087" y="4021"/>
                </a:lnTo>
                <a:lnTo>
                  <a:pt x="2095" y="4014"/>
                </a:lnTo>
                <a:lnTo>
                  <a:pt x="2105" y="4008"/>
                </a:lnTo>
                <a:lnTo>
                  <a:pt x="2112" y="4002"/>
                </a:lnTo>
                <a:lnTo>
                  <a:pt x="2124" y="3998"/>
                </a:lnTo>
                <a:lnTo>
                  <a:pt x="2139" y="3983"/>
                </a:lnTo>
                <a:lnTo>
                  <a:pt x="2154" y="3972"/>
                </a:lnTo>
                <a:lnTo>
                  <a:pt x="2169" y="3960"/>
                </a:lnTo>
                <a:lnTo>
                  <a:pt x="2184" y="3951"/>
                </a:lnTo>
                <a:lnTo>
                  <a:pt x="2198" y="3940"/>
                </a:lnTo>
                <a:lnTo>
                  <a:pt x="2213" y="3932"/>
                </a:lnTo>
                <a:lnTo>
                  <a:pt x="2228" y="3922"/>
                </a:lnTo>
                <a:lnTo>
                  <a:pt x="2243" y="3913"/>
                </a:lnTo>
                <a:lnTo>
                  <a:pt x="2257" y="3903"/>
                </a:lnTo>
                <a:lnTo>
                  <a:pt x="2270" y="3894"/>
                </a:lnTo>
                <a:lnTo>
                  <a:pt x="2281" y="3886"/>
                </a:lnTo>
                <a:lnTo>
                  <a:pt x="2297" y="3879"/>
                </a:lnTo>
                <a:lnTo>
                  <a:pt x="2308" y="3869"/>
                </a:lnTo>
                <a:lnTo>
                  <a:pt x="2321" y="3863"/>
                </a:lnTo>
                <a:lnTo>
                  <a:pt x="2333" y="3856"/>
                </a:lnTo>
                <a:lnTo>
                  <a:pt x="2346" y="3850"/>
                </a:lnTo>
                <a:lnTo>
                  <a:pt x="2356" y="3843"/>
                </a:lnTo>
                <a:lnTo>
                  <a:pt x="2367" y="3837"/>
                </a:lnTo>
                <a:lnTo>
                  <a:pt x="2376" y="3829"/>
                </a:lnTo>
                <a:lnTo>
                  <a:pt x="2388" y="3825"/>
                </a:lnTo>
                <a:lnTo>
                  <a:pt x="2397" y="3820"/>
                </a:lnTo>
                <a:lnTo>
                  <a:pt x="2407" y="3814"/>
                </a:lnTo>
                <a:lnTo>
                  <a:pt x="2418" y="3808"/>
                </a:lnTo>
                <a:lnTo>
                  <a:pt x="2428" y="3805"/>
                </a:lnTo>
                <a:lnTo>
                  <a:pt x="2437" y="3801"/>
                </a:lnTo>
                <a:lnTo>
                  <a:pt x="2445" y="3795"/>
                </a:lnTo>
                <a:lnTo>
                  <a:pt x="2454" y="3791"/>
                </a:lnTo>
                <a:lnTo>
                  <a:pt x="2464" y="3787"/>
                </a:lnTo>
                <a:lnTo>
                  <a:pt x="2477" y="3780"/>
                </a:lnTo>
                <a:lnTo>
                  <a:pt x="2494" y="3774"/>
                </a:lnTo>
                <a:lnTo>
                  <a:pt x="2508" y="3768"/>
                </a:lnTo>
                <a:lnTo>
                  <a:pt x="2521" y="3761"/>
                </a:lnTo>
                <a:lnTo>
                  <a:pt x="2530" y="3757"/>
                </a:lnTo>
                <a:lnTo>
                  <a:pt x="2544" y="3755"/>
                </a:lnTo>
                <a:lnTo>
                  <a:pt x="2551" y="3749"/>
                </a:lnTo>
                <a:lnTo>
                  <a:pt x="2561" y="3747"/>
                </a:lnTo>
                <a:lnTo>
                  <a:pt x="2568" y="3744"/>
                </a:lnTo>
                <a:lnTo>
                  <a:pt x="2576" y="3744"/>
                </a:lnTo>
                <a:lnTo>
                  <a:pt x="2587" y="3740"/>
                </a:lnTo>
                <a:lnTo>
                  <a:pt x="2595" y="3740"/>
                </a:lnTo>
                <a:lnTo>
                  <a:pt x="2601" y="3740"/>
                </a:lnTo>
                <a:lnTo>
                  <a:pt x="2603" y="3740"/>
                </a:lnTo>
                <a:lnTo>
                  <a:pt x="2603" y="3740"/>
                </a:lnTo>
                <a:close/>
              </a:path>
            </a:pathLst>
          </a:custGeom>
          <a:solidFill>
            <a:schemeClr val="tx1"/>
          </a:solidFill>
          <a:ln w="9525">
            <a:noFill/>
            <a:round/>
            <a:headEnd/>
            <a:tailEnd/>
          </a:ln>
          <a:effectLst>
            <a:prstShdw prst="shdw17" dist="17961" dir="2700000">
              <a:schemeClr val="tx1">
                <a:gamma/>
                <a:shade val="60000"/>
                <a:invGamma/>
              </a:schemeClr>
            </a:prstShdw>
          </a:effectLst>
        </p:spPr>
        <p:txBody>
          <a:bodyPr/>
          <a:lstStyle/>
          <a:p>
            <a:pPr>
              <a:defRPr/>
            </a:pPr>
            <a:endParaRPr lang="ca-ES"/>
          </a:p>
        </p:txBody>
      </p:sp>
      <p:sp>
        <p:nvSpPr>
          <p:cNvPr id="59395" name="AutoShape 4">
            <a:hlinkClick r:id="" action="ppaction://hlinkshowjump?jump=endshow" highlightClick="1"/>
          </p:cNvPr>
          <p:cNvSpPr>
            <a:spLocks noChangeArrowheads="1"/>
          </p:cNvSpPr>
          <p:nvPr/>
        </p:nvSpPr>
        <p:spPr bwMode="auto">
          <a:xfrm>
            <a:off x="619125" y="5021263"/>
            <a:ext cx="1584325" cy="487362"/>
          </a:xfrm>
          <a:prstGeom prst="roundRect">
            <a:avLst>
              <a:gd name="adj" fmla="val 50000"/>
            </a:avLst>
          </a:prstGeom>
          <a:solidFill>
            <a:srgbClr val="1C1C1C"/>
          </a:solidFill>
          <a:ln w="9525" algn="ctr">
            <a:noFill/>
            <a:round/>
            <a:headEnd/>
            <a:tailEnd/>
          </a:ln>
          <a:effectLst>
            <a:prstShdw prst="shdw17" dist="17961" dir="2700000">
              <a:srgbClr val="111111"/>
            </a:prstShdw>
          </a:effectLst>
        </p:spPr>
        <p:txBody>
          <a:bodyPr wrap="none" anchor="ctr"/>
          <a:lstStyle/>
          <a:p>
            <a:pPr algn="ctr"/>
            <a:r>
              <a:rPr lang="es-ES_tradnl" sz="2400" i="0">
                <a:solidFill>
                  <a:srgbClr val="FF0000"/>
                </a:solidFill>
                <a:latin typeface="Monotype Corsiva" pitchFamily="66" charset="0"/>
              </a:rPr>
              <a:t>Salir</a:t>
            </a:r>
          </a:p>
        </p:txBody>
      </p:sp>
      <p:sp>
        <p:nvSpPr>
          <p:cNvPr id="59396" name="AutoShape 5">
            <a:hlinkClick r:id="" action="ppaction://hlinkshowjump?jump=firstslide" highlightClick="1"/>
          </p:cNvPr>
          <p:cNvSpPr>
            <a:spLocks noChangeArrowheads="1"/>
          </p:cNvSpPr>
          <p:nvPr/>
        </p:nvSpPr>
        <p:spPr bwMode="auto">
          <a:xfrm>
            <a:off x="619125" y="4394200"/>
            <a:ext cx="1584325" cy="488950"/>
          </a:xfrm>
          <a:prstGeom prst="roundRect">
            <a:avLst>
              <a:gd name="adj" fmla="val 50000"/>
            </a:avLst>
          </a:prstGeom>
          <a:solidFill>
            <a:srgbClr val="1C1C1C"/>
          </a:solidFill>
          <a:ln w="9525">
            <a:noFill/>
            <a:round/>
            <a:headEnd/>
            <a:tailEnd/>
          </a:ln>
          <a:effectLst>
            <a:prstShdw prst="shdw17" dist="17961" dir="2700000">
              <a:srgbClr val="111111"/>
            </a:prstShdw>
          </a:effectLst>
        </p:spPr>
        <p:txBody>
          <a:bodyPr wrap="none" anchor="ctr"/>
          <a:lstStyle/>
          <a:p>
            <a:pPr algn="ctr"/>
            <a:r>
              <a:rPr lang="es-ES_tradnl" sz="2400" i="0">
                <a:solidFill>
                  <a:srgbClr val="FF0000"/>
                </a:solidFill>
                <a:latin typeface="Monotype Corsiva" pitchFamily="66" charset="0"/>
              </a:rPr>
              <a:t>Reiniciar</a:t>
            </a:r>
          </a:p>
        </p:txBody>
      </p:sp>
      <p:sp>
        <p:nvSpPr>
          <p:cNvPr id="59397" name="Text Box 7"/>
          <p:cNvSpPr txBox="1">
            <a:spLocks noChangeArrowheads="1"/>
          </p:cNvSpPr>
          <p:nvPr/>
        </p:nvSpPr>
        <p:spPr bwMode="auto">
          <a:xfrm>
            <a:off x="2960688" y="5761038"/>
            <a:ext cx="4008437" cy="619125"/>
          </a:xfrm>
          <a:prstGeom prst="rect">
            <a:avLst/>
          </a:prstGeom>
          <a:noFill/>
          <a:ln w="9525" algn="ctr">
            <a:noFill/>
            <a:miter lim="800000"/>
            <a:headEnd/>
            <a:tailEnd/>
          </a:ln>
        </p:spPr>
        <p:txBody>
          <a:bodyPr/>
          <a:lstStyle/>
          <a:p>
            <a:pPr>
              <a:spcBef>
                <a:spcPct val="20000"/>
              </a:spcBef>
            </a:pPr>
            <a:endParaRPr lang="es-ES" i="0">
              <a:solidFill>
                <a:schemeClr val="bg1"/>
              </a:solidFill>
              <a:latin typeface="Calligraph421 BT"/>
            </a:endParaRPr>
          </a:p>
        </p:txBody>
      </p:sp>
      <p:sp>
        <p:nvSpPr>
          <p:cNvPr id="598028" name="WordArt 12" descr="Textura doradab"/>
          <p:cNvSpPr>
            <a:spLocks noChangeArrowheads="1" noChangeShapeType="1" noTextEdit="1"/>
          </p:cNvSpPr>
          <p:nvPr/>
        </p:nvSpPr>
        <p:spPr bwMode="auto">
          <a:xfrm>
            <a:off x="1916113" y="1871663"/>
            <a:ext cx="4608512" cy="2520950"/>
          </a:xfrm>
          <a:prstGeom prst="rect">
            <a:avLst/>
          </a:prstGeom>
        </p:spPr>
        <p:txBody>
          <a:bodyPr wrap="none" fromWordArt="1">
            <a:prstTxWarp prst="textInflateBottom">
              <a:avLst>
                <a:gd name="adj" fmla="val 68083"/>
              </a:avLst>
            </a:prstTxWarp>
          </a:bodyPr>
          <a:lstStyle/>
          <a:p>
            <a:pPr algn="ctr"/>
            <a:r>
              <a:rPr lang="es-ES" sz="2800" b="1" kern="10">
                <a:ln w="9525">
                  <a:noFill/>
                  <a:round/>
                  <a:headEnd/>
                  <a:tailEnd/>
                </a:ln>
                <a:solidFill>
                  <a:srgbClr val="5F5F5F"/>
                </a:solidFill>
                <a:effectLst>
                  <a:prstShdw prst="shdw17" dist="17961" dir="2700000">
                    <a:srgbClr val="776E3E"/>
                  </a:prstShdw>
                </a:effectLst>
                <a:latin typeface="Palatino Linotype"/>
              </a:rPr>
              <a:t>Final</a:t>
            </a:r>
          </a:p>
        </p:txBody>
      </p:sp>
    </p:spTree>
  </p:cSld>
  <p:clrMapOvr>
    <a:masterClrMapping/>
  </p:clrMapOvr>
  <p:transition spd="slow">
    <p:wipe dir="r"/>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98028"/>
                                        </p:tgtEl>
                                        <p:attrNameLst>
                                          <p:attrName>style.visibility</p:attrName>
                                        </p:attrNameLst>
                                      </p:cBhvr>
                                      <p:to>
                                        <p:strVal val="visible"/>
                                      </p:to>
                                    </p:set>
                                    <p:anim calcmode="lin" valueType="num">
                                      <p:cBhvr>
                                        <p:cTn id="7" dur="500" fill="hold"/>
                                        <p:tgtEl>
                                          <p:spTgt spid="598028"/>
                                        </p:tgtEl>
                                        <p:attrNameLst>
                                          <p:attrName>ppt_w</p:attrName>
                                        </p:attrNameLst>
                                      </p:cBhvr>
                                      <p:tavLst>
                                        <p:tav tm="0">
                                          <p:val>
                                            <p:fltVal val="0"/>
                                          </p:val>
                                        </p:tav>
                                        <p:tav tm="100000">
                                          <p:val>
                                            <p:strVal val="#ppt_w"/>
                                          </p:val>
                                        </p:tav>
                                      </p:tavLst>
                                    </p:anim>
                                    <p:anim calcmode="lin" valueType="num">
                                      <p:cBhvr>
                                        <p:cTn id="8" dur="500" fill="hold"/>
                                        <p:tgtEl>
                                          <p:spTgt spid="59802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8028" grpId="0" animBg="1"/>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10599738" cy="6624638"/>
          </a:xfrm>
          <a:prstGeom prst="rect">
            <a:avLst/>
          </a:prstGeom>
          <a:noFill/>
          <a:ln w="133350">
            <a:solidFill>
              <a:srgbClr val="FFFF00"/>
            </a:solidFill>
            <a:miter lim="800000"/>
            <a:headEnd/>
            <a:tailEnd/>
          </a:ln>
          <a:effectLst/>
        </p:spPr>
        <p:txBody>
          <a:bodyPr wrap="none" anchor="ctr"/>
          <a:lstStyle/>
          <a:p>
            <a:endParaRPr lang="es-ES" i="0">
              <a:solidFill>
                <a:srgbClr val="000000"/>
              </a:solidFill>
              <a:latin typeface="Arial" charset="0"/>
              <a:cs typeface="+mn-cs"/>
            </a:endParaRPr>
          </a:p>
        </p:txBody>
      </p:sp>
      <p:sp>
        <p:nvSpPr>
          <p:cNvPr id="11267" name="Rectangle 3"/>
          <p:cNvSpPr>
            <a:spLocks noChangeArrowheads="1"/>
          </p:cNvSpPr>
          <p:nvPr/>
        </p:nvSpPr>
        <p:spPr bwMode="auto">
          <a:xfrm>
            <a:off x="176664" y="147214"/>
            <a:ext cx="10246413" cy="6330210"/>
          </a:xfrm>
          <a:prstGeom prst="rect">
            <a:avLst/>
          </a:prstGeom>
          <a:noFill/>
          <a:ln w="127000">
            <a:solidFill>
              <a:srgbClr val="0000FF"/>
            </a:solidFill>
            <a:miter lim="800000"/>
            <a:headEnd/>
            <a:tailEnd/>
          </a:ln>
          <a:effectLst/>
        </p:spPr>
        <p:txBody>
          <a:bodyPr wrap="none" anchor="ctr"/>
          <a:lstStyle/>
          <a:p>
            <a:endParaRPr lang="es-ES" i="0">
              <a:solidFill>
                <a:srgbClr val="000000"/>
              </a:solidFill>
              <a:latin typeface="Arial" charset="0"/>
              <a:cs typeface="+mn-cs"/>
            </a:endParaRPr>
          </a:p>
        </p:txBody>
      </p:sp>
      <p:sp>
        <p:nvSpPr>
          <p:cNvPr id="11268" name="Rectangle 4"/>
          <p:cNvSpPr>
            <a:spLocks noChangeArrowheads="1"/>
          </p:cNvSpPr>
          <p:nvPr/>
        </p:nvSpPr>
        <p:spPr bwMode="auto">
          <a:xfrm>
            <a:off x="353326" y="294429"/>
            <a:ext cx="9893089" cy="6035781"/>
          </a:xfrm>
          <a:prstGeom prst="rect">
            <a:avLst/>
          </a:prstGeom>
          <a:noFill/>
          <a:ln w="120650">
            <a:solidFill>
              <a:schemeClr val="bg1"/>
            </a:solidFill>
            <a:miter lim="800000"/>
            <a:headEnd/>
            <a:tailEnd/>
          </a:ln>
          <a:effectLst/>
        </p:spPr>
        <p:txBody>
          <a:bodyPr wrap="none" anchor="ctr"/>
          <a:lstStyle/>
          <a:p>
            <a:endParaRPr lang="es-ES" i="0">
              <a:solidFill>
                <a:srgbClr val="000000"/>
              </a:solidFill>
              <a:latin typeface="Arial" charset="0"/>
              <a:cs typeface="+mn-cs"/>
            </a:endParaRPr>
          </a:p>
        </p:txBody>
      </p:sp>
      <p:sp>
        <p:nvSpPr>
          <p:cNvPr id="11270" name="AutoShape 6" descr="postit"/>
          <p:cNvSpPr>
            <a:spLocks noChangeAspect="1" noChangeArrowheads="1"/>
          </p:cNvSpPr>
          <p:nvPr/>
        </p:nvSpPr>
        <p:spPr bwMode="auto">
          <a:xfrm>
            <a:off x="4858213" y="2134606"/>
            <a:ext cx="353325" cy="294428"/>
          </a:xfrm>
          <a:prstGeom prst="rect">
            <a:avLst/>
          </a:prstGeom>
          <a:noFill/>
        </p:spPr>
        <p:txBody>
          <a:bodyPr/>
          <a:lstStyle/>
          <a:p>
            <a:endParaRPr lang="es-ES" i="0">
              <a:solidFill>
                <a:srgbClr val="000000"/>
              </a:solidFill>
              <a:latin typeface="Arial" charset="0"/>
              <a:cs typeface="+mn-cs"/>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3091590" y="5594140"/>
            <a:ext cx="4418398" cy="527517"/>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299711"/>
            <a:ext cx="10599738" cy="276999"/>
          </a:xfrm>
          <a:prstGeom prst="rect">
            <a:avLst/>
          </a:prstGeom>
          <a:noFill/>
          <a:ln w="9525">
            <a:noFill/>
            <a:miter lim="800000"/>
            <a:headEnd/>
            <a:tailEnd/>
          </a:ln>
          <a:effectLst/>
        </p:spPr>
        <p:txBody>
          <a:bodyPr>
            <a:spAutoFit/>
          </a:bodyPr>
          <a:lstStyle/>
          <a:p>
            <a:pPr algn="ctr">
              <a:spcBef>
                <a:spcPct val="50000"/>
              </a:spcBef>
            </a:pPr>
            <a:r>
              <a:rPr lang="es-ES_tradnl" sz="1200" b="1" i="0">
                <a:solidFill>
                  <a:srgbClr val="04265C"/>
                </a:solidFill>
                <a:latin typeface="Berlin Sans FB Demi" pitchFamily="34" charset="0"/>
                <a:cs typeface="+mn-cs"/>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3444915" y="4416427"/>
            <a:ext cx="2944372" cy="1091838"/>
          </a:xfrm>
          <a:prstGeom prst="rect">
            <a:avLst/>
          </a:prstGeom>
          <a:noFill/>
        </p:spPr>
      </p:pic>
      <p:sp>
        <p:nvSpPr>
          <p:cNvPr id="11390" name="Text Box 126"/>
          <p:cNvSpPr txBox="1">
            <a:spLocks noChangeArrowheads="1"/>
          </p:cNvSpPr>
          <p:nvPr/>
        </p:nvSpPr>
        <p:spPr bwMode="auto">
          <a:xfrm>
            <a:off x="1059974" y="2502641"/>
            <a:ext cx="1236636" cy="369332"/>
          </a:xfrm>
          <a:prstGeom prst="rect">
            <a:avLst/>
          </a:prstGeom>
          <a:noFill/>
          <a:ln w="9525">
            <a:noFill/>
            <a:miter lim="800000"/>
            <a:headEnd/>
            <a:tailEnd/>
          </a:ln>
          <a:effectLst/>
        </p:spPr>
        <p:txBody>
          <a:bodyPr>
            <a:spAutoFit/>
          </a:bodyPr>
          <a:lstStyle/>
          <a:p>
            <a:pPr>
              <a:spcBef>
                <a:spcPct val="50000"/>
              </a:spcBef>
            </a:pPr>
            <a:endParaRPr lang="es-ES" i="0">
              <a:solidFill>
                <a:srgbClr val="000000"/>
              </a:solidFill>
              <a:latin typeface="Arial" charset="0"/>
              <a:cs typeface="+mn-cs"/>
            </a:endParaRPr>
          </a:p>
        </p:txBody>
      </p:sp>
      <p:graphicFrame>
        <p:nvGraphicFramePr>
          <p:cNvPr id="11701" name="Group 437"/>
          <p:cNvGraphicFramePr>
            <a:graphicFrameLocks noGrp="1"/>
          </p:cNvGraphicFramePr>
          <p:nvPr/>
        </p:nvGraphicFramePr>
        <p:xfrm>
          <a:off x="5829856" y="3238714"/>
          <a:ext cx="3709908" cy="1507947"/>
        </p:xfrm>
        <a:graphic>
          <a:graphicData uri="http://schemas.openxmlformats.org/drawingml/2006/table">
            <a:tbl>
              <a:tblPr/>
              <a:tblGrid>
                <a:gridCol w="1282642"/>
                <a:gridCol w="1212713"/>
                <a:gridCol w="1214553"/>
              </a:tblGrid>
              <a:tr h="36264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marL="105997" marR="105997" marT="44164" marB="4416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00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6264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257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1059974" y="2797070"/>
            <a:ext cx="3709908" cy="369332"/>
          </a:xfrm>
          <a:prstGeom prst="rect">
            <a:avLst/>
          </a:prstGeom>
          <a:noFill/>
          <a:ln w="9525">
            <a:noFill/>
            <a:miter lim="800000"/>
            <a:headEnd/>
            <a:tailEnd/>
          </a:ln>
          <a:effectLst/>
        </p:spPr>
        <p:txBody>
          <a:bodyPr>
            <a:spAutoFit/>
          </a:bodyPr>
          <a:lstStyle/>
          <a:p>
            <a:pPr algn="ctr">
              <a:spcBef>
                <a:spcPct val="50000"/>
              </a:spcBef>
            </a:pPr>
            <a:r>
              <a:rPr lang="es-ES_tradnl" b="1" i="0" u="sng">
                <a:solidFill>
                  <a:srgbClr val="04265C"/>
                </a:solidFill>
                <a:latin typeface="Berlin Sans FB Demi" pitchFamily="34" charset="0"/>
                <a:cs typeface="+mn-cs"/>
              </a:rPr>
              <a:t>Propia Creación</a:t>
            </a:r>
          </a:p>
        </p:txBody>
      </p:sp>
      <p:sp>
        <p:nvSpPr>
          <p:cNvPr id="11651" name="Text Box 387"/>
          <p:cNvSpPr txBox="1">
            <a:spLocks noChangeArrowheads="1"/>
          </p:cNvSpPr>
          <p:nvPr/>
        </p:nvSpPr>
        <p:spPr bwMode="auto">
          <a:xfrm>
            <a:off x="5829856" y="2797070"/>
            <a:ext cx="3709908" cy="369332"/>
          </a:xfrm>
          <a:prstGeom prst="rect">
            <a:avLst/>
          </a:prstGeom>
          <a:noFill/>
          <a:ln w="9525">
            <a:noFill/>
            <a:miter lim="800000"/>
            <a:headEnd/>
            <a:tailEnd/>
          </a:ln>
          <a:effectLst/>
        </p:spPr>
        <p:txBody>
          <a:bodyPr>
            <a:spAutoFit/>
          </a:bodyPr>
          <a:lstStyle/>
          <a:p>
            <a:pPr algn="ctr">
              <a:spcBef>
                <a:spcPct val="50000"/>
              </a:spcBef>
            </a:pPr>
            <a:r>
              <a:rPr lang="es-ES_tradnl" b="1" i="0" u="sng">
                <a:solidFill>
                  <a:srgbClr val="04265C"/>
                </a:solidFill>
                <a:latin typeface="Berlin Sans FB Demi" pitchFamily="34" charset="0"/>
                <a:cs typeface="+mn-cs"/>
              </a:rPr>
              <a:t>De la Red</a:t>
            </a:r>
          </a:p>
        </p:txBody>
      </p:sp>
      <p:graphicFrame>
        <p:nvGraphicFramePr>
          <p:cNvPr id="11698" name="Group 434"/>
          <p:cNvGraphicFramePr>
            <a:graphicFrameLocks noGrp="1"/>
          </p:cNvGraphicFramePr>
          <p:nvPr/>
        </p:nvGraphicFramePr>
        <p:xfrm>
          <a:off x="1059974" y="3238713"/>
          <a:ext cx="3709908" cy="1505456"/>
        </p:xfrm>
        <a:graphic>
          <a:graphicData uri="http://schemas.openxmlformats.org/drawingml/2006/table">
            <a:tbl>
              <a:tblPr/>
              <a:tblGrid>
                <a:gridCol w="1282642"/>
                <a:gridCol w="1212713"/>
                <a:gridCol w="1214553"/>
              </a:tblGrid>
              <a:tr h="36264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marL="105997" marR="105997" marT="44164" marB="4416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00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6264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00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L="105997" marR="105997" marT="44164" marB="4416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706649" y="662465"/>
            <a:ext cx="9186440" cy="1251321"/>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76662" y="2281820"/>
            <a:ext cx="10599738" cy="369332"/>
          </a:xfrm>
          <a:prstGeom prst="rect">
            <a:avLst/>
          </a:prstGeom>
          <a:noFill/>
          <a:ln w="9525">
            <a:noFill/>
            <a:miter lim="800000"/>
            <a:headEnd/>
            <a:tailEnd/>
          </a:ln>
          <a:effectLst/>
        </p:spPr>
        <p:txBody>
          <a:bodyPr>
            <a:spAutoFit/>
          </a:bodyPr>
          <a:lstStyle/>
          <a:p>
            <a:pPr algn="ctr">
              <a:spcBef>
                <a:spcPct val="50000"/>
              </a:spcBef>
            </a:pPr>
            <a:r>
              <a:rPr lang="es-ES_tradnl" b="1" i="0">
                <a:solidFill>
                  <a:srgbClr val="04265C"/>
                </a:solidFill>
                <a:latin typeface="Berlin Sans FB Demi" pitchFamily="34" charset="0"/>
                <a:cs typeface="+mn-cs"/>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useo del Estraperlo">
  <a:themeElements>
    <a:clrScheme name="menu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enu2">
      <a:majorFont>
        <a:latin typeface="Verdana"/>
        <a:ea typeface=""/>
        <a:cs typeface="Arial"/>
      </a:majorFont>
      <a:minorFont>
        <a:latin typeface="Courier New"/>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57150" cap="flat" cmpd="thinThick" algn="ctr">
          <a:solidFill>
            <a:srgbClr val="990000"/>
          </a:solidFill>
          <a:prstDash val="solid"/>
          <a:round/>
          <a:headEnd type="none" w="med" len="med"/>
          <a:tailEnd type="none" w="med" len="med"/>
        </a:ln>
        <a:effectLst/>
      </a:spPr>
      <a:bodyPr vert="horz" wrap="square" lIns="90000" tIns="46800" rIns="90000" bIns="4680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_tradnl" sz="1800" b="0" i="1" u="none" strike="noStrike" cap="none" normalizeH="0" baseline="0" smtClean="0">
            <a:ln>
              <a:noFill/>
            </a:ln>
            <a:solidFill>
              <a:srgbClr val="990000"/>
            </a:solidFill>
            <a:effectLst/>
            <a:latin typeface="Harlow Solid Italic" pitchFamily="82" charset="0"/>
            <a:cs typeface="Arial" charset="0"/>
          </a:defRPr>
        </a:defPPr>
      </a:lstStyle>
    </a:spDef>
    <a:lnDef>
      <a:spPr bwMode="auto">
        <a:xfrm>
          <a:off x="0" y="0"/>
          <a:ext cx="1" cy="1"/>
        </a:xfrm>
        <a:custGeom>
          <a:avLst/>
          <a:gdLst/>
          <a:ahLst/>
          <a:cxnLst/>
          <a:rect l="0" t="0" r="0" b="0"/>
          <a:pathLst/>
        </a:custGeom>
        <a:noFill/>
        <a:ln w="57150" cap="flat" cmpd="thinThick" algn="ctr">
          <a:solidFill>
            <a:srgbClr val="990000"/>
          </a:solidFill>
          <a:prstDash val="solid"/>
          <a:round/>
          <a:headEnd type="none" w="med" len="med"/>
          <a:tailEnd type="none" w="med" len="med"/>
        </a:ln>
        <a:effectLst/>
      </a:spPr>
      <a:bodyPr vert="horz" wrap="square" lIns="90000" tIns="46800" rIns="90000" bIns="4680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_tradnl" sz="1800" b="0" i="1" u="none" strike="noStrike" cap="none" normalizeH="0" baseline="0" smtClean="0">
            <a:ln>
              <a:noFill/>
            </a:ln>
            <a:solidFill>
              <a:srgbClr val="990000"/>
            </a:solidFill>
            <a:effectLst/>
            <a:latin typeface="Harlow Solid Italic" pitchFamily="82" charset="0"/>
            <a:cs typeface="Arial" charset="0"/>
          </a:defRPr>
        </a:defPPr>
      </a:lstStyle>
    </a:lnDef>
  </a:objectDefaults>
  <a:extraClrSchemeLst>
    <a:extraClrScheme>
      <a:clrScheme name="menu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nu2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nu2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nu2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nu2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nu2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nu2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nu2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nu2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nu2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nu2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nu2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Museo del Estraperlo</Template>
  <TotalTime>2</TotalTime>
  <Words>1369</Words>
  <Application>Microsoft Office PowerPoint</Application>
  <PresentationFormat>Personalizado</PresentationFormat>
  <Paragraphs>93</Paragraphs>
  <Slides>45</Slides>
  <Notes>0</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45</vt:i4>
      </vt:variant>
    </vt:vector>
  </HeadingPairs>
  <TitlesOfParts>
    <vt:vector size="56" baseType="lpstr">
      <vt:lpstr>Harlow Solid Italic</vt:lpstr>
      <vt:lpstr>Arial</vt:lpstr>
      <vt:lpstr>Verdana</vt:lpstr>
      <vt:lpstr>Courier New</vt:lpstr>
      <vt:lpstr>Calligraph421 BT</vt:lpstr>
      <vt:lpstr>Arial Unicode MS</vt:lpstr>
      <vt:lpstr>Monotype Corsiva</vt:lpstr>
      <vt:lpstr>Palatino Linotype</vt:lpstr>
      <vt:lpstr>Berlin Sans FB Demi</vt:lpstr>
      <vt:lpstr>Museo del Estraperlo</vt:lpstr>
      <vt:lpstr>Diseño predeterminado</vt:lpstr>
      <vt:lpstr>Diapositiva 1</vt:lpstr>
      <vt:lpstr>Diapositiva 2</vt:lpstr>
      <vt:lpstr>Diapositiva 3</vt:lpstr>
      <vt:lpstr>Diapositiva 4</vt:lpstr>
      <vt:lpstr>Diapositiva 5</vt:lpstr>
      <vt:lpstr>Diapositiva 6</vt:lpstr>
      <vt:lpstr>Diapositiva 7</vt:lpstr>
      <vt:lpstr>Diapositiva 8</vt:lpstr>
      <vt:lpstr>Solicitando la cartilla de racionamiento</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Vales de dinero canjeables durante la guerra en el bando republicano.</vt:lpstr>
      <vt:lpstr>Diapositiva 28</vt:lpstr>
      <vt:lpstr>Diapositiva 29</vt:lpstr>
      <vt:lpstr>Vendedor de productos de estraperlo</vt:lpstr>
      <vt:lpstr>Diapositiva 31</vt:lpstr>
      <vt:lpstr>Diapositiva 32</vt:lpstr>
      <vt:lpstr>Diapositiva 33</vt:lpstr>
      <vt:lpstr>Estraperlista en el Madrid de los años 50</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cp:keywords>museo,estraperlo,cartilla racionamiento, </cp:keywords>
  <cp:lastModifiedBy>JOSE LUIS</cp:lastModifiedBy>
  <cp:revision>1</cp:revision>
  <dcterms:created xsi:type="dcterms:W3CDTF">2014-11-29T16:03:03Z</dcterms:created>
  <dcterms:modified xsi:type="dcterms:W3CDTF">2014-11-29T16:05:11Z</dcterms:modified>
</cp:coreProperties>
</file>