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338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289" r:id="rId37"/>
    <p:sldId id="290" r:id="rId38"/>
    <p:sldId id="291" r:id="rId39"/>
    <p:sldId id="292" r:id="rId40"/>
    <p:sldId id="293" r:id="rId41"/>
    <p:sldId id="294" r:id="rId42"/>
    <p:sldId id="297" r:id="rId43"/>
    <p:sldId id="295" r:id="rId44"/>
    <p:sldId id="296" r:id="rId45"/>
    <p:sldId id="298" r:id="rId46"/>
    <p:sldId id="299" r:id="rId47"/>
    <p:sldId id="300" r:id="rId48"/>
    <p:sldId id="301" r:id="rId49"/>
    <p:sldId id="302" r:id="rId50"/>
    <p:sldId id="303" r:id="rId51"/>
    <p:sldId id="304" r:id="rId52"/>
    <p:sldId id="305" r:id="rId53"/>
    <p:sldId id="307" r:id="rId54"/>
    <p:sldId id="306" r:id="rId55"/>
    <p:sldId id="308" r:id="rId56"/>
    <p:sldId id="309" r:id="rId57"/>
    <p:sldId id="310" r:id="rId58"/>
    <p:sldId id="311" r:id="rId59"/>
    <p:sldId id="312" r:id="rId60"/>
    <p:sldId id="313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7" r:id="rId74"/>
    <p:sldId id="328" r:id="rId75"/>
    <p:sldId id="329" r:id="rId76"/>
    <p:sldId id="330" r:id="rId77"/>
    <p:sldId id="331" r:id="rId78"/>
    <p:sldId id="333" r:id="rId79"/>
    <p:sldId id="334" r:id="rId80"/>
    <p:sldId id="326" r:id="rId81"/>
    <p:sldId id="332" r:id="rId82"/>
    <p:sldId id="335" r:id="rId83"/>
    <p:sldId id="336" r:id="rId84"/>
    <p:sldId id="337" r:id="rId85"/>
    <p:sldId id="339" r:id="rId86"/>
  </p:sldIdLst>
  <p:sldSz cx="9144000" cy="6858000" type="screen4x3"/>
  <p:notesSz cx="6858000" cy="9144000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dPHgBFzYLqXBOTF1GYLs3Q==" hashData="7hVrtfMpMHmopl1eBEyj4BqQO3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theme" Target="theme/theme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openxmlformats.org/officeDocument/2006/relationships/tableStyles" Target="tableStyles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4AFCAF-96B6-4C06-A7C6-D3BA694F38D7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004452-6F7A-4326-8771-EDFD807053D2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28784549"/>
      </p:ext>
    </p:extLst>
  </p:cSld>
  <p:clrMapOvr>
    <a:masterClrMapping/>
  </p:clrMapOvr>
  <p:transition spd="med" advTm="4000"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94D6F9-9DD6-422E-ABC8-328C9341111A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829AA-166F-4BAD-B867-709FC1264B2E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692795644"/>
      </p:ext>
    </p:extLst>
  </p:cSld>
  <p:clrMapOvr>
    <a:masterClrMapping/>
  </p:clrMapOvr>
  <p:transition spd="med" advTm="4000"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7270AC-5391-42BB-9C14-9C2CA049040B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657D5-A63C-46FA-8A9D-409945CA0621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194960664"/>
      </p:ext>
    </p:extLst>
  </p:cSld>
  <p:clrMapOvr>
    <a:masterClrMapping/>
  </p:clrMapOvr>
  <p:transition spd="med" advTm="4000"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2FA8BC-AB4A-4F8E-A186-C6A3E72B20F2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3ABE44-F0B7-40CD-885E-7033373ACA98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324426520"/>
      </p:ext>
    </p:extLst>
  </p:cSld>
  <p:clrMapOvr>
    <a:masterClrMapping/>
  </p:clrMapOvr>
  <p:transition spd="med" advTm="4000"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7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46E213-E7F1-42F4-9482-4F743BDEED80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8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9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4A8F4E-D4E5-436F-93C3-A7A6962B62C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95323489"/>
      </p:ext>
    </p:extLst>
  </p:cSld>
  <p:clrMapOvr>
    <a:masterClrMapping/>
  </p:clrMapOvr>
  <p:transition spd="med" advTm="4000"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7FD7CC-738D-426D-8EB5-0F5A057E2EC3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4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5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8FD14B-D64E-4EC3-A7FC-0ECDC2C2AEC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43067553"/>
      </p:ext>
    </p:extLst>
  </p:cSld>
  <p:clrMapOvr>
    <a:masterClrMapping/>
  </p:clrMapOvr>
  <p:transition spd="med" advTm="4000"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09D119-913D-4871-8F0D-1E1584CFB3CB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3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4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87C7CD-10EF-4685-A9CD-2DD4779C5CED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143675038"/>
      </p:ext>
    </p:extLst>
  </p:cSld>
  <p:clrMapOvr>
    <a:masterClrMapping/>
  </p:clrMapOvr>
  <p:transition spd="med" advTm="4000"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3FEF1-344F-487C-94AF-C9BEF45B3367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0BEA3F-64C1-48CC-8648-7F36B27A9A77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3232404132"/>
      </p:ext>
    </p:extLst>
  </p:cSld>
  <p:clrMapOvr>
    <a:masterClrMapping/>
  </p:clrMapOvr>
  <p:transition spd="med" advTm="4000"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de-CH" noProof="0" smtClean="0"/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D7B8C4-F267-4469-9CD3-27654F6831F5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6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7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70D4A3-9CFA-4EB5-9C59-FA4E14FEE6CE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255162383"/>
      </p:ext>
    </p:extLst>
  </p:cSld>
  <p:clrMapOvr>
    <a:masterClrMapping/>
  </p:clrMapOvr>
  <p:transition spd="med" advTm="4000"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46146-7275-4C43-824E-6F5C7A2083B5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78349E-1E18-4F6A-8769-F1BF2C6D9495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4155853205"/>
      </p:ext>
    </p:extLst>
  </p:cSld>
  <p:clrMapOvr>
    <a:masterClrMapping/>
  </p:clrMapOvr>
  <p:transition spd="med" advTm="4000"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de-CH"/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de-CH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7E0818-8554-4FDA-A6F0-F6E656839430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DDFAB4-F48F-43F5-85DD-6728546B53AB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347090608"/>
      </p:ext>
    </p:extLst>
  </p:cSld>
  <p:clrMapOvr>
    <a:masterClrMapping/>
  </p:clrMapOvr>
  <p:transition spd="med" advTm="4000">
    <p:split dir="in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64779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0">
              <a:srgbClr val="000000">
                <a:alpha val="63000"/>
              </a:srgbClr>
            </a:gs>
            <a:gs pos="20000">
              <a:srgbClr val="000040"/>
            </a:gs>
            <a:gs pos="50000">
              <a:srgbClr val="400040"/>
            </a:gs>
            <a:gs pos="75000">
              <a:srgbClr val="8F0040"/>
            </a:gs>
            <a:gs pos="89999">
              <a:srgbClr val="F27300"/>
            </a:gs>
            <a:gs pos="100000">
              <a:srgbClr val="FFBF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elplatzhalt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Titelmasterformat durch Klicken bearbeiten</a:t>
            </a:r>
            <a:endParaRPr lang="de-CH" smtClean="0"/>
          </a:p>
        </p:txBody>
      </p:sp>
      <p:sp>
        <p:nvSpPr>
          <p:cNvPr id="1027" name="Textplatzhalt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smtClean="0"/>
              <a:t>Textmasterformate durch Klicken bearbeiten</a:t>
            </a:r>
          </a:p>
          <a:p>
            <a:pPr lvl="1"/>
            <a:r>
              <a:rPr lang="de-DE" smtClean="0"/>
              <a:t>Zweite Ebene</a:t>
            </a:r>
          </a:p>
          <a:p>
            <a:pPr lvl="2"/>
            <a:r>
              <a:rPr lang="de-DE" smtClean="0"/>
              <a:t>Dritte Ebene</a:t>
            </a:r>
          </a:p>
          <a:p>
            <a:pPr lvl="3"/>
            <a:r>
              <a:rPr lang="de-DE" smtClean="0"/>
              <a:t>Vierte Ebene</a:t>
            </a:r>
          </a:p>
          <a:p>
            <a:pPr lvl="4"/>
            <a:r>
              <a:rPr lang="de-DE" smtClean="0"/>
              <a:t>Fünfte Ebene</a:t>
            </a:r>
            <a:endParaRPr lang="de-CH" smtClean="0"/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207E2C0-C471-4BBF-988D-BB38A869F6F0}" type="datetimeFigureOut">
              <a:rPr lang="de-DE"/>
              <a:pPr>
                <a:defRPr/>
              </a:pPr>
              <a:t>06.03.2022</a:t>
            </a:fld>
            <a:endParaRPr lang="de-CH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0CD0E03-F6B1-4480-AD8C-8A086F5B6966}" type="slidenum">
              <a:rPr lang="de-CH"/>
              <a:pPr>
                <a:defRPr/>
              </a:pPr>
              <a:t>‹Nº›</a:t>
            </a:fld>
            <a:endParaRPr lang="de-C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4000">
    <p:split dir="in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8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9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86.png"/><Relationship Id="rId10" Type="http://schemas.openxmlformats.org/officeDocument/2006/relationships/image" Target="../media/image8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9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hteck 3"/>
          <p:cNvSpPr/>
          <p:nvPr/>
        </p:nvSpPr>
        <p:spPr>
          <a:xfrm>
            <a:off x="1986014" y="1285860"/>
            <a:ext cx="5059014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bliqueBottomLeft"/>
              <a:lightRig rig="harsh" dir="t"/>
            </a:scene3d>
            <a:sp3d z="-50800" extrusionH="660400" contourW="57150" prstMaterial="matte">
              <a:bevelT w="133350" h="368300" prst="divot"/>
              <a:bevelB w="514350" h="482600" prst="slope"/>
              <a:extrusionClr>
                <a:schemeClr val="accent2">
                  <a:lumMod val="60000"/>
                  <a:lumOff val="40000"/>
                </a:schemeClr>
              </a:extrusionClr>
              <a:contourClr>
                <a:srgbClr val="00B050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+mn-lt"/>
                <a:cs typeface="+mn-cs"/>
              </a:rPr>
              <a:t>NEW  YORK  CITY</a:t>
            </a:r>
          </a:p>
        </p:txBody>
      </p:sp>
      <p:sp>
        <p:nvSpPr>
          <p:cNvPr id="5" name="Rechteck 4"/>
          <p:cNvSpPr/>
          <p:nvPr/>
        </p:nvSpPr>
        <p:spPr>
          <a:xfrm>
            <a:off x="707452" y="2967335"/>
            <a:ext cx="7729103" cy="1754326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elaxedModerately"/>
              <a:lightRig rig="threePt" dir="t"/>
            </a:scene3d>
            <a:sp3d extrusionH="393700" contourW="38100">
              <a:bevelT h="25400" prst="softRound"/>
              <a:bevelB w="38100" h="38100" prst="convex"/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tx1"/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MUSEO </a:t>
            </a:r>
            <a:r>
              <a:rPr lang="de-DE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METROPOLITANO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DE </a:t>
            </a:r>
            <a:r>
              <a:rPr lang="de-DE" sz="5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+mn-lt"/>
                <a:cs typeface="+mn-cs"/>
              </a:rPr>
              <a:t>ARTE</a:t>
            </a:r>
          </a:p>
        </p:txBody>
      </p:sp>
      <p:sp>
        <p:nvSpPr>
          <p:cNvPr id="6" name="Rechteck 5"/>
          <p:cNvSpPr/>
          <p:nvPr/>
        </p:nvSpPr>
        <p:spPr>
          <a:xfrm>
            <a:off x="1222359" y="5143512"/>
            <a:ext cx="1353256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+mn-lt"/>
                <a:cs typeface="+mn-cs"/>
              </a:rPr>
              <a:t>M.K</a:t>
            </a:r>
          </a:p>
        </p:txBody>
      </p:sp>
    </p:spTree>
  </p:cSld>
  <p:clrMapOvr>
    <a:masterClrMapping/>
  </p:clrMapOvr>
  <p:transition spd="med" advTm="4000">
    <p:split dir="in"/>
    <p:sndAc>
      <p:stSnd loop="1">
        <p:snd r:embed="rId2" name="101_chris_norman_-_if_you_think_you_know_how_to_love_me_(2009_version)_GSM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I:\DCIM\male\DSCN18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I:\DCIM\male\DSCN18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I:\DCIM\male\DSCN18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I:\DCIM\male\DSCN18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6450" y="0"/>
            <a:ext cx="4527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5" descr="I:\DCIM\male\DSCN18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17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3" descr="I:\DCIM\male\DSCN18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I:\DCIM\male\DSCN181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I:\DCIM\male\DSCN18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I:\DCIM\male\DSCN18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I:\DCIM\male\DSCN181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I:\DCIM\male\DSCN182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I:\DCIM\male\DSCN182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I:\DCIM\male\DSCN18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I:\DCIM\male\DSCN182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6038" y="-60325"/>
            <a:ext cx="5287962" cy="697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I:\DCIM\male\DSCN182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I:\DCIM\male\DSCN18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3" descr="I:\DCIM\male\DSCN18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I:\DCIM\male\DSCN182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5" descr="I:\DCIM\male\DSCN18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I:\DCIM\male\DSCN18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3" descr="I:\DCIM\male\DSCN18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I:\DCIM\male\DSCN18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5" descr="I:\DCIM\male\DSCN18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I:\DCIM\male\DSCN182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I:\DCIM\male\DSCN18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3" descr="I:\DCIM\male\DSCN18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I:\DCIM\male\DSCN18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41925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I:\DCIM\male\DSCN183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I:\DCIM\male\DSCN183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I:\DCIM\male\DSCN18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3" descr="I:\DCIM\male\DSCN18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36513"/>
            <a:ext cx="5170487" cy="6821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5" descr="I:\DCIM\male\DSCN183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:\DCIM\male\DSCN18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3" descr="I:\DCIM\male\DSCN18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I:\DCIM\male\DSCN18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5" descr="I:\DCIM\male\DSCN18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I:\DCIM\male\DSCN18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3388" y="0"/>
            <a:ext cx="49006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5" name="Picture 3" descr="I:\DCIM\male\DSCN18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357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I:\DCIM\male\DSCN18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6513"/>
            <a:ext cx="52149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5" descr="I:\DCIM\male\DSCN18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I:\DCIM\male\DSCN18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5" descr="I:\DCIM\male\DSCN184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3" descr="I:\DCIM\male\DSCN18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313" y="0"/>
            <a:ext cx="435768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I:\DCIM\male\DSCN18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I:\DCIM\male\DSCN185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5" descr="I:\DCIM\male\DSCN185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6513"/>
            <a:ext cx="5214937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I:\DCIM\male\DSCN186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  <p:sndAc>
      <p:stSnd>
        <p:snd r:embed="rId2" name="202_chris_norman_-_midnight_lady_GSM.wav"/>
      </p:stSnd>
    </p:sndAc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3" descr="I:\DCIM\male\DSCN186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I:\DCIM\male\DSCN186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I:\DCIM\male\DSCN186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I:\DCIM\male\DSCN186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3" descr="I:\DCIM\male\DSCN186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5" descr="I:\DCIM\male\DSCN186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4" descr="I:\DCIM\male\DSCN187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428625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3" descr="I:\DCIM\male\DSCN185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I:\DCIM\male\DSCN187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3263" y="130175"/>
            <a:ext cx="5099050" cy="672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3" descr="I:\DCIM\male\DSCN18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4" descr="I:\DCIM\male\DSCN187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I:\DCIM\male\DSCN187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3" descr="I:\DCIM\male\DSCN187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4" descr="I:\DCIM\male\DSCN188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14937" cy="691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5" descr="I:\DCIM\male\DSCN187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3" descr="I:\DCIM\male\DSCN188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4" descr="I:\DCIM\male\DSCN188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5" descr="I:\DCIM\male\DSCN188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8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539" name="Picture 2" descr="I:\DCIM\male\DSCN188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I:\DCIM\male\DSCN188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3" descr="I:\DCIM\male\DSCN189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4" descr="I:\DCIM\male\DSCN189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5" descr="I:\DCIM\male\DSCN188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I:\DCIM\male\DSCN189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4" descr="I:\DCIM\male\DSCN189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5" descr="I:\DCIM\male\DSCN189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4" descr="I:\DCIM\male\DSCN190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5" descr="I:\DCIM\male\DSCN189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4" descr="I:\DCIM\male\DSCN185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5" descr="I:\DCIM\male\DSCN18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-58738"/>
            <a:ext cx="5286375" cy="6975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4" descr="I:\DCIM\male\DSCN186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3" descr="I:\DCIM\male\DSCN18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I:\DCIM\male\DSCN19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3" descr="I:\DCIM\male\DSCN190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3" descr="I:\DCIM\male\DSCN190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I:\DCIM\male\DSCN186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4" descr="I:\DCIM\male\DSCN190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750" y="4762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hteck 5"/>
          <p:cNvSpPr/>
          <p:nvPr/>
        </p:nvSpPr>
        <p:spPr>
          <a:xfrm>
            <a:off x="1785918" y="4643446"/>
            <a:ext cx="4459362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CENTRAL PARK</a:t>
            </a:r>
          </a:p>
        </p:txBody>
      </p:sp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3" descr="I:\DCIM\male\DSCN19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0" y="628650"/>
            <a:ext cx="7810500" cy="5905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hteck 2"/>
          <p:cNvSpPr/>
          <p:nvPr/>
        </p:nvSpPr>
        <p:spPr>
          <a:xfrm>
            <a:off x="1043829" y="2967335"/>
            <a:ext cx="7056355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Right"/>
              <a:lightRig rig="brightRoom" dir="t"/>
            </a:scene3d>
            <a:sp3d extrusionH="558800" contourW="101600">
              <a:bevelT w="177800" h="146050" prst="slope"/>
              <a:bevelB w="285750" prst="slope"/>
              <a:extrusionClr>
                <a:schemeClr val="tx2">
                  <a:lumMod val="60000"/>
                  <a:lumOff val="40000"/>
                </a:schemeClr>
              </a:extrusionClr>
              <a:contourClr>
                <a:schemeClr val="accent3">
                  <a:lumMod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54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FOTOS</a:t>
            </a:r>
            <a:r>
              <a:rPr lang="de-DE" sz="5400" b="1" dirty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+mn-lt"/>
                <a:cs typeface="+mn-cs"/>
              </a:rPr>
              <a:t>: MAREK_ZURICH</a:t>
            </a:r>
          </a:p>
        </p:txBody>
      </p:sp>
      <p:sp>
        <p:nvSpPr>
          <p:cNvPr id="7" name="Rechteck 6"/>
          <p:cNvSpPr/>
          <p:nvPr/>
        </p:nvSpPr>
        <p:spPr>
          <a:xfrm>
            <a:off x="3619605" y="4929198"/>
            <a:ext cx="4006225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de-DE" sz="2800" b="1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+mn-lt"/>
                <a:cs typeface="+mn-cs"/>
              </a:rPr>
              <a:t>MUSICA </a:t>
            </a:r>
            <a:r>
              <a:rPr lang="de-DE" sz="2800" b="1" dirty="0">
                <a:ln/>
                <a:solidFill>
                  <a:schemeClr val="accent5">
                    <a:tint val="50000"/>
                    <a:satMod val="180000"/>
                  </a:schemeClr>
                </a:solidFill>
                <a:latin typeface="+mn-lt"/>
                <a:cs typeface="+mn-cs"/>
              </a:rPr>
              <a:t>:CHRIS NORMAN</a:t>
            </a:r>
          </a:p>
        </p:txBody>
      </p:sp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USEO METROPOLITANO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MUSEO METROPOLITANO</Template>
  <TotalTime>2</TotalTime>
  <Words>33</Words>
  <Application>Microsoft Office PowerPoint</Application>
  <PresentationFormat>Presentación en pantalla (4:3)</PresentationFormat>
  <Paragraphs>9</Paragraphs>
  <Slides>84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84</vt:i4>
      </vt:variant>
    </vt:vector>
  </HeadingPairs>
  <TitlesOfParts>
    <vt:vector size="86" baseType="lpstr">
      <vt:lpstr>MUSEO METROPOLITANO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2022-03-06T14:12:07Z</dcterms:created>
  <dcterms:modified xsi:type="dcterms:W3CDTF">2022-03-06T14:14:19Z</dcterms:modified>
</cp:coreProperties>
</file>