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17" r:id="rId1"/>
    <p:sldMasterId id="2147484129" r:id="rId2"/>
    <p:sldMasterId id="2147484153" r:id="rId3"/>
  </p:sldMasterIdLst>
  <p:notesMasterIdLst>
    <p:notesMasterId r:id="rId57"/>
  </p:notesMasterIdLst>
  <p:sldIdLst>
    <p:sldId id="320" r:id="rId4"/>
    <p:sldId id="321" r:id="rId5"/>
    <p:sldId id="345" r:id="rId6"/>
    <p:sldId id="318" r:id="rId7"/>
    <p:sldId id="319" r:id="rId8"/>
    <p:sldId id="326" r:id="rId9"/>
    <p:sldId id="327" r:id="rId10"/>
    <p:sldId id="257" r:id="rId11"/>
    <p:sldId id="328" r:id="rId12"/>
    <p:sldId id="330" r:id="rId13"/>
    <p:sldId id="262" r:id="rId14"/>
    <p:sldId id="340" r:id="rId15"/>
    <p:sldId id="341" r:id="rId16"/>
    <p:sldId id="263" r:id="rId17"/>
    <p:sldId id="264" r:id="rId18"/>
    <p:sldId id="265" r:id="rId19"/>
    <p:sldId id="266" r:id="rId20"/>
    <p:sldId id="352" r:id="rId21"/>
    <p:sldId id="353" r:id="rId22"/>
    <p:sldId id="346" r:id="rId23"/>
    <p:sldId id="267" r:id="rId24"/>
    <p:sldId id="347" r:id="rId25"/>
    <p:sldId id="268" r:id="rId26"/>
    <p:sldId id="355" r:id="rId27"/>
    <p:sldId id="343" r:id="rId28"/>
    <p:sldId id="271" r:id="rId29"/>
    <p:sldId id="342" r:id="rId30"/>
    <p:sldId id="348" r:id="rId31"/>
    <p:sldId id="349" r:id="rId32"/>
    <p:sldId id="354" r:id="rId33"/>
    <p:sldId id="272" r:id="rId34"/>
    <p:sldId id="337" r:id="rId35"/>
    <p:sldId id="351" r:id="rId36"/>
    <p:sldId id="315" r:id="rId37"/>
    <p:sldId id="335" r:id="rId38"/>
    <p:sldId id="323" r:id="rId39"/>
    <p:sldId id="275" r:id="rId40"/>
    <p:sldId id="276" r:id="rId41"/>
    <p:sldId id="325" r:id="rId42"/>
    <p:sldId id="324" r:id="rId43"/>
    <p:sldId id="350" r:id="rId44"/>
    <p:sldId id="338" r:id="rId45"/>
    <p:sldId id="291" r:id="rId46"/>
    <p:sldId id="293" r:id="rId47"/>
    <p:sldId id="294" r:id="rId48"/>
    <p:sldId id="296" r:id="rId49"/>
    <p:sldId id="297" r:id="rId50"/>
    <p:sldId id="334" r:id="rId51"/>
    <p:sldId id="299" r:id="rId52"/>
    <p:sldId id="302" r:id="rId53"/>
    <p:sldId id="303" r:id="rId54"/>
    <p:sldId id="304" r:id="rId55"/>
    <p:sldId id="357" r:id="rId56"/>
  </p:sldIdLst>
  <p:sldSz cx="9144000" cy="6858000" type="screen4x3"/>
  <p:notesSz cx="6858000" cy="9144000"/>
  <p:photoAlbum/>
  <p:defaultTextStyle>
    <a:defPPr>
      <a:defRPr lang="en-US"/>
    </a:defPPr>
    <a:lvl1pPr algn="l" rtl="0" eaLnBrk="0" fontAlgn="base" hangingPunct="0">
      <a:spcBef>
        <a:spcPct val="0"/>
      </a:spcBef>
      <a:spcAft>
        <a:spcPct val="0"/>
      </a:spcAft>
      <a:defRPr kern="1200">
        <a:solidFill>
          <a:schemeClr val="tx1"/>
        </a:solidFill>
        <a:latin typeface="Garamond"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modifyVerifier cryptProviderType="rsaFull" cryptAlgorithmClass="hash" cryptAlgorithmType="typeAny" cryptAlgorithmSid="4" spinCount="50000" saltData="x3S4lxnhnJgtLNOElr71Jg" hashData="qApYruhMLNiv3FgG9mnCpNPQOn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C91D"/>
    <a:srgbClr val="D4C586"/>
    <a:srgbClr val="A27A6A"/>
    <a:srgbClr val="85713F"/>
    <a:srgbClr val="B69F66"/>
    <a:srgbClr val="663300"/>
    <a:srgbClr val="525252"/>
    <a:srgbClr val="697CA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1" autoAdjust="0"/>
    <p:restoredTop sz="94436" autoAdjust="0"/>
  </p:normalViewPr>
  <p:slideViewPr>
    <p:cSldViewPr>
      <p:cViewPr varScale="1">
        <p:scale>
          <a:sx n="73" d="100"/>
          <a:sy n="73" d="100"/>
        </p:scale>
        <p:origin x="-906" y="-90"/>
      </p:cViewPr>
      <p:guideLst>
        <p:guide orient="horz" pos="2069"/>
        <p:guide pos="2880"/>
      </p:guideLst>
    </p:cSldViewPr>
  </p:slideViewPr>
  <p:outlineViewPr>
    <p:cViewPr>
      <p:scale>
        <a:sx n="33" d="100"/>
        <a:sy n="33" d="100"/>
      </p:scale>
      <p:origin x="0" y="5342"/>
    </p:cViewPr>
  </p:outlineViewPr>
  <p:notesTextViewPr>
    <p:cViewPr>
      <p:scale>
        <a:sx n="100" d="100"/>
        <a:sy n="100" d="100"/>
      </p:scale>
      <p:origin x="0" y="0"/>
    </p:cViewPr>
  </p:notesTextViewPr>
  <p:sorterViewPr>
    <p:cViewPr>
      <p:scale>
        <a:sx n="100" d="100"/>
        <a:sy n="100" d="100"/>
      </p:scale>
      <p:origin x="0" y="1036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90FE8BA-4AB1-4568-A4EF-73B355F558A8}" type="datetimeFigureOut">
              <a:rPr lang="fr-FR"/>
              <a:pPr>
                <a:defRPr/>
              </a:pPr>
              <a:t>07/02/2014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9B68BCA-A172-43CC-89FB-91CBC279EF41}" type="slidenum">
              <a:rPr lang="fr-FR"/>
              <a:pPr>
                <a:defRPr/>
              </a:pPr>
              <a:t>‹Nº›</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endParaRPr lang="en-US"/>
          </a:p>
        </p:txBody>
      </p:sp>
      <p:sp>
        <p:nvSpPr>
          <p:cNvPr id="5" name="Espace réservé du pied de page 4"/>
          <p:cNvSpPr>
            <a:spLocks noGrp="1"/>
          </p:cNvSpPr>
          <p:nvPr>
            <p:ph type="ftr" sz="quarter" idx="11"/>
          </p:nvPr>
        </p:nvSpPr>
        <p:spPr/>
        <p:txBody>
          <a:bodyPr/>
          <a:lstStyle>
            <a:lvl1pPr>
              <a:defRPr/>
            </a:lvl1pPr>
          </a:lstStyle>
          <a:p>
            <a:pPr>
              <a:defRPr/>
            </a:pPr>
            <a:endParaRPr lang="en-US"/>
          </a:p>
        </p:txBody>
      </p:sp>
      <p:sp>
        <p:nvSpPr>
          <p:cNvPr id="6" name="Espace réservé du numéro de diapositive 5"/>
          <p:cNvSpPr>
            <a:spLocks noGrp="1"/>
          </p:cNvSpPr>
          <p:nvPr>
            <p:ph type="sldNum" sz="quarter" idx="12"/>
          </p:nvPr>
        </p:nvSpPr>
        <p:spPr/>
        <p:txBody>
          <a:bodyPr/>
          <a:lstStyle>
            <a:lvl1pPr>
              <a:defRPr/>
            </a:lvl1pPr>
          </a:lstStyle>
          <a:p>
            <a:pPr>
              <a:defRPr/>
            </a:pPr>
            <a:fld id="{9D730F1C-A52D-453B-8737-6C602B15354D}" type="slidenum">
              <a:rPr lang="en-US"/>
              <a:pPr>
                <a:defRPr/>
              </a:pPr>
              <a:t>‹Nº›</a:t>
            </a:fld>
            <a:endParaRPr lang="en-US"/>
          </a:p>
        </p:txBody>
      </p:sp>
    </p:spTree>
  </p:cSld>
  <p:clrMapOvr>
    <a:masterClrMapping/>
  </p:clrMapOvr>
  <p:transition spd="med" advTm="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endParaRPr lang="en-US"/>
          </a:p>
        </p:txBody>
      </p:sp>
      <p:sp>
        <p:nvSpPr>
          <p:cNvPr id="5" name="Espace réservé du pied de page 4"/>
          <p:cNvSpPr>
            <a:spLocks noGrp="1"/>
          </p:cNvSpPr>
          <p:nvPr>
            <p:ph type="ftr" sz="quarter" idx="11"/>
          </p:nvPr>
        </p:nvSpPr>
        <p:spPr/>
        <p:txBody>
          <a:bodyPr/>
          <a:lstStyle>
            <a:lvl1pPr>
              <a:defRPr/>
            </a:lvl1pPr>
          </a:lstStyle>
          <a:p>
            <a:pPr>
              <a:defRPr/>
            </a:pPr>
            <a:endParaRPr lang="en-US"/>
          </a:p>
        </p:txBody>
      </p:sp>
      <p:sp>
        <p:nvSpPr>
          <p:cNvPr id="6" name="Espace réservé du numéro de diapositive 5"/>
          <p:cNvSpPr>
            <a:spLocks noGrp="1"/>
          </p:cNvSpPr>
          <p:nvPr>
            <p:ph type="sldNum" sz="quarter" idx="12"/>
          </p:nvPr>
        </p:nvSpPr>
        <p:spPr/>
        <p:txBody>
          <a:bodyPr/>
          <a:lstStyle>
            <a:lvl1pPr>
              <a:defRPr/>
            </a:lvl1pPr>
          </a:lstStyle>
          <a:p>
            <a:pPr>
              <a:defRPr/>
            </a:pPr>
            <a:fld id="{E186D18B-92FB-4A6F-9AAA-D791AEACB3F4}" type="slidenum">
              <a:rPr lang="en-US"/>
              <a:pPr>
                <a:defRPr/>
              </a:pPr>
              <a:t>‹Nº›</a:t>
            </a:fld>
            <a:endParaRPr lang="en-US"/>
          </a:p>
        </p:txBody>
      </p:sp>
    </p:spTree>
  </p:cSld>
  <p:clrMapOvr>
    <a:masterClrMapping/>
  </p:clrMapOvr>
  <p:transition spd="med" advTm="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endParaRPr lang="en-US"/>
          </a:p>
        </p:txBody>
      </p:sp>
      <p:sp>
        <p:nvSpPr>
          <p:cNvPr id="5" name="Espace réservé du pied de page 4"/>
          <p:cNvSpPr>
            <a:spLocks noGrp="1"/>
          </p:cNvSpPr>
          <p:nvPr>
            <p:ph type="ftr" sz="quarter" idx="11"/>
          </p:nvPr>
        </p:nvSpPr>
        <p:spPr/>
        <p:txBody>
          <a:bodyPr/>
          <a:lstStyle>
            <a:lvl1pPr>
              <a:defRPr/>
            </a:lvl1pPr>
          </a:lstStyle>
          <a:p>
            <a:pPr>
              <a:defRPr/>
            </a:pPr>
            <a:endParaRPr lang="en-US"/>
          </a:p>
        </p:txBody>
      </p:sp>
      <p:sp>
        <p:nvSpPr>
          <p:cNvPr id="6" name="Espace réservé du numéro de diapositive 5"/>
          <p:cNvSpPr>
            <a:spLocks noGrp="1"/>
          </p:cNvSpPr>
          <p:nvPr>
            <p:ph type="sldNum" sz="quarter" idx="12"/>
          </p:nvPr>
        </p:nvSpPr>
        <p:spPr/>
        <p:txBody>
          <a:bodyPr/>
          <a:lstStyle>
            <a:lvl1pPr>
              <a:defRPr/>
            </a:lvl1pPr>
          </a:lstStyle>
          <a:p>
            <a:pPr>
              <a:defRPr/>
            </a:pPr>
            <a:fld id="{5B7138EB-58DA-425C-BC48-21C0B4937EBA}" type="slidenum">
              <a:rPr lang="en-US"/>
              <a:pPr>
                <a:defRPr/>
              </a:pPr>
              <a:t>‹Nº›</a:t>
            </a:fld>
            <a:endParaRPr lang="en-US"/>
          </a:p>
        </p:txBody>
      </p:sp>
    </p:spTree>
  </p:cSld>
  <p:clrMapOvr>
    <a:masterClrMapping/>
  </p:clrMapOvr>
  <p:transition spd="med" advTm="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endParaRPr lang="en-US"/>
          </a:p>
        </p:txBody>
      </p:sp>
      <p:sp>
        <p:nvSpPr>
          <p:cNvPr id="6" name="Espace réservé du pied de page 4"/>
          <p:cNvSpPr>
            <a:spLocks noGrp="1"/>
          </p:cNvSpPr>
          <p:nvPr>
            <p:ph type="ftr" sz="quarter" idx="11"/>
          </p:nvPr>
        </p:nvSpPr>
        <p:spPr/>
        <p:txBody>
          <a:bodyPr/>
          <a:lstStyle>
            <a:lvl1pPr>
              <a:defRPr/>
            </a:lvl1pPr>
          </a:lstStyle>
          <a:p>
            <a:pPr>
              <a:defRPr/>
            </a:pPr>
            <a:endParaRPr lang="en-US"/>
          </a:p>
        </p:txBody>
      </p:sp>
      <p:sp>
        <p:nvSpPr>
          <p:cNvPr id="7" name="Espace réservé du numéro de diapositive 5"/>
          <p:cNvSpPr>
            <a:spLocks noGrp="1"/>
          </p:cNvSpPr>
          <p:nvPr>
            <p:ph type="sldNum" sz="quarter" idx="12"/>
          </p:nvPr>
        </p:nvSpPr>
        <p:spPr/>
        <p:txBody>
          <a:bodyPr/>
          <a:lstStyle>
            <a:lvl1pPr>
              <a:defRPr/>
            </a:lvl1pPr>
          </a:lstStyle>
          <a:p>
            <a:pPr>
              <a:defRPr/>
            </a:pPr>
            <a:fld id="{2B7C2967-490C-4A53-B0BB-9A018325F13A}" type="slidenum">
              <a:rPr lang="en-US"/>
              <a:pPr>
                <a:defRPr/>
              </a:pPr>
              <a:t>‹Nº›</a:t>
            </a:fld>
            <a:endParaRPr lang="en-US"/>
          </a:p>
        </p:txBody>
      </p:sp>
    </p:spTree>
  </p:cSld>
  <p:clrMapOvr>
    <a:masterClrMapping/>
  </p:clrMapOvr>
  <p:transition spd="med" advTm="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endParaRPr lang="en-US"/>
          </a:p>
        </p:txBody>
      </p:sp>
      <p:sp>
        <p:nvSpPr>
          <p:cNvPr id="8" name="Espace réservé du pied de page 4"/>
          <p:cNvSpPr>
            <a:spLocks noGrp="1"/>
          </p:cNvSpPr>
          <p:nvPr>
            <p:ph type="ftr" sz="quarter" idx="11"/>
          </p:nvPr>
        </p:nvSpPr>
        <p:spPr/>
        <p:txBody>
          <a:bodyPr/>
          <a:lstStyle>
            <a:lvl1pPr>
              <a:defRPr/>
            </a:lvl1pPr>
          </a:lstStyle>
          <a:p>
            <a:pPr>
              <a:defRPr/>
            </a:pPr>
            <a:endParaRPr lang="en-US"/>
          </a:p>
        </p:txBody>
      </p:sp>
      <p:sp>
        <p:nvSpPr>
          <p:cNvPr id="9" name="Espace réservé du numéro de diapositive 5"/>
          <p:cNvSpPr>
            <a:spLocks noGrp="1"/>
          </p:cNvSpPr>
          <p:nvPr>
            <p:ph type="sldNum" sz="quarter" idx="12"/>
          </p:nvPr>
        </p:nvSpPr>
        <p:spPr/>
        <p:txBody>
          <a:bodyPr/>
          <a:lstStyle>
            <a:lvl1pPr>
              <a:defRPr/>
            </a:lvl1pPr>
          </a:lstStyle>
          <a:p>
            <a:pPr>
              <a:defRPr/>
            </a:pPr>
            <a:fld id="{3B9B91E3-2743-46EB-A1E7-09FBAA8224EE}" type="slidenum">
              <a:rPr lang="en-US"/>
              <a:pPr>
                <a:defRPr/>
              </a:pPr>
              <a:t>‹Nº›</a:t>
            </a:fld>
            <a:endParaRPr lang="en-US"/>
          </a:p>
        </p:txBody>
      </p:sp>
    </p:spTree>
  </p:cSld>
  <p:clrMapOvr>
    <a:masterClrMapping/>
  </p:clrMapOvr>
  <p:transition spd="med" advTm="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endParaRPr lang="en-US"/>
          </a:p>
        </p:txBody>
      </p:sp>
      <p:sp>
        <p:nvSpPr>
          <p:cNvPr id="4" name="Espace réservé du pied de page 4"/>
          <p:cNvSpPr>
            <a:spLocks noGrp="1"/>
          </p:cNvSpPr>
          <p:nvPr>
            <p:ph type="ftr" sz="quarter" idx="11"/>
          </p:nvPr>
        </p:nvSpPr>
        <p:spPr/>
        <p:txBody>
          <a:bodyPr/>
          <a:lstStyle>
            <a:lvl1pPr>
              <a:defRPr/>
            </a:lvl1pPr>
          </a:lstStyle>
          <a:p>
            <a:pPr>
              <a:defRPr/>
            </a:pPr>
            <a:endParaRPr lang="en-US"/>
          </a:p>
        </p:txBody>
      </p:sp>
      <p:sp>
        <p:nvSpPr>
          <p:cNvPr id="5" name="Espace réservé du numéro de diapositive 5"/>
          <p:cNvSpPr>
            <a:spLocks noGrp="1"/>
          </p:cNvSpPr>
          <p:nvPr>
            <p:ph type="sldNum" sz="quarter" idx="12"/>
          </p:nvPr>
        </p:nvSpPr>
        <p:spPr/>
        <p:txBody>
          <a:bodyPr/>
          <a:lstStyle>
            <a:lvl1pPr>
              <a:defRPr/>
            </a:lvl1pPr>
          </a:lstStyle>
          <a:p>
            <a:pPr>
              <a:defRPr/>
            </a:pPr>
            <a:fld id="{B1092F58-BF74-4034-958D-325A092CB949}" type="slidenum">
              <a:rPr lang="en-US"/>
              <a:pPr>
                <a:defRPr/>
              </a:pPr>
              <a:t>‹Nº›</a:t>
            </a:fld>
            <a:endParaRPr lang="en-US"/>
          </a:p>
        </p:txBody>
      </p:sp>
    </p:spTree>
  </p:cSld>
  <p:clrMapOvr>
    <a:masterClrMapping/>
  </p:clrMapOvr>
  <p:transition spd="med" advTm="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endParaRPr lang="en-US"/>
          </a:p>
        </p:txBody>
      </p:sp>
      <p:sp>
        <p:nvSpPr>
          <p:cNvPr id="3" name="Espace réservé du pied de page 4"/>
          <p:cNvSpPr>
            <a:spLocks noGrp="1"/>
          </p:cNvSpPr>
          <p:nvPr>
            <p:ph type="ftr" sz="quarter" idx="11"/>
          </p:nvPr>
        </p:nvSpPr>
        <p:spPr/>
        <p:txBody>
          <a:bodyPr/>
          <a:lstStyle>
            <a:lvl1pPr>
              <a:defRPr/>
            </a:lvl1pPr>
          </a:lstStyle>
          <a:p>
            <a:pPr>
              <a:defRPr/>
            </a:pPr>
            <a:endParaRPr lang="en-US"/>
          </a:p>
        </p:txBody>
      </p:sp>
      <p:sp>
        <p:nvSpPr>
          <p:cNvPr id="4" name="Espace réservé du numéro de diapositive 5"/>
          <p:cNvSpPr>
            <a:spLocks noGrp="1"/>
          </p:cNvSpPr>
          <p:nvPr>
            <p:ph type="sldNum" sz="quarter" idx="12"/>
          </p:nvPr>
        </p:nvSpPr>
        <p:spPr/>
        <p:txBody>
          <a:bodyPr/>
          <a:lstStyle>
            <a:lvl1pPr>
              <a:defRPr/>
            </a:lvl1pPr>
          </a:lstStyle>
          <a:p>
            <a:pPr>
              <a:defRPr/>
            </a:pPr>
            <a:fld id="{C02BEED9-9D58-4A98-9EEA-7435519AF17C}" type="slidenum">
              <a:rPr lang="en-US"/>
              <a:pPr>
                <a:defRPr/>
              </a:pPr>
              <a:t>‹Nº›</a:t>
            </a:fld>
            <a:endParaRPr lang="en-US"/>
          </a:p>
        </p:txBody>
      </p:sp>
    </p:spTree>
  </p:cSld>
  <p:clrMapOvr>
    <a:masterClrMapping/>
  </p:clrMapOvr>
  <p:transition spd="med" advTm="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endParaRPr lang="en-US"/>
          </a:p>
        </p:txBody>
      </p:sp>
      <p:sp>
        <p:nvSpPr>
          <p:cNvPr id="6" name="Espace réservé du pied de page 4"/>
          <p:cNvSpPr>
            <a:spLocks noGrp="1"/>
          </p:cNvSpPr>
          <p:nvPr>
            <p:ph type="ftr" sz="quarter" idx="11"/>
          </p:nvPr>
        </p:nvSpPr>
        <p:spPr/>
        <p:txBody>
          <a:bodyPr/>
          <a:lstStyle>
            <a:lvl1pPr>
              <a:defRPr/>
            </a:lvl1pPr>
          </a:lstStyle>
          <a:p>
            <a:pPr>
              <a:defRPr/>
            </a:pPr>
            <a:endParaRPr lang="en-US"/>
          </a:p>
        </p:txBody>
      </p:sp>
      <p:sp>
        <p:nvSpPr>
          <p:cNvPr id="7" name="Espace réservé du numéro de diapositive 5"/>
          <p:cNvSpPr>
            <a:spLocks noGrp="1"/>
          </p:cNvSpPr>
          <p:nvPr>
            <p:ph type="sldNum" sz="quarter" idx="12"/>
          </p:nvPr>
        </p:nvSpPr>
        <p:spPr/>
        <p:txBody>
          <a:bodyPr/>
          <a:lstStyle>
            <a:lvl1pPr>
              <a:defRPr/>
            </a:lvl1pPr>
          </a:lstStyle>
          <a:p>
            <a:pPr>
              <a:defRPr/>
            </a:pPr>
            <a:fld id="{C2ECB2D6-775D-4EFD-BF14-35D96681919A}" type="slidenum">
              <a:rPr lang="en-US"/>
              <a:pPr>
                <a:defRPr/>
              </a:pPr>
              <a:t>‹Nº›</a:t>
            </a:fld>
            <a:endParaRPr lang="en-US"/>
          </a:p>
        </p:txBody>
      </p:sp>
    </p:spTree>
  </p:cSld>
  <p:clrMapOvr>
    <a:masterClrMapping/>
  </p:clrMapOvr>
  <p:transition spd="med" advTm="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endParaRPr lang="en-US"/>
          </a:p>
        </p:txBody>
      </p:sp>
      <p:sp>
        <p:nvSpPr>
          <p:cNvPr id="6" name="Espace réservé du pied de page 4"/>
          <p:cNvSpPr>
            <a:spLocks noGrp="1"/>
          </p:cNvSpPr>
          <p:nvPr>
            <p:ph type="ftr" sz="quarter" idx="11"/>
          </p:nvPr>
        </p:nvSpPr>
        <p:spPr/>
        <p:txBody>
          <a:bodyPr/>
          <a:lstStyle>
            <a:lvl1pPr>
              <a:defRPr/>
            </a:lvl1pPr>
          </a:lstStyle>
          <a:p>
            <a:pPr>
              <a:defRPr/>
            </a:pPr>
            <a:endParaRPr lang="en-US"/>
          </a:p>
        </p:txBody>
      </p:sp>
      <p:sp>
        <p:nvSpPr>
          <p:cNvPr id="7" name="Espace réservé du numéro de diapositive 5"/>
          <p:cNvSpPr>
            <a:spLocks noGrp="1"/>
          </p:cNvSpPr>
          <p:nvPr>
            <p:ph type="sldNum" sz="quarter" idx="12"/>
          </p:nvPr>
        </p:nvSpPr>
        <p:spPr/>
        <p:txBody>
          <a:bodyPr/>
          <a:lstStyle>
            <a:lvl1pPr>
              <a:defRPr/>
            </a:lvl1pPr>
          </a:lstStyle>
          <a:p>
            <a:pPr>
              <a:defRPr/>
            </a:pPr>
            <a:fld id="{8C1EC5A2-562C-4D76-AD8A-1F3FB8F20108}" type="slidenum">
              <a:rPr lang="en-US"/>
              <a:pPr>
                <a:defRPr/>
              </a:pPr>
              <a:t>‹Nº›</a:t>
            </a:fld>
            <a:endParaRPr lang="en-US"/>
          </a:p>
        </p:txBody>
      </p:sp>
    </p:spTree>
  </p:cSld>
  <p:clrMapOvr>
    <a:masterClrMapping/>
  </p:clrMapOvr>
  <p:transition spd="med" advTm="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endParaRPr lang="en-US"/>
          </a:p>
        </p:txBody>
      </p:sp>
      <p:sp>
        <p:nvSpPr>
          <p:cNvPr id="5" name="Espace réservé du pied de page 4"/>
          <p:cNvSpPr>
            <a:spLocks noGrp="1"/>
          </p:cNvSpPr>
          <p:nvPr>
            <p:ph type="ftr" sz="quarter" idx="11"/>
          </p:nvPr>
        </p:nvSpPr>
        <p:spPr/>
        <p:txBody>
          <a:bodyPr/>
          <a:lstStyle>
            <a:lvl1pPr>
              <a:defRPr/>
            </a:lvl1pPr>
          </a:lstStyle>
          <a:p>
            <a:pPr>
              <a:defRPr/>
            </a:pPr>
            <a:endParaRPr lang="en-US"/>
          </a:p>
        </p:txBody>
      </p:sp>
      <p:sp>
        <p:nvSpPr>
          <p:cNvPr id="6" name="Espace réservé du numéro de diapositive 5"/>
          <p:cNvSpPr>
            <a:spLocks noGrp="1"/>
          </p:cNvSpPr>
          <p:nvPr>
            <p:ph type="sldNum" sz="quarter" idx="12"/>
          </p:nvPr>
        </p:nvSpPr>
        <p:spPr/>
        <p:txBody>
          <a:bodyPr/>
          <a:lstStyle>
            <a:lvl1pPr>
              <a:defRPr/>
            </a:lvl1pPr>
          </a:lstStyle>
          <a:p>
            <a:pPr>
              <a:defRPr/>
            </a:pPr>
            <a:fld id="{C23B06E2-690A-43B2-B249-B36284FFC8D0}" type="slidenum">
              <a:rPr lang="en-US"/>
              <a:pPr>
                <a:defRPr/>
              </a:pPr>
              <a:t>‹Nº›</a:t>
            </a:fld>
            <a:endParaRPr lang="en-US"/>
          </a:p>
        </p:txBody>
      </p:sp>
    </p:spTree>
  </p:cSld>
  <p:clrMapOvr>
    <a:masterClrMapping/>
  </p:clrMapOvr>
  <p:transition spd="med" advTm="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endParaRPr lang="en-US"/>
          </a:p>
        </p:txBody>
      </p:sp>
      <p:sp>
        <p:nvSpPr>
          <p:cNvPr id="5" name="Espace réservé du pied de page 4"/>
          <p:cNvSpPr>
            <a:spLocks noGrp="1"/>
          </p:cNvSpPr>
          <p:nvPr>
            <p:ph type="ftr" sz="quarter" idx="11"/>
          </p:nvPr>
        </p:nvSpPr>
        <p:spPr/>
        <p:txBody>
          <a:bodyPr/>
          <a:lstStyle>
            <a:lvl1pPr>
              <a:defRPr/>
            </a:lvl1pPr>
          </a:lstStyle>
          <a:p>
            <a:pPr>
              <a:defRPr/>
            </a:pPr>
            <a:endParaRPr lang="en-US"/>
          </a:p>
        </p:txBody>
      </p:sp>
      <p:sp>
        <p:nvSpPr>
          <p:cNvPr id="6" name="Espace réservé du numéro de diapositive 5"/>
          <p:cNvSpPr>
            <a:spLocks noGrp="1"/>
          </p:cNvSpPr>
          <p:nvPr>
            <p:ph type="sldNum" sz="quarter" idx="12"/>
          </p:nvPr>
        </p:nvSpPr>
        <p:spPr/>
        <p:txBody>
          <a:bodyPr/>
          <a:lstStyle>
            <a:lvl1pPr>
              <a:defRPr/>
            </a:lvl1pPr>
          </a:lstStyle>
          <a:p>
            <a:pPr>
              <a:defRPr/>
            </a:pPr>
            <a:fld id="{C0AF96CD-7251-451C-AF1A-875673D763C3}" type="slidenum">
              <a:rPr lang="en-US"/>
              <a:pPr>
                <a:defRPr/>
              </a:pPr>
              <a:t>‹Nº›</a:t>
            </a:fld>
            <a:endParaRPr lang="en-US"/>
          </a:p>
        </p:txBody>
      </p:sp>
    </p:spTree>
  </p:cSld>
  <p:clrMapOvr>
    <a:masterClrMapping/>
  </p:clrMapOvr>
  <p:transition spd="med" advTm="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3F87521-0553-4C19-9F84-63AAFBB00C0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ltLang="en-US" smtClean="0"/>
              <a:t>Modifiez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ltLang="en-US" smtClean="0"/>
              <a:t>Modifiez les styles du texte du masque</a:t>
            </a:r>
          </a:p>
          <a:p>
            <a:pPr lvl="1"/>
            <a:r>
              <a:rPr lang="fr-FR" altLang="en-US" smtClean="0"/>
              <a:t>Deuxième niveau</a:t>
            </a:r>
          </a:p>
          <a:p>
            <a:pPr lvl="2"/>
            <a:r>
              <a:rPr lang="fr-FR" altLang="en-US" smtClean="0"/>
              <a:t>Troisième niveau</a:t>
            </a:r>
          </a:p>
          <a:p>
            <a:pPr lvl="3"/>
            <a:r>
              <a:rPr lang="fr-FR" altLang="en-US" smtClean="0"/>
              <a:t>Quatrième niveau</a:t>
            </a:r>
          </a:p>
          <a:p>
            <a:pPr lvl="4"/>
            <a:r>
              <a:rPr lang="fr-FR" altLang="en-US"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1EFB6C7E-65E2-4F27-AA67-1978518B9067}"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4142" r:id="rId1"/>
    <p:sldLayoutId id="2147484143" r:id="rId2"/>
    <p:sldLayoutId id="2147484144" r:id="rId3"/>
    <p:sldLayoutId id="2147484145" r:id="rId4"/>
    <p:sldLayoutId id="2147484146" r:id="rId5"/>
    <p:sldLayoutId id="2147484147" r:id="rId6"/>
    <p:sldLayoutId id="2147484148" r:id="rId7"/>
    <p:sldLayoutId id="2147484149" r:id="rId8"/>
    <p:sldLayoutId id="2147484150" r:id="rId9"/>
    <p:sldLayoutId id="2147484151" r:id="rId10"/>
    <p:sldLayoutId id="2147484152" r:id="rId11"/>
  </p:sldLayoutIdLst>
  <p:transition spd="med" advTm="5000">
    <p:fade/>
  </p:transition>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A3A2E870-D433-4321-B59F-7A3D81148DE7}" type="datetimeFigureOut">
              <a:rPr lang="es-ES"/>
              <a:pPr>
                <a:defRPr/>
              </a:pPr>
              <a:t>07/02/2014</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itchFamily="34" charset="0"/>
              </a:defRPr>
            </a:lvl1pPr>
          </a:lstStyle>
          <a:p>
            <a:pPr>
              <a:defRPr/>
            </a:pPr>
            <a:fld id="{62792F5A-3ED3-494A-8C96-5B2D2D05F99A}"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C373C84-DA66-4BFF-A8BD-52A66534793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415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maspowerpoint.com/" TargetMode="External"/><Relationship Id="rId1" Type="http://schemas.openxmlformats.org/officeDocument/2006/relationships/slideLayout" Target="../slideLayouts/slideLayout6.xml"/><Relationship Id="rId4" Type="http://schemas.openxmlformats.org/officeDocument/2006/relationships/image" Target="../media/image34.jpeg"/></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Musée du Vatican, Rome"/>
          <p:cNvPicPr>
            <a:picLocks noChangeAspect="1" noChangeArrowheads="1"/>
          </p:cNvPicPr>
          <p:nvPr/>
        </p:nvPicPr>
        <p:blipFill>
          <a:blip r:embed="rId3"/>
          <a:srcRect/>
          <a:stretch>
            <a:fillRect/>
          </a:stretch>
        </p:blipFill>
        <p:spPr bwMode="auto">
          <a:xfrm>
            <a:off x="0" y="0"/>
            <a:ext cx="9144000" cy="6878638"/>
          </a:xfrm>
          <a:prstGeom prst="rect">
            <a:avLst/>
          </a:prstGeom>
          <a:noFill/>
          <a:ln w="19050">
            <a:solidFill>
              <a:schemeClr val="bg1"/>
            </a:solidFill>
            <a:miter lim="800000"/>
            <a:headEnd/>
            <a:tailEnd/>
          </a:ln>
        </p:spPr>
      </p:pic>
      <p:sp>
        <p:nvSpPr>
          <p:cNvPr id="15363" name="Rectangle 1"/>
          <p:cNvSpPr>
            <a:spLocks noChangeArrowheads="1"/>
          </p:cNvSpPr>
          <p:nvPr/>
        </p:nvSpPr>
        <p:spPr bwMode="auto">
          <a:xfrm rot="-224287">
            <a:off x="3783013" y="5157788"/>
            <a:ext cx="2270125" cy="519112"/>
          </a:xfrm>
          <a:prstGeom prst="rect">
            <a:avLst/>
          </a:prstGeom>
          <a:noFill/>
          <a:ln w="9525">
            <a:noFill/>
            <a:miter lim="800000"/>
            <a:headEnd/>
            <a:tailEnd/>
          </a:ln>
        </p:spPr>
        <p:txBody>
          <a:bodyPr wrap="none">
            <a:spAutoFit/>
          </a:bodyPr>
          <a:lstStyle/>
          <a:p>
            <a:pPr algn="ctr" fontAlgn="t"/>
            <a:r>
              <a:rPr lang="fr-FR" altLang="en-US" sz="2800" b="1">
                <a:solidFill>
                  <a:srgbClr val="3A22EA"/>
                </a:solidFill>
                <a:latin typeface="AR BLANCA" pitchFamily="2" charset="0"/>
              </a:rPr>
              <a:t>Automatique –</a:t>
            </a:r>
          </a:p>
        </p:txBody>
      </p:sp>
      <p:sp>
        <p:nvSpPr>
          <p:cNvPr id="4" name="3 Rectángulo"/>
          <p:cNvSpPr/>
          <p:nvPr/>
        </p:nvSpPr>
        <p:spPr>
          <a:xfrm>
            <a:off x="663332" y="2967335"/>
            <a:ext cx="7817333" cy="923330"/>
          </a:xfrm>
          <a:prstGeom prst="rect">
            <a:avLst/>
          </a:prstGeom>
          <a:noFill/>
        </p:spPr>
        <p:txBody>
          <a:bodyPr wrap="none">
            <a:spAutoFit/>
          </a:bodyPr>
          <a:lstStyle/>
          <a:p>
            <a:pPr algn="ctr">
              <a:defRPr/>
            </a:pPr>
            <a:r>
              <a:rPr lang="es-ES" sz="5400" dirty="0">
                <a:ln w="18415" cmpd="sng">
                  <a:solidFill>
                    <a:srgbClr val="FFFFFF"/>
                  </a:solidFill>
                  <a:prstDash val="solid"/>
                </a:ln>
                <a:solidFill>
                  <a:srgbClr val="FFFFFF"/>
                </a:solidFill>
                <a:effectLst>
                  <a:outerShdw blurRad="63500" dir="3600000" algn="tl" rotWithShape="0">
                    <a:srgbClr val="000000">
                      <a:alpha val="70000"/>
                    </a:srgbClr>
                  </a:outerShdw>
                </a:effectLst>
              </a:rPr>
              <a:t>MUSEO DEL VATICANO</a:t>
            </a:r>
          </a:p>
        </p:txBody>
      </p:sp>
      <p:sp>
        <p:nvSpPr>
          <p:cNvPr id="5" name="4 Rectángulo"/>
          <p:cNvSpPr/>
          <p:nvPr/>
        </p:nvSpPr>
        <p:spPr>
          <a:xfrm>
            <a:off x="323528" y="188640"/>
            <a:ext cx="4416658" cy="369332"/>
          </a:xfrm>
          <a:prstGeom prst="rect">
            <a:avLst/>
          </a:prstGeom>
        </p:spPr>
        <p:txBody>
          <a:bodyPr wrap="none">
            <a:spAutoFit/>
          </a:bodyPr>
          <a:lstStyle/>
          <a:p>
            <a:pPr algn="ctr">
              <a:defRPr/>
            </a:pPr>
            <a:r>
              <a:rPr lang="es-ES" dirty="0">
                <a:ln w="18415" cmpd="sng">
                  <a:solidFill>
                    <a:srgbClr val="FFFFFF"/>
                  </a:solidFill>
                  <a:prstDash val="solid"/>
                </a:ln>
                <a:solidFill>
                  <a:srgbClr val="FFFFFF"/>
                </a:solidFill>
                <a:effectLst>
                  <a:outerShdw blurRad="63500" dir="3600000" algn="tl" rotWithShape="0">
                    <a:srgbClr val="000000">
                      <a:alpha val="70000"/>
                    </a:srgbClr>
                  </a:outerShdw>
                </a:effectLst>
              </a:rPr>
              <a:t>CON SONIDO Y AVANCE AUTOMÁTICO</a:t>
            </a:r>
          </a:p>
        </p:txBody>
      </p:sp>
    </p:spTree>
  </p:cSld>
  <p:clrMapOvr>
    <a:masterClrMapping/>
  </p:clrMapOvr>
  <p:transition spd="med" advTm="8000">
    <p:fade/>
    <p:sndAc>
      <p:stSnd loop="1">
        <p:snd r:embed="rId2" name="el sen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lide(fromBottom)">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a:spLocks noChangeArrowheads="1"/>
          </p:cNvSpPr>
          <p:nvPr/>
        </p:nvSpPr>
        <p:spPr bwMode="auto">
          <a:xfrm>
            <a:off x="0" y="2274888"/>
            <a:ext cx="9144000" cy="1570037"/>
          </a:xfrm>
          <a:prstGeom prst="rect">
            <a:avLst/>
          </a:prstGeom>
          <a:noFill/>
          <a:ln w="9525">
            <a:noFill/>
            <a:miter lim="800000"/>
            <a:headEnd/>
            <a:tailEnd/>
          </a:ln>
        </p:spPr>
        <p:txBody>
          <a:bodyPr>
            <a:spAutoFit/>
          </a:bodyPr>
          <a:lstStyle/>
          <a:p>
            <a:pPr algn="ctr"/>
            <a:r>
              <a:rPr lang="es-AR" altLang="en-US" sz="2400" b="1">
                <a:solidFill>
                  <a:srgbClr val="FF0000"/>
                </a:solidFill>
              </a:rPr>
              <a:t>El complejo de los Museos Vaticanos es patrimonio único.</a:t>
            </a:r>
          </a:p>
          <a:p>
            <a:pPr algn="ctr"/>
            <a:r>
              <a:rPr lang="es-AR" altLang="en-US" sz="2400" b="1">
                <a:solidFill>
                  <a:srgbClr val="FF0000"/>
                </a:solidFill>
              </a:rPr>
              <a:t>Hoy el Vaticano cuenta con casi once kilómetros de </a:t>
            </a:r>
          </a:p>
          <a:p>
            <a:pPr algn="ctr"/>
            <a:r>
              <a:rPr lang="es-AR" altLang="en-US" sz="2400" b="1">
                <a:solidFill>
                  <a:srgbClr val="FF0000"/>
                </a:solidFill>
              </a:rPr>
              <a:t>galerías expositivas. </a:t>
            </a:r>
          </a:p>
          <a:p>
            <a:pPr algn="ctr"/>
            <a:r>
              <a:rPr lang="es-AR" altLang="en-US" sz="2400" b="1">
                <a:solidFill>
                  <a:srgbClr val="FF0000"/>
                </a:solidFill>
              </a:rPr>
              <a:t>Una maravilla pura belleza y talento extraordinario.</a:t>
            </a: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photo"/>
          <p:cNvPicPr>
            <a:picLocks noChangeAspect="1" noChangeArrowheads="1"/>
          </p:cNvPicPr>
          <p:nvPr/>
        </p:nvPicPr>
        <p:blipFill>
          <a:blip r:embed="rId2"/>
          <a:srcRect/>
          <a:stretch>
            <a:fillRect/>
          </a:stretch>
        </p:blipFill>
        <p:spPr bwMode="auto">
          <a:xfrm>
            <a:off x="0" y="34925"/>
            <a:ext cx="9144000" cy="6823075"/>
          </a:xfrm>
          <a:prstGeom prst="rect">
            <a:avLst/>
          </a:prstGeom>
          <a:noFill/>
          <a:ln w="12700">
            <a:solidFill>
              <a:schemeClr val="bg1"/>
            </a:solidFill>
            <a:miter lim="800000"/>
            <a:headEnd/>
            <a:tailEnd/>
          </a:ln>
        </p:spPr>
      </p:pic>
      <p:sp>
        <p:nvSpPr>
          <p:cNvPr id="2" name="Rectangle 1"/>
          <p:cNvSpPr/>
          <p:nvPr/>
        </p:nvSpPr>
        <p:spPr>
          <a:xfrm>
            <a:off x="250825" y="5300663"/>
            <a:ext cx="8713788" cy="144462"/>
          </a:xfrm>
          <a:prstGeom prst="rect">
            <a:avLst/>
          </a:prstGeom>
          <a:solidFill>
            <a:srgbClr val="A27A6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4" name="Rectangle 3"/>
          <p:cNvSpPr/>
          <p:nvPr/>
        </p:nvSpPr>
        <p:spPr>
          <a:xfrm>
            <a:off x="160338" y="5732463"/>
            <a:ext cx="8823325" cy="923925"/>
          </a:xfrm>
          <a:prstGeom prst="rect">
            <a:avLst/>
          </a:prstGeom>
        </p:spPr>
        <p:txBody>
          <a:bodyPr>
            <a:spAutoFit/>
          </a:bodyPr>
          <a:lstStyle/>
          <a:p>
            <a:pPr algn="ctr">
              <a:defRPr/>
            </a:pPr>
            <a:r>
              <a:rPr lang="fr-FR" dirty="0">
                <a:solidFill>
                  <a:schemeClr val="accent6">
                    <a:lumMod val="60000"/>
                    <a:lumOff val="40000"/>
                  </a:schemeClr>
                </a:solidFill>
                <a:latin typeface="AR BLANCA" pitchFamily="2" charset="0"/>
              </a:rPr>
              <a:t>Fondés par le Pape Julius II au début du 16eme siècle, et élargis ensuite par les responsables religieux successifs, les musées sont rassemblés dans ce que l'on appelle le palais Apostolique du Vatican. Il est impossible de visiter ce complexe de 5 hectares en une seule fois.</a:t>
            </a:r>
          </a:p>
        </p:txBody>
      </p:sp>
    </p:spTree>
  </p:cSld>
  <p:clrMapOvr>
    <a:masterClrMapping/>
  </p:clrMapOvr>
  <p:transition spd="med" advTm="5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lh4.ggpht.com/-yPzxcV1PhFs/S4lS_nZIW8I/AAAAAAAAeV0/FrUMb3vjP2g/DSCF112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solidFill>
              <a:schemeClr val="bg1"/>
            </a:solidFill>
            <a:miter lim="800000"/>
            <a:headEnd/>
            <a:tailEnd/>
          </a:ln>
        </p:spPr>
      </p:pic>
      <p:sp>
        <p:nvSpPr>
          <p:cNvPr id="2" name="Rectangle 1"/>
          <p:cNvSpPr/>
          <p:nvPr/>
        </p:nvSpPr>
        <p:spPr>
          <a:xfrm>
            <a:off x="6881813" y="5876925"/>
            <a:ext cx="1296987" cy="144463"/>
          </a:xfrm>
          <a:prstGeom prst="rect">
            <a:avLst/>
          </a:prstGeom>
          <a:solidFill>
            <a:srgbClr val="7274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5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http://www.freemages.fr/album/italie/vatican_mosaique.jpg"/>
          <p:cNvPicPr>
            <a:picLocks noChangeAspect="1" noChangeArrowheads="1"/>
          </p:cNvPicPr>
          <p:nvPr/>
        </p:nvPicPr>
        <p:blipFill>
          <a:blip r:embed="rId2"/>
          <a:srcRect/>
          <a:stretch>
            <a:fillRect/>
          </a:stretch>
        </p:blipFill>
        <p:spPr bwMode="auto">
          <a:xfrm>
            <a:off x="31750" y="0"/>
            <a:ext cx="9077325" cy="6858000"/>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photo"/>
          <p:cNvPicPr>
            <a:picLocks noChangeAspect="1" noChangeArrowheads="1"/>
          </p:cNvPicPr>
          <p:nvPr/>
        </p:nvPicPr>
        <p:blipFill>
          <a:blip r:embed="rId2"/>
          <a:srcRect/>
          <a:stretch>
            <a:fillRect/>
          </a:stretch>
        </p:blipFill>
        <p:spPr bwMode="auto">
          <a:xfrm>
            <a:off x="34925" y="0"/>
            <a:ext cx="9050338" cy="6858000"/>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pacifac.blog.lemonde.fr/files/2010/04/19avril-64.1272635604.JPG"/>
          <p:cNvPicPr>
            <a:picLocks noChangeAspect="1" noChangeArrowheads="1"/>
          </p:cNvPicPr>
          <p:nvPr/>
        </p:nvPicPr>
        <p:blipFill>
          <a:blip r:embed="rId2"/>
          <a:srcRect/>
          <a:stretch>
            <a:fillRect/>
          </a:stretch>
        </p:blipFill>
        <p:spPr bwMode="auto">
          <a:xfrm>
            <a:off x="0" y="44450"/>
            <a:ext cx="9144000" cy="6813550"/>
          </a:xfrm>
          <a:prstGeom prst="rect">
            <a:avLst/>
          </a:prstGeom>
          <a:noFill/>
          <a:ln w="9525">
            <a:solidFill>
              <a:srgbClr val="000000"/>
            </a:solidFill>
            <a:miter lim="800000"/>
            <a:headEnd/>
            <a:tailEnd/>
          </a:ln>
        </p:spPr>
      </p:pic>
      <p:sp>
        <p:nvSpPr>
          <p:cNvPr id="3" name="Rectangle 2"/>
          <p:cNvSpPr/>
          <p:nvPr/>
        </p:nvSpPr>
        <p:spPr>
          <a:xfrm>
            <a:off x="468313" y="6092825"/>
            <a:ext cx="1079500" cy="144463"/>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5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pic>
        <p:nvPicPr>
          <p:cNvPr id="22531" name="Picture 5" descr="http://dc307.4shared.com/img/uVA-JPKq/s7/16_Rome_11A--237_Muse_Vatican_.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lh6.ggpht.com/-I4JU8r2TOKQ/S4lSrxbJUUI/AAAAAAAAeV0/MAoIj9xJMC4/DSCF1103.JPG"/>
          <p:cNvPicPr>
            <a:picLocks noChangeAspect="1" noChangeArrowheads="1"/>
          </p:cNvPicPr>
          <p:nvPr/>
        </p:nvPicPr>
        <p:blipFill>
          <a:blip r:embed="rId2"/>
          <a:srcRect/>
          <a:stretch>
            <a:fillRect/>
          </a:stretch>
        </p:blipFill>
        <p:spPr bwMode="auto">
          <a:xfrm>
            <a:off x="0" y="0"/>
            <a:ext cx="9144000" cy="6858000"/>
          </a:xfrm>
          <a:prstGeom prst="rect">
            <a:avLst/>
          </a:prstGeom>
          <a:noFill/>
          <a:ln w="12700">
            <a:solidFill>
              <a:schemeClr val="bg1"/>
            </a:solidFill>
            <a:miter lim="800000"/>
            <a:headEnd/>
            <a:tailEnd/>
          </a:ln>
        </p:spPr>
      </p:pic>
      <p:sp>
        <p:nvSpPr>
          <p:cNvPr id="3" name="Rectangle 2"/>
          <p:cNvSpPr/>
          <p:nvPr/>
        </p:nvSpPr>
        <p:spPr>
          <a:xfrm flipV="1">
            <a:off x="7281863" y="6181725"/>
            <a:ext cx="1466850" cy="127000"/>
          </a:xfrm>
          <a:prstGeom prst="rect">
            <a:avLst/>
          </a:prstGeom>
          <a:solidFill>
            <a:srgbClr val="697C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pic>
        <p:nvPicPr>
          <p:cNvPr id="24579" name="Picture 5" descr="http://4.bp.blogspot.com/_9TO4ybEz_cM/SwG3SSwXztI/AAAAAAAAAA8/TuTM8hnmubc/s1600/satan.jpg"/>
          <p:cNvPicPr>
            <a:picLocks noChangeAspect="1" noChangeArrowheads="1"/>
          </p:cNvPicPr>
          <p:nvPr/>
        </p:nvPicPr>
        <p:blipFill>
          <a:blip r:embed="rId2"/>
          <a:srcRect/>
          <a:stretch>
            <a:fillRect/>
          </a:stretch>
        </p:blipFill>
        <p:spPr bwMode="auto">
          <a:xfrm>
            <a:off x="0" y="0"/>
            <a:ext cx="9144000" cy="6858000"/>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pic>
        <p:nvPicPr>
          <p:cNvPr id="25603" name="Picture 6" descr="http://farm6.static.flickr.com/5267/5659625408_1b844f63a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solidFill>
              <a:schemeClr val="bg1"/>
            </a:solidFill>
            <a:miter lim="800000"/>
            <a:headEnd/>
            <a:tailEnd/>
          </a:ln>
        </p:spPr>
      </p:pic>
      <p:sp>
        <p:nvSpPr>
          <p:cNvPr id="2" name="Rectangle 1"/>
          <p:cNvSpPr/>
          <p:nvPr/>
        </p:nvSpPr>
        <p:spPr>
          <a:xfrm>
            <a:off x="7451725" y="5949950"/>
            <a:ext cx="1223963" cy="142875"/>
          </a:xfrm>
          <a:prstGeom prst="rect">
            <a:avLst/>
          </a:prstGeom>
          <a:solidFill>
            <a:srgbClr val="743A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med" advTm="5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photo"/>
          <p:cNvPicPr>
            <a:picLocks noChangeAspect="1" noChangeArrowheads="1"/>
          </p:cNvPicPr>
          <p:nvPr/>
        </p:nvPicPr>
        <p:blipFill>
          <a:blip r:embed="rId2"/>
          <a:srcRect/>
          <a:stretch>
            <a:fillRect/>
          </a:stretch>
        </p:blipFill>
        <p:spPr bwMode="auto">
          <a:xfrm>
            <a:off x="34925" y="0"/>
            <a:ext cx="9069388" cy="6858000"/>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photo"/>
          <p:cNvPicPr>
            <a:picLocks noChangeAspect="1" noChangeArrowheads="1"/>
          </p:cNvPicPr>
          <p:nvPr/>
        </p:nvPicPr>
        <p:blipFill>
          <a:blip r:embed="rId2"/>
          <a:srcRect/>
          <a:stretch>
            <a:fillRect/>
          </a:stretch>
        </p:blipFill>
        <p:spPr bwMode="auto">
          <a:xfrm>
            <a:off x="0" y="0"/>
            <a:ext cx="9144000" cy="6858000"/>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28675" name="Rectangle 3" descr="DSC_0033"/>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pic>
        <p:nvPicPr>
          <p:cNvPr id="29699" name="Picture 5" descr="http://www.carte-france.info/photos/images/maxi/momie,egyptienne,au,vatican.jpg"/>
          <p:cNvPicPr>
            <a:picLocks noChangeAspect="1" noChangeArrowheads="1"/>
          </p:cNvPicPr>
          <p:nvPr/>
        </p:nvPicPr>
        <p:blipFill>
          <a:blip r:embed="rId2"/>
          <a:srcRect/>
          <a:stretch>
            <a:fillRect/>
          </a:stretch>
        </p:blipFill>
        <p:spPr bwMode="auto">
          <a:xfrm>
            <a:off x="0" y="33338"/>
            <a:ext cx="9144000" cy="6746875"/>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0723" name="Rectangle 3" descr="DSC_0036"/>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1747" name="Rectangle 3" descr="DSC_0037"/>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2771" name="Rectangle 3" descr="DSC_0042"/>
          <p:cNvSpPr>
            <a:spLocks noGrp="1" noChangeAspect="1" noChangeArrowheads="1"/>
          </p:cNvSpPr>
          <p:nvPr isPhoto="1"/>
        </p:nvSpPr>
        <p:spPr bwMode="auto">
          <a:xfrm>
            <a:off x="0" y="0"/>
            <a:ext cx="9144000" cy="6858000"/>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solidFill>
                <a:srgbClr val="000000"/>
              </a:solidFill>
            </a:endParaRPr>
          </a:p>
        </p:txBody>
      </p:sp>
    </p:spTree>
  </p:cSld>
  <p:clrMapOvr>
    <a:masterClrMapping/>
  </p:clrMapOvr>
  <p:transition spd="med" advTm="5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3795" name="Rectangle 3" descr="DSC_0061"/>
          <p:cNvSpPr>
            <a:spLocks noGrp="1" noChangeAspect="1" noChangeArrowheads="1"/>
          </p:cNvSpPr>
          <p:nvPr isPhoto="1"/>
        </p:nvSpPr>
        <p:spPr bwMode="auto">
          <a:xfrm>
            <a:off x="25400" y="115888"/>
            <a:ext cx="4416425" cy="6597650"/>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solidFill>
                <a:srgbClr val="FFFFFF"/>
              </a:solidFill>
            </a:endParaRPr>
          </a:p>
        </p:txBody>
      </p:sp>
      <p:pic>
        <p:nvPicPr>
          <p:cNvPr id="33796" name="Picture 5" descr="http://3.bp.blogspot.com/_YkocXU5NOSs/S8sVVzFO5-I/AAAAAAAAAqw/x62cpbhUdjc/s1600/2010+03+03_Rome+Mars+2010_0319.JPG"/>
          <p:cNvPicPr>
            <a:picLocks noChangeAspect="1" noChangeArrowheads="1"/>
          </p:cNvPicPr>
          <p:nvPr/>
        </p:nvPicPr>
        <p:blipFill>
          <a:blip r:embed="rId3"/>
          <a:srcRect/>
          <a:stretch>
            <a:fillRect/>
          </a:stretch>
        </p:blipFill>
        <p:spPr bwMode="auto">
          <a:xfrm>
            <a:off x="4687888" y="115888"/>
            <a:ext cx="4375150" cy="6597650"/>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4819" name="Rectangle 3" descr="DSC_0041"/>
          <p:cNvSpPr>
            <a:spLocks noGrp="1" noChangeAspect="1" noChangeArrowheads="1"/>
          </p:cNvSpPr>
          <p:nvPr isPhoto="1"/>
        </p:nvSpPr>
        <p:spPr bwMode="auto">
          <a:xfrm>
            <a:off x="196850" y="476250"/>
            <a:ext cx="8767763" cy="5868988"/>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solidFill>
                <a:srgbClr val="000000"/>
              </a:solidFill>
            </a:endParaRPr>
          </a:p>
        </p:txBody>
      </p:sp>
    </p:spTree>
  </p:cSld>
  <p:clrMapOvr>
    <a:masterClrMapping/>
  </p:clrMapOvr>
  <p:transition spd="med"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5843" name="Rectangle 3" descr="DSC_0038"/>
          <p:cNvSpPr>
            <a:spLocks noGrp="1" noChangeAspect="1" noChangeArrowheads="1"/>
          </p:cNvSpPr>
          <p:nvPr isPhoto="1"/>
        </p:nvSpPr>
        <p:spPr bwMode="auto">
          <a:xfrm>
            <a:off x="71438" y="365125"/>
            <a:ext cx="8964612" cy="6000750"/>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insecula.com/PhotosNew/00/00/04/90/ME0000049040_3.JPG"/>
          <p:cNvPicPr>
            <a:picLocks noChangeAspect="1" noChangeArrowheads="1"/>
          </p:cNvPicPr>
          <p:nvPr/>
        </p:nvPicPr>
        <p:blipFill>
          <a:blip r:embed="rId2"/>
          <a:srcRect/>
          <a:stretch>
            <a:fillRect/>
          </a:stretch>
        </p:blipFill>
        <p:spPr bwMode="auto">
          <a:xfrm>
            <a:off x="250825" y="260350"/>
            <a:ext cx="8582025" cy="6175375"/>
          </a:xfrm>
          <a:prstGeom prst="rect">
            <a:avLst/>
          </a:prstGeom>
          <a:noFill/>
          <a:ln w="12700">
            <a:solidFill>
              <a:srgbClr val="F6F7D5"/>
            </a:solidFill>
            <a:miter lim="800000"/>
            <a:headEnd/>
            <a:tailEnd/>
          </a:ln>
        </p:spPr>
      </p:pic>
      <p:sp>
        <p:nvSpPr>
          <p:cNvPr id="3" name="Rectangle 2"/>
          <p:cNvSpPr/>
          <p:nvPr/>
        </p:nvSpPr>
        <p:spPr>
          <a:xfrm>
            <a:off x="7740650" y="6237288"/>
            <a:ext cx="1092200" cy="100012"/>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Tree>
  </p:cSld>
  <p:clrMapOvr>
    <a:masterClrMapping/>
  </p:clrMapOvr>
  <p:transition spd="med"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7891" name="Rectangle 3" descr="DSC_0039"/>
          <p:cNvSpPr>
            <a:spLocks noGrp="1" noChangeAspect="1" noChangeArrowheads="1"/>
          </p:cNvSpPr>
          <p:nvPr isPhoto="1"/>
        </p:nvSpPr>
        <p:spPr bwMode="auto">
          <a:xfrm>
            <a:off x="125413" y="549275"/>
            <a:ext cx="8767762" cy="5868988"/>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8915" name="Rectangle 3" descr="DSC_0074"/>
          <p:cNvSpPr>
            <a:spLocks noGrp="1" noChangeAspect="1" noChangeArrowheads="1"/>
          </p:cNvSpPr>
          <p:nvPr isPhoto="1"/>
        </p:nvSpPr>
        <p:spPr bwMode="auto">
          <a:xfrm>
            <a:off x="142875" y="404813"/>
            <a:ext cx="8893175" cy="5953125"/>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solidFill>
                <a:srgbClr val="000000"/>
              </a:solidFill>
            </a:endParaRPr>
          </a:p>
        </p:txBody>
      </p:sp>
    </p:spTree>
  </p:cSld>
  <p:clrMapOvr>
    <a:masterClrMapping/>
  </p:clrMapOvr>
  <p:transition spd="med" advTm="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39939" name="Rectangle 1"/>
          <p:cNvSpPr>
            <a:spLocks noChangeArrowheads="1"/>
          </p:cNvSpPr>
          <p:nvPr/>
        </p:nvSpPr>
        <p:spPr bwMode="auto">
          <a:xfrm>
            <a:off x="2644775" y="6524625"/>
            <a:ext cx="3854450" cy="369888"/>
          </a:xfrm>
          <a:prstGeom prst="rect">
            <a:avLst/>
          </a:prstGeom>
          <a:noFill/>
          <a:ln w="9525">
            <a:noFill/>
            <a:miter lim="800000"/>
            <a:headEnd/>
            <a:tailEnd/>
          </a:ln>
        </p:spPr>
        <p:txBody>
          <a:bodyPr wrap="none">
            <a:spAutoFit/>
          </a:bodyPr>
          <a:lstStyle/>
          <a:p>
            <a:r>
              <a:rPr lang="fr-FR" altLang="en-US" b="1">
                <a:solidFill>
                  <a:srgbClr val="000000"/>
                </a:solidFill>
              </a:rPr>
              <a:t>Les sculptures des musées du vatican</a:t>
            </a:r>
            <a:endParaRPr lang="fr-FR" altLang="en-US">
              <a:solidFill>
                <a:srgbClr val="000000"/>
              </a:solidFill>
            </a:endParaRPr>
          </a:p>
        </p:txBody>
      </p:sp>
      <p:pic>
        <p:nvPicPr>
          <p:cNvPr id="39940" name="Picture 8" descr="Musée du Vatican (Vue intérieure)"/>
          <p:cNvPicPr>
            <a:picLocks noChangeAspect="1" noChangeArrowheads="1"/>
          </p:cNvPicPr>
          <p:nvPr/>
        </p:nvPicPr>
        <p:blipFill>
          <a:blip r:embed="rId2"/>
          <a:srcRect/>
          <a:stretch>
            <a:fillRect/>
          </a:stretch>
        </p:blipFill>
        <p:spPr bwMode="auto">
          <a:xfrm>
            <a:off x="206375" y="193675"/>
            <a:ext cx="8731250" cy="6548438"/>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pic>
        <p:nvPicPr>
          <p:cNvPr id="40963" name="Picture 5" descr="http://www.routard.com/images_contenu/mag/dossier_mag/musees/vatican.jpg"/>
          <p:cNvPicPr>
            <a:picLocks noChangeAspect="1" noChangeArrowheads="1"/>
          </p:cNvPicPr>
          <p:nvPr/>
        </p:nvPicPr>
        <p:blipFill>
          <a:blip r:embed="rId2"/>
          <a:srcRect/>
          <a:stretch>
            <a:fillRect/>
          </a:stretch>
        </p:blipFill>
        <p:spPr bwMode="auto">
          <a:xfrm>
            <a:off x="195263" y="115888"/>
            <a:ext cx="8753475" cy="6575425"/>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photo"/>
          <p:cNvPicPr>
            <a:picLocks noChangeAspect="1" noChangeArrowheads="1"/>
          </p:cNvPicPr>
          <p:nvPr/>
        </p:nvPicPr>
        <p:blipFill>
          <a:blip r:embed="rId2"/>
          <a:srcRect/>
          <a:stretch>
            <a:fillRect/>
          </a:stretch>
        </p:blipFill>
        <p:spPr bwMode="auto">
          <a:xfrm>
            <a:off x="73025" y="908050"/>
            <a:ext cx="8963025" cy="5041900"/>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43011" name="Rectangle 3" descr="DSC_0060"/>
          <p:cNvSpPr>
            <a:spLocks noGrp="1" noChangeAspect="1" noChangeArrowheads="1"/>
          </p:cNvSpPr>
          <p:nvPr isPhoto="1"/>
        </p:nvSpPr>
        <p:spPr bwMode="auto">
          <a:xfrm>
            <a:off x="215900" y="476250"/>
            <a:ext cx="8748713" cy="5856288"/>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solidFill>
                <a:srgbClr val="000000"/>
              </a:solidFill>
            </a:endParaRPr>
          </a:p>
        </p:txBody>
      </p:sp>
    </p:spTree>
  </p:cSld>
  <p:clrMapOvr>
    <a:masterClrMapping/>
  </p:clrMapOvr>
  <p:transition spd="med"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44035" name="Rectangle 3" descr="DSC_0059"/>
          <p:cNvSpPr>
            <a:spLocks noGrp="1" noChangeAspect="1" noChangeArrowheads="1"/>
          </p:cNvSpPr>
          <p:nvPr isPhoto="1"/>
        </p:nvSpPr>
        <p:spPr bwMode="auto">
          <a:xfrm>
            <a:off x="0" y="115888"/>
            <a:ext cx="9109075" cy="6099175"/>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solidFill>
                <a:srgbClr val="000000"/>
              </a:solidFill>
            </a:endParaRPr>
          </a:p>
        </p:txBody>
      </p:sp>
    </p:spTree>
  </p:cSld>
  <p:clrMapOvr>
    <a:masterClrMapping/>
  </p:clrMapOvr>
  <p:transition spd="med" advTm="5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ac-orleans-tours.fr/lang_anciennes/arapacis/images/august-prima.jpe"/>
          <p:cNvPicPr>
            <a:picLocks noChangeAspect="1" noChangeArrowheads="1"/>
          </p:cNvPicPr>
          <p:nvPr/>
        </p:nvPicPr>
        <p:blipFill>
          <a:blip r:embed="rId2"/>
          <a:srcRect/>
          <a:stretch>
            <a:fillRect/>
          </a:stretch>
        </p:blipFill>
        <p:spPr bwMode="auto">
          <a:xfrm>
            <a:off x="1751013" y="0"/>
            <a:ext cx="5113337" cy="6718300"/>
          </a:xfrm>
          <a:prstGeom prst="rect">
            <a:avLst/>
          </a:prstGeom>
          <a:noFill/>
          <a:ln w="9525">
            <a:no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pic>
        <p:nvPicPr>
          <p:cNvPr id="46083" name="Picture 8" descr="http://img.1.vacanceo.net/classic/812150.jpg"/>
          <p:cNvPicPr>
            <a:picLocks noChangeAspect="1" noChangeArrowheads="1"/>
          </p:cNvPicPr>
          <p:nvPr/>
        </p:nvPicPr>
        <p:blipFill>
          <a:blip r:embed="rId2"/>
          <a:srcRect/>
          <a:stretch>
            <a:fillRect/>
          </a:stretch>
        </p:blipFill>
        <p:spPr bwMode="auto">
          <a:xfrm>
            <a:off x="4762500" y="152400"/>
            <a:ext cx="4346575" cy="6553200"/>
          </a:xfrm>
          <a:prstGeom prst="rect">
            <a:avLst/>
          </a:prstGeom>
          <a:noFill/>
          <a:ln w="9525">
            <a:solidFill>
              <a:schemeClr val="bg1"/>
            </a:solidFill>
            <a:miter lim="800000"/>
            <a:headEnd/>
            <a:tailEnd/>
          </a:ln>
        </p:spPr>
      </p:pic>
      <p:sp>
        <p:nvSpPr>
          <p:cNvPr id="46084" name="Rectangle 2"/>
          <p:cNvSpPr>
            <a:spLocks noChangeArrowheads="1"/>
          </p:cNvSpPr>
          <p:nvPr/>
        </p:nvSpPr>
        <p:spPr bwMode="auto">
          <a:xfrm>
            <a:off x="4746625" y="152400"/>
            <a:ext cx="1838325" cy="369888"/>
          </a:xfrm>
          <a:prstGeom prst="rect">
            <a:avLst/>
          </a:prstGeom>
          <a:noFill/>
          <a:ln w="9525">
            <a:noFill/>
            <a:miter lim="800000"/>
            <a:headEnd/>
            <a:tailEnd/>
          </a:ln>
        </p:spPr>
        <p:txBody>
          <a:bodyPr wrap="none">
            <a:spAutoFit/>
          </a:bodyPr>
          <a:lstStyle/>
          <a:p>
            <a:r>
              <a:rPr lang="fr-FR" altLang="en-US">
                <a:solidFill>
                  <a:schemeClr val="bg1"/>
                </a:solidFill>
              </a:rPr>
              <a:t>Artémis d'Ephèse </a:t>
            </a:r>
          </a:p>
        </p:txBody>
      </p:sp>
      <p:sp>
        <p:nvSpPr>
          <p:cNvPr id="4" name="Rectangle 3"/>
          <p:cNvSpPr/>
          <p:nvPr/>
        </p:nvSpPr>
        <p:spPr>
          <a:xfrm>
            <a:off x="8459788" y="6524625"/>
            <a:ext cx="576262" cy="90488"/>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1" name="Rectangle 10"/>
          <p:cNvSpPr/>
          <p:nvPr/>
        </p:nvSpPr>
        <p:spPr>
          <a:xfrm>
            <a:off x="8172450" y="6524625"/>
            <a:ext cx="287338" cy="90488"/>
          </a:xfrm>
          <a:prstGeom prst="rect">
            <a:avLst/>
          </a:prstGeom>
          <a:gradFill>
            <a:gsLst>
              <a:gs pos="0">
                <a:schemeClr val="bg1">
                  <a:lumMod val="85000"/>
                </a:schemeClr>
              </a:gs>
              <a:gs pos="64999">
                <a:schemeClr val="bg1">
                  <a:lumMod val="95000"/>
                </a:schemeClr>
              </a:gs>
              <a:gs pos="100000">
                <a:schemeClr val="bg2">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pic>
        <p:nvPicPr>
          <p:cNvPr id="46087" name="Picture 12" descr="http://www.mythes-religions.com/wp-content/uploads/2010/11/Athena-Mus%C3%A9e-du-Vatican-197x300.jpg"/>
          <p:cNvPicPr>
            <a:picLocks noChangeAspect="1" noChangeArrowheads="1"/>
          </p:cNvPicPr>
          <p:nvPr/>
        </p:nvPicPr>
        <p:blipFill>
          <a:blip r:embed="rId3"/>
          <a:srcRect/>
          <a:stretch>
            <a:fillRect/>
          </a:stretch>
        </p:blipFill>
        <p:spPr bwMode="auto">
          <a:xfrm>
            <a:off x="166688" y="165100"/>
            <a:ext cx="4271962" cy="6503988"/>
          </a:xfrm>
          <a:prstGeom prst="rect">
            <a:avLst/>
          </a:prstGeom>
          <a:noFill/>
          <a:ln w="9525">
            <a:solidFill>
              <a:schemeClr val="bg1"/>
            </a:solidFill>
            <a:miter lim="800000"/>
            <a:headEnd/>
            <a:tailEnd/>
          </a:ln>
        </p:spPr>
      </p:pic>
      <p:sp>
        <p:nvSpPr>
          <p:cNvPr id="46088" name="Rectangle 4"/>
          <p:cNvSpPr>
            <a:spLocks noChangeArrowheads="1"/>
          </p:cNvSpPr>
          <p:nvPr/>
        </p:nvSpPr>
        <p:spPr bwMode="auto">
          <a:xfrm>
            <a:off x="3276600" y="206375"/>
            <a:ext cx="1020763" cy="369888"/>
          </a:xfrm>
          <a:prstGeom prst="rect">
            <a:avLst/>
          </a:prstGeom>
          <a:noFill/>
          <a:ln w="9525">
            <a:noFill/>
            <a:miter lim="800000"/>
            <a:headEnd/>
            <a:tailEnd/>
          </a:ln>
        </p:spPr>
        <p:txBody>
          <a:bodyPr wrap="none">
            <a:spAutoFit/>
          </a:bodyPr>
          <a:lstStyle/>
          <a:p>
            <a:r>
              <a:rPr lang="fr-FR" altLang="en-US">
                <a:solidFill>
                  <a:schemeClr val="bg1"/>
                </a:solidFill>
              </a:rPr>
              <a:t>Athéna - </a:t>
            </a:r>
          </a:p>
        </p:txBody>
      </p:sp>
    </p:spTree>
  </p:cSld>
  <p:clrMapOvr>
    <a:masterClrMapping/>
  </p:clrMapOvr>
  <p:transition spd="med" advTm="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Laocoon et ses fils. Musée du Vatican">
            <a:hlinkClick r:id="rId2"/>
          </p:cNvPr>
          <p:cNvPicPr>
            <a:picLocks noChangeAspect="1" noChangeArrowheads="1"/>
          </p:cNvPicPr>
          <p:nvPr/>
        </p:nvPicPr>
        <p:blipFill>
          <a:blip r:embed="rId3"/>
          <a:srcRect/>
          <a:stretch>
            <a:fillRect/>
          </a:stretch>
        </p:blipFill>
        <p:spPr bwMode="auto">
          <a:xfrm>
            <a:off x="4427538" y="330200"/>
            <a:ext cx="4689475" cy="6340475"/>
          </a:xfrm>
          <a:prstGeom prst="rect">
            <a:avLst/>
          </a:prstGeom>
          <a:noFill/>
          <a:ln w="9525">
            <a:solidFill>
              <a:schemeClr val="bg1"/>
            </a:solidFill>
            <a:miter lim="800000"/>
            <a:headEnd/>
            <a:tailEnd/>
          </a:ln>
        </p:spPr>
      </p:pic>
      <p:pic>
        <p:nvPicPr>
          <p:cNvPr id="47107" name="Picture 6" descr="http://www.verdeau.com/shop_images/K0167.jpg"/>
          <p:cNvPicPr>
            <a:picLocks noChangeAspect="1" noChangeArrowheads="1"/>
          </p:cNvPicPr>
          <p:nvPr/>
        </p:nvPicPr>
        <p:blipFill>
          <a:blip r:embed="rId4"/>
          <a:srcRect/>
          <a:stretch>
            <a:fillRect/>
          </a:stretch>
        </p:blipFill>
        <p:spPr bwMode="auto">
          <a:xfrm>
            <a:off x="107950" y="328613"/>
            <a:ext cx="4365625" cy="6342062"/>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descr="Buste romain de Janus, Musée du Vatican"/>
          <p:cNvPicPr>
            <a:picLocks noChangeAspect="1" noChangeArrowheads="1"/>
          </p:cNvPicPr>
          <p:nvPr/>
        </p:nvPicPr>
        <p:blipFill>
          <a:blip r:embed="rId2"/>
          <a:srcRect/>
          <a:stretch>
            <a:fillRect/>
          </a:stretch>
        </p:blipFill>
        <p:spPr bwMode="auto">
          <a:xfrm>
            <a:off x="1050925" y="260350"/>
            <a:ext cx="6781800" cy="5946775"/>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pic>
        <p:nvPicPr>
          <p:cNvPr id="49155" name="Picture 9" descr="http://img.1.vacanceo.net/classic/812146.jpg"/>
          <p:cNvPicPr>
            <a:picLocks noChangeAspect="1" noChangeArrowheads="1"/>
          </p:cNvPicPr>
          <p:nvPr/>
        </p:nvPicPr>
        <p:blipFill>
          <a:blip r:embed="rId2"/>
          <a:srcRect/>
          <a:stretch>
            <a:fillRect/>
          </a:stretch>
        </p:blipFill>
        <p:spPr bwMode="auto">
          <a:xfrm>
            <a:off x="330200" y="620713"/>
            <a:ext cx="8447088" cy="5607050"/>
          </a:xfrm>
          <a:prstGeom prst="rect">
            <a:avLst/>
          </a:prstGeom>
          <a:noFill/>
          <a:ln w="19050">
            <a:solidFill>
              <a:schemeClr val="bg1"/>
            </a:solidFill>
            <a:miter lim="800000"/>
            <a:headEnd/>
            <a:tailEnd/>
          </a:ln>
        </p:spPr>
      </p:pic>
      <p:sp>
        <p:nvSpPr>
          <p:cNvPr id="3" name="Rectangle 2"/>
          <p:cNvSpPr/>
          <p:nvPr/>
        </p:nvSpPr>
        <p:spPr>
          <a:xfrm>
            <a:off x="8150225" y="6016625"/>
            <a:ext cx="627063" cy="149225"/>
          </a:xfrm>
          <a:prstGeom prst="rect">
            <a:avLst/>
          </a:prstGeom>
          <a:gradFill flip="none" rotWithShape="1">
            <a:gsLst>
              <a:gs pos="0">
                <a:srgbClr val="727466"/>
              </a:gs>
              <a:gs pos="7001">
                <a:srgbClr val="697CA3"/>
              </a:gs>
              <a:gs pos="32001">
                <a:srgbClr val="7D8496"/>
              </a:gs>
              <a:gs pos="47000">
                <a:schemeClr val="accent5">
                  <a:lumMod val="60000"/>
                  <a:lumOff val="40000"/>
                </a:schemeClr>
              </a:gs>
              <a:gs pos="85001">
                <a:srgbClr val="7D8496"/>
              </a:gs>
              <a:gs pos="100000">
                <a:srgbClr val="E6E6E6"/>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rgbClr val="FFFFFF"/>
              </a:solidFill>
            </a:endParaRPr>
          </a:p>
        </p:txBody>
      </p:sp>
      <p:sp>
        <p:nvSpPr>
          <p:cNvPr id="6" name="Rectangle 5"/>
          <p:cNvSpPr/>
          <p:nvPr/>
        </p:nvSpPr>
        <p:spPr>
          <a:xfrm>
            <a:off x="7351910" y="5949280"/>
            <a:ext cx="820490" cy="216024"/>
          </a:xfrm>
          <a:prstGeom prst="rect">
            <a:avLst/>
          </a:prstGeom>
          <a:gradFill flip="none" rotWithShape="1">
            <a:gsLst>
              <a:gs pos="0">
                <a:schemeClr val="tx1">
                  <a:lumMod val="65000"/>
                  <a:lumOff val="35000"/>
                </a:schemeClr>
              </a:gs>
              <a:gs pos="13000">
                <a:srgbClr val="5F5F5F"/>
              </a:gs>
              <a:gs pos="21001">
                <a:srgbClr val="5F5F5F"/>
              </a:gs>
              <a:gs pos="63000">
                <a:srgbClr val="525252"/>
              </a:gs>
              <a:gs pos="67000">
                <a:schemeClr val="tx1">
                  <a:lumMod val="50000"/>
                  <a:lumOff val="50000"/>
                </a:schemeClr>
              </a:gs>
              <a:gs pos="34000">
                <a:srgbClr val="727466"/>
              </a:gs>
              <a:gs pos="82001">
                <a:schemeClr val="tx1">
                  <a:lumMod val="65000"/>
                  <a:lumOff val="35000"/>
                </a:schemeClr>
              </a:gs>
              <a:gs pos="100000">
                <a:schemeClr val="tx1">
                  <a:lumMod val="65000"/>
                  <a:lumOff val="3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srgbClr val="FFFFFF"/>
              </a:solidFill>
            </a:endParaRPr>
          </a:p>
        </p:txBody>
      </p:sp>
    </p:spTree>
  </p:cSld>
  <p:clrMapOvr>
    <a:masterClrMapping/>
  </p:clrMapOvr>
  <p:transition spd="med" advTm="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descr="http://www.notreaventure.com/suisse-78/images/_MG_1530.jpg"/>
          <p:cNvPicPr>
            <a:picLocks noChangeAspect="1" noChangeArrowheads="1"/>
          </p:cNvPicPr>
          <p:nvPr/>
        </p:nvPicPr>
        <p:blipFill>
          <a:blip r:embed="rId2"/>
          <a:srcRect/>
          <a:stretch>
            <a:fillRect/>
          </a:stretch>
        </p:blipFill>
        <p:spPr bwMode="auto">
          <a:xfrm>
            <a:off x="34925" y="404813"/>
            <a:ext cx="9043988" cy="6024562"/>
          </a:xfrm>
          <a:prstGeom prst="rect">
            <a:avLst/>
          </a:prstGeom>
          <a:noFill/>
          <a:ln w="12700">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rome-tours.org/image/vatican-museum-candelabra-gallery.jpg"/>
          <p:cNvPicPr>
            <a:picLocks noChangeAspect="1" noChangeArrowheads="1"/>
          </p:cNvPicPr>
          <p:nvPr/>
        </p:nvPicPr>
        <p:blipFill>
          <a:blip r:embed="rId2"/>
          <a:srcRect/>
          <a:stretch>
            <a:fillRect/>
          </a:stretch>
        </p:blipFill>
        <p:spPr bwMode="auto">
          <a:xfrm>
            <a:off x="280988" y="377825"/>
            <a:ext cx="8582025" cy="6446838"/>
          </a:xfrm>
          <a:prstGeom prst="rect">
            <a:avLst/>
          </a:prstGeom>
          <a:noFill/>
          <a:ln w="12700">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52227" name="Rectangle 3" descr="DSC_0051"/>
          <p:cNvSpPr>
            <a:spLocks noGrp="1" noChangeAspect="1" noChangeArrowheads="1"/>
          </p:cNvSpPr>
          <p:nvPr isPhoto="1"/>
        </p:nvSpPr>
        <p:spPr bwMode="auto">
          <a:xfrm>
            <a:off x="107950" y="381000"/>
            <a:ext cx="8856663" cy="5929313"/>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53251" name="Rectangle 3" descr="DSC_0052"/>
          <p:cNvSpPr>
            <a:spLocks noGrp="1" noChangeAspect="1" noChangeArrowheads="1"/>
          </p:cNvSpPr>
          <p:nvPr isPhoto="1"/>
        </p:nvSpPr>
        <p:spPr bwMode="auto">
          <a:xfrm>
            <a:off x="179388" y="476250"/>
            <a:ext cx="8767762" cy="5868988"/>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lh5.ggpht.com/-_GNQqovzGmw/SRIGbiw0bxI/AAAAAAAAESM/poFaKNoMJDQ/Rome_0055.JPG"/>
          <p:cNvPicPr>
            <a:picLocks noChangeAspect="1" noChangeArrowheads="1"/>
          </p:cNvPicPr>
          <p:nvPr/>
        </p:nvPicPr>
        <p:blipFill>
          <a:blip r:embed="rId2"/>
          <a:srcRect/>
          <a:stretch>
            <a:fillRect/>
          </a:stretch>
        </p:blipFill>
        <p:spPr bwMode="auto">
          <a:xfrm>
            <a:off x="185738" y="500063"/>
            <a:ext cx="8772525" cy="5857875"/>
          </a:xfrm>
          <a:prstGeom prst="rect">
            <a:avLst/>
          </a:prstGeom>
          <a:noFill/>
          <a:ln w="12700">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iriusblack.cheval-iberique.fr/files/2010/04/mus%C3%A9e-du-vatican.jpg"/>
          <p:cNvPicPr>
            <a:picLocks noChangeAspect="1" noChangeArrowheads="1"/>
          </p:cNvPicPr>
          <p:nvPr/>
        </p:nvPicPr>
        <p:blipFill>
          <a:blip r:embed="rId2"/>
          <a:srcRect/>
          <a:stretch>
            <a:fillRect/>
          </a:stretch>
        </p:blipFill>
        <p:spPr bwMode="auto">
          <a:xfrm>
            <a:off x="1343025" y="231775"/>
            <a:ext cx="6457950" cy="6221413"/>
          </a:xfrm>
          <a:prstGeom prst="rect">
            <a:avLst/>
          </a:prstGeom>
          <a:noFill/>
          <a:ln w="12700">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1.bp.blogspot.com/_2aD0XLu4Kok/TJU3JZY0JNI/AAAAAAAACQU/jSitCCvSTdY/s1600/43.JPG"/>
          <p:cNvPicPr>
            <a:picLocks noChangeAspect="1" noChangeArrowheads="1"/>
          </p:cNvPicPr>
          <p:nvPr/>
        </p:nvPicPr>
        <p:blipFill>
          <a:blip r:embed="rId2"/>
          <a:srcRect/>
          <a:stretch>
            <a:fillRect/>
          </a:stretch>
        </p:blipFill>
        <p:spPr bwMode="auto">
          <a:xfrm>
            <a:off x="122238" y="139700"/>
            <a:ext cx="8899525" cy="6684963"/>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world-travel-photos.com/photos2/italy/5674.jpg"/>
          <p:cNvPicPr>
            <a:picLocks noChangeAspect="1" noChangeArrowheads="1"/>
          </p:cNvPicPr>
          <p:nvPr/>
        </p:nvPicPr>
        <p:blipFill>
          <a:blip r:embed="rId2"/>
          <a:srcRect/>
          <a:stretch>
            <a:fillRect/>
          </a:stretch>
        </p:blipFill>
        <p:spPr bwMode="auto">
          <a:xfrm>
            <a:off x="250825" y="44450"/>
            <a:ext cx="8642350" cy="6489700"/>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58371" name="Rectangle 3" descr="DSC_0089"/>
          <p:cNvSpPr>
            <a:spLocks noGrp="1" noChangeAspect="1" noChangeArrowheads="1"/>
          </p:cNvSpPr>
          <p:nvPr isPhoto="1"/>
        </p:nvSpPr>
        <p:spPr bwMode="auto">
          <a:xfrm>
            <a:off x="215900" y="549275"/>
            <a:ext cx="8748713" cy="5856288"/>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59395" name="Rectangle 3" descr="DSC_0092"/>
          <p:cNvSpPr>
            <a:spLocks noGrp="1" noChangeAspect="1" noChangeArrowheads="1"/>
          </p:cNvSpPr>
          <p:nvPr isPhoto="1"/>
        </p:nvSpPr>
        <p:spPr bwMode="auto">
          <a:xfrm>
            <a:off x="146050" y="476250"/>
            <a:ext cx="8747125" cy="5853113"/>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60419" name="Rectangle 3" descr="DSC_0093"/>
          <p:cNvSpPr>
            <a:spLocks noGrp="1" noChangeAspect="1" noChangeArrowheads="1"/>
          </p:cNvSpPr>
          <p:nvPr isPhoto="1"/>
        </p:nvSpPr>
        <p:spPr bwMode="auto">
          <a:xfrm>
            <a:off x="177800" y="549275"/>
            <a:ext cx="8715375" cy="5834063"/>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61443" name="Rectangle 3" descr="DSC_0095"/>
          <p:cNvSpPr>
            <a:spLocks noGrp="1" noChangeAspect="1" noChangeArrowheads="1"/>
          </p:cNvSpPr>
          <p:nvPr isPhoto="1"/>
        </p:nvSpPr>
        <p:spPr bwMode="auto">
          <a:xfrm>
            <a:off x="250825" y="476250"/>
            <a:ext cx="8677275" cy="5808663"/>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62467" name="Rectangle 3" descr="DSC_0097"/>
          <p:cNvSpPr>
            <a:spLocks noGrp="1" noChangeAspect="1" noChangeArrowheads="1"/>
          </p:cNvSpPr>
          <p:nvPr isPhoto="1"/>
        </p:nvSpPr>
        <p:spPr bwMode="auto">
          <a:xfrm>
            <a:off x="0" y="404813"/>
            <a:ext cx="9039225" cy="6049962"/>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users.skynet.be/cercle/tempo/200208ROM_06.jpg"/>
          <p:cNvPicPr>
            <a:picLocks noChangeAspect="1" noChangeArrowheads="1"/>
          </p:cNvPicPr>
          <p:nvPr/>
        </p:nvPicPr>
        <p:blipFill>
          <a:blip r:embed="rId2"/>
          <a:srcRect/>
          <a:stretch>
            <a:fillRect/>
          </a:stretch>
        </p:blipFill>
        <p:spPr bwMode="auto">
          <a:xfrm>
            <a:off x="34925" y="547688"/>
            <a:ext cx="9086850" cy="5761037"/>
          </a:xfrm>
          <a:prstGeom prst="rect">
            <a:avLst/>
          </a:prstGeom>
          <a:noFill/>
          <a:ln w="9525">
            <a:solidFill>
              <a:schemeClr val="bg1"/>
            </a:solidFill>
            <a:miter lim="800000"/>
            <a:headEnd/>
            <a:tailEnd/>
          </a:ln>
        </p:spPr>
      </p:pic>
    </p:spTree>
  </p:cSld>
  <p:clrMapOvr>
    <a:masterClrMapping/>
  </p:clrMapOvr>
  <p:transition spd="med"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64515" name="Rectangle 3" descr="DSC_0111"/>
          <p:cNvSpPr>
            <a:spLocks noGrp="1" noChangeAspect="1" noChangeArrowheads="1"/>
          </p:cNvSpPr>
          <p:nvPr isPhoto="1"/>
        </p:nvSpPr>
        <p:spPr bwMode="auto">
          <a:xfrm>
            <a:off x="73025" y="439738"/>
            <a:ext cx="9036050" cy="6049962"/>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65539" name="Rectangle 3" descr="DSC_0114"/>
          <p:cNvSpPr>
            <a:spLocks noGrp="1" noChangeAspect="1" noChangeArrowheads="1"/>
          </p:cNvSpPr>
          <p:nvPr isPhoto="1"/>
        </p:nvSpPr>
        <p:spPr bwMode="auto">
          <a:xfrm>
            <a:off x="179388" y="404813"/>
            <a:ext cx="8823325" cy="5905500"/>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66563" name="Rectangle 3" descr="DSC_0115"/>
          <p:cNvSpPr>
            <a:spLocks noGrp="1" noChangeAspect="1" noChangeArrowheads="1"/>
          </p:cNvSpPr>
          <p:nvPr isPhoto="1"/>
        </p:nvSpPr>
        <p:spPr bwMode="auto">
          <a:xfrm>
            <a:off x="71438" y="439738"/>
            <a:ext cx="9037637" cy="6049962"/>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Tree>
  </p:cSld>
  <p:clrMapOvr>
    <a:masterClrMapping/>
  </p:clrMapOvr>
  <p:transition spd="med" advTm="5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hidden="1"/>
          <p:cNvSpPr>
            <a:spLocks noGrp="1" noChangeArrowheads="1"/>
          </p:cNvSpPr>
          <p:nvPr>
            <p:ph type="title"/>
          </p:nvPr>
        </p:nvSpPr>
        <p:spPr/>
        <p:txBody>
          <a:bodyPr/>
          <a:lstStyle/>
          <a:p>
            <a:pPr eaLnBrk="1" hangingPunct="1"/>
            <a:endParaRPr lang="fr-FR" altLang="en-US" smtClean="0">
              <a:ea typeface="Tunga" pitchFamily="34" charset="0"/>
              <a:cs typeface="Tunga" pitchFamily="34" charset="0"/>
            </a:endParaRPr>
          </a:p>
        </p:txBody>
      </p:sp>
      <p:sp>
        <p:nvSpPr>
          <p:cNvPr id="65539" name="Rectangle 3" descr="DSC_0116"/>
          <p:cNvSpPr>
            <a:spLocks noGrp="1" noChangeAspect="1" noChangeArrowheads="1"/>
          </p:cNvSpPr>
          <p:nvPr isPhoto="1"/>
        </p:nvSpPr>
        <p:spPr bwMode="auto">
          <a:xfrm>
            <a:off x="0" y="0"/>
            <a:ext cx="9036050" cy="6049963"/>
          </a:xfrm>
          <a:prstGeom prst="rect">
            <a:avLst/>
          </a:prstGeom>
          <a:blipFill dpi="0" rotWithShape="1">
            <a:blip r:embed="rId2"/>
            <a:srcRect/>
            <a:stretch>
              <a:fillRect/>
            </a:stretch>
          </a:blipFill>
          <a:ln w="9525">
            <a:solidFill>
              <a:schemeClr val="bg1"/>
            </a:solidFill>
            <a:miter lim="800000"/>
            <a:headEnd/>
            <a:tailEnd/>
          </a:ln>
        </p:spPr>
        <p:txBody>
          <a:bodyPr/>
          <a:lstStyle/>
          <a:p>
            <a:endParaRPr lang="fr-CA" altLang="en-US"/>
          </a:p>
        </p:txBody>
      </p:sp>
      <p:sp>
        <p:nvSpPr>
          <p:cNvPr id="6" name="5 Rectángulo"/>
          <p:cNvSpPr/>
          <p:nvPr/>
        </p:nvSpPr>
        <p:spPr>
          <a:xfrm>
            <a:off x="7596336" y="5085184"/>
            <a:ext cx="1353256" cy="923330"/>
          </a:xfrm>
          <a:prstGeom prst="rect">
            <a:avLst/>
          </a:prstGeom>
          <a:noFill/>
        </p:spPr>
        <p:txBody>
          <a:bodyPr wrap="none">
            <a:spAutoFit/>
          </a:bodyPr>
          <a:lstStyle/>
          <a:p>
            <a:pPr algn="ctr">
              <a:defRPr/>
            </a:pPr>
            <a:r>
              <a:rPr lang="es-ES" sz="5400" dirty="0">
                <a:ln w="18415" cmpd="sng">
                  <a:solidFill>
                    <a:srgbClr val="FFFFFF"/>
                  </a:solidFill>
                  <a:prstDash val="solid"/>
                </a:ln>
                <a:solidFill>
                  <a:srgbClr val="FFFFFF"/>
                </a:solidFill>
                <a:effectLst>
                  <a:outerShdw blurRad="63500" dir="3600000" algn="tl" rotWithShape="0">
                    <a:srgbClr val="000000">
                      <a:alpha val="70000"/>
                    </a:srgbClr>
                  </a:outerShdw>
                </a:effectLst>
              </a:rPr>
              <a:t>FIN</a:t>
            </a:r>
          </a:p>
        </p:txBody>
      </p:sp>
    </p:spTree>
  </p:cSld>
  <p:clrMapOvr>
    <a:masterClrMapping/>
  </p:clrMapOvr>
  <p:transition spd="med" advTm="2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65539"/>
                                        </p:tgtEl>
                                        <p:attrNameLst>
                                          <p:attrName>style.visibility</p:attrName>
                                        </p:attrNameLst>
                                      </p:cBhvr>
                                      <p:to>
                                        <p:strVal val="visible"/>
                                      </p:to>
                                    </p:set>
                                    <p:anim calcmode="lin" valueType="num">
                                      <p:cBhvr>
                                        <p:cTn id="7" dur="5000" fill="hold"/>
                                        <p:tgtEl>
                                          <p:spTgt spid="65539"/>
                                        </p:tgtEl>
                                        <p:attrNameLst>
                                          <p:attrName>ppt_w</p:attrName>
                                        </p:attrNameLst>
                                      </p:cBhvr>
                                      <p:tavLst>
                                        <p:tav tm="0">
                                          <p:val>
                                            <p:fltVal val="0"/>
                                          </p:val>
                                        </p:tav>
                                        <p:tav tm="100000">
                                          <p:val>
                                            <p:strVal val="#ppt_w"/>
                                          </p:val>
                                        </p:tav>
                                      </p:tavLst>
                                    </p:anim>
                                    <p:anim calcmode="lin" valueType="num">
                                      <p:cBhvr>
                                        <p:cTn id="8" dur="5000" fill="hold"/>
                                        <p:tgtEl>
                                          <p:spTgt spid="65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animBg="1"/>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useo-del-vaticano(maspowerpoin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museo-del-vaticano(maspowerpoint.com)</Template>
  <TotalTime>2</TotalTime>
  <Words>162</Words>
  <Application>Microsoft Office PowerPoint</Application>
  <PresentationFormat>Presentación en pantalla (4:3)</PresentationFormat>
  <Paragraphs>40</Paragraphs>
  <Slides>53</Slides>
  <Notes>0</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53</vt:i4>
      </vt:variant>
    </vt:vector>
  </HeadingPairs>
  <TitlesOfParts>
    <vt:vector size="62" baseType="lpstr">
      <vt:lpstr>Garamond</vt:lpstr>
      <vt:lpstr>Arial</vt:lpstr>
      <vt:lpstr>Calibri</vt:lpstr>
      <vt:lpstr>Calibri Light</vt:lpstr>
      <vt:lpstr>AR BLANCA</vt:lpstr>
      <vt:lpstr>Tunga</vt:lpstr>
      <vt:lpstr>museo-del-vaticano(maspowerpoint.com)</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keywords>Le musée du Vatican</cp:keywords>
  <dc:description>Marithé</dc:description>
  <cp:lastModifiedBy>JOSE LUIS</cp:lastModifiedBy>
  <cp:revision>1</cp:revision>
  <dcterms:created xsi:type="dcterms:W3CDTF">2014-02-07T18:54:01Z</dcterms:created>
  <dcterms:modified xsi:type="dcterms:W3CDTF">2014-02-07T18:56:03Z</dcterms:modified>
  <cp:category>Musée</cp:category>
</cp:coreProperties>
</file>