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2"/>
  </p:notesMasterIdLst>
  <p:sldIdLst>
    <p:sldId id="281" r:id="rId4"/>
    <p:sldId id="291" r:id="rId5"/>
    <p:sldId id="293" r:id="rId6"/>
    <p:sldId id="265" r:id="rId7"/>
    <p:sldId id="256" r:id="rId8"/>
    <p:sldId id="257" r:id="rId9"/>
    <p:sldId id="258" r:id="rId10"/>
    <p:sldId id="266" r:id="rId11"/>
    <p:sldId id="259" r:id="rId12"/>
    <p:sldId id="260" r:id="rId13"/>
    <p:sldId id="262" r:id="rId14"/>
    <p:sldId id="263" r:id="rId15"/>
    <p:sldId id="267" r:id="rId16"/>
    <p:sldId id="264"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2" r:id="rId31"/>
    <p:sldId id="283" r:id="rId32"/>
    <p:sldId id="284" r:id="rId33"/>
    <p:sldId id="285" r:id="rId34"/>
    <p:sldId id="286" r:id="rId35"/>
    <p:sldId id="287" r:id="rId36"/>
    <p:sldId id="288" r:id="rId37"/>
    <p:sldId id="289" r:id="rId38"/>
    <p:sldId id="290" r:id="rId39"/>
    <p:sldId id="292" r:id="rId40"/>
    <p:sldId id="294" r:id="rId41"/>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QkqlBHXP92+9hOZv+uHO9w" hashData="TqbDyeVPjnxJE1e9VKOWSYFAlm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66"/>
    <a:srgbClr val="68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114" d="100"/>
          <a:sy n="114" d="100"/>
        </p:scale>
        <p:origin x="-108" y="-126"/>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552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99512C81-410A-43B9-AB8F-7CE9333E30C4}" type="datetimeFigureOut">
              <a:rPr lang="es-ES"/>
              <a:pPr/>
              <a:t>11/01/2017</a:t>
            </a:fld>
            <a:endParaRPr lang="es-ES"/>
          </a:p>
        </p:txBody>
      </p:sp>
      <p:sp>
        <p:nvSpPr>
          <p:cNvPr id="55300"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p:spPr>
      </p:sp>
      <p:sp>
        <p:nvSpPr>
          <p:cNvPr id="553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553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553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185B548F-FD82-4FB7-B1DB-4FB8E54D38EF}"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9A1A384-6086-43B7-9346-08982149A782}" type="datetimeFigureOut">
              <a:rPr lang="es-ES"/>
              <a:pPr>
                <a:defRPr/>
              </a:pPr>
              <a:t>11/01/2017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123D543-2F2F-4927-B240-5C687FB81382}" type="slidenum">
              <a:rPr lang="es-ES"/>
              <a:pPr>
                <a:defRPr/>
              </a:pPr>
              <a:t>‹Nº›</a:t>
            </a:fld>
            <a:endParaRPr lang="es-ES"/>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71E8EFF-25A0-47E9-AEBF-7F4FF3BBC57E}" type="datetimeFigureOut">
              <a:rPr lang="es-ES"/>
              <a:pPr>
                <a:defRPr/>
              </a:pPr>
              <a:t>11/01/2017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8541AEF-D57F-4AF2-A31A-A814EF618DFF}" type="slidenum">
              <a:rPr lang="es-ES"/>
              <a:pPr>
                <a:defRPr/>
              </a:pPr>
              <a:t>‹Nº›</a:t>
            </a:fld>
            <a:endParaRPr lang="es-ES"/>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4CA1735-E62B-4323-B067-A1280945B902}" type="datetimeFigureOut">
              <a:rPr lang="es-ES"/>
              <a:pPr>
                <a:defRPr/>
              </a:pPr>
              <a:t>11/01/2017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CF6B11D-CF1E-4CA8-A52E-E00BFB465CFB}" type="slidenum">
              <a:rPr lang="es-ES"/>
              <a:pPr>
                <a:defRPr/>
              </a:pPr>
              <a:t>‹Nº›</a:t>
            </a:fld>
            <a:endParaRPr lang="es-ES"/>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1634E58C-BE65-4E01-B2B3-B9F2E04CFFA4}" type="datetimeFigureOut">
              <a:rPr lang="es-ES"/>
              <a:pPr>
                <a:defRPr/>
              </a:pPr>
              <a:t>11/01/2017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3D2AE5C-CD69-415C-B5D9-71AEF74B07A3}" type="slidenum">
              <a:rPr lang="es-ES"/>
              <a:pPr>
                <a:defRPr/>
              </a:pPr>
              <a:t>‹Nº›</a:t>
            </a:fld>
            <a:endParaRPr lang="es-ES"/>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19FA19B5-B62C-4119-A5E6-CF1DE6697BC0}" type="datetimeFigureOut">
              <a:rPr lang="es-ES"/>
              <a:pPr>
                <a:defRPr/>
              </a:pPr>
              <a:t>11/01/2017</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B97AC29-B4AA-4C47-9494-E5FE6B241FD4}" type="slidenum">
              <a:rPr lang="es-ES"/>
              <a:pPr>
                <a:defRPr/>
              </a:pPr>
              <a:t>‹Nº›</a:t>
            </a:fld>
            <a:endParaRPr lang="es-ES"/>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1ACB7EC1-97D4-40A7-962C-B365AA309EB4}" type="datetimeFigureOut">
              <a:rPr lang="es-ES"/>
              <a:pPr>
                <a:defRPr/>
              </a:pPr>
              <a:t>11/01/2017</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552D229-5CCA-4470-B1FF-40D658760710}" type="slidenum">
              <a:rPr lang="es-ES"/>
              <a:pPr>
                <a:defRPr/>
              </a:pPr>
              <a:t>‹Nº›</a:t>
            </a:fld>
            <a:endParaRPr lang="es-ES"/>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CB6DE91-FC29-4820-84C9-715AECD1F59A}" type="datetimeFigureOut">
              <a:rPr lang="es-ES"/>
              <a:pPr>
                <a:defRPr/>
              </a:pPr>
              <a:t>11/01/2017</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1E27F221-A5C0-4372-B690-970D7FA3E85A}" type="slidenum">
              <a:rPr lang="es-ES"/>
              <a:pPr>
                <a:defRPr/>
              </a:pPr>
              <a:t>‹Nº›</a:t>
            </a:fld>
            <a:endParaRPr lang="es-ES"/>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0329DED-7D59-4EBF-B121-FD3719000DA9}" type="datetimeFigureOut">
              <a:rPr lang="es-ES"/>
              <a:pPr>
                <a:defRPr/>
              </a:pPr>
              <a:t>11/01/2017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F49974B-4A15-4707-914C-5B0A28CB4526}" type="slidenum">
              <a:rPr lang="es-ES"/>
              <a:pPr>
                <a:defRPr/>
              </a:pPr>
              <a:t>‹Nº›</a:t>
            </a:fld>
            <a:endParaRPr lang="es-ES"/>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4667B7B-1A34-4C3A-A865-628241DA5E1B}" type="datetimeFigureOut">
              <a:rPr lang="es-ES"/>
              <a:pPr>
                <a:defRPr/>
              </a:pPr>
              <a:t>11/01/2017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A76DE34-5FE8-4929-B883-0B8FD5875F7C}" type="slidenum">
              <a:rPr lang="es-ES"/>
              <a:pPr>
                <a:defRPr/>
              </a:pPr>
              <a:t>‹Nº›</a:t>
            </a:fld>
            <a:endParaRPr lang="es-ES"/>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4A557F4-0E31-4C1E-B2D9-94872FBEF68F}" type="datetimeFigureOut">
              <a:rPr lang="es-ES"/>
              <a:pPr>
                <a:defRPr/>
              </a:pPr>
              <a:t>11/01/2017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DE246B-EC4E-46EA-908B-AB9643C3F704}" type="slidenum">
              <a:rPr lang="es-ES"/>
              <a:pPr>
                <a:defRPr/>
              </a:pPr>
              <a:t>‹Nº›</a:t>
            </a:fld>
            <a:endParaRPr lang="es-ES"/>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3FBDBC7-83C1-4268-BABA-4405A2D17E4C}" type="datetimeFigureOut">
              <a:rPr lang="es-ES"/>
              <a:pPr>
                <a:defRPr/>
              </a:pPr>
              <a:t>11/01/2017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5528674-CE7F-403D-BCEF-82157017DBCF}" type="slidenum">
              <a:rPr lang="es-ES"/>
              <a:pPr>
                <a:defRPr/>
              </a:pPr>
              <a:t>‹Nº›</a:t>
            </a:fld>
            <a:endParaRPr lang="es-ES"/>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80000"/>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3DDDBE52-D20D-4D4B-BD2B-3775296AE432}" type="datetimeFigureOut">
              <a:rPr lang="es-ES"/>
              <a:pPr>
                <a:defRPr/>
              </a:pPr>
              <a:t>11/01/2017</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7E1DA2EF-829D-47D9-9425-323B318E6DFB}"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slow">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Marcador de título 1"/>
          <p:cNvSpPr>
            <a:spLocks noGrp="1"/>
          </p:cNvSpPr>
          <p:nvPr>
            <p:ph type="title"/>
          </p:nvPr>
        </p:nvSpPr>
        <p:spPr bwMode="auto">
          <a:xfrm>
            <a:off x="628650" y="274638"/>
            <a:ext cx="7886700" cy="9937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13315" name="Marcador de texto 2"/>
          <p:cNvSpPr>
            <a:spLocks noGrp="1"/>
          </p:cNvSpPr>
          <p:nvPr>
            <p:ph type="body" idx="1"/>
          </p:nvPr>
        </p:nvSpPr>
        <p:spPr bwMode="auto">
          <a:xfrm>
            <a:off x="628650" y="1370013"/>
            <a:ext cx="7886700" cy="32623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cs typeface="+mn-cs"/>
              </a:defRPr>
            </a:lvl1pPr>
          </a:lstStyle>
          <a:p>
            <a:pPr>
              <a:defRPr/>
            </a:pPr>
            <a:fld id="{454E58E3-B3FD-4EAD-BECC-C53B79BC4715}" type="datetimeFigureOut">
              <a:rPr lang="es-ES"/>
              <a:pPr>
                <a:defRPr/>
              </a:pPr>
              <a:t>11/01/2017</a:t>
            </a:fld>
            <a:endParaRPr lang="es-ES"/>
          </a:p>
        </p:txBody>
      </p:sp>
      <p:sp>
        <p:nvSpPr>
          <p:cNvPr id="5" name="Marcador de pie de página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eaLnBrk="1" fontAlgn="auto" hangingPunct="1">
              <a:spcBef>
                <a:spcPts val="0"/>
              </a:spcBef>
              <a:spcAft>
                <a:spcPts val="0"/>
              </a:spcAft>
              <a:defRPr sz="900">
                <a:solidFill>
                  <a:schemeClr val="tx1">
                    <a:tint val="75000"/>
                  </a:schemeClr>
                </a:solidFill>
                <a:latin typeface="+mn-lt"/>
                <a:cs typeface="+mn-cs"/>
              </a:defRPr>
            </a:lvl1pPr>
          </a:lstStyle>
          <a:p>
            <a:pPr>
              <a:defRPr/>
            </a:pPr>
            <a:endParaRPr lang="es-ES"/>
          </a:p>
        </p:txBody>
      </p:sp>
      <p:sp>
        <p:nvSpPr>
          <p:cNvPr id="6" name="Marcador de número de diapositiva 5"/>
          <p:cNvSpPr>
            <a:spLocks noGrp="1"/>
          </p:cNvSpPr>
          <p:nvPr>
            <p:ph type="sldNum" sz="quarter" idx="4"/>
          </p:nvPr>
        </p:nvSpPr>
        <p:spPr>
          <a:xfrm>
            <a:off x="6457950" y="4767263"/>
            <a:ext cx="2057400" cy="274637"/>
          </a:xfrm>
          <a:prstGeom prst="rect">
            <a:avLst/>
          </a:prstGeom>
        </p:spPr>
        <p:txBody>
          <a:bodyPr vert="horz" wrap="square" lIns="91440" tIns="45720" rIns="91440" bIns="45720" numCol="1" anchor="ctr" anchorCtr="0" compatLnSpc="1">
            <a:prstTxWarp prst="textNoShape">
              <a:avLst/>
            </a:prstTxWarp>
          </a:bodyPr>
          <a:lstStyle>
            <a:lvl1pPr algn="r" eaLnBrk="1" fontAlgn="auto" hangingPunct="1">
              <a:spcBef>
                <a:spcPts val="0"/>
              </a:spcBef>
              <a:spcAft>
                <a:spcPts val="0"/>
              </a:spcAft>
              <a:defRPr sz="900">
                <a:solidFill>
                  <a:srgbClr val="898989"/>
                </a:solidFill>
                <a:latin typeface="+mn-lt"/>
                <a:cs typeface="+mn-cs"/>
              </a:defRPr>
            </a:lvl1pPr>
          </a:lstStyle>
          <a:p>
            <a:pPr>
              <a:defRPr/>
            </a:pPr>
            <a:fld id="{1382EF90-132F-43BF-B0B9-1C7FCB8C3943}"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xStyles>
    <p:titleStyle>
      <a:lvl1pPr algn="l"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rtl="0" eaLnBrk="0" fontAlgn="base" hangingPunct="0">
        <a:lnSpc>
          <a:spcPct val="90000"/>
        </a:lnSpc>
        <a:spcBef>
          <a:spcPct val="0"/>
        </a:spcBef>
        <a:spcAft>
          <a:spcPct val="0"/>
        </a:spcAft>
        <a:defRPr sz="3300">
          <a:solidFill>
            <a:schemeClr val="tx1"/>
          </a:solidFill>
          <a:latin typeface="Calibri Light" pitchFamily="34" charset="0"/>
        </a:defRPr>
      </a:lvl2pPr>
      <a:lvl3pPr algn="l" rtl="0" eaLnBrk="0" fontAlgn="base" hangingPunct="0">
        <a:lnSpc>
          <a:spcPct val="90000"/>
        </a:lnSpc>
        <a:spcBef>
          <a:spcPct val="0"/>
        </a:spcBef>
        <a:spcAft>
          <a:spcPct val="0"/>
        </a:spcAft>
        <a:defRPr sz="3300">
          <a:solidFill>
            <a:schemeClr val="tx1"/>
          </a:solidFill>
          <a:latin typeface="Calibri Light" pitchFamily="34" charset="0"/>
        </a:defRPr>
      </a:lvl3pPr>
      <a:lvl4pPr algn="l" rtl="0" eaLnBrk="0" fontAlgn="base" hangingPunct="0">
        <a:lnSpc>
          <a:spcPct val="90000"/>
        </a:lnSpc>
        <a:spcBef>
          <a:spcPct val="0"/>
        </a:spcBef>
        <a:spcAft>
          <a:spcPct val="0"/>
        </a:spcAft>
        <a:defRPr sz="3300">
          <a:solidFill>
            <a:schemeClr val="tx1"/>
          </a:solidFill>
          <a:latin typeface="Calibri Light" pitchFamily="34" charset="0"/>
        </a:defRPr>
      </a:lvl4pPr>
      <a:lvl5pPr algn="l" rtl="0" eaLnBrk="0" fontAlgn="base" hangingPunct="0">
        <a:lnSpc>
          <a:spcPct val="90000"/>
        </a:lnSpc>
        <a:spcBef>
          <a:spcPct val="0"/>
        </a:spcBef>
        <a:spcAft>
          <a:spcPct val="0"/>
        </a:spcAft>
        <a:defRPr sz="3300">
          <a:solidFill>
            <a:schemeClr val="tx1"/>
          </a:solidFill>
          <a:latin typeface="Calibri Light" pitchFamily="34" charset="0"/>
        </a:defRPr>
      </a:lvl5pPr>
      <a:lvl6pPr marL="342900" algn="l" rtl="0" fontAlgn="base">
        <a:lnSpc>
          <a:spcPct val="90000"/>
        </a:lnSpc>
        <a:spcBef>
          <a:spcPct val="0"/>
        </a:spcBef>
        <a:spcAft>
          <a:spcPct val="0"/>
        </a:spcAft>
        <a:defRPr sz="3300">
          <a:solidFill>
            <a:schemeClr val="tx1"/>
          </a:solidFill>
          <a:latin typeface="Calibri Light" pitchFamily="34" charset="0"/>
        </a:defRPr>
      </a:lvl6pPr>
      <a:lvl7pPr marL="685800" algn="l" rtl="0" fontAlgn="base">
        <a:lnSpc>
          <a:spcPct val="90000"/>
        </a:lnSpc>
        <a:spcBef>
          <a:spcPct val="0"/>
        </a:spcBef>
        <a:spcAft>
          <a:spcPct val="0"/>
        </a:spcAft>
        <a:defRPr sz="3300">
          <a:solidFill>
            <a:schemeClr val="tx1"/>
          </a:solidFill>
          <a:latin typeface="Calibri Light" pitchFamily="34" charset="0"/>
        </a:defRPr>
      </a:lvl7pPr>
      <a:lvl8pPr marL="1028700" algn="l" rtl="0" fontAlgn="base">
        <a:lnSpc>
          <a:spcPct val="90000"/>
        </a:lnSpc>
        <a:spcBef>
          <a:spcPct val="0"/>
        </a:spcBef>
        <a:spcAft>
          <a:spcPct val="0"/>
        </a:spcAft>
        <a:defRPr sz="3300">
          <a:solidFill>
            <a:schemeClr val="tx1"/>
          </a:solidFill>
          <a:latin typeface="Calibri Light" pitchFamily="34" charset="0"/>
        </a:defRPr>
      </a:lvl8pPr>
      <a:lvl9pPr marL="1371600" algn="l" rtl="0" fontAlgn="base">
        <a:lnSpc>
          <a:spcPct val="90000"/>
        </a:lnSpc>
        <a:spcBef>
          <a:spcPct val="0"/>
        </a:spcBef>
        <a:spcAft>
          <a:spcPct val="0"/>
        </a:spcAft>
        <a:defRPr sz="3300">
          <a:solidFill>
            <a:schemeClr val="tx1"/>
          </a:solidFill>
          <a:latin typeface="Calibri Light" pitchFamily="34" charset="0"/>
        </a:defRPr>
      </a:lvl9pPr>
    </p:titleStyle>
    <p:bodyStyle>
      <a:lvl1pPr marL="171450" indent="-171450" algn="l" rtl="0" eaLnBrk="0" fontAlgn="base" hangingPunct="0">
        <a:lnSpc>
          <a:spcPct val="90000"/>
        </a:lnSpc>
        <a:spcBef>
          <a:spcPts val="750"/>
        </a:spcBef>
        <a:spcAft>
          <a:spcPct val="0"/>
        </a:spcAft>
        <a:buFont typeface="Arial" pitchFamily="34" charset="0"/>
        <a:buChar char="•"/>
        <a:defRPr sz="2100" kern="1200">
          <a:solidFill>
            <a:schemeClr val="tx1"/>
          </a:solidFill>
          <a:latin typeface="+mn-lt"/>
          <a:ea typeface="+mn-ea"/>
          <a:cs typeface="+mn-cs"/>
        </a:defRPr>
      </a:lvl1pPr>
      <a:lvl2pPr marL="514350" indent="-171450" algn="l" rtl="0" eaLnBrk="0" fontAlgn="base" hangingPunct="0">
        <a:lnSpc>
          <a:spcPct val="90000"/>
        </a:lnSpc>
        <a:spcBef>
          <a:spcPts val="375"/>
        </a:spcBef>
        <a:spcAft>
          <a:spcPct val="0"/>
        </a:spcAft>
        <a:buFont typeface="Arial" pitchFamily="34" charset="0"/>
        <a:buChar char="•"/>
        <a:defRPr kern="1200">
          <a:solidFill>
            <a:schemeClr val="tx1"/>
          </a:solidFill>
          <a:latin typeface="+mn-lt"/>
          <a:ea typeface="+mn-ea"/>
          <a:cs typeface="+mn-cs"/>
        </a:defRPr>
      </a:lvl2pPr>
      <a:lvl3pPr marL="857250" indent="-171450" algn="l" rtl="0" eaLnBrk="0" fontAlgn="base" hangingPunct="0">
        <a:lnSpc>
          <a:spcPct val="90000"/>
        </a:lnSpc>
        <a:spcBef>
          <a:spcPts val="375"/>
        </a:spcBef>
        <a:spcAft>
          <a:spcPct val="0"/>
        </a:spcAft>
        <a:buFont typeface="Arial" pitchFamily="34" charset="0"/>
        <a:buChar char="•"/>
        <a:defRPr sz="1500" kern="1200">
          <a:solidFill>
            <a:schemeClr val="tx1"/>
          </a:solidFill>
          <a:latin typeface="+mn-lt"/>
          <a:ea typeface="+mn-ea"/>
          <a:cs typeface="+mn-cs"/>
        </a:defRPr>
      </a:lvl3pPr>
      <a:lvl4pPr marL="1200150" indent="-171450" algn="l" rtl="0" eaLnBrk="0" fontAlgn="base" hangingPunct="0">
        <a:lnSpc>
          <a:spcPct val="90000"/>
        </a:lnSpc>
        <a:spcBef>
          <a:spcPts val="375"/>
        </a:spcBef>
        <a:spcAft>
          <a:spcPct val="0"/>
        </a:spcAft>
        <a:buFont typeface="Arial" pitchFamily="34" charset="0"/>
        <a:buChar char="•"/>
        <a:defRPr kern="1200">
          <a:solidFill>
            <a:schemeClr val="tx1"/>
          </a:solidFill>
          <a:latin typeface="+mn-lt"/>
          <a:ea typeface="+mn-ea"/>
          <a:cs typeface="+mn-cs"/>
        </a:defRPr>
      </a:lvl4pPr>
      <a:lvl5pPr marL="1543050" indent="-171450" algn="l" rtl="0" eaLnBrk="0" fontAlgn="base" hangingPunct="0">
        <a:lnSpc>
          <a:spcPct val="90000"/>
        </a:lnSpc>
        <a:spcBef>
          <a:spcPts val="375"/>
        </a:spcBef>
        <a:spcAft>
          <a:spcPct val="0"/>
        </a:spcAft>
        <a:buFont typeface="Arial" pitchFamily="34" charset="0"/>
        <a:buChar char="•"/>
        <a:defRPr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419872" y="2139702"/>
            <a:ext cx="2742674" cy="584775"/>
          </a:xfrm>
          <a:prstGeom prst="rect">
            <a:avLst/>
          </a:prstGeom>
        </p:spPr>
        <p:txBody>
          <a:bodyPr wrap="none">
            <a:spAutoFit/>
            <a:scene3d>
              <a:camera prst="orthographicFront"/>
              <a:lightRig rig="threePt" dir="t"/>
            </a:scene3d>
            <a:sp3d extrusionH="57150">
              <a:bevelT w="38100" h="38100"/>
            </a:sp3d>
          </a:bodyPr>
          <a:lstStyle/>
          <a:p>
            <a:pPr fontAlgn="auto">
              <a:spcBef>
                <a:spcPts val="0"/>
              </a:spcBef>
              <a:spcAft>
                <a:spcPts val="0"/>
              </a:spcAft>
              <a:defRPr/>
            </a:pPr>
            <a:r>
              <a:rPr lang="es-ES" sz="3200" b="1" dirty="0">
                <a:solidFill>
                  <a:srgbClr val="FFC000"/>
                </a:solidFill>
                <a:effectLst>
                  <a:outerShdw blurRad="50800" dist="165100" dir="8100000" algn="tr" rotWithShape="0">
                    <a:prstClr val="black">
                      <a:alpha val="40000"/>
                    </a:prstClr>
                  </a:outerShdw>
                </a:effectLst>
                <a:latin typeface="Bell MT" panose="02020503060305020303" pitchFamily="18" charset="0"/>
                <a:cs typeface="+mn-cs"/>
              </a:rPr>
              <a:t>Louvre (París)</a:t>
            </a:r>
          </a:p>
        </p:txBody>
      </p:sp>
      <p:sp>
        <p:nvSpPr>
          <p:cNvPr id="15364" name="Text Box 4"/>
          <p:cNvSpPr txBox="1">
            <a:spLocks noChangeArrowheads="1"/>
          </p:cNvSpPr>
          <p:nvPr/>
        </p:nvSpPr>
        <p:spPr bwMode="auto">
          <a:xfrm>
            <a:off x="1835150" y="3651250"/>
            <a:ext cx="3024188" cy="366713"/>
          </a:xfrm>
          <a:prstGeom prst="rect">
            <a:avLst/>
          </a:prstGeom>
          <a:noFill/>
          <a:ln w="9525">
            <a:noFill/>
            <a:miter lim="800000"/>
            <a:headEnd/>
            <a:tailEnd/>
          </a:ln>
          <a:effectLst/>
        </p:spPr>
        <p:txBody>
          <a:bodyPr>
            <a:spAutoFit/>
          </a:bodyPr>
          <a:lstStyle/>
          <a:p>
            <a:pPr>
              <a:spcBef>
                <a:spcPct val="50000"/>
              </a:spcBef>
            </a:pPr>
            <a:fld id="{DF772321-7DCE-4675-AE78-D68D02517B49}" type="datetime9">
              <a:rPr lang="es-ES">
                <a:solidFill>
                  <a:srgbClr val="CCFF66"/>
                </a:solidFill>
              </a:rPr>
              <a:pPr>
                <a:spcBef>
                  <a:spcPct val="50000"/>
                </a:spcBef>
              </a:pPr>
              <a:t>11/01/2017 16:54:54</a:t>
            </a:fld>
            <a:endParaRPr lang="es-ES">
              <a:solidFill>
                <a:srgbClr val="CCFF66"/>
              </a:solidFill>
            </a:endParaRPr>
          </a:p>
        </p:txBody>
      </p:sp>
    </p:spTree>
  </p:cSld>
  <p:clrMapOvr>
    <a:masterClrMapping/>
  </p:clrMapOvr>
  <p:transition spd="slow">
    <p:fade/>
    <p:sndAc>
      <p:stSnd>
        <p:snd r:embed="rId2" name="Bach - Concerto for Two Violin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1259632" y="1563638"/>
            <a:ext cx="6912768" cy="2893100"/>
          </a:xfrm>
          <a:prstGeom prst="rect">
            <a:avLst/>
          </a:prstGeom>
        </p:spPr>
        <p:txBody>
          <a:bodyPr>
            <a:spAutoFit/>
            <a:scene3d>
              <a:camera prst="orthographicFront"/>
              <a:lightRig rig="threePt" dir="t"/>
            </a:scene3d>
            <a:sp3d extrusionH="57150">
              <a:bevelT w="38100" h="38100"/>
            </a:sp3d>
          </a:bodyPr>
          <a:lstStyle/>
          <a:p>
            <a:pPr algn="just" fontAlgn="auto">
              <a:spcBef>
                <a:spcPts val="0"/>
              </a:spcBef>
              <a:spcAft>
                <a:spcPts val="0"/>
              </a:spcAft>
              <a:defRPr/>
            </a:pPr>
            <a:r>
              <a:rPr lang="es-ES" sz="1400" b="1" dirty="0">
                <a:solidFill>
                  <a:srgbClr val="FFC000"/>
                </a:solidFill>
                <a:latin typeface="+mn-lt"/>
                <a:cs typeface="+mn-cs"/>
              </a:rPr>
              <a:t>Formado a partir de las colecciones de la monarquía francesa y las expoliaciones realizadas durante el imperio Napoleónico, el Museo del Louvre abrió sus puertas en 1793 mostrando un nuevo modelo de museo, que pasaba de las manos de las clases dirigentes al disfrute del público general.</a:t>
            </a:r>
          </a:p>
          <a:p>
            <a:pPr algn="just" fontAlgn="auto">
              <a:spcBef>
                <a:spcPts val="0"/>
              </a:spcBef>
              <a:spcAft>
                <a:spcPts val="0"/>
              </a:spcAft>
              <a:defRPr/>
            </a:pPr>
            <a:r>
              <a:rPr lang="es-ES" sz="1400" b="1" dirty="0">
                <a:solidFill>
                  <a:srgbClr val="FFC000"/>
                </a:solidFill>
                <a:latin typeface="+mn-lt"/>
                <a:cs typeface="+mn-cs"/>
              </a:rPr>
              <a:t>El Museo del Louvre se encuentra alojado en el Palacio del Louvre, una fortaleza del siglo XII que fue ampliada y reformada en diversas ocasiones. Antes de que se convirtiera en museo, algunos monarcas como Carlos V y Felipe II utilizaron el palacio como residencia real en la que acumulaban sus colecciones artísticas.</a:t>
            </a:r>
          </a:p>
          <a:p>
            <a:pPr algn="just" fontAlgn="auto">
              <a:spcBef>
                <a:spcPts val="0"/>
              </a:spcBef>
              <a:spcAft>
                <a:spcPts val="0"/>
              </a:spcAft>
              <a:defRPr/>
            </a:pPr>
            <a:r>
              <a:rPr lang="es-ES" sz="1400" b="1" dirty="0">
                <a:solidFill>
                  <a:srgbClr val="FFC000"/>
                </a:solidFill>
                <a:latin typeface="+mn-lt"/>
                <a:cs typeface="+mn-cs"/>
              </a:rPr>
              <a:t>Tras el traslado de la residencia real al Palacio de Versalles, el impresionante edificio de 160.000 metros cuadrados comenzaría su proceso de transformación en uno de los museos más importantes del mundo.</a:t>
            </a:r>
          </a:p>
          <a:p>
            <a:pPr algn="just" fontAlgn="auto">
              <a:spcBef>
                <a:spcPts val="0"/>
              </a:spcBef>
              <a:spcAft>
                <a:spcPts val="0"/>
              </a:spcAft>
              <a:defRPr/>
            </a:pPr>
            <a:r>
              <a:rPr lang="es-ES" sz="1400" b="1" dirty="0">
                <a:solidFill>
                  <a:srgbClr val="FFC000"/>
                </a:solidFill>
                <a:latin typeface="+mn-lt"/>
                <a:cs typeface="+mn-cs"/>
              </a:rPr>
              <a:t>En 1989 se construyó una pirámide de cristal rompiendo la monotonía de los grandes bloques grises del museo, que en la actualidad sirve como puerta de acceso.</a:t>
            </a:r>
          </a:p>
        </p:txBody>
      </p:sp>
      <p:sp>
        <p:nvSpPr>
          <p:cNvPr id="4" name="Rectángulo 3"/>
          <p:cNvSpPr/>
          <p:nvPr/>
        </p:nvSpPr>
        <p:spPr>
          <a:xfrm>
            <a:off x="1259632" y="824974"/>
            <a:ext cx="6912768" cy="738664"/>
          </a:xfrm>
          <a:prstGeom prst="rect">
            <a:avLst/>
          </a:prstGeom>
        </p:spPr>
        <p:txBody>
          <a:bodyPr>
            <a:spAutoFit/>
            <a:scene3d>
              <a:camera prst="orthographicFront"/>
              <a:lightRig rig="threePt" dir="t"/>
            </a:scene3d>
            <a:sp3d extrusionH="57150">
              <a:bevelT w="38100" h="38100"/>
            </a:sp3d>
          </a:bodyPr>
          <a:lstStyle/>
          <a:p>
            <a:pPr algn="just" fontAlgn="auto">
              <a:spcBef>
                <a:spcPts val="0"/>
              </a:spcBef>
              <a:spcAft>
                <a:spcPts val="0"/>
              </a:spcAft>
              <a:defRPr/>
            </a:pPr>
            <a:r>
              <a:rPr lang="es-ES" sz="1400" b="1" dirty="0">
                <a:solidFill>
                  <a:srgbClr val="FFC000"/>
                </a:solidFill>
                <a:latin typeface="+mn-lt"/>
                <a:cs typeface="+mn-cs"/>
              </a:rPr>
              <a:t>Inaugurado a finales del siglo XVIII, el Museo del Louvre es el museo más importante de Francia y uno de los más visitados del mundo. Actualmente recibe más de ocho millones de visitantes cada año.</a:t>
            </a:r>
          </a:p>
        </p:txBody>
      </p:sp>
      <p:sp>
        <p:nvSpPr>
          <p:cNvPr id="5" name="Rectángulo 4"/>
          <p:cNvSpPr/>
          <p:nvPr/>
        </p:nvSpPr>
        <p:spPr>
          <a:xfrm>
            <a:off x="3635896" y="247569"/>
            <a:ext cx="1889300" cy="369332"/>
          </a:xfrm>
          <a:prstGeom prst="rect">
            <a:avLst/>
          </a:prstGeom>
        </p:spPr>
        <p:txBody>
          <a:bodyPr wrap="none">
            <a:spAutoFit/>
            <a:scene3d>
              <a:camera prst="orthographicFront"/>
              <a:lightRig rig="threePt" dir="t"/>
            </a:scene3d>
            <a:sp3d extrusionH="57150">
              <a:bevelT w="38100" h="38100"/>
            </a:sp3d>
          </a:bodyPr>
          <a:lstStyle/>
          <a:p>
            <a:pPr fontAlgn="auto">
              <a:spcBef>
                <a:spcPts val="0"/>
              </a:spcBef>
              <a:spcAft>
                <a:spcPts val="0"/>
              </a:spcAft>
              <a:defRPr/>
            </a:pPr>
            <a:r>
              <a:rPr lang="es-ES" b="1" dirty="0">
                <a:solidFill>
                  <a:srgbClr val="FFC000"/>
                </a:solidFill>
                <a:latin typeface="+mn-lt"/>
                <a:cs typeface="+mn-cs"/>
              </a:rPr>
              <a:t>Museo del Louvre</a:t>
            </a: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eonardo da Vinci -- Mona Lisa. Part 1 Louvre"/>
          <p:cNvPicPr>
            <a:picLocks noChangeAspect="1" noChangeArrowheads="1"/>
          </p:cNvPicPr>
          <p:nvPr/>
        </p:nvPicPr>
        <p:blipFill>
          <a:blip r:embed="rId2"/>
          <a:srcRect/>
          <a:stretch>
            <a:fillRect/>
          </a:stretch>
        </p:blipFill>
        <p:spPr bwMode="auto">
          <a:xfrm>
            <a:off x="2484438" y="0"/>
            <a:ext cx="3438525" cy="5143500"/>
          </a:xfrm>
          <a:prstGeom prst="rect">
            <a:avLst/>
          </a:prstGeom>
          <a:noFill/>
          <a:effectLst>
            <a:outerShdw blurRad="50800" dist="101600" dir="1800000" algn="ctr" rotWithShape="0">
              <a:srgbClr val="000000">
                <a:alpha val="43137"/>
              </a:srgbClr>
            </a:outerShdw>
          </a:effectLst>
          <a:extLst>
            <a:ext uri="{909E8E84-426E-40DD-AFC4-6F175D3DCCD1}"/>
          </a:extLst>
        </p:spPr>
      </p:pic>
      <p:sp>
        <p:nvSpPr>
          <p:cNvPr id="2" name="Rectángulo 1"/>
          <p:cNvSpPr/>
          <p:nvPr/>
        </p:nvSpPr>
        <p:spPr>
          <a:xfrm>
            <a:off x="6660232" y="2440945"/>
            <a:ext cx="1976823" cy="261610"/>
          </a:xfrm>
          <a:prstGeom prst="rect">
            <a:avLst/>
          </a:prstGeom>
        </p:spPr>
        <p:txBody>
          <a:bodyPr wrap="none">
            <a:spAutoFit/>
            <a:scene3d>
              <a:camera prst="orthographicFront"/>
              <a:lightRig rig="threePt" dir="t"/>
            </a:scene3d>
            <a:sp3d extrusionH="57150">
              <a:bevelT w="38100" h="38100"/>
            </a:sp3d>
          </a:bodyPr>
          <a:lstStyle/>
          <a:p>
            <a:pPr fontAlgn="auto">
              <a:spcBef>
                <a:spcPts val="0"/>
              </a:spcBef>
              <a:spcAft>
                <a:spcPts val="0"/>
              </a:spcAft>
              <a:defRPr/>
            </a:pPr>
            <a:r>
              <a:rPr lang="es-ES" sz="1100" b="1" dirty="0">
                <a:solidFill>
                  <a:srgbClr val="FFC000"/>
                </a:solidFill>
                <a:latin typeface="+mn-lt"/>
                <a:cs typeface="+mn-cs"/>
              </a:rPr>
              <a:t>Leonardo da Vinci -- Mona Lisa</a:t>
            </a:r>
          </a:p>
        </p:txBody>
      </p:sp>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Jean Raoux -- Woman Reading a Letter. Part 4 Louvre"/>
          <p:cNvPicPr>
            <a:picLocks noChangeAspect="1" noChangeArrowheads="1"/>
          </p:cNvPicPr>
          <p:nvPr/>
        </p:nvPicPr>
        <p:blipFill>
          <a:blip r:embed="rId2"/>
          <a:srcRect/>
          <a:stretch>
            <a:fillRect/>
          </a:stretch>
        </p:blipFill>
        <p:spPr bwMode="auto">
          <a:xfrm>
            <a:off x="2403475" y="0"/>
            <a:ext cx="4364038" cy="5143500"/>
          </a:xfrm>
          <a:prstGeom prst="rect">
            <a:avLst/>
          </a:prstGeom>
          <a:noFill/>
          <a:effectLst>
            <a:outerShdw blurRad="50800" dist="114300" algn="l" rotWithShape="0">
              <a:prstClr val="black">
                <a:alpha val="40000"/>
              </a:prstClr>
            </a:outerShdw>
          </a:effectLst>
          <a:extLst>
            <a:ext uri="{909E8E84-426E-40DD-AFC4-6F175D3DCCD1}"/>
          </a:extLst>
        </p:spPr>
      </p:pic>
      <p:sp>
        <p:nvSpPr>
          <p:cNvPr id="2" name="1 Rectángulo"/>
          <p:cNvSpPr/>
          <p:nvPr/>
        </p:nvSpPr>
        <p:spPr>
          <a:xfrm>
            <a:off x="7380312" y="2156250"/>
            <a:ext cx="936104" cy="769441"/>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a:solidFill>
                  <a:srgbClr val="FFC000"/>
                </a:solidFill>
                <a:latin typeface="+mn-lt"/>
                <a:cs typeface="+mn-cs"/>
              </a:rPr>
              <a:t>Jean </a:t>
            </a:r>
            <a:r>
              <a:rPr lang="en-US" sz="1100" b="1" dirty="0" err="1">
                <a:solidFill>
                  <a:srgbClr val="FFC000"/>
                </a:solidFill>
                <a:latin typeface="+mn-lt"/>
                <a:cs typeface="+mn-cs"/>
              </a:rPr>
              <a:t>Raoux</a:t>
            </a:r>
            <a:r>
              <a:rPr lang="en-US" sz="1100" b="1" dirty="0">
                <a:solidFill>
                  <a:srgbClr val="FFC000"/>
                </a:solidFill>
                <a:latin typeface="+mn-lt"/>
                <a:cs typeface="+mn-cs"/>
              </a:rPr>
              <a:t>  Woman Reading a </a:t>
            </a:r>
            <a:r>
              <a:rPr lang="en-US" sz="1100" b="1" dirty="0" err="1">
                <a:solidFill>
                  <a:srgbClr val="FFC000"/>
                </a:solidFill>
                <a:latin typeface="+mn-lt"/>
                <a:cs typeface="+mn-cs"/>
              </a:rPr>
              <a:t>Lette</a:t>
            </a:r>
            <a:endParaRPr lang="en-US" sz="1100" b="1" dirty="0">
              <a:solidFill>
                <a:srgbClr val="FFC000"/>
              </a:solidFill>
              <a:latin typeface="+mn-lt"/>
              <a:cs typeface="+mn-cs"/>
            </a:endParaRPr>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lisabeth Louise Vigée-LeBrun -- Madame Vigée-LeBrun and her daughter, Jeanne-Lucie-Louise, called Julie. Part 4 Louvre"/>
          <p:cNvPicPr>
            <a:picLocks noChangeAspect="1" noChangeArrowheads="1"/>
          </p:cNvPicPr>
          <p:nvPr/>
        </p:nvPicPr>
        <p:blipFill>
          <a:blip r:embed="rId2"/>
          <a:srcRect/>
          <a:stretch>
            <a:fillRect/>
          </a:stretch>
        </p:blipFill>
        <p:spPr bwMode="auto">
          <a:xfrm>
            <a:off x="2195513" y="0"/>
            <a:ext cx="4105275" cy="5183188"/>
          </a:xfrm>
          <a:prstGeom prst="rect">
            <a:avLst/>
          </a:prstGeom>
          <a:noFill/>
          <a:effectLst>
            <a:outerShdw blurRad="50800" dist="101600" algn="l" rotWithShape="0">
              <a:prstClr val="black">
                <a:alpha val="40000"/>
              </a:prstClr>
            </a:outerShdw>
          </a:effectLst>
          <a:extLst>
            <a:ext uri="{909E8E84-426E-40DD-AFC4-6F175D3DCCD1}"/>
          </a:extLst>
        </p:spPr>
      </p:pic>
      <p:sp>
        <p:nvSpPr>
          <p:cNvPr id="5" name="4 Rectángulo"/>
          <p:cNvSpPr/>
          <p:nvPr/>
        </p:nvSpPr>
        <p:spPr>
          <a:xfrm>
            <a:off x="6660232" y="2270834"/>
            <a:ext cx="2037444" cy="600164"/>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a:solidFill>
                  <a:srgbClr val="FFC000"/>
                </a:solidFill>
                <a:latin typeface="+mn-lt"/>
                <a:cs typeface="+mn-cs"/>
              </a:rPr>
              <a:t>Elisabeth Louise </a:t>
            </a:r>
            <a:r>
              <a:rPr lang="en-US" sz="1100" b="1" dirty="0" err="1">
                <a:solidFill>
                  <a:srgbClr val="FFC000"/>
                </a:solidFill>
                <a:latin typeface="+mn-lt"/>
                <a:cs typeface="+mn-cs"/>
              </a:rPr>
              <a:t>Vigée-LeBrun</a:t>
            </a:r>
            <a:r>
              <a:rPr lang="en-US" sz="1100" b="1" dirty="0">
                <a:solidFill>
                  <a:srgbClr val="FFC000"/>
                </a:solidFill>
                <a:latin typeface="+mn-lt"/>
                <a:cs typeface="+mn-cs"/>
              </a:rPr>
              <a:t> -Madame </a:t>
            </a:r>
            <a:r>
              <a:rPr lang="en-US" sz="1100" b="1" dirty="0" err="1">
                <a:solidFill>
                  <a:srgbClr val="FFC000"/>
                </a:solidFill>
                <a:latin typeface="+mn-lt"/>
                <a:cs typeface="+mn-cs"/>
              </a:rPr>
              <a:t>Vigée-LeBrun</a:t>
            </a:r>
            <a:r>
              <a:rPr lang="en-US" sz="1100" b="1" dirty="0">
                <a:solidFill>
                  <a:srgbClr val="FFC000"/>
                </a:solidFill>
                <a:latin typeface="+mn-lt"/>
                <a:cs typeface="+mn-cs"/>
              </a:rPr>
              <a:t> and her daughter</a:t>
            </a:r>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ter Paul Rubens -- Hélène Fourment with her Children Clara-Johanna and Frans Rubens. Part 4 Louvre"/>
          <p:cNvPicPr>
            <a:picLocks noChangeAspect="1" noChangeArrowheads="1"/>
          </p:cNvPicPr>
          <p:nvPr/>
        </p:nvPicPr>
        <p:blipFill>
          <a:blip r:embed="rId2"/>
          <a:srcRect/>
          <a:stretch>
            <a:fillRect/>
          </a:stretch>
        </p:blipFill>
        <p:spPr bwMode="auto">
          <a:xfrm>
            <a:off x="2051050" y="0"/>
            <a:ext cx="3751263" cy="5143500"/>
          </a:xfrm>
          <a:prstGeom prst="rect">
            <a:avLst/>
          </a:prstGeom>
          <a:noFill/>
          <a:effectLst>
            <a:outerShdw blurRad="50800" dist="101600" algn="l" rotWithShape="0">
              <a:prstClr val="black">
                <a:alpha val="40000"/>
              </a:prstClr>
            </a:outerShdw>
          </a:effectLst>
          <a:extLst>
            <a:ext uri="{909E8E84-426E-40DD-AFC4-6F175D3DCCD1}"/>
          </a:extLst>
        </p:spPr>
      </p:pic>
      <p:sp>
        <p:nvSpPr>
          <p:cNvPr id="2" name="1 Rectángulo"/>
          <p:cNvSpPr/>
          <p:nvPr/>
        </p:nvSpPr>
        <p:spPr>
          <a:xfrm>
            <a:off x="7020272" y="2015673"/>
            <a:ext cx="1565920" cy="938719"/>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a:solidFill>
                  <a:srgbClr val="FFC000"/>
                </a:solidFill>
                <a:latin typeface="+mn-lt"/>
                <a:cs typeface="+mn-cs"/>
              </a:rPr>
              <a:t>Peter Paul Rubens  Hélène </a:t>
            </a:r>
            <a:r>
              <a:rPr lang="en-US" sz="1100" b="1" dirty="0" err="1">
                <a:solidFill>
                  <a:srgbClr val="FFC000"/>
                </a:solidFill>
                <a:latin typeface="+mn-lt"/>
                <a:cs typeface="+mn-cs"/>
              </a:rPr>
              <a:t>Fourment</a:t>
            </a:r>
            <a:r>
              <a:rPr lang="en-US" sz="1100" b="1" dirty="0">
                <a:solidFill>
                  <a:srgbClr val="FFC000"/>
                </a:solidFill>
                <a:latin typeface="+mn-lt"/>
                <a:cs typeface="+mn-cs"/>
              </a:rPr>
              <a:t> with her Children Clara-Johanna and </a:t>
            </a:r>
            <a:r>
              <a:rPr lang="en-US" sz="1100" b="1" dirty="0" err="1">
                <a:solidFill>
                  <a:srgbClr val="FFC000"/>
                </a:solidFill>
                <a:latin typeface="+mn-lt"/>
                <a:cs typeface="+mn-cs"/>
              </a:rPr>
              <a:t>Frans</a:t>
            </a:r>
            <a:r>
              <a:rPr lang="en-US" sz="1100" b="1" dirty="0">
                <a:solidFill>
                  <a:srgbClr val="FFC000"/>
                </a:solidFill>
                <a:latin typeface="+mn-lt"/>
                <a:cs typeface="+mn-cs"/>
              </a:rPr>
              <a:t> Rubens</a:t>
            </a:r>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Guido Reni (1575-1642) -- Abduction of Helen. Part 4 Louvre"/>
          <p:cNvPicPr>
            <a:picLocks noChangeAspect="1" noChangeArrowheads="1"/>
          </p:cNvPicPr>
          <p:nvPr/>
        </p:nvPicPr>
        <p:blipFill>
          <a:blip r:embed="rId2"/>
          <a:srcRect/>
          <a:stretch>
            <a:fillRect/>
          </a:stretch>
        </p:blipFill>
        <p:spPr bwMode="auto">
          <a:xfrm>
            <a:off x="468313" y="0"/>
            <a:ext cx="6573837" cy="5143500"/>
          </a:xfrm>
          <a:prstGeom prst="rect">
            <a:avLst/>
          </a:prstGeom>
          <a:noFill/>
          <a:effectLst>
            <a:outerShdw blurRad="50800" dist="127000" dir="2400000" algn="ctr" rotWithShape="0">
              <a:srgbClr val="000000">
                <a:alpha val="43137"/>
              </a:srgbClr>
            </a:outerShdw>
          </a:effectLst>
          <a:extLst>
            <a:ext uri="{909E8E84-426E-40DD-AFC4-6F175D3DCCD1}"/>
          </a:extLst>
        </p:spPr>
      </p:pic>
      <p:sp>
        <p:nvSpPr>
          <p:cNvPr id="3" name="2 Rectángulo"/>
          <p:cNvSpPr/>
          <p:nvPr/>
        </p:nvSpPr>
        <p:spPr>
          <a:xfrm>
            <a:off x="7527298" y="2244964"/>
            <a:ext cx="1443704" cy="600164"/>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a:solidFill>
                  <a:srgbClr val="FFC000"/>
                </a:solidFill>
                <a:latin typeface="+mn-lt"/>
                <a:cs typeface="+mn-cs"/>
              </a:rPr>
              <a:t>Guido Reni (1575-1642) -- Abduction of Helen</a:t>
            </a:r>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Jan Steen -- Wicked Company. Part 4 Louvre"/>
          <p:cNvPicPr>
            <a:picLocks noChangeAspect="1" noChangeArrowheads="1"/>
          </p:cNvPicPr>
          <p:nvPr/>
        </p:nvPicPr>
        <p:blipFill>
          <a:blip r:embed="rId2"/>
          <a:srcRect/>
          <a:stretch>
            <a:fillRect/>
          </a:stretch>
        </p:blipFill>
        <p:spPr bwMode="auto">
          <a:xfrm>
            <a:off x="2124075" y="19050"/>
            <a:ext cx="4516438" cy="5124450"/>
          </a:xfrm>
          <a:prstGeom prst="rect">
            <a:avLst/>
          </a:prstGeom>
          <a:noFill/>
          <a:effectLst>
            <a:outerShdw blurRad="50800" dist="101600" algn="l" rotWithShape="0">
              <a:prstClr val="black">
                <a:alpha val="40000"/>
              </a:prstClr>
            </a:outerShdw>
          </a:effectLst>
          <a:extLst>
            <a:ext uri="{909E8E84-426E-40DD-AFC4-6F175D3DCCD1}"/>
          </a:extLst>
        </p:spPr>
      </p:pic>
      <p:sp>
        <p:nvSpPr>
          <p:cNvPr id="3" name="2 Rectángulo"/>
          <p:cNvSpPr/>
          <p:nvPr/>
        </p:nvSpPr>
        <p:spPr>
          <a:xfrm>
            <a:off x="6876256" y="2449295"/>
            <a:ext cx="1912703" cy="261610"/>
          </a:xfrm>
          <a:prstGeom prst="rect">
            <a:avLst/>
          </a:prstGeom>
        </p:spPr>
        <p:txBody>
          <a:bodyPr wrap="none">
            <a:spAutoFit/>
            <a:scene3d>
              <a:camera prst="orthographicFront"/>
              <a:lightRig rig="threePt" dir="t"/>
            </a:scene3d>
            <a:sp3d extrusionH="57150">
              <a:bevelT w="38100" h="38100"/>
            </a:sp3d>
          </a:bodyPr>
          <a:lstStyle/>
          <a:p>
            <a:pPr fontAlgn="auto">
              <a:spcBef>
                <a:spcPts val="0"/>
              </a:spcBef>
              <a:spcAft>
                <a:spcPts val="0"/>
              </a:spcAft>
              <a:defRPr/>
            </a:pPr>
            <a:r>
              <a:rPr lang="es-ES" sz="1100" b="1" dirty="0" err="1">
                <a:solidFill>
                  <a:srgbClr val="FFC000"/>
                </a:solidFill>
                <a:latin typeface="+mn-lt"/>
                <a:cs typeface="+mn-cs"/>
              </a:rPr>
              <a:t>Jan</a:t>
            </a:r>
            <a:r>
              <a:rPr lang="es-ES" sz="1100" b="1" dirty="0">
                <a:solidFill>
                  <a:srgbClr val="FFC000"/>
                </a:solidFill>
                <a:latin typeface="+mn-lt"/>
                <a:cs typeface="+mn-cs"/>
              </a:rPr>
              <a:t> </a:t>
            </a:r>
            <a:r>
              <a:rPr lang="es-ES" sz="1100" b="1" dirty="0" err="1">
                <a:solidFill>
                  <a:srgbClr val="FFC000"/>
                </a:solidFill>
                <a:latin typeface="+mn-lt"/>
                <a:cs typeface="+mn-cs"/>
              </a:rPr>
              <a:t>Steen</a:t>
            </a:r>
            <a:r>
              <a:rPr lang="es-ES" sz="1100" b="1" dirty="0">
                <a:solidFill>
                  <a:srgbClr val="FFC000"/>
                </a:solidFill>
                <a:latin typeface="+mn-lt"/>
                <a:cs typeface="+mn-cs"/>
              </a:rPr>
              <a:t> -- </a:t>
            </a:r>
            <a:r>
              <a:rPr lang="es-ES" sz="1100" b="1" dirty="0" err="1">
                <a:solidFill>
                  <a:srgbClr val="FFC000"/>
                </a:solidFill>
                <a:latin typeface="+mn-lt"/>
                <a:cs typeface="+mn-cs"/>
              </a:rPr>
              <a:t>Wicked</a:t>
            </a:r>
            <a:r>
              <a:rPr lang="es-ES" sz="1100" b="1" dirty="0">
                <a:solidFill>
                  <a:srgbClr val="FFC000"/>
                </a:solidFill>
                <a:latin typeface="+mn-lt"/>
                <a:cs typeface="+mn-cs"/>
              </a:rPr>
              <a:t> Company</a:t>
            </a:r>
          </a:p>
        </p:txBody>
      </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The Last Supper -- c. 1652. Part 4 Louvre"/>
          <p:cNvPicPr>
            <a:picLocks noChangeAspect="1" noChangeArrowheads="1"/>
          </p:cNvPicPr>
          <p:nvPr/>
        </p:nvPicPr>
        <p:blipFill>
          <a:blip r:embed="rId2"/>
          <a:srcRect/>
          <a:stretch>
            <a:fillRect/>
          </a:stretch>
        </p:blipFill>
        <p:spPr bwMode="auto">
          <a:xfrm>
            <a:off x="1187450" y="195263"/>
            <a:ext cx="6837363" cy="4554537"/>
          </a:xfrm>
          <a:prstGeom prst="rect">
            <a:avLst/>
          </a:prstGeom>
          <a:noFill/>
          <a:effectLst>
            <a:outerShdw blurRad="50800" dist="114300" dir="3000000" algn="ctr" rotWithShape="0">
              <a:srgbClr val="000000">
                <a:alpha val="43137"/>
              </a:srgbClr>
            </a:outerShdw>
          </a:effectLst>
          <a:extLst>
            <a:ext uri="{909E8E84-426E-40DD-AFC4-6F175D3DCCD1}"/>
          </a:extLst>
        </p:spPr>
      </p:pic>
      <p:sp>
        <p:nvSpPr>
          <p:cNvPr id="2" name="1 Rectángulo"/>
          <p:cNvSpPr/>
          <p:nvPr/>
        </p:nvSpPr>
        <p:spPr>
          <a:xfrm>
            <a:off x="3851920" y="4852469"/>
            <a:ext cx="1681871" cy="261610"/>
          </a:xfrm>
          <a:prstGeom prst="rect">
            <a:avLst/>
          </a:prstGeom>
        </p:spPr>
        <p:txBody>
          <a:bodyPr wrap="none">
            <a:spAutoFit/>
            <a:scene3d>
              <a:camera prst="orthographicFront"/>
              <a:lightRig rig="threePt" dir="t"/>
            </a:scene3d>
            <a:sp3d extrusionH="57150">
              <a:bevelT w="38100" h="38100"/>
            </a:sp3d>
          </a:bodyPr>
          <a:lstStyle/>
          <a:p>
            <a:pPr fontAlgn="auto">
              <a:spcBef>
                <a:spcPts val="0"/>
              </a:spcBef>
              <a:spcAft>
                <a:spcPts val="0"/>
              </a:spcAft>
              <a:defRPr/>
            </a:pPr>
            <a:r>
              <a:rPr lang="en-US" sz="1100" b="1" dirty="0">
                <a:solidFill>
                  <a:srgbClr val="FFC000"/>
                </a:solidFill>
                <a:latin typeface="+mn-lt"/>
                <a:cs typeface="+mn-cs"/>
              </a:rPr>
              <a:t>The Last Supper -- c. 1652</a:t>
            </a:r>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Jan Steen -- A Happy Family Dinner. Part 4 Louvre"/>
          <p:cNvPicPr>
            <a:picLocks noChangeAspect="1" noChangeArrowheads="1"/>
          </p:cNvPicPr>
          <p:nvPr/>
        </p:nvPicPr>
        <p:blipFill>
          <a:blip r:embed="rId2"/>
          <a:srcRect/>
          <a:stretch>
            <a:fillRect/>
          </a:stretch>
        </p:blipFill>
        <p:spPr bwMode="auto">
          <a:xfrm>
            <a:off x="2339975" y="0"/>
            <a:ext cx="4283075" cy="5143500"/>
          </a:xfrm>
          <a:prstGeom prst="rect">
            <a:avLst/>
          </a:prstGeom>
          <a:noFill/>
          <a:effectLst>
            <a:outerShdw blurRad="50800" dist="101600" algn="l" rotWithShape="0">
              <a:prstClr val="black">
                <a:alpha val="40000"/>
              </a:prstClr>
            </a:outerShdw>
          </a:effectLst>
          <a:extLst>
            <a:ext uri="{909E8E84-426E-40DD-AFC4-6F175D3DCCD1}"/>
          </a:extLst>
        </p:spPr>
      </p:pic>
      <p:sp>
        <p:nvSpPr>
          <p:cNvPr id="2" name="1 Rectángulo"/>
          <p:cNvSpPr/>
          <p:nvPr/>
        </p:nvSpPr>
        <p:spPr>
          <a:xfrm>
            <a:off x="7308304" y="2312499"/>
            <a:ext cx="1687897" cy="430887"/>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a:solidFill>
                  <a:srgbClr val="FFC000"/>
                </a:solidFill>
                <a:latin typeface="+mn-lt"/>
                <a:cs typeface="+mn-cs"/>
              </a:rPr>
              <a:t>Jan Steen -- A Happy Family Dinner</a:t>
            </a:r>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Giuseppe Maria Crespi -- Woman with a Flea. Part 4 Louvre"/>
          <p:cNvPicPr>
            <a:picLocks noChangeAspect="1" noChangeArrowheads="1"/>
          </p:cNvPicPr>
          <p:nvPr/>
        </p:nvPicPr>
        <p:blipFill>
          <a:blip r:embed="rId2"/>
          <a:srcRect/>
          <a:stretch>
            <a:fillRect/>
          </a:stretch>
        </p:blipFill>
        <p:spPr bwMode="auto">
          <a:xfrm>
            <a:off x="2195513" y="0"/>
            <a:ext cx="3975100" cy="5143500"/>
          </a:xfrm>
          <a:prstGeom prst="rect">
            <a:avLst/>
          </a:prstGeom>
          <a:noFill/>
          <a:effectLst>
            <a:outerShdw blurRad="50800" dist="101600" algn="l" rotWithShape="0">
              <a:prstClr val="black">
                <a:alpha val="40000"/>
              </a:prstClr>
            </a:outerShdw>
          </a:effectLst>
          <a:extLst>
            <a:ext uri="{909E8E84-426E-40DD-AFC4-6F175D3DCCD1}"/>
          </a:extLst>
        </p:spPr>
      </p:pic>
      <p:sp>
        <p:nvSpPr>
          <p:cNvPr id="3" name="2 Rectángulo"/>
          <p:cNvSpPr/>
          <p:nvPr/>
        </p:nvSpPr>
        <p:spPr>
          <a:xfrm>
            <a:off x="6319550" y="2440945"/>
            <a:ext cx="2789546" cy="261610"/>
          </a:xfrm>
          <a:prstGeom prst="rect">
            <a:avLst/>
          </a:prstGeom>
        </p:spPr>
        <p:txBody>
          <a:bodyPr wrap="none">
            <a:spAutoFit/>
            <a:scene3d>
              <a:camera prst="orthographicFront"/>
              <a:lightRig rig="threePt" dir="t"/>
            </a:scene3d>
            <a:sp3d extrusionH="57150">
              <a:bevelT w="38100" h="38100"/>
            </a:sp3d>
          </a:bodyPr>
          <a:lstStyle/>
          <a:p>
            <a:pPr fontAlgn="auto">
              <a:spcBef>
                <a:spcPts val="0"/>
              </a:spcBef>
              <a:spcAft>
                <a:spcPts val="0"/>
              </a:spcAft>
              <a:defRPr/>
            </a:pPr>
            <a:r>
              <a:rPr lang="es-ES" sz="1100" b="1" dirty="0">
                <a:solidFill>
                  <a:srgbClr val="FFC000"/>
                </a:solidFill>
                <a:latin typeface="+mn-lt"/>
                <a:cs typeface="+mn-cs"/>
              </a:rPr>
              <a:t>Giuseppe </a:t>
            </a:r>
            <a:r>
              <a:rPr lang="es-ES" sz="1100" b="1" dirty="0" err="1">
                <a:solidFill>
                  <a:srgbClr val="FFC000"/>
                </a:solidFill>
                <a:latin typeface="+mn-lt"/>
                <a:cs typeface="+mn-cs"/>
              </a:rPr>
              <a:t>Maria</a:t>
            </a:r>
            <a:r>
              <a:rPr lang="es-ES" sz="1100" b="1" dirty="0">
                <a:solidFill>
                  <a:srgbClr val="FFC000"/>
                </a:solidFill>
                <a:latin typeface="+mn-lt"/>
                <a:cs typeface="+mn-cs"/>
              </a:rPr>
              <a:t> </a:t>
            </a:r>
            <a:r>
              <a:rPr lang="es-ES" sz="1100" b="1" dirty="0" err="1">
                <a:solidFill>
                  <a:srgbClr val="FFC000"/>
                </a:solidFill>
                <a:latin typeface="+mn-lt"/>
                <a:cs typeface="+mn-cs"/>
              </a:rPr>
              <a:t>Crespi</a:t>
            </a:r>
            <a:r>
              <a:rPr lang="es-ES" sz="1100" b="1" dirty="0">
                <a:solidFill>
                  <a:srgbClr val="FFC000"/>
                </a:solidFill>
                <a:latin typeface="+mn-lt"/>
                <a:cs typeface="+mn-cs"/>
              </a:rPr>
              <a:t> -- </a:t>
            </a:r>
            <a:r>
              <a:rPr lang="es-ES" sz="1100" b="1" dirty="0" err="1">
                <a:solidFill>
                  <a:srgbClr val="FFC000"/>
                </a:solidFill>
                <a:latin typeface="+mn-lt"/>
                <a:cs typeface="+mn-cs"/>
              </a:rPr>
              <a:t>Woman</a:t>
            </a:r>
            <a:r>
              <a:rPr lang="es-ES" sz="1100" b="1" dirty="0">
                <a:solidFill>
                  <a:srgbClr val="FFC000"/>
                </a:solidFill>
                <a:latin typeface="+mn-lt"/>
                <a:cs typeface="+mn-cs"/>
              </a:rPr>
              <a:t> </a:t>
            </a:r>
            <a:r>
              <a:rPr lang="es-ES" sz="1100" b="1" dirty="0" err="1">
                <a:solidFill>
                  <a:srgbClr val="FFC000"/>
                </a:solidFill>
                <a:latin typeface="+mn-lt"/>
                <a:cs typeface="+mn-cs"/>
              </a:rPr>
              <a:t>with</a:t>
            </a:r>
            <a:r>
              <a:rPr lang="es-ES" sz="1100" b="1" dirty="0">
                <a:solidFill>
                  <a:srgbClr val="FFC000"/>
                </a:solidFill>
                <a:latin typeface="+mn-lt"/>
                <a:cs typeface="+mn-cs"/>
              </a:rPr>
              <a:t> a </a:t>
            </a:r>
            <a:r>
              <a:rPr lang="es-ES" sz="1100" b="1" dirty="0" err="1">
                <a:solidFill>
                  <a:srgbClr val="FFC000"/>
                </a:solidFill>
                <a:latin typeface="+mn-lt"/>
                <a:cs typeface="+mn-cs"/>
              </a:rPr>
              <a:t>Flea</a:t>
            </a:r>
            <a:endParaRPr lang="es-ES" sz="1100" b="1" dirty="0">
              <a:solidFill>
                <a:srgbClr val="FFC000"/>
              </a:solidFill>
              <a:latin typeface="+mn-lt"/>
              <a:cs typeface="+mn-cs"/>
            </a:endParaRPr>
          </a:p>
        </p:txBody>
      </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Gerbrand van den Eeckhout -- Hannah and her husband presenting their son Samuel to the High Priest Eli. Part 4 Louvre"/>
          <p:cNvPicPr>
            <a:picLocks noChangeAspect="1" noChangeArrowheads="1"/>
          </p:cNvPicPr>
          <p:nvPr/>
        </p:nvPicPr>
        <p:blipFill>
          <a:blip r:embed="rId2"/>
          <a:srcRect/>
          <a:stretch>
            <a:fillRect/>
          </a:stretch>
        </p:blipFill>
        <p:spPr bwMode="auto">
          <a:xfrm>
            <a:off x="1331913" y="-11113"/>
            <a:ext cx="6335712" cy="5140326"/>
          </a:xfrm>
          <a:prstGeom prst="rect">
            <a:avLst/>
          </a:prstGeom>
          <a:noFill/>
          <a:effectLst>
            <a:outerShdw blurRad="50800" dist="127000" algn="l" rotWithShape="0">
              <a:prstClr val="black">
                <a:alpha val="40000"/>
              </a:prstClr>
            </a:outerShdw>
          </a:effectLst>
          <a:extLst>
            <a:ext uri="{909E8E84-426E-40DD-AFC4-6F175D3DCCD1}"/>
          </a:extLst>
        </p:spPr>
      </p:pic>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William Beechey -- Brother and Sister. Part 4 Louvre"/>
          <p:cNvPicPr>
            <a:picLocks noChangeAspect="1" noChangeArrowheads="1"/>
          </p:cNvPicPr>
          <p:nvPr/>
        </p:nvPicPr>
        <p:blipFill>
          <a:blip r:embed="rId2"/>
          <a:srcRect/>
          <a:stretch>
            <a:fillRect/>
          </a:stretch>
        </p:blipFill>
        <p:spPr bwMode="auto">
          <a:xfrm>
            <a:off x="2124075" y="0"/>
            <a:ext cx="3754438" cy="5143500"/>
          </a:xfrm>
          <a:prstGeom prst="rect">
            <a:avLst/>
          </a:prstGeom>
          <a:noFill/>
          <a:effectLst>
            <a:outerShdw blurRad="50800" dist="101600" algn="l" rotWithShape="0">
              <a:prstClr val="black">
                <a:alpha val="40000"/>
              </a:prstClr>
            </a:outerShdw>
          </a:effectLst>
          <a:extLst>
            <a:ext uri="{909E8E84-426E-40DD-AFC4-6F175D3DCCD1}"/>
          </a:extLst>
        </p:spPr>
      </p:pic>
      <p:sp>
        <p:nvSpPr>
          <p:cNvPr id="2" name="1 Rectángulo"/>
          <p:cNvSpPr/>
          <p:nvPr/>
        </p:nvSpPr>
        <p:spPr>
          <a:xfrm>
            <a:off x="6372200" y="2440945"/>
            <a:ext cx="2374368" cy="261610"/>
          </a:xfrm>
          <a:prstGeom prst="rect">
            <a:avLst/>
          </a:prstGeom>
        </p:spPr>
        <p:txBody>
          <a:bodyPr wrap="none">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a:solidFill>
                  <a:srgbClr val="FFC000"/>
                </a:solidFill>
                <a:latin typeface="+mn-lt"/>
                <a:cs typeface="+mn-cs"/>
              </a:rPr>
              <a:t>William </a:t>
            </a:r>
            <a:r>
              <a:rPr lang="en-US" sz="1100" b="1" dirty="0" err="1">
                <a:solidFill>
                  <a:srgbClr val="FFC000"/>
                </a:solidFill>
                <a:latin typeface="+mn-lt"/>
                <a:cs typeface="+mn-cs"/>
              </a:rPr>
              <a:t>Beechey</a:t>
            </a:r>
            <a:r>
              <a:rPr lang="en-US" sz="1100" b="1" dirty="0">
                <a:solidFill>
                  <a:srgbClr val="FFC000"/>
                </a:solidFill>
                <a:latin typeface="+mn-lt"/>
                <a:cs typeface="+mn-cs"/>
              </a:rPr>
              <a:t> -- Brother and Sister</a:t>
            </a:r>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ierre Guérin (1774-1833) -- Bust of a Young Woman with a White Shawl. Part 4 Louvre"/>
          <p:cNvPicPr>
            <a:picLocks noChangeAspect="1" noChangeArrowheads="1"/>
          </p:cNvPicPr>
          <p:nvPr/>
        </p:nvPicPr>
        <p:blipFill>
          <a:blip r:embed="rId2"/>
          <a:srcRect/>
          <a:stretch>
            <a:fillRect/>
          </a:stretch>
        </p:blipFill>
        <p:spPr bwMode="auto">
          <a:xfrm>
            <a:off x="1835150" y="11113"/>
            <a:ext cx="4254500" cy="5132387"/>
          </a:xfrm>
          <a:prstGeom prst="rect">
            <a:avLst/>
          </a:prstGeom>
          <a:noFill/>
          <a:effectLst>
            <a:outerShdw blurRad="50800" dist="114300" algn="l" rotWithShape="0">
              <a:prstClr val="black">
                <a:alpha val="40000"/>
              </a:prstClr>
            </a:outerShdw>
          </a:effectLst>
          <a:extLst>
            <a:ext uri="{909E8E84-426E-40DD-AFC4-6F175D3DCCD1}"/>
          </a:extLst>
        </p:spPr>
      </p:pic>
      <p:sp>
        <p:nvSpPr>
          <p:cNvPr id="2" name="1 Rectángulo"/>
          <p:cNvSpPr/>
          <p:nvPr/>
        </p:nvSpPr>
        <p:spPr>
          <a:xfrm>
            <a:off x="6876256" y="2277498"/>
            <a:ext cx="1709936" cy="600164"/>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a:solidFill>
                  <a:srgbClr val="FFC000"/>
                </a:solidFill>
                <a:latin typeface="+mn-lt"/>
                <a:cs typeface="+mn-cs"/>
              </a:rPr>
              <a:t>Pierre </a:t>
            </a:r>
            <a:r>
              <a:rPr lang="en-US" sz="1100" b="1" dirty="0" err="1">
                <a:solidFill>
                  <a:srgbClr val="FFC000"/>
                </a:solidFill>
                <a:latin typeface="+mn-lt"/>
                <a:cs typeface="+mn-cs"/>
              </a:rPr>
              <a:t>Guérin</a:t>
            </a:r>
            <a:r>
              <a:rPr lang="en-US" sz="1100" b="1" dirty="0">
                <a:solidFill>
                  <a:srgbClr val="FFC000"/>
                </a:solidFill>
                <a:latin typeface="+mn-lt"/>
                <a:cs typeface="+mn-cs"/>
              </a:rPr>
              <a:t> (1774-1833) Bust of a Young Woman with a White Shawl</a:t>
            </a: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Eugène Delacroix -- The Assassination of the Bishop of Liege. Part 4 Louvre"/>
          <p:cNvPicPr>
            <a:picLocks noChangeAspect="1" noChangeArrowheads="1"/>
          </p:cNvPicPr>
          <p:nvPr/>
        </p:nvPicPr>
        <p:blipFill>
          <a:blip r:embed="rId2"/>
          <a:srcRect/>
          <a:stretch>
            <a:fillRect/>
          </a:stretch>
        </p:blipFill>
        <p:spPr bwMode="auto">
          <a:xfrm>
            <a:off x="468313" y="195263"/>
            <a:ext cx="6267450" cy="4738687"/>
          </a:xfrm>
          <a:prstGeom prst="rect">
            <a:avLst/>
          </a:prstGeom>
          <a:noFill/>
          <a:effectLst>
            <a:outerShdw blurRad="50800" dist="127000" dir="3600000" algn="ctr" rotWithShape="0">
              <a:srgbClr val="000000">
                <a:alpha val="43137"/>
              </a:srgbClr>
            </a:outerShdw>
          </a:effectLst>
          <a:extLst>
            <a:ext uri="{909E8E84-426E-40DD-AFC4-6F175D3DCCD1}"/>
          </a:extLst>
        </p:spPr>
      </p:pic>
      <p:sp>
        <p:nvSpPr>
          <p:cNvPr id="2" name="1 Rectángulo"/>
          <p:cNvSpPr/>
          <p:nvPr/>
        </p:nvSpPr>
        <p:spPr>
          <a:xfrm>
            <a:off x="6876256" y="2264271"/>
            <a:ext cx="2088232" cy="600164"/>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err="1">
                <a:solidFill>
                  <a:srgbClr val="FFC000"/>
                </a:solidFill>
                <a:latin typeface="+mn-lt"/>
                <a:cs typeface="+mn-cs"/>
              </a:rPr>
              <a:t>Eugène</a:t>
            </a:r>
            <a:r>
              <a:rPr lang="en-US" sz="1100" b="1" dirty="0">
                <a:solidFill>
                  <a:srgbClr val="FFC000"/>
                </a:solidFill>
                <a:latin typeface="+mn-lt"/>
                <a:cs typeface="+mn-cs"/>
              </a:rPr>
              <a:t> Delacroix -- The Assassination of the Bishop of Liege</a:t>
            </a:r>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Lorenzo Lotto -- Carrying the Cross. Part 4 Louvre"/>
          <p:cNvPicPr>
            <a:picLocks noChangeAspect="1" noChangeArrowheads="1"/>
          </p:cNvPicPr>
          <p:nvPr/>
        </p:nvPicPr>
        <p:blipFill>
          <a:blip r:embed="rId2"/>
          <a:srcRect/>
          <a:stretch>
            <a:fillRect/>
          </a:stretch>
        </p:blipFill>
        <p:spPr bwMode="auto">
          <a:xfrm>
            <a:off x="1692275" y="-3175"/>
            <a:ext cx="4781550" cy="5143500"/>
          </a:xfrm>
          <a:prstGeom prst="rect">
            <a:avLst/>
          </a:prstGeom>
          <a:noFill/>
          <a:effectLst>
            <a:outerShdw blurRad="50800" dist="101600" algn="l" rotWithShape="0">
              <a:prstClr val="black">
                <a:alpha val="40000"/>
              </a:prstClr>
            </a:outerShdw>
          </a:effectLst>
          <a:extLst>
            <a:ext uri="{909E8E84-426E-40DD-AFC4-6F175D3DCCD1}"/>
          </a:extLst>
        </p:spPr>
      </p:pic>
      <p:sp>
        <p:nvSpPr>
          <p:cNvPr id="2" name="1 Rectángulo"/>
          <p:cNvSpPr/>
          <p:nvPr/>
        </p:nvSpPr>
        <p:spPr>
          <a:xfrm>
            <a:off x="6732240" y="2438055"/>
            <a:ext cx="2199641" cy="261610"/>
          </a:xfrm>
          <a:prstGeom prst="rect">
            <a:avLst/>
          </a:prstGeom>
        </p:spPr>
        <p:txBody>
          <a:bodyPr wrap="none">
            <a:spAutoFit/>
            <a:scene3d>
              <a:camera prst="orthographicFront"/>
              <a:lightRig rig="threePt" dir="t"/>
            </a:scene3d>
            <a:sp3d extrusionH="57150">
              <a:bevelT w="38100" h="38100"/>
            </a:sp3d>
          </a:bodyPr>
          <a:lstStyle/>
          <a:p>
            <a:pPr fontAlgn="auto">
              <a:spcBef>
                <a:spcPts val="0"/>
              </a:spcBef>
              <a:spcAft>
                <a:spcPts val="0"/>
              </a:spcAft>
              <a:defRPr/>
            </a:pPr>
            <a:r>
              <a:rPr lang="en-US" sz="1100" b="1" dirty="0">
                <a:solidFill>
                  <a:srgbClr val="FFC000"/>
                </a:solidFill>
                <a:latin typeface="+mn-lt"/>
                <a:cs typeface="+mn-cs"/>
              </a:rPr>
              <a:t>Lorenzo Lotto -- Carrying the Cross</a:t>
            </a:r>
          </a:p>
        </p:txBody>
      </p:sp>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6" name="Picture 6" descr="Mathieu Ignace van Brée -- Mary Stuart Being Called to Her Execution (Marie Stuart conduite au supplice). Part 4 Louvre"/>
          <p:cNvPicPr>
            <a:picLocks noChangeAspect="1" noChangeArrowheads="1"/>
          </p:cNvPicPr>
          <p:nvPr/>
        </p:nvPicPr>
        <p:blipFill>
          <a:blip r:embed="rId2"/>
          <a:srcRect/>
          <a:stretch>
            <a:fillRect/>
          </a:stretch>
        </p:blipFill>
        <p:spPr bwMode="auto">
          <a:xfrm>
            <a:off x="323850" y="0"/>
            <a:ext cx="6197600" cy="5143500"/>
          </a:xfrm>
          <a:prstGeom prst="rect">
            <a:avLst/>
          </a:prstGeom>
          <a:noFill/>
          <a:effectLst>
            <a:outerShdw blurRad="50800" dist="152400" dir="2400000" algn="ctr" rotWithShape="0">
              <a:srgbClr val="000000">
                <a:alpha val="43137"/>
              </a:srgbClr>
            </a:outerShdw>
          </a:effectLst>
          <a:extLst>
            <a:ext uri="{909E8E84-426E-40DD-AFC4-6F175D3DCCD1}"/>
          </a:extLst>
        </p:spPr>
      </p:pic>
      <p:sp>
        <p:nvSpPr>
          <p:cNvPr id="2" name="1 Rectángulo"/>
          <p:cNvSpPr/>
          <p:nvPr/>
        </p:nvSpPr>
        <p:spPr>
          <a:xfrm>
            <a:off x="6732240" y="2224675"/>
            <a:ext cx="2358008" cy="600164"/>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s-ES" sz="1100" b="1" dirty="0" err="1">
                <a:solidFill>
                  <a:srgbClr val="FFC000"/>
                </a:solidFill>
                <a:latin typeface="+mn-lt"/>
                <a:cs typeface="+mn-cs"/>
              </a:rPr>
              <a:t>Mathieu</a:t>
            </a:r>
            <a:r>
              <a:rPr lang="es-ES" sz="1100" b="1" dirty="0">
                <a:solidFill>
                  <a:srgbClr val="FFC000"/>
                </a:solidFill>
                <a:latin typeface="+mn-lt"/>
                <a:cs typeface="+mn-cs"/>
              </a:rPr>
              <a:t> Ignace van </a:t>
            </a:r>
            <a:r>
              <a:rPr lang="es-ES" sz="1100" b="1" dirty="0" err="1">
                <a:solidFill>
                  <a:srgbClr val="FFC000"/>
                </a:solidFill>
                <a:latin typeface="+mn-lt"/>
                <a:cs typeface="+mn-cs"/>
              </a:rPr>
              <a:t>Brée</a:t>
            </a:r>
            <a:r>
              <a:rPr lang="es-ES" sz="1100" b="1" dirty="0">
                <a:solidFill>
                  <a:srgbClr val="FFC000"/>
                </a:solidFill>
                <a:latin typeface="+mn-lt"/>
                <a:cs typeface="+mn-cs"/>
              </a:rPr>
              <a:t> -- Mary Stuart </a:t>
            </a:r>
            <a:r>
              <a:rPr lang="es-ES" sz="1100" b="1" dirty="0" err="1">
                <a:solidFill>
                  <a:srgbClr val="FFC000"/>
                </a:solidFill>
                <a:latin typeface="+mn-lt"/>
                <a:cs typeface="+mn-cs"/>
              </a:rPr>
              <a:t>Being</a:t>
            </a:r>
            <a:r>
              <a:rPr lang="es-ES" sz="1100" b="1" dirty="0">
                <a:solidFill>
                  <a:srgbClr val="FFC000"/>
                </a:solidFill>
                <a:latin typeface="+mn-lt"/>
                <a:cs typeface="+mn-cs"/>
              </a:rPr>
              <a:t> </a:t>
            </a:r>
            <a:r>
              <a:rPr lang="es-ES" sz="1100" b="1" dirty="0" err="1">
                <a:solidFill>
                  <a:srgbClr val="FFC000"/>
                </a:solidFill>
                <a:latin typeface="+mn-lt"/>
                <a:cs typeface="+mn-cs"/>
              </a:rPr>
              <a:t>Called</a:t>
            </a:r>
            <a:r>
              <a:rPr lang="es-ES" sz="1100" b="1" dirty="0">
                <a:solidFill>
                  <a:srgbClr val="FFC000"/>
                </a:solidFill>
                <a:latin typeface="+mn-lt"/>
                <a:cs typeface="+mn-cs"/>
              </a:rPr>
              <a:t> to </a:t>
            </a:r>
            <a:r>
              <a:rPr lang="es-ES" sz="1100" b="1" dirty="0" err="1">
                <a:solidFill>
                  <a:srgbClr val="FFC000"/>
                </a:solidFill>
                <a:latin typeface="+mn-lt"/>
                <a:cs typeface="+mn-cs"/>
              </a:rPr>
              <a:t>Her</a:t>
            </a:r>
            <a:r>
              <a:rPr lang="es-ES" sz="1100" b="1" dirty="0">
                <a:solidFill>
                  <a:srgbClr val="FFC000"/>
                </a:solidFill>
                <a:latin typeface="+mn-lt"/>
                <a:cs typeface="+mn-cs"/>
              </a:rPr>
              <a:t> </a:t>
            </a:r>
            <a:r>
              <a:rPr lang="es-ES" sz="1100" b="1" dirty="0" err="1">
                <a:solidFill>
                  <a:srgbClr val="FFC000"/>
                </a:solidFill>
                <a:latin typeface="+mn-lt"/>
                <a:cs typeface="+mn-cs"/>
              </a:rPr>
              <a:t>Execution</a:t>
            </a:r>
            <a:r>
              <a:rPr lang="es-ES" sz="1100" b="1" dirty="0">
                <a:solidFill>
                  <a:srgbClr val="FFC000"/>
                </a:solidFill>
                <a:latin typeface="+mn-lt"/>
                <a:cs typeface="+mn-cs"/>
              </a:rPr>
              <a:t> (Marie Stuart </a:t>
            </a:r>
            <a:r>
              <a:rPr lang="es-ES" sz="1100" b="1" dirty="0" err="1">
                <a:solidFill>
                  <a:srgbClr val="FFC000"/>
                </a:solidFill>
                <a:latin typeface="+mn-lt"/>
                <a:cs typeface="+mn-cs"/>
              </a:rPr>
              <a:t>conduite</a:t>
            </a:r>
            <a:r>
              <a:rPr lang="es-ES" sz="1100" b="1" dirty="0">
                <a:solidFill>
                  <a:srgbClr val="FFC000"/>
                </a:solidFill>
                <a:latin typeface="+mn-lt"/>
                <a:cs typeface="+mn-cs"/>
              </a:rPr>
              <a:t> </a:t>
            </a:r>
            <a:r>
              <a:rPr lang="es-ES" sz="1100" b="1" dirty="0" err="1">
                <a:solidFill>
                  <a:srgbClr val="FFC000"/>
                </a:solidFill>
                <a:latin typeface="+mn-lt"/>
                <a:cs typeface="+mn-cs"/>
              </a:rPr>
              <a:t>au</a:t>
            </a:r>
            <a:r>
              <a:rPr lang="es-ES" sz="1100" b="1" dirty="0">
                <a:solidFill>
                  <a:srgbClr val="FFC000"/>
                </a:solidFill>
                <a:latin typeface="+mn-lt"/>
                <a:cs typeface="+mn-cs"/>
              </a:rPr>
              <a:t> </a:t>
            </a:r>
            <a:r>
              <a:rPr lang="es-ES" sz="1100" b="1" dirty="0" err="1">
                <a:solidFill>
                  <a:srgbClr val="FFC000"/>
                </a:solidFill>
                <a:latin typeface="+mn-lt"/>
                <a:cs typeface="+mn-cs"/>
              </a:rPr>
              <a:t>supplice</a:t>
            </a:r>
            <a:r>
              <a:rPr lang="es-ES" sz="1100" b="1" dirty="0">
                <a:solidFill>
                  <a:srgbClr val="FFC000"/>
                </a:solidFill>
                <a:latin typeface="+mn-lt"/>
                <a:cs typeface="+mn-cs"/>
              </a:rPr>
              <a:t>)</a:t>
            </a:r>
          </a:p>
        </p:txBody>
      </p:sp>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Morse, Samuel Finley Breese, 1791-1872. -- Exhibition gallery of the Louvre. Part 4 Louvre"/>
          <p:cNvPicPr>
            <a:picLocks noChangeAspect="1" noChangeArrowheads="1"/>
          </p:cNvPicPr>
          <p:nvPr/>
        </p:nvPicPr>
        <p:blipFill>
          <a:blip r:embed="rId2"/>
          <a:srcRect/>
          <a:stretch>
            <a:fillRect/>
          </a:stretch>
        </p:blipFill>
        <p:spPr bwMode="auto">
          <a:xfrm>
            <a:off x="395288" y="195263"/>
            <a:ext cx="6837362" cy="4665662"/>
          </a:xfrm>
          <a:prstGeom prst="rect">
            <a:avLst/>
          </a:prstGeom>
          <a:noFill/>
          <a:effectLst>
            <a:outerShdw blurRad="50800" dist="114300" dir="2700000" algn="tl" rotWithShape="0">
              <a:prstClr val="black">
                <a:alpha val="40000"/>
              </a:prstClr>
            </a:outerShdw>
          </a:effectLst>
          <a:extLst>
            <a:ext uri="{909E8E84-426E-40DD-AFC4-6F175D3DCCD1}"/>
          </a:extLst>
        </p:spPr>
      </p:pic>
      <p:sp>
        <p:nvSpPr>
          <p:cNvPr id="2" name="1 Rectángulo"/>
          <p:cNvSpPr/>
          <p:nvPr/>
        </p:nvSpPr>
        <p:spPr>
          <a:xfrm>
            <a:off x="7267129" y="2283718"/>
            <a:ext cx="1908720" cy="600164"/>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a:solidFill>
                  <a:srgbClr val="FFC000"/>
                </a:solidFill>
                <a:latin typeface="+mn-lt"/>
                <a:cs typeface="+mn-cs"/>
              </a:rPr>
              <a:t>Morse, Samuel Finley Breese, 1791-1872. -- Exhibition gallery of the Louvre</a:t>
            </a:r>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François Eduard Picot -- Amor and Psyche. Part 3 Louvre"/>
          <p:cNvPicPr>
            <a:picLocks noChangeAspect="1" noChangeArrowheads="1"/>
          </p:cNvPicPr>
          <p:nvPr/>
        </p:nvPicPr>
        <p:blipFill>
          <a:blip r:embed="rId2"/>
          <a:srcRect/>
          <a:stretch>
            <a:fillRect/>
          </a:stretch>
        </p:blipFill>
        <p:spPr bwMode="auto">
          <a:xfrm>
            <a:off x="684213" y="20638"/>
            <a:ext cx="6403975" cy="5122862"/>
          </a:xfrm>
          <a:prstGeom prst="rect">
            <a:avLst/>
          </a:prstGeom>
          <a:noFill/>
          <a:effectLst>
            <a:outerShdw blurRad="50800" dist="127000" dir="1800000" algn="ctr" rotWithShape="0">
              <a:srgbClr val="000000">
                <a:alpha val="43137"/>
              </a:srgbClr>
            </a:outerShdw>
          </a:effectLst>
          <a:extLst>
            <a:ext uri="{909E8E84-426E-40DD-AFC4-6F175D3DCCD1}"/>
          </a:extLst>
        </p:spPr>
      </p:pic>
      <p:sp>
        <p:nvSpPr>
          <p:cNvPr id="2" name="1 Rectángulo"/>
          <p:cNvSpPr/>
          <p:nvPr/>
        </p:nvSpPr>
        <p:spPr>
          <a:xfrm>
            <a:off x="7380311" y="2352746"/>
            <a:ext cx="1484725" cy="430887"/>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s-ES" sz="1100" b="1" dirty="0">
                <a:solidFill>
                  <a:srgbClr val="FFC000"/>
                </a:solidFill>
                <a:latin typeface="+mn-lt"/>
                <a:cs typeface="+mn-cs"/>
              </a:rPr>
              <a:t>François </a:t>
            </a:r>
            <a:r>
              <a:rPr lang="es-ES" sz="1100" b="1" dirty="0" err="1">
                <a:solidFill>
                  <a:srgbClr val="FFC000"/>
                </a:solidFill>
                <a:latin typeface="+mn-lt"/>
                <a:cs typeface="+mn-cs"/>
              </a:rPr>
              <a:t>Eduard</a:t>
            </a:r>
            <a:r>
              <a:rPr lang="es-ES" sz="1100" b="1" dirty="0">
                <a:solidFill>
                  <a:srgbClr val="FFC000"/>
                </a:solidFill>
                <a:latin typeface="+mn-lt"/>
                <a:cs typeface="+mn-cs"/>
              </a:rPr>
              <a:t> </a:t>
            </a:r>
            <a:r>
              <a:rPr lang="es-ES" sz="1100" b="1" dirty="0" err="1">
                <a:solidFill>
                  <a:srgbClr val="FFC000"/>
                </a:solidFill>
                <a:latin typeface="+mn-lt"/>
                <a:cs typeface="+mn-cs"/>
              </a:rPr>
              <a:t>Picot</a:t>
            </a:r>
            <a:r>
              <a:rPr lang="es-ES" sz="1100" b="1" dirty="0">
                <a:solidFill>
                  <a:srgbClr val="FFC000"/>
                </a:solidFill>
                <a:latin typeface="+mn-lt"/>
                <a:cs typeface="+mn-cs"/>
              </a:rPr>
              <a:t> -- Amor and </a:t>
            </a:r>
            <a:r>
              <a:rPr lang="es-ES" sz="1100" b="1" dirty="0" err="1">
                <a:solidFill>
                  <a:srgbClr val="FFC000"/>
                </a:solidFill>
                <a:latin typeface="+mn-lt"/>
                <a:cs typeface="+mn-cs"/>
              </a:rPr>
              <a:t>Psyche</a:t>
            </a:r>
            <a:endParaRPr lang="es-ES" sz="1100" b="1" dirty="0">
              <a:solidFill>
                <a:srgbClr val="FFC000"/>
              </a:solidFill>
              <a:latin typeface="+mn-lt"/>
              <a:cs typeface="+mn-cs"/>
            </a:endParaRPr>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Antoine Cécile Hortense Haudebourt-Lescot -- Lise Aubin de Fougerais. Part 3 Louvre"/>
          <p:cNvPicPr>
            <a:picLocks noChangeAspect="1" noChangeArrowheads="1"/>
          </p:cNvPicPr>
          <p:nvPr/>
        </p:nvPicPr>
        <p:blipFill rotWithShape="1">
          <a:blip r:embed="rId2"/>
          <a:srcRect t="7133" b="488"/>
          <a:stretch/>
        </p:blipFill>
        <p:spPr bwMode="auto">
          <a:xfrm>
            <a:off x="1835150" y="20638"/>
            <a:ext cx="4249738" cy="5122862"/>
          </a:xfrm>
          <a:prstGeom prst="rect">
            <a:avLst/>
          </a:prstGeom>
          <a:noFill/>
          <a:effectLst>
            <a:outerShdw blurRad="50800" dist="101600" algn="l" rotWithShape="0">
              <a:prstClr val="black">
                <a:alpha val="40000"/>
              </a:prstClr>
            </a:outerShdw>
          </a:effectLst>
          <a:extLst>
            <a:ext uri="{909E8E84-426E-40DD-AFC4-6F175D3DCCD1}"/>
          </a:extLst>
        </p:spPr>
      </p:pic>
      <p:sp>
        <p:nvSpPr>
          <p:cNvPr id="2" name="1 Rectángulo"/>
          <p:cNvSpPr/>
          <p:nvPr/>
        </p:nvSpPr>
        <p:spPr>
          <a:xfrm>
            <a:off x="6516216" y="2265029"/>
            <a:ext cx="2286000" cy="600164"/>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fr-FR" sz="1100" b="1" dirty="0">
                <a:solidFill>
                  <a:srgbClr val="FFC000"/>
                </a:solidFill>
                <a:latin typeface="+mn-lt"/>
                <a:cs typeface="+mn-cs"/>
              </a:rPr>
              <a:t>Antoine Cécile Hortense </a:t>
            </a:r>
            <a:r>
              <a:rPr lang="fr-FR" sz="1100" b="1" dirty="0" err="1">
                <a:solidFill>
                  <a:srgbClr val="FFC000"/>
                </a:solidFill>
                <a:latin typeface="+mn-lt"/>
                <a:cs typeface="+mn-cs"/>
              </a:rPr>
              <a:t>Haudebourt</a:t>
            </a:r>
            <a:r>
              <a:rPr lang="fr-FR" sz="1100" b="1" dirty="0">
                <a:solidFill>
                  <a:srgbClr val="FFC000"/>
                </a:solidFill>
                <a:latin typeface="+mn-lt"/>
                <a:cs typeface="+mn-cs"/>
              </a:rPr>
              <a:t>-Lescot -- Lise Aubin de Fougerais</a:t>
            </a:r>
          </a:p>
        </p:txBody>
      </p:sp>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Jean-Baptiste-Camille Corot -- Italian woman seated, leaning on her knees. Part 3 Louvre"/>
          <p:cNvPicPr>
            <a:picLocks noChangeAspect="1" noChangeArrowheads="1"/>
          </p:cNvPicPr>
          <p:nvPr/>
        </p:nvPicPr>
        <p:blipFill>
          <a:blip r:embed="rId2"/>
          <a:srcRect/>
          <a:stretch>
            <a:fillRect/>
          </a:stretch>
        </p:blipFill>
        <p:spPr bwMode="auto">
          <a:xfrm>
            <a:off x="1692275" y="0"/>
            <a:ext cx="4084638" cy="5143500"/>
          </a:xfrm>
          <a:prstGeom prst="rect">
            <a:avLst/>
          </a:prstGeom>
          <a:noFill/>
          <a:effectLst>
            <a:outerShdw blurRad="50800" dist="127000" dir="2400000" algn="ctr" rotWithShape="0">
              <a:srgbClr val="000000">
                <a:alpha val="43137"/>
              </a:srgbClr>
            </a:outerShdw>
          </a:effectLst>
          <a:extLst>
            <a:ext uri="{909E8E84-426E-40DD-AFC4-6F175D3DCCD1}"/>
          </a:extLst>
        </p:spPr>
      </p:pic>
      <p:sp>
        <p:nvSpPr>
          <p:cNvPr id="2" name="1 Rectángulo"/>
          <p:cNvSpPr/>
          <p:nvPr/>
        </p:nvSpPr>
        <p:spPr>
          <a:xfrm>
            <a:off x="6228184" y="2199660"/>
            <a:ext cx="2286000" cy="600164"/>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a:solidFill>
                  <a:srgbClr val="FFC000"/>
                </a:solidFill>
                <a:latin typeface="+mn-lt"/>
                <a:cs typeface="+mn-cs"/>
              </a:rPr>
              <a:t>Jean-Baptiste-Camille Corot -- Italian woman seated, leaning on her knees</a:t>
            </a:r>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Anthony van Dyck -- Portrait of a lady of quality and her son. Part 3 Louvre"/>
          <p:cNvPicPr>
            <a:picLocks noChangeAspect="1" noChangeArrowheads="1"/>
          </p:cNvPicPr>
          <p:nvPr/>
        </p:nvPicPr>
        <p:blipFill>
          <a:blip r:embed="rId2"/>
          <a:srcRect/>
          <a:stretch>
            <a:fillRect/>
          </a:stretch>
        </p:blipFill>
        <p:spPr bwMode="auto">
          <a:xfrm>
            <a:off x="1692275" y="11113"/>
            <a:ext cx="3343275" cy="5132387"/>
          </a:xfrm>
          <a:prstGeom prst="rect">
            <a:avLst/>
          </a:prstGeom>
          <a:noFill/>
          <a:effectLst>
            <a:outerShdw blurRad="50800" dist="152400" dir="3000000" algn="ctr" rotWithShape="0">
              <a:srgbClr val="000000">
                <a:alpha val="43137"/>
              </a:srgbClr>
            </a:outerShdw>
          </a:effectLst>
          <a:extLst>
            <a:ext uri="{909E8E84-426E-40DD-AFC4-6F175D3DCCD1}"/>
          </a:extLst>
        </p:spPr>
      </p:pic>
      <p:sp>
        <p:nvSpPr>
          <p:cNvPr id="2" name="1 Rectángulo"/>
          <p:cNvSpPr/>
          <p:nvPr/>
        </p:nvSpPr>
        <p:spPr>
          <a:xfrm>
            <a:off x="5220072" y="2360918"/>
            <a:ext cx="4572000" cy="261610"/>
          </a:xfrm>
          <a:prstGeom prst="rect">
            <a:avLst/>
          </a:prstGeom>
        </p:spPr>
        <p:txBody>
          <a:bodyPr>
            <a:spAutoFit/>
            <a:scene3d>
              <a:camera prst="orthographicFront"/>
              <a:lightRig rig="threePt" dir="t"/>
            </a:scene3d>
            <a:sp3d extrusionH="57150">
              <a:bevelT w="38100" h="38100"/>
            </a:sp3d>
          </a:bodyPr>
          <a:lstStyle/>
          <a:p>
            <a:pPr fontAlgn="auto">
              <a:spcBef>
                <a:spcPts val="0"/>
              </a:spcBef>
              <a:spcAft>
                <a:spcPts val="0"/>
              </a:spcAft>
              <a:defRPr/>
            </a:pPr>
            <a:r>
              <a:rPr lang="en-US" sz="1100" b="1" dirty="0">
                <a:solidFill>
                  <a:srgbClr val="FFC000"/>
                </a:solidFill>
                <a:latin typeface="+mn-lt"/>
                <a:cs typeface="+mn-cs"/>
              </a:rPr>
              <a:t>Anthony van </a:t>
            </a:r>
            <a:r>
              <a:rPr lang="en-US" sz="1100" b="1" dirty="0" err="1">
                <a:solidFill>
                  <a:srgbClr val="FFC000"/>
                </a:solidFill>
                <a:latin typeface="+mn-lt"/>
                <a:cs typeface="+mn-cs"/>
              </a:rPr>
              <a:t>Dyck</a:t>
            </a:r>
            <a:r>
              <a:rPr lang="en-US" sz="1100" b="1" dirty="0">
                <a:solidFill>
                  <a:srgbClr val="FFC000"/>
                </a:solidFill>
                <a:latin typeface="+mn-lt"/>
                <a:cs typeface="+mn-cs"/>
              </a:rPr>
              <a:t> -- Portrait of a lady of quality and her son</a:t>
            </a:r>
          </a:p>
        </p:txBody>
      </p:sp>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Paul Delaroche -- Death of Elizabeth, Queen of England, in 1603. Part 3 Louvre"/>
          <p:cNvPicPr>
            <a:picLocks noChangeAspect="1" noChangeArrowheads="1"/>
          </p:cNvPicPr>
          <p:nvPr/>
        </p:nvPicPr>
        <p:blipFill>
          <a:blip r:embed="rId2"/>
          <a:srcRect/>
          <a:stretch>
            <a:fillRect/>
          </a:stretch>
        </p:blipFill>
        <p:spPr bwMode="auto">
          <a:xfrm>
            <a:off x="1908175" y="0"/>
            <a:ext cx="4060825" cy="5143500"/>
          </a:xfrm>
          <a:prstGeom prst="rect">
            <a:avLst/>
          </a:prstGeom>
          <a:noFill/>
          <a:effectLst>
            <a:outerShdw blurRad="50800" dist="127000" dir="2400000" algn="ctr" rotWithShape="0">
              <a:srgbClr val="000000">
                <a:alpha val="43137"/>
              </a:srgbClr>
            </a:outerShdw>
          </a:effectLst>
          <a:extLst>
            <a:ext uri="{909E8E84-426E-40DD-AFC4-6F175D3DCCD1}"/>
          </a:extLst>
        </p:spPr>
      </p:pic>
      <p:sp>
        <p:nvSpPr>
          <p:cNvPr id="3" name="2 Rectángulo"/>
          <p:cNvSpPr/>
          <p:nvPr/>
        </p:nvSpPr>
        <p:spPr>
          <a:xfrm>
            <a:off x="6372200" y="2322643"/>
            <a:ext cx="2574032" cy="430887"/>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a:solidFill>
                  <a:srgbClr val="FFC000"/>
                </a:solidFill>
                <a:latin typeface="+mn-lt"/>
                <a:cs typeface="+mn-cs"/>
              </a:rPr>
              <a:t>Paul Delaroche -- Death of Elizabeth, Queen of England, in 1603</a:t>
            </a:r>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Goya y Lucientes, Francisco Jose de -- The countess del Carpio, marquesa de la Solana (Maria Rita Barrenechea, 1757-1795) Painted ca. 1795, the year of her death. Canvas, 181 x 122 cm R.F. 1942-23. Part 3 Louvre"/>
          <p:cNvPicPr>
            <a:picLocks noChangeAspect="1" noChangeArrowheads="1"/>
          </p:cNvPicPr>
          <p:nvPr/>
        </p:nvPicPr>
        <p:blipFill>
          <a:blip r:embed="rId2"/>
          <a:srcRect/>
          <a:stretch>
            <a:fillRect/>
          </a:stretch>
        </p:blipFill>
        <p:spPr bwMode="auto">
          <a:xfrm>
            <a:off x="1506538" y="3175"/>
            <a:ext cx="3414712" cy="5140325"/>
          </a:xfrm>
          <a:prstGeom prst="rect">
            <a:avLst/>
          </a:prstGeom>
          <a:noFill/>
          <a:effectLst>
            <a:outerShdw blurRad="50800" dist="152400" dir="2400000" algn="ctr" rotWithShape="0">
              <a:srgbClr val="000000">
                <a:alpha val="43137"/>
              </a:srgbClr>
            </a:outerShdw>
          </a:effectLst>
          <a:extLst>
            <a:ext uri="{909E8E84-426E-40DD-AFC4-6F175D3DCCD1}"/>
          </a:extLst>
        </p:spPr>
      </p:pic>
      <p:sp>
        <p:nvSpPr>
          <p:cNvPr id="2" name="1 Rectángulo"/>
          <p:cNvSpPr/>
          <p:nvPr/>
        </p:nvSpPr>
        <p:spPr>
          <a:xfrm>
            <a:off x="5021702" y="2227902"/>
            <a:ext cx="4122298" cy="600164"/>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s-ES" sz="1100" b="1" dirty="0">
                <a:solidFill>
                  <a:srgbClr val="FFC000"/>
                </a:solidFill>
                <a:latin typeface="+mn-lt"/>
                <a:cs typeface="+mn-cs"/>
              </a:rPr>
              <a:t>Goya y Lucientes, Francisco </a:t>
            </a:r>
            <a:r>
              <a:rPr lang="es-ES" sz="1100" b="1" dirty="0" err="1">
                <a:solidFill>
                  <a:srgbClr val="FFC000"/>
                </a:solidFill>
                <a:latin typeface="+mn-lt"/>
                <a:cs typeface="+mn-cs"/>
              </a:rPr>
              <a:t>Jose</a:t>
            </a:r>
            <a:r>
              <a:rPr lang="es-ES" sz="1100" b="1" dirty="0">
                <a:solidFill>
                  <a:srgbClr val="FFC000"/>
                </a:solidFill>
                <a:latin typeface="+mn-lt"/>
                <a:cs typeface="+mn-cs"/>
              </a:rPr>
              <a:t> de -- </a:t>
            </a:r>
            <a:r>
              <a:rPr lang="es-ES" sz="1100" b="1" dirty="0" err="1">
                <a:solidFill>
                  <a:srgbClr val="FFC000"/>
                </a:solidFill>
                <a:latin typeface="+mn-lt"/>
                <a:cs typeface="+mn-cs"/>
              </a:rPr>
              <a:t>The</a:t>
            </a:r>
            <a:r>
              <a:rPr lang="es-ES" sz="1100" b="1" dirty="0">
                <a:solidFill>
                  <a:srgbClr val="FFC000"/>
                </a:solidFill>
                <a:latin typeface="+mn-lt"/>
                <a:cs typeface="+mn-cs"/>
              </a:rPr>
              <a:t> </a:t>
            </a:r>
            <a:r>
              <a:rPr lang="es-ES" sz="1100" b="1" dirty="0" err="1">
                <a:solidFill>
                  <a:srgbClr val="FFC000"/>
                </a:solidFill>
                <a:latin typeface="+mn-lt"/>
                <a:cs typeface="+mn-cs"/>
              </a:rPr>
              <a:t>countess</a:t>
            </a:r>
            <a:r>
              <a:rPr lang="es-ES" sz="1100" b="1" dirty="0">
                <a:solidFill>
                  <a:srgbClr val="FFC000"/>
                </a:solidFill>
                <a:latin typeface="+mn-lt"/>
                <a:cs typeface="+mn-cs"/>
              </a:rPr>
              <a:t> del Carpio, marquesa de la Solana (</a:t>
            </a:r>
            <a:r>
              <a:rPr lang="es-ES" sz="1100" b="1" dirty="0" err="1">
                <a:solidFill>
                  <a:srgbClr val="FFC000"/>
                </a:solidFill>
                <a:latin typeface="+mn-lt"/>
                <a:cs typeface="+mn-cs"/>
              </a:rPr>
              <a:t>Maria</a:t>
            </a:r>
            <a:r>
              <a:rPr lang="es-ES" sz="1100" b="1" dirty="0">
                <a:solidFill>
                  <a:srgbClr val="FFC000"/>
                </a:solidFill>
                <a:latin typeface="+mn-lt"/>
                <a:cs typeface="+mn-cs"/>
              </a:rPr>
              <a:t> Rita Barrenechea, 1757-1795) </a:t>
            </a:r>
            <a:r>
              <a:rPr lang="es-ES" sz="1100" b="1" dirty="0" err="1">
                <a:solidFill>
                  <a:srgbClr val="FFC000"/>
                </a:solidFill>
                <a:latin typeface="+mn-lt"/>
                <a:cs typeface="+mn-cs"/>
              </a:rPr>
              <a:t>Painted</a:t>
            </a:r>
            <a:r>
              <a:rPr lang="es-ES" sz="1100" b="1" dirty="0">
                <a:solidFill>
                  <a:srgbClr val="FFC000"/>
                </a:solidFill>
                <a:latin typeface="+mn-lt"/>
                <a:cs typeface="+mn-cs"/>
              </a:rPr>
              <a:t> </a:t>
            </a:r>
            <a:r>
              <a:rPr lang="es-ES" sz="1100" b="1" dirty="0" err="1">
                <a:solidFill>
                  <a:srgbClr val="FFC000"/>
                </a:solidFill>
                <a:latin typeface="+mn-lt"/>
                <a:cs typeface="+mn-cs"/>
              </a:rPr>
              <a:t>ca</a:t>
            </a:r>
            <a:r>
              <a:rPr lang="es-ES" sz="1100" b="1" dirty="0">
                <a:solidFill>
                  <a:srgbClr val="FFC000"/>
                </a:solidFill>
                <a:latin typeface="+mn-lt"/>
                <a:cs typeface="+mn-cs"/>
              </a:rPr>
              <a:t>. 1795</a:t>
            </a:r>
          </a:p>
        </p:txBody>
      </p:sp>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Dyck, Anthonis van -- (School) The children of Charles I of England; english copy of the 18th? Wood, 47, 3 x 57, 3 cm INV 1237. Part 3 Louvre"/>
          <p:cNvPicPr>
            <a:picLocks noChangeAspect="1" noChangeArrowheads="1"/>
          </p:cNvPicPr>
          <p:nvPr/>
        </p:nvPicPr>
        <p:blipFill>
          <a:blip r:embed="rId2"/>
          <a:srcRect/>
          <a:stretch>
            <a:fillRect/>
          </a:stretch>
        </p:blipFill>
        <p:spPr bwMode="auto">
          <a:xfrm>
            <a:off x="611188" y="3175"/>
            <a:ext cx="5884862" cy="5140325"/>
          </a:xfrm>
          <a:prstGeom prst="rect">
            <a:avLst/>
          </a:prstGeom>
          <a:noFill/>
          <a:effectLst>
            <a:outerShdw blurRad="50800" dist="114300" dir="2400000" algn="ctr" rotWithShape="0">
              <a:srgbClr val="000000">
                <a:alpha val="43137"/>
              </a:srgbClr>
            </a:outerShdw>
          </a:effectLst>
          <a:extLst>
            <a:ext uri="{909E8E84-426E-40DD-AFC4-6F175D3DCCD1}"/>
          </a:extLst>
        </p:spPr>
      </p:pic>
      <p:sp>
        <p:nvSpPr>
          <p:cNvPr id="2" name="1 Rectángulo"/>
          <p:cNvSpPr/>
          <p:nvPr/>
        </p:nvSpPr>
        <p:spPr>
          <a:xfrm>
            <a:off x="6713984" y="2353205"/>
            <a:ext cx="2430016" cy="430887"/>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err="1">
                <a:solidFill>
                  <a:srgbClr val="FFC000"/>
                </a:solidFill>
                <a:latin typeface="+mn-lt"/>
                <a:cs typeface="+mn-cs"/>
              </a:rPr>
              <a:t>Dyck</a:t>
            </a:r>
            <a:r>
              <a:rPr lang="en-US" sz="1100" b="1" dirty="0">
                <a:solidFill>
                  <a:srgbClr val="FFC000"/>
                </a:solidFill>
                <a:latin typeface="+mn-lt"/>
                <a:cs typeface="+mn-cs"/>
              </a:rPr>
              <a:t>, </a:t>
            </a:r>
            <a:r>
              <a:rPr lang="en-US" sz="1100" b="1" dirty="0" err="1">
                <a:solidFill>
                  <a:srgbClr val="FFC000"/>
                </a:solidFill>
                <a:latin typeface="+mn-lt"/>
                <a:cs typeface="+mn-cs"/>
              </a:rPr>
              <a:t>Anthonis</a:t>
            </a:r>
            <a:r>
              <a:rPr lang="en-US" sz="1100" b="1" dirty="0">
                <a:solidFill>
                  <a:srgbClr val="FFC000"/>
                </a:solidFill>
                <a:latin typeface="+mn-lt"/>
                <a:cs typeface="+mn-cs"/>
              </a:rPr>
              <a:t> van -- (School) The children of Charles I of England</a:t>
            </a:r>
          </a:p>
        </p:txBody>
      </p:sp>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Rogier van der Weyden -- Annunciation. Part 3 Louvre"/>
          <p:cNvPicPr>
            <a:picLocks noChangeAspect="1" noChangeArrowheads="1"/>
          </p:cNvPicPr>
          <p:nvPr/>
        </p:nvPicPr>
        <p:blipFill>
          <a:blip r:embed="rId2"/>
          <a:srcRect/>
          <a:stretch>
            <a:fillRect/>
          </a:stretch>
        </p:blipFill>
        <p:spPr bwMode="auto">
          <a:xfrm>
            <a:off x="611188" y="0"/>
            <a:ext cx="5570537" cy="5143500"/>
          </a:xfrm>
          <a:prstGeom prst="rect">
            <a:avLst/>
          </a:prstGeom>
          <a:noFill/>
          <a:effectLst>
            <a:outerShdw blurRad="50800" dist="127000" dir="1800000" algn="ctr" rotWithShape="0">
              <a:srgbClr val="000000">
                <a:alpha val="43137"/>
              </a:srgbClr>
            </a:outerShdw>
          </a:effectLst>
          <a:extLst>
            <a:ext uri="{909E8E84-426E-40DD-AFC4-6F175D3DCCD1}"/>
          </a:extLst>
        </p:spPr>
      </p:pic>
      <p:sp>
        <p:nvSpPr>
          <p:cNvPr id="2" name="1 Rectángulo"/>
          <p:cNvSpPr/>
          <p:nvPr/>
        </p:nvSpPr>
        <p:spPr>
          <a:xfrm>
            <a:off x="6444208" y="2516775"/>
            <a:ext cx="2489784" cy="261610"/>
          </a:xfrm>
          <a:prstGeom prst="rect">
            <a:avLst/>
          </a:prstGeom>
        </p:spPr>
        <p:txBody>
          <a:bodyPr wrap="none">
            <a:spAutoFit/>
            <a:scene3d>
              <a:camera prst="orthographicFront"/>
              <a:lightRig rig="threePt" dir="t"/>
            </a:scene3d>
            <a:sp3d extrusionH="57150">
              <a:bevelT w="38100" h="38100"/>
            </a:sp3d>
          </a:bodyPr>
          <a:lstStyle/>
          <a:p>
            <a:pPr fontAlgn="auto">
              <a:spcBef>
                <a:spcPts val="0"/>
              </a:spcBef>
              <a:spcAft>
                <a:spcPts val="0"/>
              </a:spcAft>
              <a:defRPr/>
            </a:pPr>
            <a:r>
              <a:rPr lang="de-DE" sz="1100" b="1" dirty="0">
                <a:solidFill>
                  <a:srgbClr val="FFC000"/>
                </a:solidFill>
                <a:latin typeface="+mn-lt"/>
                <a:cs typeface="+mn-cs"/>
              </a:rPr>
              <a:t>Rogier van der Weyden -- Annunciation</a:t>
            </a:r>
          </a:p>
        </p:txBody>
      </p:sp>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Jean Augustin Franquelin -- Response to the Letter. Part 3 Louvre"/>
          <p:cNvPicPr>
            <a:picLocks noChangeAspect="1" noChangeArrowheads="1"/>
          </p:cNvPicPr>
          <p:nvPr/>
        </p:nvPicPr>
        <p:blipFill>
          <a:blip r:embed="rId2"/>
          <a:srcRect/>
          <a:stretch>
            <a:fillRect/>
          </a:stretch>
        </p:blipFill>
        <p:spPr bwMode="auto">
          <a:xfrm>
            <a:off x="1489075" y="0"/>
            <a:ext cx="4197350" cy="5143500"/>
          </a:xfrm>
          <a:prstGeom prst="rect">
            <a:avLst/>
          </a:prstGeom>
          <a:noFill/>
          <a:effectLst>
            <a:outerShdw blurRad="50800" dist="114300" dir="2400000" algn="ctr" rotWithShape="0">
              <a:srgbClr val="000000">
                <a:alpha val="43137"/>
              </a:srgbClr>
            </a:outerShdw>
          </a:effectLst>
          <a:extLst>
            <a:ext uri="{909E8E84-426E-40DD-AFC4-6F175D3DCCD1}"/>
          </a:extLst>
        </p:spPr>
      </p:pic>
      <p:sp>
        <p:nvSpPr>
          <p:cNvPr id="2" name="1 Rectángulo"/>
          <p:cNvSpPr/>
          <p:nvPr/>
        </p:nvSpPr>
        <p:spPr>
          <a:xfrm>
            <a:off x="5852385" y="2397560"/>
            <a:ext cx="3294112" cy="261610"/>
          </a:xfrm>
          <a:prstGeom prst="rect">
            <a:avLst/>
          </a:prstGeom>
        </p:spPr>
        <p:txBody>
          <a:bodyPr>
            <a:spAutoFit/>
            <a:scene3d>
              <a:camera prst="orthographicFront"/>
              <a:lightRig rig="threePt" dir="t"/>
            </a:scene3d>
            <a:sp3d extrusionH="57150">
              <a:bevelT w="38100" h="38100"/>
            </a:sp3d>
          </a:bodyPr>
          <a:lstStyle/>
          <a:p>
            <a:pPr fontAlgn="auto">
              <a:spcBef>
                <a:spcPts val="0"/>
              </a:spcBef>
              <a:spcAft>
                <a:spcPts val="0"/>
              </a:spcAft>
              <a:defRPr/>
            </a:pPr>
            <a:r>
              <a:rPr lang="es-ES" sz="1100" b="1" dirty="0">
                <a:solidFill>
                  <a:srgbClr val="FFC000"/>
                </a:solidFill>
                <a:latin typeface="+mn-lt"/>
                <a:cs typeface="+mn-cs"/>
              </a:rPr>
              <a:t>Jean </a:t>
            </a:r>
            <a:r>
              <a:rPr lang="es-ES" sz="1100" b="1" dirty="0" err="1">
                <a:solidFill>
                  <a:srgbClr val="FFC000"/>
                </a:solidFill>
                <a:latin typeface="+mn-lt"/>
                <a:cs typeface="+mn-cs"/>
              </a:rPr>
              <a:t>Augustin</a:t>
            </a:r>
            <a:r>
              <a:rPr lang="es-ES" sz="1100" b="1" dirty="0">
                <a:solidFill>
                  <a:srgbClr val="FFC000"/>
                </a:solidFill>
                <a:latin typeface="+mn-lt"/>
                <a:cs typeface="+mn-cs"/>
              </a:rPr>
              <a:t> </a:t>
            </a:r>
            <a:r>
              <a:rPr lang="es-ES" sz="1100" b="1" dirty="0" err="1">
                <a:solidFill>
                  <a:srgbClr val="FFC000"/>
                </a:solidFill>
                <a:latin typeface="+mn-lt"/>
                <a:cs typeface="+mn-cs"/>
              </a:rPr>
              <a:t>Franquelin</a:t>
            </a:r>
            <a:r>
              <a:rPr lang="es-ES" sz="1100" b="1" dirty="0">
                <a:solidFill>
                  <a:srgbClr val="FFC000"/>
                </a:solidFill>
                <a:latin typeface="+mn-lt"/>
                <a:cs typeface="+mn-cs"/>
              </a:rPr>
              <a:t> -- Response to </a:t>
            </a:r>
            <a:r>
              <a:rPr lang="es-ES" sz="1100" b="1" dirty="0" err="1">
                <a:solidFill>
                  <a:srgbClr val="FFC000"/>
                </a:solidFill>
                <a:latin typeface="+mn-lt"/>
                <a:cs typeface="+mn-cs"/>
              </a:rPr>
              <a:t>the</a:t>
            </a:r>
            <a:r>
              <a:rPr lang="es-ES" sz="1100" b="1" dirty="0">
                <a:solidFill>
                  <a:srgbClr val="FFC000"/>
                </a:solidFill>
                <a:latin typeface="+mn-lt"/>
                <a:cs typeface="+mn-cs"/>
              </a:rPr>
              <a:t> </a:t>
            </a:r>
            <a:r>
              <a:rPr lang="es-ES" sz="1100" b="1" dirty="0" err="1">
                <a:solidFill>
                  <a:srgbClr val="FFC000"/>
                </a:solidFill>
                <a:latin typeface="+mn-lt"/>
                <a:cs typeface="+mn-cs"/>
              </a:rPr>
              <a:t>Lette</a:t>
            </a:r>
            <a:endParaRPr lang="es-ES" sz="1100" b="1" dirty="0">
              <a:solidFill>
                <a:srgbClr val="FFC000"/>
              </a:solidFill>
              <a:latin typeface="+mn-lt"/>
              <a:cs typeface="+mn-cs"/>
            </a:endParaRPr>
          </a:p>
        </p:txBody>
      </p:sp>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mp;Ecy;&amp;ncy;&amp;gcy;&amp;rcy;, &amp;ZHcy;&amp;acy;&amp;ncy;-&amp;Ocy;&amp;gcy;&amp;yucy;&amp;scy;&amp;tcy;-&amp;Dcy;&amp;ocy;&amp;mcy;&amp;icy;&amp;ncy;&amp;icy;&amp;kcy; (1780 &amp;Mcy;&amp;ocy;&amp;ncy;&amp;tcy;&amp;ocy;&amp;bcy;&amp;acy;&amp;ncy; - 1867 &amp;Pcy;&amp;acy;&amp;rcy;&amp;icy;&amp;zhcy;) -- &amp;Kcy;&amp;ucy;&amp;pcy;&amp;acy;&amp;lcy;&amp;softcy;&amp;shchcy;&amp;icy;&amp;tscy;&amp;acy; &amp;Vcy;&amp;acy;&amp;lcy;&amp;softcy;&amp;pcy;&amp;icy;&amp;ncy;&amp;scy;&amp;ocy;&amp;ncy;&amp;acy;. Part 2 Louvre"/>
          <p:cNvPicPr>
            <a:picLocks noChangeAspect="1" noChangeArrowheads="1"/>
          </p:cNvPicPr>
          <p:nvPr/>
        </p:nvPicPr>
        <p:blipFill>
          <a:blip r:embed="rId2"/>
          <a:srcRect/>
          <a:stretch>
            <a:fillRect/>
          </a:stretch>
        </p:blipFill>
        <p:spPr bwMode="auto">
          <a:xfrm>
            <a:off x="2268538" y="0"/>
            <a:ext cx="3452812" cy="5143500"/>
          </a:xfrm>
          <a:prstGeom prst="rect">
            <a:avLst/>
          </a:prstGeom>
          <a:noFill/>
          <a:effectLst>
            <a:outerShdw blurRad="50800" dist="228600" dir="3000000" algn="ctr" rotWithShape="0">
              <a:srgbClr val="000000">
                <a:alpha val="43137"/>
              </a:srgbClr>
            </a:outerShdw>
          </a:effectLst>
          <a:extLst>
            <a:ext uri="{909E8E84-426E-40DD-AFC4-6F175D3DCCD1}"/>
          </a:extLst>
        </p:spPr>
      </p:pic>
      <p:sp>
        <p:nvSpPr>
          <p:cNvPr id="2" name="Rectángulo 1"/>
          <p:cNvSpPr/>
          <p:nvPr/>
        </p:nvSpPr>
        <p:spPr>
          <a:xfrm>
            <a:off x="5949888" y="2248584"/>
            <a:ext cx="2726568" cy="430887"/>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s-ES" sz="1100" b="1" dirty="0">
                <a:solidFill>
                  <a:srgbClr val="FFC000"/>
                </a:solidFill>
                <a:latin typeface="+mn-lt"/>
                <a:cs typeface="+mn-cs"/>
              </a:rPr>
              <a:t>Jean-Auguste-Dominique (1780 </a:t>
            </a:r>
            <a:r>
              <a:rPr lang="es-ES" sz="1100" b="1" dirty="0" err="1">
                <a:solidFill>
                  <a:srgbClr val="FFC000"/>
                </a:solidFill>
                <a:latin typeface="+mn-lt"/>
                <a:cs typeface="+mn-cs"/>
              </a:rPr>
              <a:t>Montauban</a:t>
            </a:r>
            <a:r>
              <a:rPr lang="es-ES" sz="1100" b="1" dirty="0">
                <a:solidFill>
                  <a:srgbClr val="FFC000"/>
                </a:solidFill>
                <a:latin typeface="+mn-lt"/>
                <a:cs typeface="+mn-cs"/>
              </a:rPr>
              <a:t> - 1867 París)</a:t>
            </a:r>
          </a:p>
        </p:txBody>
      </p:sp>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iulio Romano; face attributed to Raphael -- Portrait of Joan of Aragon, Vice-Queen of Naples. Part 2 Louvre"/>
          <p:cNvPicPr>
            <a:picLocks noChangeAspect="1" noChangeArrowheads="1"/>
          </p:cNvPicPr>
          <p:nvPr/>
        </p:nvPicPr>
        <p:blipFill>
          <a:blip r:embed="rId2"/>
          <a:srcRect/>
          <a:stretch>
            <a:fillRect/>
          </a:stretch>
        </p:blipFill>
        <p:spPr bwMode="auto">
          <a:xfrm>
            <a:off x="1763713" y="0"/>
            <a:ext cx="3887787" cy="5143500"/>
          </a:xfrm>
          <a:prstGeom prst="rect">
            <a:avLst/>
          </a:prstGeom>
          <a:noFill/>
          <a:effectLst>
            <a:outerShdw blurRad="50800" dist="152400" dir="3000000" algn="ctr" rotWithShape="0">
              <a:srgbClr val="000000">
                <a:alpha val="43137"/>
              </a:srgbClr>
            </a:outerShdw>
          </a:effectLst>
          <a:extLst>
            <a:ext uri="{909E8E84-426E-40DD-AFC4-6F175D3DCCD1}"/>
          </a:extLst>
        </p:spPr>
      </p:pic>
      <p:sp>
        <p:nvSpPr>
          <p:cNvPr id="2" name="Rectángulo 1"/>
          <p:cNvSpPr/>
          <p:nvPr/>
        </p:nvSpPr>
        <p:spPr>
          <a:xfrm>
            <a:off x="5868144" y="2356306"/>
            <a:ext cx="3006080" cy="430887"/>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a:solidFill>
                  <a:srgbClr val="FFC000"/>
                </a:solidFill>
                <a:latin typeface="+mn-lt"/>
                <a:cs typeface="+mn-cs"/>
              </a:rPr>
              <a:t>Giulio Romano; face attributed to Raphael Portrait of Joan of Aragon, Vice-Queen of Naples</a:t>
            </a:r>
          </a:p>
        </p:txBody>
      </p:sp>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erre-Paul Prud’hon (1758-1823) -- Empress Josephine (1763-1814) in the Gardens of Malmaison. Part 2 Louvre"/>
          <p:cNvPicPr>
            <a:picLocks noChangeAspect="1" noChangeArrowheads="1"/>
          </p:cNvPicPr>
          <p:nvPr/>
        </p:nvPicPr>
        <p:blipFill>
          <a:blip r:embed="rId2"/>
          <a:srcRect/>
          <a:stretch>
            <a:fillRect/>
          </a:stretch>
        </p:blipFill>
        <p:spPr bwMode="auto">
          <a:xfrm>
            <a:off x="1835150" y="-6350"/>
            <a:ext cx="3776663" cy="5143500"/>
          </a:xfrm>
          <a:prstGeom prst="rect">
            <a:avLst/>
          </a:prstGeom>
          <a:noFill/>
          <a:effectLst>
            <a:outerShdw blurRad="50800" dist="152400" dir="2400000" algn="ctr" rotWithShape="0">
              <a:srgbClr val="000000">
                <a:alpha val="43137"/>
              </a:srgbClr>
            </a:outerShdw>
          </a:effectLst>
          <a:extLst>
            <a:ext uri="{909E8E84-426E-40DD-AFC4-6F175D3DCCD1}"/>
          </a:extLst>
        </p:spPr>
      </p:pic>
      <p:sp>
        <p:nvSpPr>
          <p:cNvPr id="2" name="Rectángulo 1"/>
          <p:cNvSpPr/>
          <p:nvPr/>
        </p:nvSpPr>
        <p:spPr>
          <a:xfrm>
            <a:off x="5940152" y="2355726"/>
            <a:ext cx="3074839" cy="600164"/>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a:solidFill>
                  <a:srgbClr val="FFC000"/>
                </a:solidFill>
                <a:latin typeface="+mn-lt"/>
                <a:cs typeface="+mn-cs"/>
              </a:rPr>
              <a:t>Pierre-Paul </a:t>
            </a:r>
            <a:r>
              <a:rPr lang="en-US" sz="1100" b="1" dirty="0" err="1">
                <a:solidFill>
                  <a:srgbClr val="FFC000"/>
                </a:solidFill>
                <a:latin typeface="+mn-lt"/>
                <a:cs typeface="+mn-cs"/>
              </a:rPr>
              <a:t>Prud’hon</a:t>
            </a:r>
            <a:r>
              <a:rPr lang="en-US" sz="1100" b="1" dirty="0">
                <a:solidFill>
                  <a:srgbClr val="FFC000"/>
                </a:solidFill>
                <a:latin typeface="+mn-lt"/>
                <a:cs typeface="+mn-cs"/>
              </a:rPr>
              <a:t> (1758-1823) -- Empress Josephine (1763-1814) in the Gardens of </a:t>
            </a:r>
            <a:r>
              <a:rPr lang="en-US" sz="1100" b="1" dirty="0" err="1">
                <a:solidFill>
                  <a:srgbClr val="FFC000"/>
                </a:solidFill>
                <a:latin typeface="+mn-lt"/>
                <a:cs typeface="+mn-cs"/>
              </a:rPr>
              <a:t>Malmaison</a:t>
            </a:r>
            <a:endParaRPr lang="en-US" sz="1100" b="1" dirty="0">
              <a:solidFill>
                <a:srgbClr val="FFC000"/>
              </a:solidFill>
              <a:latin typeface="+mn-lt"/>
              <a:cs typeface="+mn-cs"/>
            </a:endParaRPr>
          </a:p>
        </p:txBody>
      </p:sp>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eter Paul Rubens -- Ixion Deceived by Juno. Part 2 Louvre"/>
          <p:cNvPicPr>
            <a:picLocks noChangeAspect="1" noChangeArrowheads="1"/>
          </p:cNvPicPr>
          <p:nvPr/>
        </p:nvPicPr>
        <p:blipFill>
          <a:blip r:embed="rId2"/>
          <a:srcRect/>
          <a:stretch>
            <a:fillRect/>
          </a:stretch>
        </p:blipFill>
        <p:spPr bwMode="auto">
          <a:xfrm>
            <a:off x="323850" y="0"/>
            <a:ext cx="7334250" cy="5143500"/>
          </a:xfrm>
          <a:prstGeom prst="rect">
            <a:avLst/>
          </a:prstGeom>
          <a:noFill/>
          <a:effectLst>
            <a:outerShdw blurRad="50800" dist="228600" dir="3000000" algn="ctr" rotWithShape="0">
              <a:srgbClr val="000000">
                <a:alpha val="43137"/>
              </a:srgbClr>
            </a:outerShdw>
          </a:effectLst>
          <a:extLst>
            <a:ext uri="{909E8E84-426E-40DD-AFC4-6F175D3DCCD1}"/>
          </a:extLst>
        </p:spPr>
      </p:pic>
      <p:sp>
        <p:nvSpPr>
          <p:cNvPr id="2" name="Rectángulo 1"/>
          <p:cNvSpPr/>
          <p:nvPr/>
        </p:nvSpPr>
        <p:spPr>
          <a:xfrm>
            <a:off x="7947452" y="2187029"/>
            <a:ext cx="1187624" cy="769441"/>
          </a:xfrm>
          <a:prstGeom prst="rect">
            <a:avLst/>
          </a:prstGeom>
        </p:spPr>
        <p:txBody>
          <a:bodyPr>
            <a:spAutoFit/>
            <a:scene3d>
              <a:camera prst="orthographicFront"/>
              <a:lightRig rig="threePt" dir="t"/>
            </a:scene3d>
            <a:sp3d extrusionH="57150">
              <a:bevelT w="38100" h="38100"/>
            </a:sp3d>
          </a:bodyPr>
          <a:lstStyle/>
          <a:p>
            <a:pPr fontAlgn="auto">
              <a:spcBef>
                <a:spcPts val="0"/>
              </a:spcBef>
              <a:spcAft>
                <a:spcPts val="0"/>
              </a:spcAft>
              <a:defRPr/>
            </a:pPr>
            <a:r>
              <a:rPr lang="en-US" sz="1100" b="1" dirty="0">
                <a:solidFill>
                  <a:srgbClr val="FFC000"/>
                </a:solidFill>
                <a:latin typeface="+mn-lt"/>
                <a:cs typeface="+mn-cs"/>
              </a:rPr>
              <a:t>Peter Paul Rubens -- Ixion Deceived by Juno</a:t>
            </a:r>
          </a:p>
        </p:txBody>
      </p:sp>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Jean-Baptiste Mauzaisse -- Commerce. Part 2 Louvre"/>
          <p:cNvPicPr>
            <a:picLocks noChangeAspect="1" noChangeArrowheads="1"/>
          </p:cNvPicPr>
          <p:nvPr/>
        </p:nvPicPr>
        <p:blipFill>
          <a:blip r:embed="rId2"/>
          <a:srcRect/>
          <a:stretch>
            <a:fillRect/>
          </a:stretch>
        </p:blipFill>
        <p:spPr bwMode="auto">
          <a:xfrm>
            <a:off x="1763713" y="0"/>
            <a:ext cx="3865562" cy="5143500"/>
          </a:xfrm>
          <a:prstGeom prst="rect">
            <a:avLst/>
          </a:prstGeom>
          <a:noFill/>
          <a:effectLst>
            <a:outerShdw blurRad="50800" dist="177800" dir="3000000" algn="ctr" rotWithShape="0">
              <a:srgbClr val="000000">
                <a:alpha val="43137"/>
              </a:srgbClr>
            </a:outerShdw>
          </a:effectLst>
          <a:extLst>
            <a:ext uri="{909E8E84-426E-40DD-AFC4-6F175D3DCCD1}"/>
          </a:extLst>
        </p:spPr>
      </p:pic>
      <p:sp>
        <p:nvSpPr>
          <p:cNvPr id="2" name="Rectángulo 1"/>
          <p:cNvSpPr/>
          <p:nvPr/>
        </p:nvSpPr>
        <p:spPr>
          <a:xfrm>
            <a:off x="6300192" y="2387084"/>
            <a:ext cx="2398413" cy="261610"/>
          </a:xfrm>
          <a:prstGeom prst="rect">
            <a:avLst/>
          </a:prstGeom>
        </p:spPr>
        <p:txBody>
          <a:bodyPr wrap="none">
            <a:spAutoFit/>
            <a:scene3d>
              <a:camera prst="orthographicFront"/>
              <a:lightRig rig="threePt" dir="t"/>
            </a:scene3d>
            <a:sp3d extrusionH="57150">
              <a:bevelT w="38100" h="38100"/>
            </a:sp3d>
          </a:bodyPr>
          <a:lstStyle/>
          <a:p>
            <a:pPr algn="ctr" fontAlgn="auto">
              <a:spcBef>
                <a:spcPts val="0"/>
              </a:spcBef>
              <a:spcAft>
                <a:spcPts val="0"/>
              </a:spcAft>
              <a:defRPr/>
            </a:pPr>
            <a:r>
              <a:rPr lang="es-ES" sz="1100" b="1" dirty="0">
                <a:solidFill>
                  <a:srgbClr val="FFC000"/>
                </a:solidFill>
                <a:latin typeface="+mn-lt"/>
                <a:cs typeface="+mn-cs"/>
              </a:rPr>
              <a:t>Jean-</a:t>
            </a:r>
            <a:r>
              <a:rPr lang="es-ES" sz="1100" b="1" dirty="0" err="1">
                <a:solidFill>
                  <a:srgbClr val="FFC000"/>
                </a:solidFill>
                <a:latin typeface="+mn-lt"/>
                <a:cs typeface="+mn-cs"/>
              </a:rPr>
              <a:t>Baptiste</a:t>
            </a:r>
            <a:r>
              <a:rPr lang="es-ES" sz="1100" b="1" dirty="0">
                <a:solidFill>
                  <a:srgbClr val="FFC000"/>
                </a:solidFill>
                <a:latin typeface="+mn-lt"/>
                <a:cs typeface="+mn-cs"/>
              </a:rPr>
              <a:t> </a:t>
            </a:r>
            <a:r>
              <a:rPr lang="es-ES" sz="1100" b="1" dirty="0" err="1">
                <a:solidFill>
                  <a:srgbClr val="FFC000"/>
                </a:solidFill>
                <a:latin typeface="+mn-lt"/>
                <a:cs typeface="+mn-cs"/>
              </a:rPr>
              <a:t>Mauzaisse</a:t>
            </a:r>
            <a:r>
              <a:rPr lang="es-ES" sz="1100" b="1" dirty="0">
                <a:solidFill>
                  <a:srgbClr val="FFC000"/>
                </a:solidFill>
                <a:latin typeface="+mn-lt"/>
                <a:cs typeface="+mn-cs"/>
              </a:rPr>
              <a:t> -- Commerce</a:t>
            </a:r>
          </a:p>
        </p:txBody>
      </p:sp>
    </p:spTree>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ierre Guérin -- Aurora and Cephalus. Part 2 Louvre"/>
          <p:cNvPicPr>
            <a:picLocks noChangeAspect="1" noChangeArrowheads="1"/>
          </p:cNvPicPr>
          <p:nvPr/>
        </p:nvPicPr>
        <p:blipFill>
          <a:blip r:embed="rId2"/>
          <a:srcRect/>
          <a:stretch>
            <a:fillRect/>
          </a:stretch>
        </p:blipFill>
        <p:spPr bwMode="auto">
          <a:xfrm>
            <a:off x="1835150" y="0"/>
            <a:ext cx="3748088" cy="5143500"/>
          </a:xfrm>
          <a:prstGeom prst="rect">
            <a:avLst/>
          </a:prstGeom>
          <a:noFill/>
          <a:effectLst>
            <a:outerShdw blurRad="50800" dist="190500" dir="3000000" algn="ctr" rotWithShape="0">
              <a:srgbClr val="000000">
                <a:alpha val="43137"/>
              </a:srgbClr>
            </a:outerShdw>
          </a:effectLst>
          <a:extLst>
            <a:ext uri="{909E8E84-426E-40DD-AFC4-6F175D3DCCD1}"/>
          </a:extLst>
        </p:spPr>
      </p:pic>
      <p:sp>
        <p:nvSpPr>
          <p:cNvPr id="2" name="Rectángulo 1"/>
          <p:cNvSpPr/>
          <p:nvPr/>
        </p:nvSpPr>
        <p:spPr>
          <a:xfrm>
            <a:off x="6156176" y="2440945"/>
            <a:ext cx="2334293" cy="261610"/>
          </a:xfrm>
          <a:prstGeom prst="rect">
            <a:avLst/>
          </a:prstGeom>
        </p:spPr>
        <p:txBody>
          <a:bodyPr wrap="none">
            <a:spAutoFit/>
            <a:scene3d>
              <a:camera prst="orthographicFront"/>
              <a:lightRig rig="threePt" dir="t"/>
            </a:scene3d>
            <a:sp3d extrusionH="57150">
              <a:bevelT w="38100" h="38100"/>
            </a:sp3d>
          </a:bodyPr>
          <a:lstStyle/>
          <a:p>
            <a:pPr fontAlgn="auto">
              <a:spcBef>
                <a:spcPts val="0"/>
              </a:spcBef>
              <a:spcAft>
                <a:spcPts val="0"/>
              </a:spcAft>
              <a:defRPr/>
            </a:pPr>
            <a:r>
              <a:rPr lang="fr-FR" sz="1100" b="1" dirty="0">
                <a:solidFill>
                  <a:srgbClr val="FFC000"/>
                </a:solidFill>
                <a:latin typeface="+mn-lt"/>
                <a:cs typeface="+mn-cs"/>
              </a:rPr>
              <a:t>Pierre Guérin -- Aurora and </a:t>
            </a:r>
            <a:r>
              <a:rPr lang="fr-FR" sz="1100" b="1" dirty="0" err="1">
                <a:solidFill>
                  <a:srgbClr val="FFC000"/>
                </a:solidFill>
                <a:latin typeface="+mn-lt"/>
                <a:cs typeface="+mn-cs"/>
              </a:rPr>
              <a:t>Cephalus</a:t>
            </a:r>
            <a:endParaRPr lang="fr-FR" sz="1100" b="1" dirty="0">
              <a:solidFill>
                <a:srgbClr val="FFC000"/>
              </a:solidFill>
              <a:latin typeface="+mn-lt"/>
              <a:cs typeface="+mn-cs"/>
            </a:endParaRPr>
          </a:p>
        </p:txBody>
      </p:sp>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mp;Bcy;&amp;ucy;&amp;shcy;&amp;iecy;, &amp;Fcy;&amp;rcy;&amp;acy;&amp;ncy;&amp;scy;&amp;ucy;&amp;acy; -- &amp;Vcy;&amp;iecy;&amp;ncy;&amp;iecy;&amp;rcy;&amp;acy; &amp;icy; &amp;Vcy;&amp;ucy;&amp;lcy;&amp;kcy;&amp;acy;&amp;ncy;. Part 2 Louvre"/>
          <p:cNvPicPr>
            <a:picLocks noChangeAspect="1" noChangeArrowheads="1"/>
          </p:cNvPicPr>
          <p:nvPr/>
        </p:nvPicPr>
        <p:blipFill>
          <a:blip r:embed="rId2"/>
          <a:srcRect/>
          <a:stretch>
            <a:fillRect/>
          </a:stretch>
        </p:blipFill>
        <p:spPr bwMode="auto">
          <a:xfrm>
            <a:off x="1979613" y="0"/>
            <a:ext cx="3446462" cy="5143500"/>
          </a:xfrm>
          <a:prstGeom prst="rect">
            <a:avLst/>
          </a:prstGeom>
          <a:noFill/>
          <a:effectLst>
            <a:outerShdw blurRad="50800" dist="165100" dir="3000000" algn="ctr" rotWithShape="0">
              <a:srgbClr val="000000">
                <a:alpha val="43137"/>
              </a:srgbClr>
            </a:outerShdw>
          </a:effectLst>
          <a:extLst>
            <a:ext uri="{909E8E84-426E-40DD-AFC4-6F175D3DCCD1}"/>
          </a:extLst>
        </p:spPr>
      </p:pic>
      <p:sp>
        <p:nvSpPr>
          <p:cNvPr id="3" name="Rectángulo 2"/>
          <p:cNvSpPr/>
          <p:nvPr/>
        </p:nvSpPr>
        <p:spPr>
          <a:xfrm>
            <a:off x="6300192" y="2387084"/>
            <a:ext cx="2294218" cy="261610"/>
          </a:xfrm>
          <a:prstGeom prst="rect">
            <a:avLst/>
          </a:prstGeom>
        </p:spPr>
        <p:txBody>
          <a:bodyPr wrap="none">
            <a:spAutoFit/>
            <a:scene3d>
              <a:camera prst="orthographicFront"/>
              <a:lightRig rig="threePt" dir="t"/>
            </a:scene3d>
            <a:sp3d extrusionH="57150">
              <a:bevelT w="38100" h="38100"/>
            </a:sp3d>
          </a:bodyPr>
          <a:lstStyle/>
          <a:p>
            <a:pPr fontAlgn="auto">
              <a:spcBef>
                <a:spcPts val="0"/>
              </a:spcBef>
              <a:spcAft>
                <a:spcPts val="0"/>
              </a:spcAft>
              <a:defRPr/>
            </a:pPr>
            <a:r>
              <a:rPr lang="es-ES" sz="1100" b="1" dirty="0">
                <a:solidFill>
                  <a:srgbClr val="FFC000"/>
                </a:solidFill>
                <a:latin typeface="+mn-lt"/>
                <a:cs typeface="+mn-cs"/>
              </a:rPr>
              <a:t>Boucher, </a:t>
            </a:r>
            <a:r>
              <a:rPr lang="es-ES" sz="1100" b="1" dirty="0" err="1">
                <a:solidFill>
                  <a:srgbClr val="FFC000"/>
                </a:solidFill>
                <a:latin typeface="+mn-lt"/>
                <a:cs typeface="+mn-cs"/>
              </a:rPr>
              <a:t>Francois</a:t>
            </a:r>
            <a:r>
              <a:rPr lang="es-ES" sz="1100" b="1" dirty="0">
                <a:solidFill>
                  <a:srgbClr val="FFC000"/>
                </a:solidFill>
                <a:latin typeface="+mn-lt"/>
                <a:cs typeface="+mn-cs"/>
              </a:rPr>
              <a:t> - Venus y Vulcano</a:t>
            </a:r>
          </a:p>
        </p:txBody>
      </p:sp>
    </p:spTree>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Nicolas Poussin -- Moses saved from the flood. Part 2 Louvre"/>
          <p:cNvPicPr>
            <a:picLocks noChangeAspect="1" noChangeArrowheads="1"/>
          </p:cNvPicPr>
          <p:nvPr/>
        </p:nvPicPr>
        <p:blipFill>
          <a:blip r:embed="rId2"/>
          <a:srcRect/>
          <a:stretch>
            <a:fillRect/>
          </a:stretch>
        </p:blipFill>
        <p:spPr bwMode="auto">
          <a:xfrm>
            <a:off x="395288" y="555625"/>
            <a:ext cx="6480175" cy="3976688"/>
          </a:xfrm>
          <a:prstGeom prst="rect">
            <a:avLst/>
          </a:prstGeom>
          <a:noFill/>
          <a:effectLst>
            <a:outerShdw blurRad="50800" dist="114300" dir="2700000" algn="tl" rotWithShape="0">
              <a:prstClr val="black">
                <a:alpha val="40000"/>
              </a:prstClr>
            </a:outerShdw>
          </a:effectLst>
          <a:extLst>
            <a:ext uri="{909E8E84-426E-40DD-AFC4-6F175D3DCCD1}"/>
          </a:extLst>
        </p:spPr>
      </p:pic>
      <p:sp>
        <p:nvSpPr>
          <p:cNvPr id="3" name="Rectángulo 2"/>
          <p:cNvSpPr/>
          <p:nvPr/>
        </p:nvSpPr>
        <p:spPr>
          <a:xfrm>
            <a:off x="7164288" y="2283718"/>
            <a:ext cx="1707445" cy="430887"/>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n-US" sz="1100" b="1" dirty="0">
                <a:solidFill>
                  <a:srgbClr val="FFC000"/>
                </a:solidFill>
                <a:latin typeface="+mn-lt"/>
                <a:cs typeface="+mn-cs"/>
              </a:rPr>
              <a:t>Nicolas </a:t>
            </a:r>
            <a:r>
              <a:rPr lang="en-US" sz="1100" b="1" dirty="0" err="1">
                <a:solidFill>
                  <a:srgbClr val="FFC000"/>
                </a:solidFill>
                <a:latin typeface="+mn-lt"/>
                <a:cs typeface="+mn-cs"/>
              </a:rPr>
              <a:t>Poussin</a:t>
            </a:r>
            <a:r>
              <a:rPr lang="en-US" sz="1100" b="1" dirty="0">
                <a:solidFill>
                  <a:srgbClr val="FFC000"/>
                </a:solidFill>
                <a:latin typeface="+mn-lt"/>
                <a:cs typeface="+mn-cs"/>
              </a:rPr>
              <a:t> -- Moses saved from the flood</a:t>
            </a:r>
          </a:p>
        </p:txBody>
      </p:sp>
    </p:spTree>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Francesco Albani -- Fertility (Charity; La Fécondité). Part 6 Louvre"/>
          <p:cNvPicPr>
            <a:picLocks noChangeAspect="1" noChangeArrowheads="1"/>
          </p:cNvPicPr>
          <p:nvPr/>
        </p:nvPicPr>
        <p:blipFill>
          <a:blip r:embed="rId2"/>
          <a:srcRect/>
          <a:stretch>
            <a:fillRect/>
          </a:stretch>
        </p:blipFill>
        <p:spPr bwMode="auto">
          <a:xfrm>
            <a:off x="539750" y="0"/>
            <a:ext cx="6321425" cy="5143500"/>
          </a:xfrm>
          <a:prstGeom prst="rect">
            <a:avLst/>
          </a:prstGeom>
          <a:noFill/>
          <a:effectLst>
            <a:outerShdw blurRad="50800" dist="152400" dir="3000000" algn="ctr" rotWithShape="0">
              <a:srgbClr val="000000">
                <a:alpha val="43137"/>
              </a:srgbClr>
            </a:outerShdw>
          </a:effectLst>
          <a:extLst>
            <a:ext uri="{909E8E84-426E-40DD-AFC4-6F175D3DCCD1}"/>
          </a:extLst>
        </p:spPr>
      </p:pic>
      <p:sp>
        <p:nvSpPr>
          <p:cNvPr id="3" name="Rectángulo 2"/>
          <p:cNvSpPr/>
          <p:nvPr/>
        </p:nvSpPr>
        <p:spPr>
          <a:xfrm>
            <a:off x="6948264" y="2427734"/>
            <a:ext cx="2286000" cy="430887"/>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it-IT" sz="1100" b="1" dirty="0">
                <a:solidFill>
                  <a:srgbClr val="FFC000"/>
                </a:solidFill>
                <a:latin typeface="+mn-lt"/>
                <a:cs typeface="+mn-cs"/>
              </a:rPr>
              <a:t>Francesco Albani -- Fertility (Charity; La Fécondité)</a:t>
            </a:r>
          </a:p>
        </p:txBody>
      </p:sp>
    </p:spTree>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erre-Paul Prud’hon -- Abduction of Psyche. Part 4 Louvre"/>
          <p:cNvPicPr>
            <a:picLocks noChangeAspect="1" noChangeArrowheads="1"/>
          </p:cNvPicPr>
          <p:nvPr/>
        </p:nvPicPr>
        <p:blipFill>
          <a:blip r:embed="rId2"/>
          <a:srcRect/>
          <a:stretch>
            <a:fillRect/>
          </a:stretch>
        </p:blipFill>
        <p:spPr bwMode="auto">
          <a:xfrm>
            <a:off x="1403350" y="6350"/>
            <a:ext cx="4181475" cy="5143500"/>
          </a:xfrm>
          <a:prstGeom prst="rect">
            <a:avLst/>
          </a:prstGeom>
          <a:noFill/>
          <a:effectLst>
            <a:outerShdw blurRad="50800" dist="165100" dir="3000000" algn="ctr" rotWithShape="0">
              <a:srgbClr val="000000">
                <a:alpha val="43137"/>
              </a:srgbClr>
            </a:outerShdw>
          </a:effectLst>
          <a:extLst>
            <a:ext uri="{909E8E84-426E-40DD-AFC4-6F175D3DCCD1}"/>
          </a:extLst>
        </p:spPr>
      </p:pic>
      <p:sp>
        <p:nvSpPr>
          <p:cNvPr id="2" name="Rectángulo 1"/>
          <p:cNvSpPr/>
          <p:nvPr/>
        </p:nvSpPr>
        <p:spPr>
          <a:xfrm>
            <a:off x="6372200" y="2362573"/>
            <a:ext cx="2160240" cy="430887"/>
          </a:xfrm>
          <a:prstGeom prst="rect">
            <a:avLst/>
          </a:prstGeom>
        </p:spPr>
        <p:txBody>
          <a:bodyPr>
            <a:spAutoFit/>
            <a:scene3d>
              <a:camera prst="orthographicFront"/>
              <a:lightRig rig="threePt" dir="t"/>
            </a:scene3d>
            <a:sp3d extrusionH="57150">
              <a:bevelT w="38100" h="38100"/>
            </a:sp3d>
          </a:bodyPr>
          <a:lstStyle/>
          <a:p>
            <a:pPr algn="ctr" fontAlgn="auto">
              <a:spcBef>
                <a:spcPts val="0"/>
              </a:spcBef>
              <a:spcAft>
                <a:spcPts val="0"/>
              </a:spcAft>
              <a:defRPr/>
            </a:pPr>
            <a:r>
              <a:rPr lang="es-ES" sz="1100" b="1" dirty="0">
                <a:solidFill>
                  <a:srgbClr val="FFC000"/>
                </a:solidFill>
                <a:latin typeface="+mn-lt"/>
                <a:cs typeface="+mn-cs"/>
              </a:rPr>
              <a:t>Pierre-Paul </a:t>
            </a:r>
            <a:r>
              <a:rPr lang="es-ES" sz="1100" b="1" dirty="0" err="1">
                <a:solidFill>
                  <a:srgbClr val="FFC000"/>
                </a:solidFill>
                <a:latin typeface="+mn-lt"/>
                <a:cs typeface="+mn-cs"/>
              </a:rPr>
              <a:t>Prud’hon</a:t>
            </a:r>
            <a:r>
              <a:rPr lang="es-ES" sz="1100" b="1" dirty="0">
                <a:solidFill>
                  <a:srgbClr val="FFC000"/>
                </a:solidFill>
                <a:latin typeface="+mn-lt"/>
                <a:cs typeface="+mn-cs"/>
              </a:rPr>
              <a:t> -- </a:t>
            </a:r>
            <a:r>
              <a:rPr lang="es-ES" sz="1100" b="1" dirty="0" err="1">
                <a:solidFill>
                  <a:srgbClr val="FFC000"/>
                </a:solidFill>
                <a:latin typeface="+mn-lt"/>
                <a:cs typeface="+mn-cs"/>
              </a:rPr>
              <a:t>Abduction</a:t>
            </a:r>
            <a:r>
              <a:rPr lang="es-ES" sz="1100" b="1" dirty="0">
                <a:solidFill>
                  <a:srgbClr val="FFC000"/>
                </a:solidFill>
                <a:latin typeface="+mn-lt"/>
                <a:cs typeface="+mn-cs"/>
              </a:rPr>
              <a:t> of </a:t>
            </a:r>
            <a:r>
              <a:rPr lang="es-ES" sz="1100" b="1" dirty="0" err="1">
                <a:solidFill>
                  <a:srgbClr val="FFC000"/>
                </a:solidFill>
                <a:latin typeface="+mn-lt"/>
                <a:cs typeface="+mn-cs"/>
              </a:rPr>
              <a:t>Psyche</a:t>
            </a:r>
            <a:endParaRPr lang="es-ES" sz="1100" b="1" dirty="0">
              <a:solidFill>
                <a:srgbClr val="FFC000"/>
              </a:solidFill>
              <a:latin typeface="+mn-lt"/>
              <a:cs typeface="+mn-cs"/>
            </a:endParaRPr>
          </a:p>
        </p:txBody>
      </p:sp>
      <p:pic>
        <p:nvPicPr>
          <p:cNvPr id="52227" name="Imagen 3"/>
          <p:cNvPicPr>
            <a:picLocks noChangeAspect="1"/>
          </p:cNvPicPr>
          <p:nvPr/>
        </p:nvPicPr>
        <p:blipFill>
          <a:blip r:embed="rId3"/>
          <a:srcRect/>
          <a:stretch>
            <a:fillRect/>
          </a:stretch>
        </p:blipFill>
        <p:spPr bwMode="auto">
          <a:xfrm>
            <a:off x="8675688" y="4732338"/>
            <a:ext cx="576262" cy="5873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ouvre de pari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louvre de paris</Template>
  <TotalTime>1</TotalTime>
  <Words>569</Words>
  <Application>Microsoft Office PowerPoint</Application>
  <PresentationFormat>Presentación en pantalla (16:9)</PresentationFormat>
  <Paragraphs>44</Paragraphs>
  <Slides>38</Slides>
  <Notes>0</Notes>
  <HiddenSlides>0</HiddenSlides>
  <MMClips>0</MMClips>
  <ScaleCrop>false</ScaleCrop>
  <HeadingPairs>
    <vt:vector size="4" baseType="variant">
      <vt:variant>
        <vt:lpstr>Tema</vt:lpstr>
      </vt:variant>
      <vt:variant>
        <vt:i4>3</vt:i4>
      </vt:variant>
      <vt:variant>
        <vt:lpstr>Títulos de diapositiva</vt:lpstr>
      </vt:variant>
      <vt:variant>
        <vt:i4>38</vt:i4>
      </vt:variant>
    </vt:vector>
  </HeadingPairs>
  <TitlesOfParts>
    <vt:vector size="41" baseType="lpstr">
      <vt:lpstr>louvre de paris</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2017-01-11T15:54:46Z</dcterms:created>
  <dcterms:modified xsi:type="dcterms:W3CDTF">2017-01-11T15:56:19Z</dcterms:modified>
</cp:coreProperties>
</file>