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338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7" r:id="rId43"/>
    <p:sldId id="295" r:id="rId44"/>
    <p:sldId id="296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7" r:id="rId54"/>
    <p:sldId id="306" r:id="rId55"/>
    <p:sldId id="308" r:id="rId56"/>
    <p:sldId id="309" r:id="rId57"/>
    <p:sldId id="310" r:id="rId58"/>
    <p:sldId id="311" r:id="rId59"/>
    <p:sldId id="312" r:id="rId60"/>
    <p:sldId id="313" r:id="rId61"/>
    <p:sldId id="314" r:id="rId62"/>
    <p:sldId id="315" r:id="rId63"/>
    <p:sldId id="316" r:id="rId64"/>
    <p:sldId id="317" r:id="rId65"/>
    <p:sldId id="318" r:id="rId66"/>
    <p:sldId id="319" r:id="rId67"/>
    <p:sldId id="320" r:id="rId68"/>
    <p:sldId id="321" r:id="rId69"/>
    <p:sldId id="322" r:id="rId70"/>
    <p:sldId id="323" r:id="rId71"/>
    <p:sldId id="324" r:id="rId72"/>
    <p:sldId id="325" r:id="rId73"/>
    <p:sldId id="327" r:id="rId74"/>
    <p:sldId id="328" r:id="rId75"/>
    <p:sldId id="329" r:id="rId76"/>
    <p:sldId id="330" r:id="rId77"/>
    <p:sldId id="331" r:id="rId78"/>
    <p:sldId id="333" r:id="rId79"/>
    <p:sldId id="334" r:id="rId80"/>
    <p:sldId id="326" r:id="rId81"/>
    <p:sldId id="332" r:id="rId82"/>
    <p:sldId id="335" r:id="rId83"/>
    <p:sldId id="336" r:id="rId84"/>
    <p:sldId id="337" r:id="rId85"/>
    <p:sldId id="339" r:id="rId86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7fcCSxDx2/9sP/kUvfLd9g==" hashData="McuPBBsVGPrB/Tv2ciX2w1gLt2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theme" Target="theme/theme1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90" Type="http://schemas.openxmlformats.org/officeDocument/2006/relationships/tableStyles" Target="tableStyles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presProps" Target="presProps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E6336-D0D4-4031-AAC2-93C066CC61BB}" type="datetimeFigureOut">
              <a:rPr lang="de-DE"/>
              <a:pPr>
                <a:defRPr/>
              </a:pPr>
              <a:t>11.12.2020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17864F-FCD4-41B1-A436-A3612F37461E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749291520"/>
      </p:ext>
    </p:extLst>
  </p:cSld>
  <p:clrMapOvr>
    <a:masterClrMapping/>
  </p:clrMapOvr>
  <p:transition spd="med" advTm="4000">
    <p:split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DBACC3-4C51-48CE-B042-70FF1B6B147F}" type="datetimeFigureOut">
              <a:rPr lang="de-DE"/>
              <a:pPr>
                <a:defRPr/>
              </a:pPr>
              <a:t>11.12.2020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212245-88DF-4570-BB14-885FA3EC36A8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122355662"/>
      </p:ext>
    </p:extLst>
  </p:cSld>
  <p:clrMapOvr>
    <a:masterClrMapping/>
  </p:clrMapOvr>
  <p:transition spd="med" advTm="4000">
    <p:split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85F953-F4E5-4377-AF5C-C9DE3D962019}" type="datetimeFigureOut">
              <a:rPr lang="de-DE"/>
              <a:pPr>
                <a:defRPr/>
              </a:pPr>
              <a:t>11.12.2020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CD0522-8778-49E7-877A-394C24D2E7CD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680467929"/>
      </p:ext>
    </p:extLst>
  </p:cSld>
  <p:clrMapOvr>
    <a:masterClrMapping/>
  </p:clrMapOvr>
  <p:transition spd="med" advTm="4000">
    <p:split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78A4E1-856E-4335-9CEE-92842695B4C8}" type="datetimeFigureOut">
              <a:rPr lang="de-DE"/>
              <a:pPr>
                <a:defRPr/>
              </a:pPr>
              <a:t>11.12.2020</a:t>
            </a:fld>
            <a:endParaRPr lang="de-CH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0BD58-2D19-4216-B685-B777020A6A74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536471943"/>
      </p:ext>
    </p:extLst>
  </p:cSld>
  <p:clrMapOvr>
    <a:masterClrMapping/>
  </p:clrMapOvr>
  <p:transition spd="med" advTm="4000">
    <p:split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E290C9-1E9C-4D4B-AF3A-A449C65E0643}" type="datetimeFigureOut">
              <a:rPr lang="de-DE"/>
              <a:pPr>
                <a:defRPr/>
              </a:pPr>
              <a:t>11.12.2020</a:t>
            </a:fld>
            <a:endParaRPr lang="de-CH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B72B29-F349-45A7-964E-5402D9BE9F12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610025574"/>
      </p:ext>
    </p:extLst>
  </p:cSld>
  <p:clrMapOvr>
    <a:masterClrMapping/>
  </p:clrMapOvr>
  <p:transition spd="med" advTm="4000">
    <p:split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B91E5-F1A9-4779-95AD-F366BD2FBA43}" type="datetimeFigureOut">
              <a:rPr lang="de-DE"/>
              <a:pPr>
                <a:defRPr/>
              </a:pPr>
              <a:t>11.12.2020</a:t>
            </a:fld>
            <a:endParaRPr lang="de-CH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534F9-5E31-4591-BBB9-9EDE92670F54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478072088"/>
      </p:ext>
    </p:extLst>
  </p:cSld>
  <p:clrMapOvr>
    <a:masterClrMapping/>
  </p:clrMapOvr>
  <p:transition spd="med" advTm="4000">
    <p:split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049C5-5BB4-4BA1-851B-B69977DAF74B}" type="datetimeFigureOut">
              <a:rPr lang="de-DE"/>
              <a:pPr>
                <a:defRPr/>
              </a:pPr>
              <a:t>11.12.2020</a:t>
            </a:fld>
            <a:endParaRPr lang="de-CH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4DDBE-5DCA-44A2-9849-4C90DE7661E6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687421942"/>
      </p:ext>
    </p:extLst>
  </p:cSld>
  <p:clrMapOvr>
    <a:masterClrMapping/>
  </p:clrMapOvr>
  <p:transition spd="med" advTm="4000">
    <p:split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CD20D8-CF0F-4D0D-9E04-1B0651FDD028}" type="datetimeFigureOut">
              <a:rPr lang="de-DE"/>
              <a:pPr>
                <a:defRPr/>
              </a:pPr>
              <a:t>11.12.2020</a:t>
            </a:fld>
            <a:endParaRPr lang="de-CH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A652F7-570B-4CDC-9198-C10B9EDCB71B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306736720"/>
      </p:ext>
    </p:extLst>
  </p:cSld>
  <p:clrMapOvr>
    <a:masterClrMapping/>
  </p:clrMapOvr>
  <p:transition spd="med" advTm="4000">
    <p:split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de-CH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90DF1B-C5F8-4DDB-9CEA-7D11175F6564}" type="datetimeFigureOut">
              <a:rPr lang="de-DE"/>
              <a:pPr>
                <a:defRPr/>
              </a:pPr>
              <a:t>11.12.2020</a:t>
            </a:fld>
            <a:endParaRPr lang="de-CH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E4B73B-B2B3-464B-9165-58EFDA6C68C5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912866568"/>
      </p:ext>
    </p:extLst>
  </p:cSld>
  <p:clrMapOvr>
    <a:masterClrMapping/>
  </p:clrMapOvr>
  <p:transition spd="med" advTm="4000">
    <p:split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AA9F0D-B724-4AE5-B5FA-97D43BB33361}" type="datetimeFigureOut">
              <a:rPr lang="de-DE"/>
              <a:pPr>
                <a:defRPr/>
              </a:pPr>
              <a:t>11.12.2020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A15852-3A6F-451A-9226-86B4242C7BE0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473961289"/>
      </p:ext>
    </p:extLst>
  </p:cSld>
  <p:clrMapOvr>
    <a:masterClrMapping/>
  </p:clrMapOvr>
  <p:transition spd="med" advTm="4000">
    <p:split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B893F-7BE8-47E0-8BAC-8CA2856693BF}" type="datetimeFigureOut">
              <a:rPr lang="de-DE"/>
              <a:pPr>
                <a:defRPr/>
              </a:pPr>
              <a:t>11.12.2020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3ED3E0-11B5-4061-8FF3-DF3818B7F3CF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961339814"/>
      </p:ext>
    </p:extLst>
  </p:cSld>
  <p:clrMapOvr>
    <a:masterClrMapping/>
  </p:clrMapOvr>
  <p:transition spd="med" advTm="4000">
    <p:split dir="in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107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rgbClr val="000000">
                <a:alpha val="63000"/>
              </a:srgbClr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  <a:endParaRPr lang="de-CH" smtClean="0"/>
          </a:p>
        </p:txBody>
      </p:sp>
      <p:sp>
        <p:nvSpPr>
          <p:cNvPr id="1027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 smtClean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083EAF2-6E93-4167-A63B-10A40FCFDE00}" type="datetimeFigureOut">
              <a:rPr lang="de-DE"/>
              <a:pPr>
                <a:defRPr/>
              </a:pPr>
              <a:t>11.12.2020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829C56E-02F7-43AA-BA15-CA3687130B60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split dir="in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6.png"/><Relationship Id="rId10" Type="http://schemas.openxmlformats.org/officeDocument/2006/relationships/image" Target="../media/image8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/>
        </p:nvSpPr>
        <p:spPr>
          <a:xfrm>
            <a:off x="1986014" y="1285860"/>
            <a:ext cx="5059014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BottomLeft"/>
              <a:lightRig rig="harsh" dir="t"/>
            </a:scene3d>
            <a:sp3d z="-50800" extrusionH="660400" contourW="57150" prstMaterial="matte">
              <a:bevelT w="133350" h="368300" prst="divot"/>
              <a:bevelB w="514350" h="482600" prst="slope"/>
              <a:extrusionClr>
                <a:schemeClr val="accent2">
                  <a:lumMod val="60000"/>
                  <a:lumOff val="40000"/>
                </a:schemeClr>
              </a:extrusionClr>
              <a:contourClr>
                <a:srgbClr val="00B050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NEW  YORK  CITY</a:t>
            </a:r>
          </a:p>
        </p:txBody>
      </p:sp>
      <p:sp>
        <p:nvSpPr>
          <p:cNvPr id="5" name="Rechteck 4"/>
          <p:cNvSpPr/>
          <p:nvPr/>
        </p:nvSpPr>
        <p:spPr>
          <a:xfrm>
            <a:off x="640607" y="2967335"/>
            <a:ext cx="7862793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RelaxedModerately"/>
              <a:lightRig rig="threePt" dir="t"/>
            </a:scene3d>
            <a:sp3d extrusionH="393700" contourW="38100">
              <a:bevelT h="25400" prst="softRound"/>
              <a:bevelB w="38100" h="38100" prst="convex"/>
              <a:extrusionClr>
                <a:schemeClr val="tx2">
                  <a:lumMod val="60000"/>
                  <a:lumOff val="40000"/>
                </a:schemeClr>
              </a:extrusionClr>
              <a:contourClr>
                <a:schemeClr val="tx1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54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+mn-lt"/>
                <a:cs typeface="+mn-cs"/>
              </a:rPr>
              <a:t>METROPOLITAN MUSEUM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54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+mn-lt"/>
                <a:cs typeface="+mn-cs"/>
              </a:rPr>
              <a:t>OF ART</a:t>
            </a:r>
          </a:p>
        </p:txBody>
      </p:sp>
      <p:sp>
        <p:nvSpPr>
          <p:cNvPr id="6" name="Rechteck 5"/>
          <p:cNvSpPr/>
          <p:nvPr/>
        </p:nvSpPr>
        <p:spPr>
          <a:xfrm>
            <a:off x="1222359" y="5143512"/>
            <a:ext cx="1353256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M.K</a:t>
            </a:r>
          </a:p>
        </p:txBody>
      </p:sp>
    </p:spTree>
  </p:cSld>
  <p:clrMapOvr>
    <a:masterClrMapping/>
  </p:clrMapOvr>
  <p:transition spd="med" advTm="4000">
    <p:split dir="in"/>
    <p:sndAc>
      <p:stSnd loop="1">
        <p:snd r:embed="rId2" name="101_chris_norman_-_if_you_think_you_know_how_to_love_me_(2009_version)_GSM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:\DCIM\male\DSCN18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:\DCIM\male\DSCN18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:\DCIM\male\DSCN18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:\DCIM\male\DSCN18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6450" y="0"/>
            <a:ext cx="45275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5" descr="I:\DCIM\male\DSCN18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11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I:\DCIM\male\DSCN18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I:\DCIM\male\DSCN18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I:\DCIM\male\DSCN18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:\DCIM\male\DSCN18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I:\DCIM\male\DSCN18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I:\DCIM\male\DSCN18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I:\DCIM\male\DSCN18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 descr="I:\DCIM\male\DSCN18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I:\DCIM\male\DSCN18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6038" y="-60325"/>
            <a:ext cx="5287962" cy="697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I:\DCIM\male\DSCN18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I:\DCIM\male\DSCN18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I:\DCIM\male\DSCN18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I:\DCIM\male\DSCN18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I:\DCIM\male\DSCN18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I:\DCIM\male\DSCN18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 descr="I:\DCIM\male\DSCN18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I:\DCIM\male\DSCN18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 descr="I:\DCIM\male\DSCN18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-58738"/>
            <a:ext cx="5286375" cy="6975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I:\DCIM\male\DSCN18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I:\DCIM\male\DSCN18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 descr="I:\DCIM\male\DSCN18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I:\DCIM\male\DSCN18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0"/>
            <a:ext cx="5241925" cy="691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 descr="I:\DCIM\male\DSCN18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I:\DCIM\male\DSCN18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357188"/>
            <a:ext cx="8286750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I:\DCIM\male\DSCN18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" descr="I:\DCIM\male\DSCN18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3263" y="36513"/>
            <a:ext cx="5170487" cy="682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5" descr="I:\DCIM\male\DSCN18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I:\DCIM\male\DSCN18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3" descr="I:\DCIM\male\DSCN18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-58738"/>
            <a:ext cx="5286375" cy="6975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I:\DCIM\male\DSCN18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5" descr="I:\DCIM\male\DSCN18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I:\DCIM\male\DSCN18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3388" y="0"/>
            <a:ext cx="49006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5" name="Picture 3" descr="I:\DCIM\male\DSCN184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57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I:\DCIM\male\DSCN18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36513"/>
            <a:ext cx="5214937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5" descr="I:\DCIM\male\DSCN18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I:\DCIM\male\DSCN18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5" descr="I:\DCIM\male\DSCN18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3" descr="I:\DCIM\male\DSCN18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13" y="0"/>
            <a:ext cx="4357687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 descr="I:\DCIM\male\DSCN18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I:\DCIM\male\DSCN18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5" descr="I:\DCIM\male\DSCN18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36513"/>
            <a:ext cx="5214937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I:\DCIM\male\DSCN186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  <p:sndAc>
      <p:stSnd>
        <p:snd r:embed="rId2" name="202_chris_norman_-_midnight_lady_GSM.wav"/>
      </p:stSnd>
    </p:sndAc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3" descr="I:\DCIM\male\DSCN18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 descr="I:\DCIM\male\DSCN18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5" descr="I:\DCIM\male\DSCN18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I:\DCIM\male\DSCN18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3" descr="I:\DCIM\male\DSCN18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5" descr="I:\DCIM\male\DSCN18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4" descr="I:\DCIM\male\DSCN18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428625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3" descr="I:\DCIM\male\DSCN18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I:\DCIM\male\DSCN18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3263" y="130175"/>
            <a:ext cx="5099050" cy="672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3" descr="I:\DCIM\male\DSCN18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4" descr="I:\DCIM\male\DSCN18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I:\DCIM\male\DSCN18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19" name="Picture 3" descr="I:\DCIM\male\DSCN187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14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4" descr="I:\DCIM\male\DSCN188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0"/>
            <a:ext cx="5214937" cy="691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5" descr="I:\DCIM\male\DSCN18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3" descr="I:\DCIM\male\DSCN188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4" descr="I:\DCIM\male\DSCN188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5" descr="I:\DCIM\male\DSCN188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0"/>
            <a:ext cx="4714875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539" name="Picture 2" descr="I:\DCIM\male\DSCN188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I:\DCIM\male\DSCN188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3" descr="I:\DCIM\male\DSCN18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4" descr="I:\DCIM\male\DSCN189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5" descr="I:\DCIM\male\DSCN188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I:\DCIM\male\DSCN189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I:\DCIM\male\DSCN18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5" descr="I:\DCIM\male\DSCN18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4" descr="I:\DCIM\male\DSCN19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5" descr="I:\DCIM\male\DSCN189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4" descr="I:\DCIM\male\DSCN18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5" descr="I:\DCIM\male\DSCN18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-58738"/>
            <a:ext cx="5286375" cy="6975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4" descr="I:\DCIM\male\DSCN18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3" descr="I:\DCIM\male\DSCN18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I:\DCIM\male\DSCN19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3" descr="I:\DCIM\male\DSCN19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3" descr="I:\DCIM\male\DSCN19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I:\DCIM\male\DSCN18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4" descr="I:\DCIM\male\DSCN19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hteck 5"/>
          <p:cNvSpPr/>
          <p:nvPr/>
        </p:nvSpPr>
        <p:spPr>
          <a:xfrm>
            <a:off x="1785918" y="4643446"/>
            <a:ext cx="445936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CENTRAL PARK</a:t>
            </a:r>
          </a:p>
        </p:txBody>
      </p:sp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3" descr="I:\DCIM\male\DSCN19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50" y="6286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1331640" y="2132856"/>
            <a:ext cx="6840760" cy="175432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Right"/>
              <a:lightRig rig="brightRoom" dir="t"/>
            </a:scene3d>
            <a:sp3d extrusionH="558800" contourW="101600">
              <a:bevelT w="177800" h="146050" prst="slope"/>
              <a:bevelB w="285750" prst="slope"/>
              <a:extrusionClr>
                <a:schemeClr val="tx2">
                  <a:lumMod val="60000"/>
                  <a:lumOff val="40000"/>
                </a:schemeClr>
              </a:extrusionClr>
              <a:contourClr>
                <a:schemeClr val="accent3">
                  <a:lumMod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cs typeface="+mn-cs"/>
              </a:rPr>
              <a:t>OPR+ FOTOS:MAREK_ZURICH</a:t>
            </a:r>
          </a:p>
        </p:txBody>
      </p:sp>
      <p:sp>
        <p:nvSpPr>
          <p:cNvPr id="7" name="Rechteck 6"/>
          <p:cNvSpPr/>
          <p:nvPr/>
        </p:nvSpPr>
        <p:spPr>
          <a:xfrm>
            <a:off x="3571868" y="4929198"/>
            <a:ext cx="4101700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2800" b="1" dirty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+mn-lt"/>
                <a:cs typeface="+mn-cs"/>
              </a:rPr>
              <a:t>MUZYKA :CHRIS NORMAN</a:t>
            </a:r>
          </a:p>
        </p:txBody>
      </p:sp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USEO DE NEW-YORK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MUSEO DE NEW-YORK</Template>
  <TotalTime>0</TotalTime>
  <Words>33</Words>
  <Application>Microsoft Office PowerPoint</Application>
  <PresentationFormat>Presentación en pantalla (4:3)</PresentationFormat>
  <Paragraphs>9</Paragraphs>
  <Slides>84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84</vt:i4>
      </vt:variant>
    </vt:vector>
  </HeadingPairs>
  <TitlesOfParts>
    <vt:vector size="86" baseType="lpstr">
      <vt:lpstr>MUSEO DE NEW-YORK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2020-12-11T10:53:46Z</dcterms:created>
  <dcterms:modified xsi:type="dcterms:W3CDTF">2020-12-11T10:54:24Z</dcterms:modified>
</cp:coreProperties>
</file>