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tags/tag8.xml" ContentType="application/vnd.openxmlformats-officedocument.presentationml.tags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tags/tag4.xml" ContentType="application/vnd.openxmlformats-officedocument.presentationml.tags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ags/tag49.xml" ContentType="application/vnd.openxmlformats-officedocument.presentationml.tags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tags/tag38.xml" ContentType="application/vnd.openxmlformats-officedocument.presentationml.tags+xml"/>
  <Override PartName="/ppt/tags/tag56.xml" ContentType="application/vnd.openxmlformats-officedocument.presentationml.tags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tags/tag16.xml" ContentType="application/vnd.openxmlformats-officedocument.presentationml.tags+xml"/>
  <Override PartName="/ppt/tags/tag27.xml" ContentType="application/vnd.openxmlformats-officedocument.presentationml.tags+xml"/>
  <Override PartName="/ppt/tags/tag45.xml" ContentType="application/vnd.openxmlformats-officedocument.presentationml.tags+xml"/>
  <Override PartName="/ppt/tags/tag34.xml" ContentType="application/vnd.openxmlformats-officedocument.presentationml.tags+xml"/>
  <Override PartName="/ppt/tags/tag52.xml" ContentType="application/vnd.openxmlformats-officedocument.presentationml.tags+xml"/>
  <Override PartName="/ppt/tags/tag12.xml" ContentType="application/vnd.openxmlformats-officedocument.presentationml.tags+xml"/>
  <Override PartName="/ppt/tags/tag23.xml" ContentType="application/vnd.openxmlformats-officedocument.presentationml.tags+xml"/>
  <Override PartName="/ppt/tags/tag41.xml" ContentType="application/vnd.openxmlformats-officedocument.presentationml.tags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tags/tag9.xml" ContentType="application/vnd.openxmlformats-officedocument.presentationml.tags+xml"/>
  <Override PartName="/ppt/tags/tag30.xml" ContentType="application/vnd.openxmlformats-officedocument.presentationml.tag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48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33.xml" ContentType="application/vnd.openxmlformats-officedocument.presentationml.slide+xml"/>
  <Override PartName="/ppt/slides/slide44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Override PartName="/ppt/tags/tag39.xml" ContentType="application/vnd.openxmlformats-officedocument.presentationml.tags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Default Extension="wav" ContentType="audio/wav"/>
  <Override PartName="/ppt/tags/tag19.xml" ContentType="application/vnd.openxmlformats-officedocument.presentationml.tags+xml"/>
  <Override PartName="/ppt/tags/tag28.xml" ContentType="application/vnd.openxmlformats-officedocument.presentationml.tags+xml"/>
  <Override PartName="/ppt/tags/tag37.xml" ContentType="application/vnd.openxmlformats-officedocument.presentationml.tags+xml"/>
  <Override PartName="/ppt/tags/tag48.xml" ContentType="application/vnd.openxmlformats-officedocument.presentationml.tags+xml"/>
  <Override PartName="/ppt/tags/tag57.xml" ContentType="application/vnd.openxmlformats-officedocument.presentationml.tags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tags/tag17.xml" ContentType="application/vnd.openxmlformats-officedocument.presentationml.tags+xml"/>
  <Override PartName="/ppt/tags/tag26.xml" ContentType="application/vnd.openxmlformats-officedocument.presentationml.tags+xml"/>
  <Override PartName="/ppt/tags/tag35.xml" ContentType="application/vnd.openxmlformats-officedocument.presentationml.tags+xml"/>
  <Override PartName="/ppt/tags/tag46.xml" ContentType="application/vnd.openxmlformats-officedocument.presentationml.tags+xml"/>
  <Override PartName="/ppt/tags/tag55.xml" ContentType="application/vnd.openxmlformats-officedocument.presentationml.tags+xml"/>
  <Override PartName="/ppt/slideLayouts/slideLayout10.xml" ContentType="application/vnd.openxmlformats-officedocument.presentationml.slideLayout+xml"/>
  <Override PartName="/ppt/tags/tag15.xml" ContentType="application/vnd.openxmlformats-officedocument.presentationml.tags+xml"/>
  <Override PartName="/ppt/tags/tag24.xml" ContentType="application/vnd.openxmlformats-officedocument.presentationml.tags+xml"/>
  <Override PartName="/ppt/tags/tag33.xml" ContentType="application/vnd.openxmlformats-officedocument.presentationml.tags+xml"/>
  <Override PartName="/ppt/tags/tag44.xml" ContentType="application/vnd.openxmlformats-officedocument.presentationml.tags+xml"/>
  <Override PartName="/ppt/tags/tag53.xml" ContentType="application/vnd.openxmlformats-officedocument.presentationml.tags+xml"/>
  <Override PartName="/ppt/tags/tag62.xml" ContentType="application/vnd.openxmlformats-officedocument.presentationml.tags+xml"/>
  <Override PartName="/ppt/tags/tag13.xml" ContentType="application/vnd.openxmlformats-officedocument.presentationml.tags+xml"/>
  <Override PartName="/ppt/tags/tag22.xml" ContentType="application/vnd.openxmlformats-officedocument.presentationml.tags+xml"/>
  <Override PartName="/ppt/tags/tag31.xml" ContentType="application/vnd.openxmlformats-officedocument.presentationml.tags+xml"/>
  <Override PartName="/ppt/tags/tag40.xml" ContentType="application/vnd.openxmlformats-officedocument.presentationml.tags+xml"/>
  <Override PartName="/ppt/tags/tag42.xml" ContentType="application/vnd.openxmlformats-officedocument.presentationml.tags+xml"/>
  <Override PartName="/ppt/tags/tag51.xml" ContentType="application/vnd.openxmlformats-officedocument.presentationml.tags+xml"/>
  <Override PartName="/ppt/tags/tag60.xml" ContentType="application/vnd.openxmlformats-officedocument.presentationml.tags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tags/tag11.xml" ContentType="application/vnd.openxmlformats-officedocument.presentationml.tags+xml"/>
  <Override PartName="/ppt/tags/tag20.xml" ContentType="application/vnd.openxmlformats-officedocument.presentationml.tags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tags/tag6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ags/tag2.xml" ContentType="application/vnd.openxmlformats-officedocument.presentationml.tags+xml"/>
  <Override PartName="/ppt/tags/tag58.xml" ContentType="application/vnd.openxmlformats-officedocument.presentationml.tags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tags/tag29.xml" ContentType="application/vnd.openxmlformats-officedocument.presentationml.tags+xml"/>
  <Override PartName="/ppt/tags/tag47.xml" ContentType="application/vnd.openxmlformats-officedocument.presentationml.tags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tags/tag18.xml" ContentType="application/vnd.openxmlformats-officedocument.presentationml.tags+xml"/>
  <Override PartName="/ppt/tags/tag36.xml" ContentType="application/vnd.openxmlformats-officedocument.presentationml.tags+xml"/>
  <Override PartName="/ppt/tags/tag54.xml" ContentType="application/vnd.openxmlformats-officedocument.presentationml.tags+xml"/>
  <Override PartName="/ppt/tags/tag14.xml" ContentType="application/vnd.openxmlformats-officedocument.presentationml.tags+xml"/>
  <Override PartName="/ppt/tags/tag25.xml" ContentType="application/vnd.openxmlformats-officedocument.presentationml.tags+xml"/>
  <Override PartName="/ppt/tags/tag43.xml" ContentType="application/vnd.openxmlformats-officedocument.presentationml.tags+xml"/>
  <Override PartName="/ppt/tags/tag61.xml" ContentType="application/vnd.openxmlformats-officedocument.presentationml.tags+xml"/>
  <Override PartName="/ppt/tags/tag32.xml" ContentType="application/vnd.openxmlformats-officedocument.presentationml.tags+xml"/>
  <Override PartName="/ppt/tags/tag50.xml" ContentType="application/vnd.openxmlformats-officedocument.presentationml.tags+xml"/>
  <Override PartName="/ppt/slides/slide7.xml" ContentType="application/vnd.openxmlformats-officedocument.presentationml.slide+xml"/>
  <Override PartName="/ppt/slides/slide68.xml" ContentType="application/vnd.openxmlformats-officedocument.presentationml.slide+xml"/>
  <Override PartName="/ppt/slideLayouts/slideLayout9.xml" ContentType="application/vnd.openxmlformats-officedocument.presentationml.slideLayout+xml"/>
  <Override PartName="/ppt/tags/tag10.xml" ContentType="application/vnd.openxmlformats-officedocument.presentationml.tags+xml"/>
  <Override PartName="/ppt/tags/tag21.xml" ContentType="application/vnd.openxmlformats-officedocument.presentationml.tags+xml"/>
  <Override PartName="/ppt/slideMasters/slideMaster2.xml" ContentType="application/vnd.openxmlformats-officedocument.presentationml.slideMaster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57.xml" ContentType="application/vnd.openxmlformats-officedocument.presentationml.slide+xml"/>
  <Override PartName="/ppt/tags/tag7.xml" ContentType="application/vnd.openxmlformats-officedocument.presentationml.tag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46.xml" ContentType="application/vnd.openxmlformats-officedocument.presentationml.slide+xml"/>
  <Override PartName="/ppt/slides/slide64.xml" ContentType="application/vnd.openxmlformats-officedocument.presentationml.slide+xml"/>
  <Override PartName="/ppt/slideLayouts/slideLayout5.xml" ContentType="application/vnd.openxmlformats-officedocument.presentationml.slideLayout+xml"/>
  <Override PartName="/ppt/slides/slide24.xml" ContentType="application/vnd.openxmlformats-officedocument.presentationml.slide+xml"/>
  <Override PartName="/ppt/slides/slide35.xml" ContentType="application/vnd.openxmlformats-officedocument.presentationml.slide+xml"/>
  <Override PartName="/ppt/slides/slide53.xml" ContentType="application/vnd.openxmlformats-officedocument.presentationml.slide+xml"/>
  <Default Extension="jpeg" ContentType="image/jpeg"/>
  <Override PartName="/ppt/tags/tag3.xml" ContentType="application/vnd.openxmlformats-officedocument.presentationml.tags+xml"/>
  <Override PartName="/ppt/tags/tag59.xml" ContentType="application/vnd.openxmlformats-officedocument.presentationml.tag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  <p:sldMasterId id="2147483661" r:id="rId2"/>
  </p:sldMasterIdLst>
  <p:sldIdLst>
    <p:sldId id="256" r:id="rId3"/>
    <p:sldId id="257" r:id="rId4"/>
    <p:sldId id="276" r:id="rId5"/>
    <p:sldId id="259" r:id="rId6"/>
    <p:sldId id="260" r:id="rId7"/>
    <p:sldId id="261" r:id="rId8"/>
    <p:sldId id="262" r:id="rId9"/>
    <p:sldId id="263" r:id="rId10"/>
    <p:sldId id="264" r:id="rId11"/>
    <p:sldId id="268" r:id="rId12"/>
    <p:sldId id="271" r:id="rId13"/>
    <p:sldId id="272" r:id="rId14"/>
    <p:sldId id="278" r:id="rId15"/>
    <p:sldId id="279" r:id="rId16"/>
    <p:sldId id="280" r:id="rId17"/>
    <p:sldId id="301" r:id="rId18"/>
    <p:sldId id="302" r:id="rId19"/>
    <p:sldId id="303" r:id="rId20"/>
    <p:sldId id="304" r:id="rId21"/>
    <p:sldId id="305" r:id="rId22"/>
    <p:sldId id="306" r:id="rId23"/>
    <p:sldId id="307" r:id="rId24"/>
    <p:sldId id="308" r:id="rId25"/>
    <p:sldId id="309" r:id="rId26"/>
    <p:sldId id="310" r:id="rId27"/>
    <p:sldId id="311" r:id="rId28"/>
    <p:sldId id="312" r:id="rId29"/>
    <p:sldId id="313" r:id="rId30"/>
    <p:sldId id="314" r:id="rId31"/>
    <p:sldId id="315" r:id="rId32"/>
    <p:sldId id="316" r:id="rId33"/>
    <p:sldId id="317" r:id="rId34"/>
    <p:sldId id="318" r:id="rId35"/>
    <p:sldId id="319" r:id="rId36"/>
    <p:sldId id="320" r:id="rId37"/>
    <p:sldId id="281" r:id="rId38"/>
    <p:sldId id="282" r:id="rId39"/>
    <p:sldId id="283" r:id="rId40"/>
    <p:sldId id="284" r:id="rId41"/>
    <p:sldId id="285" r:id="rId42"/>
    <p:sldId id="286" r:id="rId43"/>
    <p:sldId id="287" r:id="rId44"/>
    <p:sldId id="288" r:id="rId45"/>
    <p:sldId id="289" r:id="rId46"/>
    <p:sldId id="290" r:id="rId47"/>
    <p:sldId id="291" r:id="rId48"/>
    <p:sldId id="292" r:id="rId49"/>
    <p:sldId id="293" r:id="rId50"/>
    <p:sldId id="294" r:id="rId51"/>
    <p:sldId id="295" r:id="rId52"/>
    <p:sldId id="296" r:id="rId53"/>
    <p:sldId id="297" r:id="rId54"/>
    <p:sldId id="298" r:id="rId55"/>
    <p:sldId id="299" r:id="rId56"/>
    <p:sldId id="300" r:id="rId57"/>
    <p:sldId id="273" r:id="rId58"/>
    <p:sldId id="277" r:id="rId59"/>
    <p:sldId id="274" r:id="rId60"/>
    <p:sldId id="321" r:id="rId61"/>
    <p:sldId id="322" r:id="rId62"/>
    <p:sldId id="323" r:id="rId63"/>
    <p:sldId id="324" r:id="rId64"/>
    <p:sldId id="325" r:id="rId65"/>
    <p:sldId id="326" r:id="rId66"/>
    <p:sldId id="327" r:id="rId67"/>
    <p:sldId id="328" r:id="rId68"/>
    <p:sldId id="329" r:id="rId69"/>
    <p:sldId id="330" r:id="rId70"/>
    <p:sldId id="331" r:id="rId71"/>
  </p:sldIdLst>
  <p:sldSz cx="9144000" cy="6858000" type="screen4x3"/>
  <p:notesSz cx="6858000" cy="9144000"/>
  <p:defaultTextStyle>
    <a:defPPr>
      <a:defRPr lang="nl-BE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CbocVbkmNnRoPXSil7hRAg==" hashData="gIfWCaBTysvlX2XpZvH2uO7jnU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38" d="100"/>
          <a:sy n="38" d="100"/>
        </p:scale>
        <p:origin x="-1926" y="-82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presProps" Target="pres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49BFA7C-2DED-45F6-A2E9-0B55C0BB42B7}" type="datetimeFigureOut">
              <a:rPr lang="nl-BE"/>
              <a:pPr/>
              <a:t>7/08/2014</a:t>
            </a:fld>
            <a:endParaRPr lang="sv-S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sv-S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C3509CF-48DF-4484-BAD5-9170B4062AB3}" type="slidenum">
              <a:rPr lang="sv-SE"/>
              <a:pPr/>
              <a:t>‹Nº›</a:t>
            </a:fld>
            <a:endParaRPr lang="sv-SE"/>
          </a:p>
        </p:txBody>
      </p:sp>
    </p:spTree>
  </p:cSld>
  <p:clrMapOvr>
    <a:masterClrMapping/>
  </p:clrMapOvr>
  <p:transition spd="med" advTm="95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592D812-20C0-42D5-9361-BFFF5B4154DE}" type="datetimeFigureOut">
              <a:rPr lang="nl-BE"/>
              <a:pPr/>
              <a:t>7/08/2014</a:t>
            </a:fld>
            <a:endParaRPr lang="sv-S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sv-S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28ECAF-C42F-4A60-B0D4-353D03AF78F8}" type="slidenum">
              <a:rPr lang="sv-SE"/>
              <a:pPr/>
              <a:t>‹Nº›</a:t>
            </a:fld>
            <a:endParaRPr lang="sv-SE"/>
          </a:p>
        </p:txBody>
      </p:sp>
    </p:spTree>
  </p:cSld>
  <p:clrMapOvr>
    <a:masterClrMapping/>
  </p:clrMapOvr>
  <p:transition spd="med" advTm="95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22CA1BC-E1C2-4D53-BFFD-B65FCE98729C}" type="datetimeFigureOut">
              <a:rPr lang="nl-BE"/>
              <a:pPr/>
              <a:t>7/08/2014</a:t>
            </a:fld>
            <a:endParaRPr lang="sv-S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sv-S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48CEA31-8D13-4C9A-BCE1-04B9053C751C}" type="slidenum">
              <a:rPr lang="sv-SE"/>
              <a:pPr/>
              <a:t>‹Nº›</a:t>
            </a:fld>
            <a:endParaRPr lang="sv-SE"/>
          </a:p>
        </p:txBody>
      </p:sp>
    </p:spTree>
  </p:cSld>
  <p:clrMapOvr>
    <a:masterClrMapping/>
  </p:clrMapOvr>
  <p:transition spd="med" advTm="95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1CDE501-07B4-40C9-8890-6351E558A6B1}" type="datetimeFigureOut">
              <a:rPr lang="nl-BE"/>
              <a:pPr/>
              <a:t>7/08/2014</a:t>
            </a:fld>
            <a:endParaRPr lang="sv-S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sv-S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C1BC43B-9C7C-439C-B35F-1F651DD286FD}" type="slidenum">
              <a:rPr lang="sv-SE"/>
              <a:pPr/>
              <a:t>‹Nº›</a:t>
            </a:fld>
            <a:endParaRPr lang="sv-SE"/>
          </a:p>
        </p:txBody>
      </p:sp>
    </p:spTree>
  </p:cSld>
  <p:clrMapOvr>
    <a:masterClrMapping/>
  </p:clrMapOvr>
  <p:transition spd="med" advTm="95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75AF8A2-416A-45AF-A6EC-D79F041B7043}" type="datetimeFigureOut">
              <a:rPr lang="nl-BE"/>
              <a:pPr/>
              <a:t>7/08/2014</a:t>
            </a:fld>
            <a:endParaRPr lang="sv-S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sv-S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EC673C4-66E8-4022-885F-D02EBF34A87D}" type="slidenum">
              <a:rPr lang="sv-SE"/>
              <a:pPr/>
              <a:t>‹Nº›</a:t>
            </a:fld>
            <a:endParaRPr lang="sv-SE"/>
          </a:p>
        </p:txBody>
      </p:sp>
    </p:spTree>
  </p:cSld>
  <p:clrMapOvr>
    <a:masterClrMapping/>
  </p:clrMapOvr>
  <p:transition spd="med" advTm="95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3557A2D-632D-4C2B-A7F9-94946AF632B4}" type="datetimeFigureOut">
              <a:rPr lang="nl-BE"/>
              <a:pPr/>
              <a:t>7/08/2014</a:t>
            </a:fld>
            <a:endParaRPr lang="sv-S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sv-S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050549-DC38-4EC1-8D77-32D0A6C96BC4}" type="slidenum">
              <a:rPr lang="sv-SE"/>
              <a:pPr/>
              <a:t>‹Nº›</a:t>
            </a:fld>
            <a:endParaRPr lang="sv-SE"/>
          </a:p>
        </p:txBody>
      </p:sp>
    </p:spTree>
  </p:cSld>
  <p:clrMapOvr>
    <a:masterClrMapping/>
  </p:clrMapOvr>
  <p:transition spd="med" advTm="95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B20E879-278B-4468-A798-7580ACB891E6}" type="datetimeFigureOut">
              <a:rPr lang="nl-BE"/>
              <a:pPr/>
              <a:t>7/08/2014</a:t>
            </a:fld>
            <a:endParaRPr lang="sv-S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sv-S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39CD39A-8D0B-48C6-8C9E-309793B6DCD5}" type="slidenum">
              <a:rPr lang="sv-SE"/>
              <a:pPr/>
              <a:t>‹Nº›</a:t>
            </a:fld>
            <a:endParaRPr lang="sv-SE"/>
          </a:p>
        </p:txBody>
      </p:sp>
    </p:spTree>
  </p:cSld>
  <p:clrMapOvr>
    <a:masterClrMapping/>
  </p:clrMapOvr>
  <p:transition spd="med" advTm="95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6521500-22A3-493F-B281-278C43E552EB}" type="datetimeFigureOut">
              <a:rPr lang="nl-BE"/>
              <a:pPr/>
              <a:t>7/08/2014</a:t>
            </a:fld>
            <a:endParaRPr lang="sv-S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sv-S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DF83C5-BC27-426B-9FE1-5561F951E29C}" type="slidenum">
              <a:rPr lang="sv-SE"/>
              <a:pPr/>
              <a:t>‹Nº›</a:t>
            </a:fld>
            <a:endParaRPr lang="sv-SE"/>
          </a:p>
        </p:txBody>
      </p:sp>
    </p:spTree>
  </p:cSld>
  <p:clrMapOvr>
    <a:masterClrMapping/>
  </p:clrMapOvr>
  <p:transition spd="med" advTm="95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B05B2D1-425D-42E2-9A28-391503E0E86F}" type="datetimeFigureOut">
              <a:rPr lang="nl-BE"/>
              <a:pPr/>
              <a:t>7/08/2014</a:t>
            </a:fld>
            <a:endParaRPr lang="sv-S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sv-S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50DBEC-3142-4656-B06E-11ED9FD4657B}" type="slidenum">
              <a:rPr lang="sv-SE"/>
              <a:pPr/>
              <a:t>‹Nº›</a:t>
            </a:fld>
            <a:endParaRPr lang="sv-SE"/>
          </a:p>
        </p:txBody>
      </p:sp>
    </p:spTree>
  </p:cSld>
  <p:clrMapOvr>
    <a:masterClrMapping/>
  </p:clrMapOvr>
  <p:transition spd="med" advTm="95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DE8CA9A-AE7D-41D5-8619-1ED5268783CA}" type="datetimeFigureOut">
              <a:rPr lang="nl-BE"/>
              <a:pPr/>
              <a:t>7/08/2014</a:t>
            </a:fld>
            <a:endParaRPr lang="sv-S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sv-S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C433DC9-6EFC-4623-9418-6A945A56C18C}" type="slidenum">
              <a:rPr lang="sv-SE"/>
              <a:pPr/>
              <a:t>‹Nº›</a:t>
            </a:fld>
            <a:endParaRPr lang="sv-SE"/>
          </a:p>
        </p:txBody>
      </p:sp>
    </p:spTree>
  </p:cSld>
  <p:clrMapOvr>
    <a:masterClrMapping/>
  </p:clrMapOvr>
  <p:transition spd="med" advTm="95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164A37E-B656-42E6-A721-0A9E8ABE3003}" type="datetimeFigureOut">
              <a:rPr lang="nl-BE"/>
              <a:pPr/>
              <a:t>7/08/2014</a:t>
            </a:fld>
            <a:endParaRPr lang="sv-S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sv-S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D48AF5A-208C-4951-BB53-FA7154999E02}" type="slidenum">
              <a:rPr lang="sv-SE"/>
              <a:pPr/>
              <a:t>‹Nº›</a:t>
            </a:fld>
            <a:endParaRPr lang="sv-SE"/>
          </a:p>
        </p:txBody>
      </p:sp>
    </p:spTree>
  </p:cSld>
  <p:clrMapOvr>
    <a:masterClrMapping/>
  </p:clrMapOvr>
  <p:transition spd="med" advTm="9500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6E3425F-BE93-4FB1-BD53-6BB5923176DF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sv-SE" smtClean="0"/>
              <a:t>Klicka här för att ändra format</a:t>
            </a:r>
          </a:p>
        </p:txBody>
      </p:sp>
      <p:sp>
        <p:nvSpPr>
          <p:cNvPr id="9113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</a:p>
        </p:txBody>
      </p:sp>
      <p:sp>
        <p:nvSpPr>
          <p:cNvPr id="9114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49DAF6F5-42F6-4072-8B88-6929DE3250E9}" type="datetimeFigureOut">
              <a:rPr lang="nl-BE"/>
              <a:pPr/>
              <a:t>7/08/2014</a:t>
            </a:fld>
            <a:endParaRPr lang="sv-SE"/>
          </a:p>
        </p:txBody>
      </p:sp>
      <p:sp>
        <p:nvSpPr>
          <p:cNvPr id="9114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sv-SE"/>
          </a:p>
        </p:txBody>
      </p:sp>
      <p:sp>
        <p:nvSpPr>
          <p:cNvPr id="9114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DE5D7FE2-72A3-46A5-9519-FA2A6C536B62}" type="slidenum">
              <a:rPr lang="sv-SE"/>
              <a:pPr/>
              <a:t>‹Nº›</a:t>
            </a:fld>
            <a:endParaRPr lang="sv-S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ransition spd="med" advTm="9500">
    <p:fade/>
  </p:transition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3DE12C1-3C38-4741-84B1-F030C172B5FC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9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0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5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6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8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9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0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3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4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5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6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8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9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0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2.xml"/><Relationship Id="rId4" Type="http://schemas.openxmlformats.org/officeDocument/2006/relationships/image" Target="../media/image49.jpe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3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4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5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6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8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9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0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1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3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4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5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6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7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8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9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0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1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2.xml"/></Relationships>
</file>

<file path=ppt/slides/_rels/slide6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72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73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7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73" name="Picture 9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55875" y="1412875"/>
            <a:ext cx="5005388" cy="3319463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</p:pic>
      <p:pic>
        <p:nvPicPr>
          <p:cNvPr id="13318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3349625" y="-458788"/>
            <a:ext cx="10017125" cy="6675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3319" name="Picture 7" descr="zzuuu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275519">
            <a:off x="7116763" y="476250"/>
            <a:ext cx="2027237" cy="5805488"/>
          </a:xfrm>
          <a:prstGeom prst="rect">
            <a:avLst/>
          </a:prstGeom>
          <a:noFill/>
        </p:spPr>
      </p:pic>
      <p:sp>
        <p:nvSpPr>
          <p:cNvPr id="13321" name="Text Box 9"/>
          <p:cNvSpPr txBox="1">
            <a:spLocks noChangeArrowheads="1"/>
          </p:cNvSpPr>
          <p:nvPr/>
        </p:nvSpPr>
        <p:spPr bwMode="auto">
          <a:xfrm>
            <a:off x="3203575" y="5516563"/>
            <a:ext cx="337185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sv-SE" sz="2800" b="1">
                <a:solidFill>
                  <a:schemeClr val="bg1"/>
                </a:solidFill>
              </a:rPr>
              <a:t>Madame Tussauds</a:t>
            </a:r>
          </a:p>
          <a:p>
            <a:pPr algn="ctr"/>
            <a:r>
              <a:rPr lang="sv-SE" sz="2800" b="1">
                <a:solidFill>
                  <a:schemeClr val="bg1"/>
                </a:solidFill>
              </a:rPr>
              <a:t>Wien</a:t>
            </a:r>
          </a:p>
        </p:txBody>
      </p:sp>
    </p:spTree>
    <p:custDataLst>
      <p:tags r:id="rId1"/>
    </p:custDataLst>
  </p:cSld>
  <p:clrMapOvr>
    <a:masterClrMapping/>
  </p:clrMapOvr>
  <p:transition spd="med" advTm="11000">
    <p:fade/>
    <p:sndAc>
      <p:stSnd>
        <p:snd r:embed="rId3" name="Bleu bagoo André rieu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12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12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12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12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3000" fill="hold"/>
                                        <p:tgtEl>
                                          <p:spTgt spid="1127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612313" cy="688975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4342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00113" y="1363663"/>
            <a:ext cx="8243887" cy="5494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ransition spd="med" advTm="95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37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37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3000"/>
                                        <p:tgtEl>
                                          <p:spTgt spid="737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116013" y="0"/>
            <a:ext cx="102600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52" name="Text Box 8"/>
          <p:cNvSpPr txBox="1">
            <a:spLocks noChangeArrowheads="1"/>
          </p:cNvSpPr>
          <p:nvPr/>
        </p:nvSpPr>
        <p:spPr bwMode="auto">
          <a:xfrm>
            <a:off x="611188" y="2997200"/>
            <a:ext cx="1898650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sv-SE" b="1"/>
              <a:t>Elisabeth ”Sisi”</a:t>
            </a:r>
          </a:p>
          <a:p>
            <a:pPr algn="ctr"/>
            <a:r>
              <a:rPr lang="sv-SE" b="1"/>
              <a:t>Österrike</a:t>
            </a:r>
          </a:p>
          <a:p>
            <a:pPr algn="ctr"/>
            <a:r>
              <a:rPr lang="sv-SE" b="1"/>
              <a:t>(Kejsarinna)</a:t>
            </a:r>
          </a:p>
        </p:txBody>
      </p:sp>
    </p:spTree>
    <p:custDataLst>
      <p:tags r:id="rId1"/>
    </p:custDataLst>
  </p:cSld>
  <p:clrMapOvr>
    <a:masterClrMapping/>
  </p:clrMapOvr>
  <p:transition spd="med" advTm="9500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90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96875" y="0"/>
            <a:ext cx="10333038" cy="689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92" name="Text Box 8"/>
          <p:cNvSpPr txBox="1">
            <a:spLocks noChangeArrowheads="1"/>
          </p:cNvSpPr>
          <p:nvPr/>
        </p:nvSpPr>
        <p:spPr bwMode="auto">
          <a:xfrm>
            <a:off x="395288" y="5013325"/>
            <a:ext cx="1898650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sv-SE" b="1"/>
              <a:t>Elisabeth ”Sisi”</a:t>
            </a:r>
          </a:p>
          <a:p>
            <a:pPr algn="ctr"/>
            <a:r>
              <a:rPr lang="sv-SE" b="1"/>
              <a:t>Österrike</a:t>
            </a:r>
          </a:p>
          <a:p>
            <a:pPr algn="ctr"/>
            <a:r>
              <a:rPr lang="sv-SE" b="1"/>
              <a:t>(Kejsarinna)</a:t>
            </a:r>
          </a:p>
        </p:txBody>
      </p:sp>
    </p:spTree>
    <p:custDataLst>
      <p:tags r:id="rId1"/>
    </p:custDataLst>
  </p:cSld>
  <p:clrMapOvr>
    <a:masterClrMapping/>
  </p:clrMapOvr>
  <p:transition spd="med" advTm="9500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757238" y="0"/>
            <a:ext cx="10333038" cy="689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4" name="Text Box 6"/>
          <p:cNvSpPr txBox="1">
            <a:spLocks noChangeArrowheads="1"/>
          </p:cNvSpPr>
          <p:nvPr/>
        </p:nvSpPr>
        <p:spPr bwMode="auto">
          <a:xfrm>
            <a:off x="468313" y="404813"/>
            <a:ext cx="2319337" cy="91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sv-SE" b="1">
                <a:solidFill>
                  <a:schemeClr val="bg1"/>
                </a:solidFill>
              </a:rPr>
              <a:t>Franz Joseph I</a:t>
            </a:r>
          </a:p>
          <a:p>
            <a:pPr algn="ctr"/>
            <a:r>
              <a:rPr lang="sv-SE" b="1">
                <a:solidFill>
                  <a:schemeClr val="bg1"/>
                </a:solidFill>
              </a:rPr>
              <a:t>Österrike</a:t>
            </a:r>
          </a:p>
          <a:p>
            <a:pPr algn="ctr"/>
            <a:r>
              <a:rPr lang="sv-SE" b="1">
                <a:solidFill>
                  <a:schemeClr val="bg1"/>
                </a:solidFill>
              </a:rPr>
              <a:t>(Kejsare)</a:t>
            </a:r>
          </a:p>
        </p:txBody>
      </p:sp>
    </p:spTree>
    <p:custDataLst>
      <p:tags r:id="rId1"/>
    </p:custDataLst>
  </p:cSld>
  <p:clrMapOvr>
    <a:masterClrMapping/>
  </p:clrMapOvr>
  <p:transition spd="med" advTm="950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7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468313" y="0"/>
            <a:ext cx="10329863" cy="688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9" name="Text Box 7"/>
          <p:cNvSpPr txBox="1">
            <a:spLocks noChangeArrowheads="1"/>
          </p:cNvSpPr>
          <p:nvPr/>
        </p:nvSpPr>
        <p:spPr bwMode="auto">
          <a:xfrm>
            <a:off x="1116013" y="692150"/>
            <a:ext cx="1784350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sv-SE" b="1">
                <a:solidFill>
                  <a:schemeClr val="bg1"/>
                </a:solidFill>
              </a:rPr>
              <a:t>Maria Theresia</a:t>
            </a:r>
          </a:p>
          <a:p>
            <a:pPr algn="ctr"/>
            <a:r>
              <a:rPr lang="sv-SE" b="1">
                <a:solidFill>
                  <a:schemeClr val="bg1"/>
                </a:solidFill>
              </a:rPr>
              <a:t>Österrike</a:t>
            </a:r>
          </a:p>
          <a:p>
            <a:pPr algn="ctr"/>
            <a:r>
              <a:rPr lang="sv-SE" b="1">
                <a:solidFill>
                  <a:schemeClr val="bg1"/>
                </a:solidFill>
              </a:rPr>
              <a:t>(Kejsarinna)</a:t>
            </a:r>
          </a:p>
        </p:txBody>
      </p:sp>
    </p:spTree>
    <p:custDataLst>
      <p:tags r:id="rId1"/>
    </p:custDataLst>
  </p:cSld>
  <p:clrMapOvr>
    <a:masterClrMapping/>
  </p:clrMapOvr>
  <p:transition spd="med" advTm="9500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1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468313" y="0"/>
            <a:ext cx="10333038" cy="689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3" name="Text Box 7"/>
          <p:cNvSpPr txBox="1">
            <a:spLocks noChangeArrowheads="1"/>
          </p:cNvSpPr>
          <p:nvPr/>
        </p:nvSpPr>
        <p:spPr bwMode="auto">
          <a:xfrm>
            <a:off x="611188" y="476250"/>
            <a:ext cx="1225550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sv-SE" b="1">
                <a:solidFill>
                  <a:schemeClr val="bg1"/>
                </a:solidFill>
              </a:rPr>
              <a:t>Napoleon</a:t>
            </a:r>
          </a:p>
          <a:p>
            <a:pPr algn="ctr"/>
            <a:r>
              <a:rPr lang="sv-SE" b="1">
                <a:solidFill>
                  <a:schemeClr val="bg1"/>
                </a:solidFill>
              </a:rPr>
              <a:t>Frankrike</a:t>
            </a:r>
          </a:p>
          <a:p>
            <a:pPr algn="ctr"/>
            <a:r>
              <a:rPr lang="sv-SE" b="1">
                <a:solidFill>
                  <a:schemeClr val="bg1"/>
                </a:solidFill>
              </a:rPr>
              <a:t>(Kejsare)</a:t>
            </a:r>
          </a:p>
        </p:txBody>
      </p:sp>
    </p:spTree>
    <p:custDataLst>
      <p:tags r:id="rId1"/>
    </p:custDataLst>
  </p:cSld>
  <p:clrMapOvr>
    <a:masterClrMapping/>
  </p:clrMapOvr>
  <p:transition spd="med" advTm="9500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7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23850" y="-9525"/>
            <a:ext cx="10296525" cy="686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9" name="Text Box 9"/>
          <p:cNvSpPr txBox="1">
            <a:spLocks noChangeArrowheads="1"/>
          </p:cNvSpPr>
          <p:nvPr/>
        </p:nvSpPr>
        <p:spPr bwMode="auto">
          <a:xfrm>
            <a:off x="900113" y="4221163"/>
            <a:ext cx="1543050" cy="91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sv-SE" b="1"/>
              <a:t>Leopold Figl</a:t>
            </a:r>
          </a:p>
          <a:p>
            <a:pPr algn="ctr"/>
            <a:r>
              <a:rPr lang="sv-SE" b="1"/>
              <a:t>Österrike</a:t>
            </a:r>
          </a:p>
          <a:p>
            <a:pPr algn="ctr"/>
            <a:r>
              <a:rPr lang="sv-SE" b="1"/>
              <a:t>(Politiker)</a:t>
            </a:r>
          </a:p>
        </p:txBody>
      </p:sp>
    </p:spTree>
  </p:cSld>
  <p:clrMapOvr>
    <a:masterClrMapping/>
  </p:clrMapOvr>
  <p:transition spd="med" advTm="9500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9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0404475" cy="6938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11" name="Text Box 7"/>
          <p:cNvSpPr txBox="1">
            <a:spLocks noChangeArrowheads="1"/>
          </p:cNvSpPr>
          <p:nvPr/>
        </p:nvSpPr>
        <p:spPr bwMode="auto">
          <a:xfrm>
            <a:off x="755650" y="2205038"/>
            <a:ext cx="1543050" cy="91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sv-SE" b="1">
                <a:solidFill>
                  <a:schemeClr val="bg1"/>
                </a:solidFill>
              </a:rPr>
              <a:t>Leopold Figl</a:t>
            </a:r>
          </a:p>
          <a:p>
            <a:pPr algn="ctr"/>
            <a:r>
              <a:rPr lang="sv-SE" b="1">
                <a:solidFill>
                  <a:schemeClr val="bg1"/>
                </a:solidFill>
              </a:rPr>
              <a:t>Österrike</a:t>
            </a:r>
          </a:p>
          <a:p>
            <a:pPr algn="ctr"/>
            <a:r>
              <a:rPr lang="sv-SE" b="1">
                <a:solidFill>
                  <a:schemeClr val="bg1"/>
                </a:solidFill>
              </a:rPr>
              <a:t>(Politiker)</a:t>
            </a:r>
          </a:p>
        </p:txBody>
      </p:sp>
    </p:spTree>
    <p:custDataLst>
      <p:tags r:id="rId1"/>
    </p:custDataLst>
  </p:cSld>
  <p:clrMapOvr>
    <a:masterClrMapping/>
  </p:clrMapOvr>
  <p:transition spd="med" advTm="9500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541338" y="0"/>
            <a:ext cx="10333038" cy="689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7" name="Text Box 9"/>
          <p:cNvSpPr txBox="1">
            <a:spLocks noChangeArrowheads="1"/>
          </p:cNvSpPr>
          <p:nvPr/>
        </p:nvSpPr>
        <p:spPr bwMode="auto">
          <a:xfrm>
            <a:off x="395288" y="404813"/>
            <a:ext cx="1479550" cy="91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sv-SE" b="1">
                <a:solidFill>
                  <a:schemeClr val="bg1"/>
                </a:solidFill>
              </a:rPr>
              <a:t>Karl Renner</a:t>
            </a:r>
          </a:p>
          <a:p>
            <a:pPr algn="ctr"/>
            <a:r>
              <a:rPr lang="sv-SE" b="1">
                <a:solidFill>
                  <a:schemeClr val="bg1"/>
                </a:solidFill>
              </a:rPr>
              <a:t>Österrike</a:t>
            </a:r>
          </a:p>
          <a:p>
            <a:pPr algn="ctr"/>
            <a:r>
              <a:rPr lang="sv-SE" b="1">
                <a:solidFill>
                  <a:schemeClr val="bg1"/>
                </a:solidFill>
              </a:rPr>
              <a:t>(Politiker)</a:t>
            </a:r>
          </a:p>
        </p:txBody>
      </p:sp>
    </p:spTree>
    <p:custDataLst>
      <p:tags r:id="rId1"/>
    </p:custDataLst>
  </p:cSld>
  <p:clrMapOvr>
    <a:masterClrMapping/>
  </p:clrMapOvr>
  <p:transition spd="med" advTm="9500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34925"/>
            <a:ext cx="10333038" cy="689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60" name="Text Box 8"/>
          <p:cNvSpPr txBox="1">
            <a:spLocks noChangeArrowheads="1"/>
          </p:cNvSpPr>
          <p:nvPr/>
        </p:nvSpPr>
        <p:spPr bwMode="auto">
          <a:xfrm>
            <a:off x="971550" y="404813"/>
            <a:ext cx="1479550" cy="91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sv-SE" b="1">
                <a:solidFill>
                  <a:schemeClr val="bg1"/>
                </a:solidFill>
              </a:rPr>
              <a:t>Karl Renner</a:t>
            </a:r>
          </a:p>
          <a:p>
            <a:pPr algn="ctr"/>
            <a:r>
              <a:rPr lang="sv-SE" b="1">
                <a:solidFill>
                  <a:schemeClr val="bg1"/>
                </a:solidFill>
              </a:rPr>
              <a:t>Österrike</a:t>
            </a:r>
          </a:p>
          <a:p>
            <a:pPr algn="ctr"/>
            <a:r>
              <a:rPr lang="sv-SE" b="1">
                <a:solidFill>
                  <a:schemeClr val="bg1"/>
                </a:solidFill>
              </a:rPr>
              <a:t>(Politiker)</a:t>
            </a:r>
          </a:p>
        </p:txBody>
      </p:sp>
    </p:spTree>
    <p:custDataLst>
      <p:tags r:id="rId1"/>
    </p:custDataLst>
  </p:cSld>
  <p:clrMapOvr>
    <a:masterClrMapping/>
  </p:clrMapOvr>
  <p:transition spd="med" advTm="9500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0333038" cy="689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84" name="Text Box 8"/>
          <p:cNvSpPr txBox="1">
            <a:spLocks noChangeArrowheads="1"/>
          </p:cNvSpPr>
          <p:nvPr/>
        </p:nvSpPr>
        <p:spPr bwMode="auto">
          <a:xfrm>
            <a:off x="7451725" y="620713"/>
            <a:ext cx="1225550" cy="91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sv-SE" b="1">
                <a:solidFill>
                  <a:schemeClr val="bg1"/>
                </a:solidFill>
              </a:rPr>
              <a:t>Karl Marx</a:t>
            </a:r>
          </a:p>
          <a:p>
            <a:pPr algn="ctr"/>
            <a:r>
              <a:rPr lang="sv-SE" b="1">
                <a:solidFill>
                  <a:schemeClr val="bg1"/>
                </a:solidFill>
              </a:rPr>
              <a:t>Tyskland</a:t>
            </a:r>
          </a:p>
          <a:p>
            <a:pPr algn="ctr"/>
            <a:r>
              <a:rPr lang="sv-SE" b="1">
                <a:solidFill>
                  <a:schemeClr val="bg1"/>
                </a:solidFill>
              </a:rPr>
              <a:t>(Filosof)</a:t>
            </a:r>
          </a:p>
        </p:txBody>
      </p:sp>
    </p:spTree>
    <p:custDataLst>
      <p:tags r:id="rId1"/>
    </p:custDataLst>
  </p:cSld>
  <p:clrMapOvr>
    <a:masterClrMapping/>
  </p:clrMapOvr>
  <p:transition spd="med" advTm="9500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09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541338" y="0"/>
            <a:ext cx="10333038" cy="689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9092" name="Text Box 4"/>
          <p:cNvSpPr txBox="1">
            <a:spLocks noChangeArrowheads="1"/>
          </p:cNvSpPr>
          <p:nvPr/>
        </p:nvSpPr>
        <p:spPr bwMode="auto">
          <a:xfrm>
            <a:off x="261938" y="404813"/>
            <a:ext cx="1746250" cy="91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sv-SE" b="1">
                <a:solidFill>
                  <a:schemeClr val="bg1"/>
                </a:solidFill>
              </a:rPr>
              <a:t>Joseph Haydn</a:t>
            </a:r>
          </a:p>
          <a:p>
            <a:pPr algn="ctr"/>
            <a:r>
              <a:rPr lang="sv-SE" b="1">
                <a:solidFill>
                  <a:schemeClr val="bg1"/>
                </a:solidFill>
              </a:rPr>
              <a:t>Österrike</a:t>
            </a:r>
          </a:p>
          <a:p>
            <a:pPr algn="ctr"/>
            <a:r>
              <a:rPr lang="sv-SE" b="1">
                <a:solidFill>
                  <a:schemeClr val="bg1"/>
                </a:solidFill>
              </a:rPr>
              <a:t>(Kompositör)</a:t>
            </a:r>
          </a:p>
        </p:txBody>
      </p:sp>
    </p:spTree>
    <p:custDataLst>
      <p:tags r:id="rId1"/>
    </p:custDataLst>
  </p:cSld>
  <p:clrMapOvr>
    <a:masterClrMapping/>
  </p:clrMapOvr>
  <p:transition spd="med" advTm="9500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06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02600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8068" name="Text Box 4"/>
          <p:cNvSpPr txBox="1">
            <a:spLocks noChangeArrowheads="1"/>
          </p:cNvSpPr>
          <p:nvPr/>
        </p:nvSpPr>
        <p:spPr bwMode="auto">
          <a:xfrm>
            <a:off x="7524750" y="3860800"/>
            <a:ext cx="1619250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sv-SE" b="1">
                <a:solidFill>
                  <a:schemeClr val="bg1"/>
                </a:solidFill>
              </a:rPr>
              <a:t>W. A. Mozart</a:t>
            </a:r>
          </a:p>
          <a:p>
            <a:pPr algn="ctr"/>
            <a:r>
              <a:rPr lang="sv-SE" b="1">
                <a:solidFill>
                  <a:schemeClr val="bg1"/>
                </a:solidFill>
              </a:rPr>
              <a:t>Österrike</a:t>
            </a:r>
          </a:p>
          <a:p>
            <a:pPr algn="ctr"/>
            <a:r>
              <a:rPr lang="sv-SE" b="1">
                <a:solidFill>
                  <a:schemeClr val="bg1"/>
                </a:solidFill>
              </a:rPr>
              <a:t>(Kompositör)</a:t>
            </a:r>
          </a:p>
        </p:txBody>
      </p:sp>
    </p:spTree>
    <p:custDataLst>
      <p:tags r:id="rId1"/>
    </p:custDataLst>
  </p:cSld>
  <p:clrMapOvr>
    <a:masterClrMapping/>
  </p:clrMapOvr>
  <p:transition spd="med" advTm="9500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04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0333038" cy="689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7044" name="Text Box 4"/>
          <p:cNvSpPr txBox="1">
            <a:spLocks noChangeArrowheads="1"/>
          </p:cNvSpPr>
          <p:nvPr/>
        </p:nvSpPr>
        <p:spPr bwMode="auto">
          <a:xfrm>
            <a:off x="468313" y="5445125"/>
            <a:ext cx="1898650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sv-SE" b="1">
                <a:solidFill>
                  <a:schemeClr val="bg1"/>
                </a:solidFill>
              </a:rPr>
              <a:t>Johann Strauss</a:t>
            </a:r>
          </a:p>
          <a:p>
            <a:pPr algn="ctr"/>
            <a:r>
              <a:rPr lang="sv-SE" b="1">
                <a:solidFill>
                  <a:schemeClr val="bg1"/>
                </a:solidFill>
              </a:rPr>
              <a:t>Österrike</a:t>
            </a:r>
          </a:p>
          <a:p>
            <a:pPr algn="ctr"/>
            <a:r>
              <a:rPr lang="sv-SE" b="1">
                <a:solidFill>
                  <a:schemeClr val="bg1"/>
                </a:solidFill>
              </a:rPr>
              <a:t>(Kompositör)</a:t>
            </a:r>
          </a:p>
        </p:txBody>
      </p:sp>
    </p:spTree>
    <p:custDataLst>
      <p:tags r:id="rId1"/>
    </p:custDataLst>
  </p:cSld>
  <p:clrMapOvr>
    <a:masterClrMapping/>
  </p:clrMapOvr>
  <p:transition spd="med" advTm="9500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0333038" cy="689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5540" name="Text Box 4"/>
          <p:cNvSpPr txBox="1">
            <a:spLocks noChangeArrowheads="1"/>
          </p:cNvSpPr>
          <p:nvPr/>
        </p:nvSpPr>
        <p:spPr bwMode="auto">
          <a:xfrm>
            <a:off x="7346950" y="476250"/>
            <a:ext cx="1797050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sv-SE" b="1">
                <a:solidFill>
                  <a:schemeClr val="bg1"/>
                </a:solidFill>
              </a:rPr>
              <a:t>Albert Einstein</a:t>
            </a:r>
          </a:p>
          <a:p>
            <a:pPr algn="ctr"/>
            <a:r>
              <a:rPr lang="sv-SE" b="1">
                <a:solidFill>
                  <a:schemeClr val="bg1"/>
                </a:solidFill>
              </a:rPr>
              <a:t>Tyskland</a:t>
            </a:r>
          </a:p>
          <a:p>
            <a:pPr algn="ctr"/>
            <a:r>
              <a:rPr lang="sv-SE" b="1">
                <a:solidFill>
                  <a:schemeClr val="bg1"/>
                </a:solidFill>
              </a:rPr>
              <a:t>(Fysiker)</a:t>
            </a:r>
          </a:p>
        </p:txBody>
      </p:sp>
    </p:spTree>
    <p:custDataLst>
      <p:tags r:id="rId1"/>
    </p:custDataLst>
  </p:cSld>
  <p:clrMapOvr>
    <a:masterClrMapping/>
  </p:clrMapOvr>
  <p:transition spd="med" advTm="9500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154113" y="0"/>
            <a:ext cx="10298113" cy="686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4516" name="Text Box 4"/>
          <p:cNvSpPr txBox="1">
            <a:spLocks noChangeArrowheads="1"/>
          </p:cNvSpPr>
          <p:nvPr/>
        </p:nvSpPr>
        <p:spPr bwMode="auto">
          <a:xfrm>
            <a:off x="6811963" y="476250"/>
            <a:ext cx="1593850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sv-SE" b="1">
                <a:solidFill>
                  <a:schemeClr val="bg1"/>
                </a:solidFill>
              </a:rPr>
              <a:t>Gustav Klimt</a:t>
            </a:r>
          </a:p>
          <a:p>
            <a:pPr algn="ctr"/>
            <a:r>
              <a:rPr lang="sv-SE" b="1">
                <a:solidFill>
                  <a:schemeClr val="bg1"/>
                </a:solidFill>
              </a:rPr>
              <a:t>Österrike</a:t>
            </a:r>
          </a:p>
          <a:p>
            <a:pPr algn="ctr"/>
            <a:r>
              <a:rPr lang="sv-SE" b="1">
                <a:solidFill>
                  <a:schemeClr val="bg1"/>
                </a:solidFill>
              </a:rPr>
              <a:t>(Konstnär)</a:t>
            </a:r>
          </a:p>
        </p:txBody>
      </p:sp>
    </p:spTree>
    <p:custDataLst>
      <p:tags r:id="rId1"/>
    </p:custDataLst>
  </p:cSld>
  <p:clrMapOvr>
    <a:masterClrMapping/>
  </p:clrMapOvr>
  <p:transition spd="med" advTm="9500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0333038" cy="689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3492" name="Text Box 4"/>
          <p:cNvSpPr txBox="1">
            <a:spLocks noChangeArrowheads="1"/>
          </p:cNvSpPr>
          <p:nvPr/>
        </p:nvSpPr>
        <p:spPr bwMode="auto">
          <a:xfrm>
            <a:off x="468313" y="5589588"/>
            <a:ext cx="3397250" cy="91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sv-SE" b="1">
                <a:solidFill>
                  <a:schemeClr val="bg1"/>
                </a:solidFill>
              </a:rPr>
              <a:t>Friedensreich Hundertwasser</a:t>
            </a:r>
          </a:p>
          <a:p>
            <a:pPr algn="ctr"/>
            <a:r>
              <a:rPr lang="sv-SE" b="1">
                <a:solidFill>
                  <a:schemeClr val="bg1"/>
                </a:solidFill>
              </a:rPr>
              <a:t>Österrike</a:t>
            </a:r>
          </a:p>
          <a:p>
            <a:pPr algn="ctr"/>
            <a:r>
              <a:rPr lang="sv-SE" b="1">
                <a:solidFill>
                  <a:schemeClr val="bg1"/>
                </a:solidFill>
              </a:rPr>
              <a:t>(Konstnär)</a:t>
            </a:r>
          </a:p>
        </p:txBody>
      </p:sp>
    </p:spTree>
    <p:custDataLst>
      <p:tags r:id="rId1"/>
    </p:custDataLst>
  </p:cSld>
  <p:clrMapOvr>
    <a:masterClrMapping/>
  </p:clrMapOvr>
  <p:transition spd="med" advTm="9500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189038" y="0"/>
            <a:ext cx="10333038" cy="689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2468" name="Text Box 4"/>
          <p:cNvSpPr txBox="1">
            <a:spLocks noChangeArrowheads="1"/>
          </p:cNvSpPr>
          <p:nvPr/>
        </p:nvSpPr>
        <p:spPr bwMode="auto">
          <a:xfrm>
            <a:off x="468313" y="765175"/>
            <a:ext cx="20256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sv-SE" b="1">
                <a:solidFill>
                  <a:schemeClr val="bg1"/>
                </a:solidFill>
              </a:rPr>
              <a:t>Mahatma Gandhi</a:t>
            </a:r>
          </a:p>
        </p:txBody>
      </p:sp>
    </p:spTree>
    <p:custDataLst>
      <p:tags r:id="rId1"/>
    </p:custDataLst>
  </p:cSld>
  <p:clrMapOvr>
    <a:masterClrMapping/>
  </p:clrMapOvr>
  <p:transition spd="med" advTm="9500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0333038" cy="689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44" name="Text Box 4"/>
          <p:cNvSpPr txBox="1">
            <a:spLocks noChangeArrowheads="1"/>
          </p:cNvSpPr>
          <p:nvPr/>
        </p:nvSpPr>
        <p:spPr bwMode="auto">
          <a:xfrm>
            <a:off x="971550" y="549275"/>
            <a:ext cx="19367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sv-SE" b="1">
                <a:solidFill>
                  <a:schemeClr val="bg1"/>
                </a:solidFill>
              </a:rPr>
              <a:t>Oscar Schindler</a:t>
            </a:r>
          </a:p>
          <a:p>
            <a:pPr algn="ctr"/>
            <a:r>
              <a:rPr lang="sv-SE" b="1">
                <a:solidFill>
                  <a:schemeClr val="bg1"/>
                </a:solidFill>
              </a:rPr>
              <a:t>Mähren</a:t>
            </a:r>
          </a:p>
        </p:txBody>
      </p:sp>
    </p:spTree>
    <p:custDataLst>
      <p:tags r:id="rId1"/>
    </p:custDataLst>
  </p:cSld>
  <p:clrMapOvr>
    <a:masterClrMapping/>
  </p:clrMapOvr>
  <p:transition spd="med" advTm="9500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541338" y="0"/>
            <a:ext cx="10334626" cy="689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0420" name="Text Box 4"/>
          <p:cNvSpPr txBox="1">
            <a:spLocks noChangeArrowheads="1"/>
          </p:cNvSpPr>
          <p:nvPr/>
        </p:nvSpPr>
        <p:spPr bwMode="auto">
          <a:xfrm>
            <a:off x="7019925" y="5589588"/>
            <a:ext cx="1746250" cy="91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sv-SE" b="1">
                <a:solidFill>
                  <a:schemeClr val="bg1"/>
                </a:solidFill>
              </a:rPr>
              <a:t>Bruno Kreisky</a:t>
            </a:r>
          </a:p>
          <a:p>
            <a:pPr algn="ctr"/>
            <a:r>
              <a:rPr lang="sv-SE" b="1">
                <a:solidFill>
                  <a:schemeClr val="bg1"/>
                </a:solidFill>
              </a:rPr>
              <a:t>Österrike</a:t>
            </a:r>
          </a:p>
          <a:p>
            <a:pPr algn="ctr"/>
            <a:r>
              <a:rPr lang="sv-SE" b="1">
                <a:solidFill>
                  <a:schemeClr val="bg1"/>
                </a:solidFill>
              </a:rPr>
              <a:t>(Politiker)</a:t>
            </a:r>
          </a:p>
        </p:txBody>
      </p:sp>
    </p:spTree>
    <p:custDataLst>
      <p:tags r:id="rId1"/>
    </p:custDataLst>
  </p:cSld>
  <p:clrMapOvr>
    <a:masterClrMapping/>
  </p:clrMapOvr>
  <p:transition spd="med" advTm="9500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189038" y="0"/>
            <a:ext cx="10333038" cy="689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9396" name="Text Box 4"/>
          <p:cNvSpPr txBox="1">
            <a:spLocks noChangeArrowheads="1"/>
          </p:cNvSpPr>
          <p:nvPr/>
        </p:nvSpPr>
        <p:spPr bwMode="auto">
          <a:xfrm>
            <a:off x="6659563" y="476250"/>
            <a:ext cx="17621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sv-SE" b="1">
                <a:solidFill>
                  <a:schemeClr val="bg1"/>
                </a:solidFill>
              </a:rPr>
              <a:t>Elisabeth II</a:t>
            </a:r>
          </a:p>
        </p:txBody>
      </p:sp>
    </p:spTree>
    <p:custDataLst>
      <p:tags r:id="rId1"/>
    </p:custDataLst>
  </p:cSld>
  <p:clrMapOvr>
    <a:masterClrMapping/>
  </p:clrMapOvr>
  <p:transition spd="med" advTm="9500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57150"/>
            <a:ext cx="10369550" cy="691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8372" name="Text Box 4"/>
          <p:cNvSpPr txBox="1">
            <a:spLocks noChangeArrowheads="1"/>
          </p:cNvSpPr>
          <p:nvPr/>
        </p:nvSpPr>
        <p:spPr bwMode="auto">
          <a:xfrm>
            <a:off x="971550" y="549275"/>
            <a:ext cx="17621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sv-SE" b="1">
                <a:solidFill>
                  <a:schemeClr val="bg1"/>
                </a:solidFill>
              </a:rPr>
              <a:t>Elisabeth II</a:t>
            </a:r>
          </a:p>
        </p:txBody>
      </p:sp>
    </p:spTree>
  </p:cSld>
  <p:clrMapOvr>
    <a:masterClrMapping/>
  </p:clrMapOvr>
  <p:transition spd="med" advTm="9500">
    <p:fade/>
    <p:sndAc>
      <p:stSnd>
        <p:snd r:embed="rId2" name="Bleu bagoo André rieu.wav"/>
      </p:stSnd>
    </p:sndAc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0333038" cy="689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7348" name="Text Box 4"/>
          <p:cNvSpPr txBox="1">
            <a:spLocks noChangeArrowheads="1"/>
          </p:cNvSpPr>
          <p:nvPr/>
        </p:nvSpPr>
        <p:spPr bwMode="auto">
          <a:xfrm>
            <a:off x="539750" y="5229225"/>
            <a:ext cx="17621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sv-SE" b="1">
                <a:solidFill>
                  <a:schemeClr val="bg1"/>
                </a:solidFill>
              </a:rPr>
              <a:t>Elisabeth II</a:t>
            </a:r>
          </a:p>
        </p:txBody>
      </p:sp>
    </p:spTree>
    <p:custDataLst>
      <p:tags r:id="rId1"/>
    </p:custDataLst>
  </p:cSld>
  <p:clrMapOvr>
    <a:masterClrMapping/>
  </p:clrMapOvr>
  <p:transition spd="med" advTm="9500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23850" y="0"/>
            <a:ext cx="10296525" cy="686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6324" name="Text Box 4"/>
          <p:cNvSpPr txBox="1">
            <a:spLocks noChangeArrowheads="1"/>
          </p:cNvSpPr>
          <p:nvPr/>
        </p:nvSpPr>
        <p:spPr bwMode="auto">
          <a:xfrm>
            <a:off x="395288" y="476250"/>
            <a:ext cx="1733550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sv-SE" b="1">
                <a:solidFill>
                  <a:schemeClr val="bg1"/>
                </a:solidFill>
              </a:rPr>
              <a:t>Angela Merkel</a:t>
            </a:r>
          </a:p>
          <a:p>
            <a:pPr algn="ctr"/>
            <a:r>
              <a:rPr lang="sv-SE" b="1">
                <a:solidFill>
                  <a:schemeClr val="bg1"/>
                </a:solidFill>
              </a:rPr>
              <a:t>Tyskland</a:t>
            </a:r>
          </a:p>
          <a:p>
            <a:pPr algn="ctr"/>
            <a:r>
              <a:rPr lang="sv-SE" b="1">
                <a:solidFill>
                  <a:schemeClr val="bg1"/>
                </a:solidFill>
              </a:rPr>
              <a:t>(Politiker)</a:t>
            </a:r>
          </a:p>
        </p:txBody>
      </p:sp>
    </p:spTree>
    <p:custDataLst>
      <p:tags r:id="rId1"/>
    </p:custDataLst>
  </p:cSld>
  <p:clrMapOvr>
    <a:masterClrMapping/>
  </p:clrMapOvr>
  <p:transition spd="med" advTm="9500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84213" y="0"/>
            <a:ext cx="10404476" cy="6938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5300" name="Text Box 4"/>
          <p:cNvSpPr txBox="1">
            <a:spLocks noChangeArrowheads="1"/>
          </p:cNvSpPr>
          <p:nvPr/>
        </p:nvSpPr>
        <p:spPr bwMode="auto">
          <a:xfrm>
            <a:off x="323850" y="2636838"/>
            <a:ext cx="1670050" cy="91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sv-SE" b="1">
                <a:solidFill>
                  <a:schemeClr val="bg1"/>
                </a:solidFill>
              </a:rPr>
              <a:t>Heinz Fischer</a:t>
            </a:r>
          </a:p>
          <a:p>
            <a:pPr algn="ctr"/>
            <a:r>
              <a:rPr lang="sv-SE" b="1">
                <a:solidFill>
                  <a:schemeClr val="bg1"/>
                </a:solidFill>
              </a:rPr>
              <a:t>Österrike</a:t>
            </a:r>
          </a:p>
          <a:p>
            <a:pPr algn="ctr"/>
            <a:r>
              <a:rPr lang="sv-SE" b="1">
                <a:solidFill>
                  <a:schemeClr val="bg1"/>
                </a:solidFill>
              </a:rPr>
              <a:t>(President</a:t>
            </a:r>
          </a:p>
        </p:txBody>
      </p:sp>
    </p:spTree>
    <p:custDataLst>
      <p:tags r:id="rId1"/>
    </p:custDataLst>
  </p:cSld>
  <p:clrMapOvr>
    <a:masterClrMapping/>
  </p:clrMapOvr>
  <p:transition spd="med" advTm="9500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468313" y="0"/>
            <a:ext cx="10329863" cy="688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4276" name="Text Box 4"/>
          <p:cNvSpPr txBox="1">
            <a:spLocks noChangeArrowheads="1"/>
          </p:cNvSpPr>
          <p:nvPr/>
        </p:nvSpPr>
        <p:spPr bwMode="auto">
          <a:xfrm>
            <a:off x="323850" y="5445125"/>
            <a:ext cx="1949450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sv-SE" b="1">
                <a:solidFill>
                  <a:schemeClr val="bg1"/>
                </a:solidFill>
              </a:rPr>
              <a:t>Dalai Lama</a:t>
            </a:r>
          </a:p>
          <a:p>
            <a:pPr algn="ctr"/>
            <a:r>
              <a:rPr lang="sv-SE" b="1">
                <a:solidFill>
                  <a:schemeClr val="bg1"/>
                </a:solidFill>
              </a:rPr>
              <a:t>Tibet</a:t>
            </a:r>
          </a:p>
          <a:p>
            <a:pPr algn="ctr"/>
            <a:r>
              <a:rPr lang="sv-SE" b="1">
                <a:solidFill>
                  <a:schemeClr val="bg1"/>
                </a:solidFill>
              </a:rPr>
              <a:t>(Buddist munkr)</a:t>
            </a:r>
          </a:p>
        </p:txBody>
      </p:sp>
    </p:spTree>
    <p:custDataLst>
      <p:tags r:id="rId1"/>
    </p:custDataLst>
  </p:cSld>
  <p:clrMapOvr>
    <a:masterClrMapping/>
  </p:clrMapOvr>
  <p:transition spd="med" advTm="9500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468313" y="0"/>
            <a:ext cx="10298113" cy="686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3252" name="Text Box 4"/>
          <p:cNvSpPr txBox="1">
            <a:spLocks noChangeArrowheads="1"/>
          </p:cNvSpPr>
          <p:nvPr/>
        </p:nvSpPr>
        <p:spPr bwMode="auto">
          <a:xfrm>
            <a:off x="871538" y="404813"/>
            <a:ext cx="1860550" cy="91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sv-SE" b="1">
                <a:solidFill>
                  <a:schemeClr val="bg1"/>
                </a:solidFill>
              </a:rPr>
              <a:t>Dalai Lama</a:t>
            </a:r>
          </a:p>
          <a:p>
            <a:pPr algn="ctr"/>
            <a:r>
              <a:rPr lang="sv-SE" b="1">
                <a:solidFill>
                  <a:schemeClr val="bg1"/>
                </a:solidFill>
              </a:rPr>
              <a:t>Tibet</a:t>
            </a:r>
          </a:p>
          <a:p>
            <a:pPr algn="ctr"/>
            <a:r>
              <a:rPr lang="sv-SE" b="1">
                <a:solidFill>
                  <a:schemeClr val="bg1"/>
                </a:solidFill>
              </a:rPr>
              <a:t>(Buddist munk)</a:t>
            </a:r>
          </a:p>
        </p:txBody>
      </p:sp>
    </p:spTree>
    <p:custDataLst>
      <p:tags r:id="rId1"/>
    </p:custDataLst>
  </p:cSld>
  <p:clrMapOvr>
    <a:masterClrMapping/>
  </p:clrMapOvr>
  <p:transition spd="med" advTm="9500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12775" y="0"/>
            <a:ext cx="10334625" cy="689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2228" name="Text Box 4"/>
          <p:cNvSpPr txBox="1">
            <a:spLocks noChangeArrowheads="1"/>
          </p:cNvSpPr>
          <p:nvPr/>
        </p:nvSpPr>
        <p:spPr bwMode="auto">
          <a:xfrm>
            <a:off x="7308850" y="981075"/>
            <a:ext cx="15811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sv-SE" b="1">
                <a:solidFill>
                  <a:schemeClr val="bg1"/>
                </a:solidFill>
              </a:rPr>
              <a:t>Benedict XVI</a:t>
            </a:r>
          </a:p>
          <a:p>
            <a:pPr algn="ctr"/>
            <a:r>
              <a:rPr lang="sv-SE" b="1">
                <a:solidFill>
                  <a:schemeClr val="bg1"/>
                </a:solidFill>
              </a:rPr>
              <a:t>Påve</a:t>
            </a:r>
          </a:p>
        </p:txBody>
      </p:sp>
    </p:spTree>
    <p:custDataLst>
      <p:tags r:id="rId1"/>
    </p:custDataLst>
  </p:cSld>
  <p:clrMapOvr>
    <a:masterClrMapping/>
  </p:clrMapOvr>
  <p:transition spd="med" advTm="9500"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12775" y="0"/>
            <a:ext cx="10404475" cy="694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04" name="Text Box 4"/>
          <p:cNvSpPr txBox="1">
            <a:spLocks noChangeArrowheads="1"/>
          </p:cNvSpPr>
          <p:nvPr/>
        </p:nvSpPr>
        <p:spPr bwMode="auto">
          <a:xfrm>
            <a:off x="7562850" y="2133600"/>
            <a:ext cx="15811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sv-SE" b="1"/>
              <a:t>Benedict XVI</a:t>
            </a:r>
          </a:p>
          <a:p>
            <a:pPr algn="ctr"/>
            <a:r>
              <a:rPr lang="sv-SE" b="1"/>
              <a:t>Påve</a:t>
            </a:r>
          </a:p>
        </p:txBody>
      </p:sp>
    </p:spTree>
    <p:custDataLst>
      <p:tags r:id="rId1"/>
    </p:custDataLst>
  </p:cSld>
  <p:clrMapOvr>
    <a:masterClrMapping/>
  </p:clrMapOvr>
  <p:transition spd="med" advTm="9500"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828675" y="0"/>
            <a:ext cx="10369550" cy="6916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0180" name="Text Box 4"/>
          <p:cNvSpPr txBox="1">
            <a:spLocks noChangeArrowheads="1"/>
          </p:cNvSpPr>
          <p:nvPr/>
        </p:nvSpPr>
        <p:spPr bwMode="auto">
          <a:xfrm>
            <a:off x="323850" y="1844675"/>
            <a:ext cx="1924050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sv-SE" b="1">
                <a:solidFill>
                  <a:schemeClr val="bg1"/>
                </a:solidFill>
              </a:rPr>
              <a:t>Nelson Mandela</a:t>
            </a:r>
          </a:p>
          <a:p>
            <a:pPr algn="ctr"/>
            <a:r>
              <a:rPr lang="sv-SE" b="1">
                <a:solidFill>
                  <a:schemeClr val="bg1"/>
                </a:solidFill>
              </a:rPr>
              <a:t>Sydafrika</a:t>
            </a:r>
          </a:p>
          <a:p>
            <a:pPr algn="ctr"/>
            <a:r>
              <a:rPr lang="sv-SE" b="1">
                <a:solidFill>
                  <a:schemeClr val="bg1"/>
                </a:solidFill>
              </a:rPr>
              <a:t>(Frihetskämpe)</a:t>
            </a:r>
          </a:p>
        </p:txBody>
      </p:sp>
    </p:spTree>
    <p:custDataLst>
      <p:tags r:id="rId1"/>
    </p:custDataLst>
  </p:cSld>
  <p:clrMapOvr>
    <a:masterClrMapping/>
  </p:clrMapOvr>
  <p:transition spd="med" advTm="9500"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84213" y="0"/>
            <a:ext cx="10369551" cy="691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9156" name="Text Box 4"/>
          <p:cNvSpPr txBox="1">
            <a:spLocks noChangeArrowheads="1"/>
          </p:cNvSpPr>
          <p:nvPr/>
        </p:nvSpPr>
        <p:spPr bwMode="auto">
          <a:xfrm>
            <a:off x="4067175" y="4941888"/>
            <a:ext cx="1784350" cy="91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sv-SE" b="1">
                <a:solidFill>
                  <a:schemeClr val="bg1"/>
                </a:solidFill>
              </a:rPr>
              <a:t>Barack Obama</a:t>
            </a:r>
          </a:p>
          <a:p>
            <a:pPr algn="ctr"/>
            <a:r>
              <a:rPr lang="sv-SE" b="1">
                <a:solidFill>
                  <a:schemeClr val="bg1"/>
                </a:solidFill>
              </a:rPr>
              <a:t>USA</a:t>
            </a:r>
          </a:p>
          <a:p>
            <a:pPr algn="ctr"/>
            <a:r>
              <a:rPr lang="sv-SE" b="1">
                <a:solidFill>
                  <a:schemeClr val="bg1"/>
                </a:solidFill>
              </a:rPr>
              <a:t>(President)</a:t>
            </a:r>
          </a:p>
        </p:txBody>
      </p:sp>
    </p:spTree>
    <p:custDataLst>
      <p:tags r:id="rId1"/>
    </p:custDataLst>
  </p:cSld>
  <p:clrMapOvr>
    <a:masterClrMapping/>
  </p:clrMapOvr>
  <p:transition spd="med" advTm="9500"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02600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8132" name="Text Box 4"/>
          <p:cNvSpPr txBox="1">
            <a:spLocks noChangeArrowheads="1"/>
          </p:cNvSpPr>
          <p:nvPr/>
        </p:nvSpPr>
        <p:spPr bwMode="auto">
          <a:xfrm>
            <a:off x="6588125" y="404813"/>
            <a:ext cx="1784350" cy="91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sv-SE" b="1">
                <a:solidFill>
                  <a:schemeClr val="bg1"/>
                </a:solidFill>
              </a:rPr>
              <a:t>Barack Obama</a:t>
            </a:r>
          </a:p>
          <a:p>
            <a:pPr algn="ctr"/>
            <a:r>
              <a:rPr lang="sv-SE" b="1">
                <a:solidFill>
                  <a:schemeClr val="bg1"/>
                </a:solidFill>
              </a:rPr>
              <a:t>USA</a:t>
            </a:r>
          </a:p>
          <a:p>
            <a:pPr algn="ctr"/>
            <a:r>
              <a:rPr lang="sv-SE" b="1">
                <a:solidFill>
                  <a:schemeClr val="bg1"/>
                </a:solidFill>
              </a:rPr>
              <a:t>(President)</a:t>
            </a:r>
          </a:p>
        </p:txBody>
      </p:sp>
    </p:spTree>
    <p:custDataLst>
      <p:tags r:id="rId1"/>
    </p:custDataLst>
  </p:cSld>
  <p:clrMapOvr>
    <a:masterClrMapping/>
  </p:clrMapOvr>
  <p:transition spd="med" advTm="9500"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60475" y="0"/>
            <a:ext cx="10404475" cy="694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7108" name="Text Box 4"/>
          <p:cNvSpPr txBox="1">
            <a:spLocks noChangeArrowheads="1"/>
          </p:cNvSpPr>
          <p:nvPr/>
        </p:nvSpPr>
        <p:spPr bwMode="auto">
          <a:xfrm>
            <a:off x="1619250" y="404813"/>
            <a:ext cx="2314575" cy="91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sv-SE" b="1">
                <a:solidFill>
                  <a:schemeClr val="bg1"/>
                </a:solidFill>
              </a:rPr>
              <a:t>Hans Krankl</a:t>
            </a:r>
          </a:p>
          <a:p>
            <a:pPr algn="ctr"/>
            <a:r>
              <a:rPr lang="sv-SE" b="1">
                <a:solidFill>
                  <a:schemeClr val="bg1"/>
                </a:solidFill>
              </a:rPr>
              <a:t>Österrike</a:t>
            </a:r>
          </a:p>
          <a:p>
            <a:pPr algn="ctr"/>
            <a:r>
              <a:rPr lang="sv-SE" b="1">
                <a:solidFill>
                  <a:schemeClr val="bg1"/>
                </a:solidFill>
              </a:rPr>
              <a:t>(Fotbollsspelare)</a:t>
            </a:r>
          </a:p>
        </p:txBody>
      </p:sp>
    </p:spTree>
    <p:custDataLst>
      <p:tags r:id="rId1"/>
    </p:custDataLst>
  </p:cSld>
  <p:clrMapOvr>
    <a:masterClrMapping/>
  </p:clrMapOvr>
  <p:transition spd="med" advTm="9500"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89038" y="0"/>
            <a:ext cx="10333038" cy="689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6084" name="Text Box 4"/>
          <p:cNvSpPr txBox="1">
            <a:spLocks noChangeArrowheads="1"/>
          </p:cNvSpPr>
          <p:nvPr/>
        </p:nvSpPr>
        <p:spPr bwMode="auto">
          <a:xfrm>
            <a:off x="395288" y="549275"/>
            <a:ext cx="2314575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sv-SE" b="1">
                <a:solidFill>
                  <a:schemeClr val="bg1"/>
                </a:solidFill>
              </a:rPr>
              <a:t>Hans Krankl</a:t>
            </a:r>
          </a:p>
          <a:p>
            <a:pPr algn="ctr"/>
            <a:r>
              <a:rPr lang="sv-SE" b="1">
                <a:solidFill>
                  <a:schemeClr val="bg1"/>
                </a:solidFill>
              </a:rPr>
              <a:t>Österrike</a:t>
            </a:r>
          </a:p>
          <a:p>
            <a:pPr algn="ctr"/>
            <a:r>
              <a:rPr lang="sv-SE" b="1">
                <a:solidFill>
                  <a:schemeClr val="bg1"/>
                </a:solidFill>
              </a:rPr>
              <a:t>(Fotbollsspelare)</a:t>
            </a:r>
          </a:p>
        </p:txBody>
      </p:sp>
    </p:spTree>
  </p:cSld>
  <p:clrMapOvr>
    <a:masterClrMapping/>
  </p:clrMapOvr>
  <p:transition spd="med" advTm="9500">
    <p:fad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1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0404475" cy="694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6020" name="Text Box 4"/>
          <p:cNvSpPr txBox="1">
            <a:spLocks noChangeArrowheads="1"/>
          </p:cNvSpPr>
          <p:nvPr/>
        </p:nvSpPr>
        <p:spPr bwMode="auto">
          <a:xfrm>
            <a:off x="395288" y="404813"/>
            <a:ext cx="2314575" cy="91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sv-SE" b="1">
                <a:solidFill>
                  <a:schemeClr val="bg1"/>
                </a:solidFill>
              </a:rPr>
              <a:t>Steffi Graf</a:t>
            </a:r>
          </a:p>
          <a:p>
            <a:pPr algn="ctr"/>
            <a:r>
              <a:rPr lang="sv-SE" b="1">
                <a:solidFill>
                  <a:schemeClr val="bg1"/>
                </a:solidFill>
              </a:rPr>
              <a:t>Tyskland</a:t>
            </a:r>
          </a:p>
          <a:p>
            <a:pPr algn="ctr"/>
            <a:r>
              <a:rPr lang="sv-SE" b="1">
                <a:solidFill>
                  <a:schemeClr val="bg1"/>
                </a:solidFill>
              </a:rPr>
              <a:t>(Tennisspelare)</a:t>
            </a:r>
          </a:p>
        </p:txBody>
      </p:sp>
    </p:spTree>
    <p:custDataLst>
      <p:tags r:id="rId1"/>
    </p:custDataLst>
  </p:cSld>
  <p:clrMapOvr>
    <a:masterClrMapping/>
  </p:clrMapOvr>
  <p:transition spd="med" advTm="9500">
    <p:fad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99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828675" y="0"/>
            <a:ext cx="10329863" cy="688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4996" name="Text Box 4"/>
          <p:cNvSpPr txBox="1">
            <a:spLocks noChangeArrowheads="1"/>
          </p:cNvSpPr>
          <p:nvPr/>
        </p:nvSpPr>
        <p:spPr bwMode="auto">
          <a:xfrm>
            <a:off x="0" y="404813"/>
            <a:ext cx="2314575" cy="91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sv-SE" b="1">
                <a:solidFill>
                  <a:schemeClr val="bg1"/>
                </a:solidFill>
              </a:rPr>
              <a:t>Kate Winslet</a:t>
            </a:r>
          </a:p>
          <a:p>
            <a:pPr algn="ctr"/>
            <a:r>
              <a:rPr lang="sv-SE" b="1">
                <a:solidFill>
                  <a:schemeClr val="bg1"/>
                </a:solidFill>
              </a:rPr>
              <a:t>USA</a:t>
            </a:r>
          </a:p>
          <a:p>
            <a:pPr algn="ctr"/>
            <a:r>
              <a:rPr lang="sv-SE" b="1">
                <a:solidFill>
                  <a:schemeClr val="bg1"/>
                </a:solidFill>
              </a:rPr>
              <a:t>(Skådespelerska)</a:t>
            </a:r>
          </a:p>
        </p:txBody>
      </p:sp>
    </p:spTree>
    <p:custDataLst>
      <p:tags r:id="rId1"/>
    </p:custDataLst>
  </p:cSld>
  <p:clrMapOvr>
    <a:masterClrMapping/>
  </p:clrMapOvr>
  <p:transition spd="med" advTm="9500">
    <p:fad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70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189038" y="0"/>
            <a:ext cx="10333038" cy="689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3972" name="Text Box 4"/>
          <p:cNvSpPr txBox="1">
            <a:spLocks noChangeArrowheads="1"/>
          </p:cNvSpPr>
          <p:nvPr/>
        </p:nvSpPr>
        <p:spPr bwMode="auto">
          <a:xfrm>
            <a:off x="0" y="404813"/>
            <a:ext cx="2314575" cy="91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sv-SE" b="1">
                <a:solidFill>
                  <a:schemeClr val="bg1"/>
                </a:solidFill>
              </a:rPr>
              <a:t>Kate Winslet</a:t>
            </a:r>
          </a:p>
          <a:p>
            <a:pPr algn="ctr"/>
            <a:r>
              <a:rPr lang="sv-SE" b="1">
                <a:solidFill>
                  <a:schemeClr val="bg1"/>
                </a:solidFill>
              </a:rPr>
              <a:t>USA</a:t>
            </a:r>
          </a:p>
          <a:p>
            <a:pPr algn="ctr"/>
            <a:r>
              <a:rPr lang="sv-SE" b="1">
                <a:solidFill>
                  <a:schemeClr val="bg1"/>
                </a:solidFill>
              </a:rPr>
              <a:t>(Skådespelerska)</a:t>
            </a:r>
          </a:p>
        </p:txBody>
      </p:sp>
    </p:spTree>
    <p:custDataLst>
      <p:tags r:id="rId1"/>
    </p:custDataLst>
  </p:cSld>
  <p:clrMapOvr>
    <a:masterClrMapping/>
  </p:clrMapOvr>
  <p:transition spd="med" advTm="9500">
    <p:fad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4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0404475" cy="694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2948" name="Text Box 4"/>
          <p:cNvSpPr txBox="1">
            <a:spLocks noChangeArrowheads="1"/>
          </p:cNvSpPr>
          <p:nvPr/>
        </p:nvSpPr>
        <p:spPr bwMode="auto">
          <a:xfrm>
            <a:off x="2700338" y="333375"/>
            <a:ext cx="2314575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sv-SE" b="1">
                <a:solidFill>
                  <a:schemeClr val="bg1"/>
                </a:solidFill>
              </a:rPr>
              <a:t>FALCO</a:t>
            </a:r>
          </a:p>
          <a:p>
            <a:pPr algn="ctr"/>
            <a:r>
              <a:rPr lang="sv-SE" b="1">
                <a:solidFill>
                  <a:schemeClr val="bg1"/>
                </a:solidFill>
              </a:rPr>
              <a:t>Österrike</a:t>
            </a:r>
          </a:p>
          <a:p>
            <a:pPr algn="ctr"/>
            <a:r>
              <a:rPr lang="sv-SE" b="1">
                <a:solidFill>
                  <a:schemeClr val="bg1"/>
                </a:solidFill>
              </a:rPr>
              <a:t>(Sångare)</a:t>
            </a:r>
          </a:p>
        </p:txBody>
      </p:sp>
    </p:spTree>
    <p:custDataLst>
      <p:tags r:id="rId1"/>
    </p:custDataLst>
  </p:cSld>
  <p:clrMapOvr>
    <a:masterClrMapping/>
  </p:clrMapOvr>
  <p:transition spd="med" advTm="9500">
    <p:fad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2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189038" y="0"/>
            <a:ext cx="10333038" cy="689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1924" name="Text Box 4"/>
          <p:cNvSpPr txBox="1">
            <a:spLocks noChangeArrowheads="1"/>
          </p:cNvSpPr>
          <p:nvPr/>
        </p:nvSpPr>
        <p:spPr bwMode="auto">
          <a:xfrm>
            <a:off x="0" y="404813"/>
            <a:ext cx="2314575" cy="91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sv-SE" b="1">
                <a:solidFill>
                  <a:schemeClr val="bg1"/>
                </a:solidFill>
              </a:rPr>
              <a:t>Lady Gaga</a:t>
            </a:r>
          </a:p>
          <a:p>
            <a:pPr algn="ctr"/>
            <a:r>
              <a:rPr lang="sv-SE" b="1">
                <a:solidFill>
                  <a:schemeClr val="bg1"/>
                </a:solidFill>
              </a:rPr>
              <a:t>USA</a:t>
            </a:r>
          </a:p>
          <a:p>
            <a:pPr algn="ctr"/>
            <a:r>
              <a:rPr lang="sv-SE" b="1">
                <a:solidFill>
                  <a:schemeClr val="bg1"/>
                </a:solidFill>
              </a:rPr>
              <a:t>(Sångerska)</a:t>
            </a:r>
          </a:p>
        </p:txBody>
      </p:sp>
    </p:spTree>
    <p:custDataLst>
      <p:tags r:id="rId1"/>
    </p:custDataLst>
  </p:cSld>
  <p:clrMapOvr>
    <a:masterClrMapping/>
  </p:clrMapOvr>
  <p:transition spd="med" advTm="9500">
    <p:fad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89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0404475" cy="694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0900" name="Text Box 4"/>
          <p:cNvSpPr txBox="1">
            <a:spLocks noChangeArrowheads="1"/>
          </p:cNvSpPr>
          <p:nvPr/>
        </p:nvSpPr>
        <p:spPr bwMode="auto">
          <a:xfrm>
            <a:off x="1403350" y="333375"/>
            <a:ext cx="2314575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sv-SE" b="1">
                <a:solidFill>
                  <a:schemeClr val="bg1"/>
                </a:solidFill>
              </a:rPr>
              <a:t>Freddie Mercury</a:t>
            </a:r>
          </a:p>
          <a:p>
            <a:pPr algn="ctr"/>
            <a:r>
              <a:rPr lang="sv-SE" b="1">
                <a:solidFill>
                  <a:schemeClr val="bg1"/>
                </a:solidFill>
              </a:rPr>
              <a:t>England</a:t>
            </a:r>
          </a:p>
          <a:p>
            <a:pPr algn="ctr"/>
            <a:r>
              <a:rPr lang="sv-SE" b="1">
                <a:solidFill>
                  <a:schemeClr val="bg1"/>
                </a:solidFill>
              </a:rPr>
              <a:t>(Sångare)</a:t>
            </a:r>
          </a:p>
        </p:txBody>
      </p:sp>
    </p:spTree>
    <p:custDataLst>
      <p:tags r:id="rId1"/>
    </p:custDataLst>
  </p:cSld>
  <p:clrMapOvr>
    <a:masterClrMapping/>
  </p:clrMapOvr>
  <p:transition spd="med" advTm="9500">
    <p:fad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0404475" cy="6938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9876" name="Text Box 4"/>
          <p:cNvSpPr txBox="1">
            <a:spLocks noChangeArrowheads="1"/>
          </p:cNvSpPr>
          <p:nvPr/>
        </p:nvSpPr>
        <p:spPr bwMode="auto">
          <a:xfrm>
            <a:off x="6516688" y="333375"/>
            <a:ext cx="2314575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sv-SE" b="1">
                <a:solidFill>
                  <a:schemeClr val="bg1"/>
                </a:solidFill>
              </a:rPr>
              <a:t>Madonna</a:t>
            </a:r>
          </a:p>
          <a:p>
            <a:pPr algn="ctr"/>
            <a:r>
              <a:rPr lang="sv-SE" b="1">
                <a:solidFill>
                  <a:schemeClr val="bg1"/>
                </a:solidFill>
              </a:rPr>
              <a:t>USA</a:t>
            </a:r>
          </a:p>
          <a:p>
            <a:pPr algn="ctr"/>
            <a:r>
              <a:rPr lang="sv-SE" b="1">
                <a:solidFill>
                  <a:schemeClr val="bg1"/>
                </a:solidFill>
              </a:rPr>
              <a:t>(Sångerska)</a:t>
            </a:r>
          </a:p>
        </p:txBody>
      </p:sp>
    </p:spTree>
    <p:custDataLst>
      <p:tags r:id="rId1"/>
    </p:custDataLst>
  </p:cSld>
  <p:clrMapOvr>
    <a:masterClrMapping/>
  </p:clrMapOvr>
  <p:transition spd="med" advTm="9500">
    <p:fad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89038" y="0"/>
            <a:ext cx="10333038" cy="689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8852" name="Text Box 4"/>
          <p:cNvSpPr txBox="1">
            <a:spLocks noChangeArrowheads="1"/>
          </p:cNvSpPr>
          <p:nvPr/>
        </p:nvSpPr>
        <p:spPr bwMode="auto">
          <a:xfrm>
            <a:off x="468313" y="404813"/>
            <a:ext cx="2314575" cy="91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sv-SE" b="1">
                <a:solidFill>
                  <a:schemeClr val="bg1"/>
                </a:solidFill>
              </a:rPr>
              <a:t>Madonna</a:t>
            </a:r>
          </a:p>
          <a:p>
            <a:pPr algn="ctr"/>
            <a:r>
              <a:rPr lang="sv-SE" b="1">
                <a:solidFill>
                  <a:schemeClr val="bg1"/>
                </a:solidFill>
              </a:rPr>
              <a:t>USA</a:t>
            </a:r>
          </a:p>
          <a:p>
            <a:pPr algn="ctr"/>
            <a:r>
              <a:rPr lang="sv-SE" b="1">
                <a:solidFill>
                  <a:schemeClr val="bg1"/>
                </a:solidFill>
              </a:rPr>
              <a:t>(Sångerska)</a:t>
            </a:r>
          </a:p>
        </p:txBody>
      </p:sp>
    </p:spTree>
  </p:cSld>
  <p:clrMapOvr>
    <a:masterClrMapping/>
  </p:clrMapOvr>
  <p:transition spd="med" advTm="9500">
    <p:fad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989013" y="0"/>
            <a:ext cx="10456863" cy="6973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7828" name="Text Box 4"/>
          <p:cNvSpPr txBox="1">
            <a:spLocks noChangeArrowheads="1"/>
          </p:cNvSpPr>
          <p:nvPr/>
        </p:nvSpPr>
        <p:spPr bwMode="auto">
          <a:xfrm>
            <a:off x="250825" y="333375"/>
            <a:ext cx="2314575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sv-SE" b="1">
                <a:solidFill>
                  <a:schemeClr val="bg1"/>
                </a:solidFill>
              </a:rPr>
              <a:t>Michael Jackson</a:t>
            </a:r>
          </a:p>
          <a:p>
            <a:pPr algn="ctr"/>
            <a:r>
              <a:rPr lang="sv-SE" b="1">
                <a:solidFill>
                  <a:schemeClr val="bg1"/>
                </a:solidFill>
              </a:rPr>
              <a:t>USA</a:t>
            </a:r>
          </a:p>
          <a:p>
            <a:pPr algn="ctr"/>
            <a:r>
              <a:rPr lang="sv-SE" b="1">
                <a:solidFill>
                  <a:schemeClr val="bg1"/>
                </a:solidFill>
              </a:rPr>
              <a:t>(Sångare)</a:t>
            </a:r>
          </a:p>
        </p:txBody>
      </p:sp>
    </p:spTree>
    <p:custDataLst>
      <p:tags r:id="rId1"/>
    </p:custDataLst>
  </p:cSld>
  <p:clrMapOvr>
    <a:masterClrMapping/>
  </p:clrMapOvr>
  <p:transition spd="med" advTm="9500">
    <p:fad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0404475" cy="6938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6804" name="Text Box 4"/>
          <p:cNvSpPr txBox="1">
            <a:spLocks noChangeArrowheads="1"/>
          </p:cNvSpPr>
          <p:nvPr/>
        </p:nvSpPr>
        <p:spPr bwMode="auto">
          <a:xfrm>
            <a:off x="1476375" y="260350"/>
            <a:ext cx="2314575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sv-SE" b="1">
                <a:solidFill>
                  <a:schemeClr val="bg1"/>
                </a:solidFill>
              </a:rPr>
              <a:t>Michael Jackson</a:t>
            </a:r>
          </a:p>
          <a:p>
            <a:pPr algn="ctr"/>
            <a:r>
              <a:rPr lang="sv-SE" b="1">
                <a:solidFill>
                  <a:schemeClr val="bg1"/>
                </a:solidFill>
              </a:rPr>
              <a:t>USA</a:t>
            </a:r>
          </a:p>
          <a:p>
            <a:pPr algn="ctr"/>
            <a:r>
              <a:rPr lang="sv-SE" b="1">
                <a:solidFill>
                  <a:schemeClr val="bg1"/>
                </a:solidFill>
              </a:rPr>
              <a:t>(Sångare)</a:t>
            </a:r>
          </a:p>
        </p:txBody>
      </p:sp>
    </p:spTree>
    <p:custDataLst>
      <p:tags r:id="rId1"/>
    </p:custDataLst>
  </p:cSld>
  <p:clrMapOvr>
    <a:masterClrMapping/>
  </p:clrMapOvr>
  <p:transition spd="med" advTm="9500">
    <p:fad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541338" y="0"/>
            <a:ext cx="10406063" cy="694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5780" name="Text Box 4"/>
          <p:cNvSpPr txBox="1">
            <a:spLocks noChangeArrowheads="1"/>
          </p:cNvSpPr>
          <p:nvPr/>
        </p:nvSpPr>
        <p:spPr bwMode="auto">
          <a:xfrm>
            <a:off x="6829425" y="5516563"/>
            <a:ext cx="2314575" cy="91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sv-SE" b="1">
                <a:solidFill>
                  <a:schemeClr val="bg1"/>
                </a:solidFill>
              </a:rPr>
              <a:t>Marlene Dietrich</a:t>
            </a:r>
          </a:p>
          <a:p>
            <a:pPr algn="ctr"/>
            <a:r>
              <a:rPr lang="sv-SE" b="1">
                <a:solidFill>
                  <a:schemeClr val="bg1"/>
                </a:solidFill>
              </a:rPr>
              <a:t>Tyskland</a:t>
            </a:r>
          </a:p>
          <a:p>
            <a:pPr algn="ctr"/>
            <a:r>
              <a:rPr lang="sv-SE" b="1">
                <a:solidFill>
                  <a:schemeClr val="bg1"/>
                </a:solidFill>
              </a:rPr>
              <a:t>(Skådespelerska)</a:t>
            </a:r>
          </a:p>
        </p:txBody>
      </p:sp>
    </p:spTree>
    <p:custDataLst>
      <p:tags r:id="rId1"/>
    </p:custDataLst>
  </p:cSld>
  <p:clrMapOvr>
    <a:masterClrMapping/>
  </p:clrMapOvr>
  <p:transition spd="med" advTm="9500">
    <p:fade/>
    <p:sndAc>
      <p:stSnd>
        <p:snd r:embed="rId3" name="Bleu bagoo André rieu.wav"/>
      </p:stSnd>
    </p:sndAc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84213" y="0"/>
            <a:ext cx="10350501" cy="690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4756" name="Text Box 4"/>
          <p:cNvSpPr txBox="1">
            <a:spLocks noChangeArrowheads="1"/>
          </p:cNvSpPr>
          <p:nvPr/>
        </p:nvSpPr>
        <p:spPr bwMode="auto">
          <a:xfrm>
            <a:off x="684213" y="333375"/>
            <a:ext cx="2314575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sv-SE" b="1">
                <a:solidFill>
                  <a:schemeClr val="bg1"/>
                </a:solidFill>
              </a:rPr>
              <a:t>Alfred Hitchcock</a:t>
            </a:r>
          </a:p>
          <a:p>
            <a:pPr algn="ctr"/>
            <a:r>
              <a:rPr lang="sv-SE" b="1">
                <a:solidFill>
                  <a:schemeClr val="bg1"/>
                </a:solidFill>
              </a:rPr>
              <a:t>USA</a:t>
            </a:r>
          </a:p>
          <a:p>
            <a:pPr algn="ctr"/>
            <a:r>
              <a:rPr lang="sv-SE" b="1">
                <a:solidFill>
                  <a:schemeClr val="bg1"/>
                </a:solidFill>
              </a:rPr>
              <a:t>(Regissör)</a:t>
            </a:r>
          </a:p>
        </p:txBody>
      </p:sp>
    </p:spTree>
    <p:custDataLst>
      <p:tags r:id="rId1"/>
    </p:custDataLst>
  </p:cSld>
  <p:clrMapOvr>
    <a:masterClrMapping/>
  </p:clrMapOvr>
  <p:transition spd="med" advTm="9500">
    <p:fad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41425" y="0"/>
            <a:ext cx="10385425" cy="6926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3732" name="Text Box 4"/>
          <p:cNvSpPr txBox="1">
            <a:spLocks noChangeArrowheads="1"/>
          </p:cNvSpPr>
          <p:nvPr/>
        </p:nvSpPr>
        <p:spPr bwMode="auto">
          <a:xfrm>
            <a:off x="6300788" y="404813"/>
            <a:ext cx="2314575" cy="91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sv-SE" b="1">
                <a:solidFill>
                  <a:schemeClr val="bg1"/>
                </a:solidFill>
              </a:rPr>
              <a:t>Alfred Hitchcock</a:t>
            </a:r>
          </a:p>
          <a:p>
            <a:pPr algn="ctr"/>
            <a:r>
              <a:rPr lang="sv-SE" b="1">
                <a:solidFill>
                  <a:schemeClr val="bg1"/>
                </a:solidFill>
              </a:rPr>
              <a:t>USA</a:t>
            </a:r>
          </a:p>
          <a:p>
            <a:pPr algn="ctr"/>
            <a:r>
              <a:rPr lang="sv-SE" b="1">
                <a:solidFill>
                  <a:schemeClr val="bg1"/>
                </a:solidFill>
              </a:rPr>
              <a:t>(Regissör)</a:t>
            </a:r>
          </a:p>
        </p:txBody>
      </p:sp>
    </p:spTree>
    <p:custDataLst>
      <p:tags r:id="rId1"/>
    </p:custDataLst>
  </p:cSld>
  <p:clrMapOvr>
    <a:masterClrMapping/>
  </p:clrMapOvr>
  <p:transition spd="med" advTm="9500">
    <p:fad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189038" y="0"/>
            <a:ext cx="10333038" cy="689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2708" name="Text Box 4"/>
          <p:cNvSpPr txBox="1">
            <a:spLocks noChangeArrowheads="1"/>
          </p:cNvSpPr>
          <p:nvPr/>
        </p:nvSpPr>
        <p:spPr bwMode="auto">
          <a:xfrm>
            <a:off x="468313" y="5589588"/>
            <a:ext cx="2314575" cy="91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sv-SE" b="1">
                <a:solidFill>
                  <a:schemeClr val="bg1"/>
                </a:solidFill>
              </a:rPr>
              <a:t>Marilyn Monroe</a:t>
            </a:r>
          </a:p>
          <a:p>
            <a:pPr algn="ctr"/>
            <a:r>
              <a:rPr lang="sv-SE" b="1">
                <a:solidFill>
                  <a:schemeClr val="bg1"/>
                </a:solidFill>
              </a:rPr>
              <a:t>USA</a:t>
            </a:r>
          </a:p>
          <a:p>
            <a:pPr algn="ctr"/>
            <a:r>
              <a:rPr lang="sv-SE" b="1">
                <a:solidFill>
                  <a:schemeClr val="bg1"/>
                </a:solidFill>
              </a:rPr>
              <a:t>(Skådespelerska)</a:t>
            </a:r>
          </a:p>
        </p:txBody>
      </p:sp>
    </p:spTree>
    <p:custDataLst>
      <p:tags r:id="rId1"/>
    </p:custDataLst>
  </p:cSld>
  <p:clrMapOvr>
    <a:masterClrMapping/>
  </p:clrMapOvr>
  <p:transition spd="med" advTm="9500">
    <p:fad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468313" y="0"/>
            <a:ext cx="10333038" cy="689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684" name="Text Box 4"/>
          <p:cNvSpPr txBox="1">
            <a:spLocks noChangeArrowheads="1"/>
          </p:cNvSpPr>
          <p:nvPr/>
        </p:nvSpPr>
        <p:spPr bwMode="auto">
          <a:xfrm>
            <a:off x="6829425" y="404813"/>
            <a:ext cx="2314575" cy="91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sv-SE" b="1">
                <a:solidFill>
                  <a:schemeClr val="bg1"/>
                </a:solidFill>
              </a:rPr>
              <a:t>Hans Moser</a:t>
            </a:r>
          </a:p>
          <a:p>
            <a:pPr algn="ctr"/>
            <a:r>
              <a:rPr lang="sv-SE" b="1">
                <a:solidFill>
                  <a:schemeClr val="bg1"/>
                </a:solidFill>
              </a:rPr>
              <a:t>Österrike</a:t>
            </a:r>
          </a:p>
          <a:p>
            <a:pPr algn="ctr"/>
            <a:r>
              <a:rPr lang="sv-SE" b="1">
                <a:solidFill>
                  <a:schemeClr val="bg1"/>
                </a:solidFill>
              </a:rPr>
              <a:t>(Skådespelare)</a:t>
            </a:r>
          </a:p>
        </p:txBody>
      </p:sp>
    </p:spTree>
    <p:custDataLst>
      <p:tags r:id="rId1"/>
    </p:custDataLst>
  </p:cSld>
  <p:clrMapOvr>
    <a:masterClrMapping/>
  </p:clrMapOvr>
  <p:transition spd="med" advTm="9500">
    <p:fad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757238" y="0"/>
            <a:ext cx="10333038" cy="689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0660" name="Text Box 4"/>
          <p:cNvSpPr txBox="1">
            <a:spLocks noChangeArrowheads="1"/>
          </p:cNvSpPr>
          <p:nvPr/>
        </p:nvSpPr>
        <p:spPr bwMode="auto">
          <a:xfrm>
            <a:off x="6443663" y="3357563"/>
            <a:ext cx="2314575" cy="91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sv-SE" b="1">
                <a:solidFill>
                  <a:schemeClr val="bg1"/>
                </a:solidFill>
              </a:rPr>
              <a:t>Audrey Hepburn</a:t>
            </a:r>
          </a:p>
          <a:p>
            <a:pPr algn="ctr"/>
            <a:r>
              <a:rPr lang="sv-SE" b="1">
                <a:solidFill>
                  <a:schemeClr val="bg1"/>
                </a:solidFill>
              </a:rPr>
              <a:t>USA</a:t>
            </a:r>
          </a:p>
          <a:p>
            <a:pPr algn="ctr"/>
            <a:r>
              <a:rPr lang="sv-SE" b="1">
                <a:solidFill>
                  <a:schemeClr val="bg1"/>
                </a:solidFill>
              </a:rPr>
              <a:t>(Skådespelerska)</a:t>
            </a:r>
          </a:p>
        </p:txBody>
      </p:sp>
    </p:spTree>
    <p:custDataLst>
      <p:tags r:id="rId1"/>
    </p:custDataLst>
  </p:cSld>
  <p:clrMapOvr>
    <a:masterClrMapping/>
  </p:clrMapOvr>
  <p:transition spd="med" advTm="9500">
    <p:fad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60475" y="0"/>
            <a:ext cx="10404475" cy="694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9636" name="Text Box 4"/>
          <p:cNvSpPr txBox="1">
            <a:spLocks noChangeArrowheads="1"/>
          </p:cNvSpPr>
          <p:nvPr/>
        </p:nvSpPr>
        <p:spPr bwMode="auto">
          <a:xfrm>
            <a:off x="5003800" y="5589588"/>
            <a:ext cx="2627313" cy="91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sv-SE" b="1">
                <a:solidFill>
                  <a:schemeClr val="bg1"/>
                </a:solidFill>
              </a:rPr>
              <a:t>Leonardo Di Caprio</a:t>
            </a:r>
          </a:p>
          <a:p>
            <a:pPr algn="ctr"/>
            <a:r>
              <a:rPr lang="sv-SE" b="1">
                <a:solidFill>
                  <a:schemeClr val="bg1"/>
                </a:solidFill>
              </a:rPr>
              <a:t>USA</a:t>
            </a:r>
          </a:p>
          <a:p>
            <a:pPr algn="ctr"/>
            <a:r>
              <a:rPr lang="sv-SE" b="1">
                <a:solidFill>
                  <a:schemeClr val="bg1"/>
                </a:solidFill>
              </a:rPr>
              <a:t>(Skådespelare)</a:t>
            </a:r>
          </a:p>
        </p:txBody>
      </p:sp>
    </p:spTree>
    <p:custDataLst>
      <p:tags r:id="rId1"/>
    </p:custDataLst>
  </p:cSld>
  <p:clrMapOvr>
    <a:masterClrMapping/>
  </p:clrMapOvr>
  <p:transition spd="med" advTm="9500">
    <p:fad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6" descr="Bild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468313" y="0"/>
            <a:ext cx="10402888" cy="6938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8612" name="Text Box 4"/>
          <p:cNvSpPr txBox="1">
            <a:spLocks noChangeArrowheads="1"/>
          </p:cNvSpPr>
          <p:nvPr/>
        </p:nvSpPr>
        <p:spPr bwMode="auto">
          <a:xfrm>
            <a:off x="684213" y="333375"/>
            <a:ext cx="2627312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sv-SE" b="1">
                <a:solidFill>
                  <a:schemeClr val="bg1"/>
                </a:solidFill>
              </a:rPr>
              <a:t>Leonardo Di Caprio</a:t>
            </a:r>
          </a:p>
          <a:p>
            <a:pPr algn="ctr"/>
            <a:r>
              <a:rPr lang="sv-SE" b="1">
                <a:solidFill>
                  <a:schemeClr val="bg1"/>
                </a:solidFill>
              </a:rPr>
              <a:t>USA</a:t>
            </a:r>
          </a:p>
          <a:p>
            <a:pPr algn="ctr"/>
            <a:r>
              <a:rPr lang="sv-SE" b="1">
                <a:solidFill>
                  <a:schemeClr val="bg1"/>
                </a:solidFill>
              </a:rPr>
              <a:t>(Skådespelare)</a:t>
            </a:r>
          </a:p>
        </p:txBody>
      </p:sp>
    </p:spTree>
    <p:custDataLst>
      <p:tags r:id="rId1"/>
    </p:custDataLst>
  </p:cSld>
  <p:clrMapOvr>
    <a:masterClrMapping/>
  </p:clrMapOvr>
  <p:transition spd="med" advTm="9500">
    <p:fade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0404475" cy="694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7588" name="Text Box 4"/>
          <p:cNvSpPr txBox="1">
            <a:spLocks noChangeArrowheads="1"/>
          </p:cNvSpPr>
          <p:nvPr/>
        </p:nvSpPr>
        <p:spPr bwMode="auto">
          <a:xfrm>
            <a:off x="2339975" y="404813"/>
            <a:ext cx="2627313" cy="91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sv-SE" b="1">
                <a:solidFill>
                  <a:schemeClr val="bg1"/>
                </a:solidFill>
              </a:rPr>
              <a:t>Brad Pitt</a:t>
            </a:r>
          </a:p>
          <a:p>
            <a:pPr algn="ctr"/>
            <a:r>
              <a:rPr lang="sv-SE" b="1">
                <a:solidFill>
                  <a:schemeClr val="bg1"/>
                </a:solidFill>
              </a:rPr>
              <a:t>USA</a:t>
            </a:r>
          </a:p>
          <a:p>
            <a:pPr algn="ctr"/>
            <a:r>
              <a:rPr lang="sv-SE" b="1">
                <a:solidFill>
                  <a:schemeClr val="bg1"/>
                </a:solidFill>
              </a:rPr>
              <a:t>(Skådespelare)</a:t>
            </a:r>
          </a:p>
        </p:txBody>
      </p:sp>
    </p:spTree>
    <p:custDataLst>
      <p:tags r:id="rId1"/>
    </p:custDataLst>
  </p:cSld>
  <p:clrMapOvr>
    <a:masterClrMapping/>
  </p:clrMapOvr>
  <p:transition spd="med" advTm="9500">
    <p:fade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23850" y="0"/>
            <a:ext cx="10406063" cy="694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6564" name="Text Box 4"/>
          <p:cNvSpPr txBox="1">
            <a:spLocks noChangeArrowheads="1"/>
          </p:cNvSpPr>
          <p:nvPr/>
        </p:nvSpPr>
        <p:spPr bwMode="auto">
          <a:xfrm>
            <a:off x="0" y="333375"/>
            <a:ext cx="2627313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sv-SE" b="1">
                <a:solidFill>
                  <a:schemeClr val="bg1"/>
                </a:solidFill>
              </a:rPr>
              <a:t>Brad Pitt</a:t>
            </a:r>
          </a:p>
          <a:p>
            <a:pPr algn="ctr"/>
            <a:r>
              <a:rPr lang="sv-SE" b="1">
                <a:solidFill>
                  <a:schemeClr val="bg1"/>
                </a:solidFill>
              </a:rPr>
              <a:t>USA</a:t>
            </a:r>
          </a:p>
          <a:p>
            <a:pPr algn="ctr"/>
            <a:r>
              <a:rPr lang="sv-SE" b="1">
                <a:solidFill>
                  <a:schemeClr val="bg1"/>
                </a:solidFill>
              </a:rPr>
              <a:t>(Skådespelare)</a:t>
            </a:r>
          </a:p>
        </p:txBody>
      </p:sp>
    </p:spTree>
  </p:cSld>
  <p:clrMapOvr>
    <a:masterClrMapping/>
  </p:clrMapOvr>
  <p:transition spd="med" advTm="9500">
    <p:fade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7" name="Picture 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60475" y="0"/>
            <a:ext cx="10404475" cy="6938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5609" name="Text Box 9"/>
          <p:cNvSpPr txBox="1">
            <a:spLocks noChangeArrowheads="1"/>
          </p:cNvSpPr>
          <p:nvPr/>
        </p:nvSpPr>
        <p:spPr bwMode="auto">
          <a:xfrm>
            <a:off x="0" y="333375"/>
            <a:ext cx="2314575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sv-SE" b="1">
                <a:solidFill>
                  <a:schemeClr val="bg1"/>
                </a:solidFill>
              </a:rPr>
              <a:t>Nicole Kidman</a:t>
            </a:r>
          </a:p>
          <a:p>
            <a:pPr algn="ctr"/>
            <a:r>
              <a:rPr lang="sv-SE" b="1">
                <a:solidFill>
                  <a:schemeClr val="bg1"/>
                </a:solidFill>
              </a:rPr>
              <a:t>USA</a:t>
            </a:r>
          </a:p>
          <a:p>
            <a:pPr algn="ctr"/>
            <a:r>
              <a:rPr lang="sv-SE" b="1">
                <a:solidFill>
                  <a:schemeClr val="bg1"/>
                </a:solidFill>
              </a:rPr>
              <a:t>(Skådespelerska)</a:t>
            </a:r>
          </a:p>
        </p:txBody>
      </p:sp>
    </p:spTree>
    <p:custDataLst>
      <p:tags r:id="rId1"/>
    </p:custDataLst>
  </p:cSld>
  <p:clrMapOvr>
    <a:masterClrMapping/>
  </p:clrMapOvr>
  <p:transition spd="med" advTm="9500">
    <p:fade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387350"/>
            <a:ext cx="10980738" cy="7323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7" name="Text Box 9"/>
          <p:cNvSpPr txBox="1">
            <a:spLocks noChangeArrowheads="1"/>
          </p:cNvSpPr>
          <p:nvPr/>
        </p:nvSpPr>
        <p:spPr bwMode="auto">
          <a:xfrm>
            <a:off x="323850" y="333375"/>
            <a:ext cx="2314575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sv-SE" b="1">
                <a:solidFill>
                  <a:schemeClr val="bg1"/>
                </a:solidFill>
              </a:rPr>
              <a:t>Nicole Kidman</a:t>
            </a:r>
          </a:p>
          <a:p>
            <a:pPr algn="ctr"/>
            <a:r>
              <a:rPr lang="sv-SE" b="1">
                <a:solidFill>
                  <a:schemeClr val="bg1"/>
                </a:solidFill>
              </a:rPr>
              <a:t>USA</a:t>
            </a:r>
          </a:p>
          <a:p>
            <a:pPr algn="ctr"/>
            <a:r>
              <a:rPr lang="sv-SE" b="1">
                <a:solidFill>
                  <a:schemeClr val="bg1"/>
                </a:solidFill>
              </a:rPr>
              <a:t>(Skådespelerska)</a:t>
            </a:r>
          </a:p>
        </p:txBody>
      </p:sp>
    </p:spTree>
    <p:custDataLst>
      <p:tags r:id="rId1"/>
    </p:custDataLst>
  </p:cSld>
  <p:clrMapOvr>
    <a:masterClrMapping/>
  </p:clrMapOvr>
  <p:transition spd="med" advTm="9500">
    <p:fade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23850" y="0"/>
            <a:ext cx="10475913" cy="6986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30" name="Text Box 6"/>
          <p:cNvSpPr txBox="1">
            <a:spLocks noChangeArrowheads="1"/>
          </p:cNvSpPr>
          <p:nvPr/>
        </p:nvSpPr>
        <p:spPr bwMode="auto">
          <a:xfrm>
            <a:off x="6829425" y="5589588"/>
            <a:ext cx="2314575" cy="91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sv-SE" b="1">
                <a:solidFill>
                  <a:schemeClr val="bg1"/>
                </a:solidFill>
              </a:rPr>
              <a:t>Nicole Kidman</a:t>
            </a:r>
          </a:p>
          <a:p>
            <a:pPr algn="ctr"/>
            <a:r>
              <a:rPr lang="sv-SE" b="1">
                <a:solidFill>
                  <a:schemeClr val="bg1"/>
                </a:solidFill>
              </a:rPr>
              <a:t>USA</a:t>
            </a:r>
          </a:p>
          <a:p>
            <a:pPr algn="ctr"/>
            <a:r>
              <a:rPr lang="sv-SE" b="1">
                <a:solidFill>
                  <a:schemeClr val="bg1"/>
                </a:solidFill>
              </a:rPr>
              <a:t>(Skådespelerska)</a:t>
            </a:r>
          </a:p>
        </p:txBody>
      </p:sp>
    </p:spTree>
    <p:custDataLst>
      <p:tags r:id="rId1"/>
    </p:custDataLst>
  </p:cSld>
  <p:clrMapOvr>
    <a:masterClrMapping/>
  </p:clrMapOvr>
  <p:transition spd="med" advTm="9500">
    <p:fade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0404475" cy="6938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5060" name="Text Box 4"/>
          <p:cNvSpPr txBox="1">
            <a:spLocks noChangeArrowheads="1"/>
          </p:cNvSpPr>
          <p:nvPr/>
        </p:nvSpPr>
        <p:spPr bwMode="auto">
          <a:xfrm>
            <a:off x="0" y="333375"/>
            <a:ext cx="2627313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sv-SE" b="1">
                <a:solidFill>
                  <a:schemeClr val="bg1"/>
                </a:solidFill>
              </a:rPr>
              <a:t>Johnny Depp</a:t>
            </a:r>
          </a:p>
          <a:p>
            <a:pPr algn="ctr"/>
            <a:r>
              <a:rPr lang="sv-SE" b="1">
                <a:solidFill>
                  <a:schemeClr val="bg1"/>
                </a:solidFill>
              </a:rPr>
              <a:t>USA</a:t>
            </a:r>
          </a:p>
          <a:p>
            <a:pPr algn="ctr"/>
            <a:r>
              <a:rPr lang="sv-SE" b="1">
                <a:solidFill>
                  <a:schemeClr val="bg1"/>
                </a:solidFill>
              </a:rPr>
              <a:t>(Skådespelare)</a:t>
            </a:r>
          </a:p>
        </p:txBody>
      </p:sp>
    </p:spTree>
    <p:custDataLst>
      <p:tags r:id="rId1"/>
    </p:custDataLst>
  </p:cSld>
  <p:clrMapOvr>
    <a:masterClrMapping/>
  </p:clrMapOvr>
  <p:transition spd="med" advTm="9500">
    <p:fade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541338" y="0"/>
            <a:ext cx="9685338" cy="6962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4036" name="Text Box 4"/>
          <p:cNvSpPr txBox="1">
            <a:spLocks noChangeArrowheads="1"/>
          </p:cNvSpPr>
          <p:nvPr/>
        </p:nvSpPr>
        <p:spPr bwMode="auto">
          <a:xfrm>
            <a:off x="0" y="404813"/>
            <a:ext cx="2627313" cy="91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sv-SE" b="1">
                <a:solidFill>
                  <a:schemeClr val="bg1"/>
                </a:solidFill>
              </a:rPr>
              <a:t>Robert Pattinson</a:t>
            </a:r>
          </a:p>
          <a:p>
            <a:pPr algn="ctr"/>
            <a:r>
              <a:rPr lang="sv-SE" b="1">
                <a:solidFill>
                  <a:schemeClr val="bg1"/>
                </a:solidFill>
              </a:rPr>
              <a:t>USA</a:t>
            </a:r>
          </a:p>
          <a:p>
            <a:pPr algn="ctr"/>
            <a:r>
              <a:rPr lang="sv-SE" b="1">
                <a:solidFill>
                  <a:schemeClr val="bg1"/>
                </a:solidFill>
              </a:rPr>
              <a:t>(Skådespelare)</a:t>
            </a:r>
          </a:p>
        </p:txBody>
      </p:sp>
    </p:spTree>
    <p:custDataLst>
      <p:tags r:id="rId1"/>
    </p:custDataLst>
  </p:cSld>
  <p:clrMapOvr>
    <a:masterClrMapping/>
  </p:clrMapOvr>
  <p:transition spd="med" advTm="9500">
    <p:fade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60475" y="0"/>
            <a:ext cx="10404475" cy="694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3012" name="Text Box 4"/>
          <p:cNvSpPr txBox="1">
            <a:spLocks noChangeArrowheads="1"/>
          </p:cNvSpPr>
          <p:nvPr/>
        </p:nvSpPr>
        <p:spPr bwMode="auto">
          <a:xfrm>
            <a:off x="5867400" y="476250"/>
            <a:ext cx="2627313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sv-SE" b="1">
                <a:solidFill>
                  <a:schemeClr val="bg1"/>
                </a:solidFill>
              </a:rPr>
              <a:t>Robert Pattinson</a:t>
            </a:r>
          </a:p>
          <a:p>
            <a:pPr algn="ctr"/>
            <a:r>
              <a:rPr lang="sv-SE" b="1">
                <a:solidFill>
                  <a:schemeClr val="bg1"/>
                </a:solidFill>
              </a:rPr>
              <a:t>USA</a:t>
            </a:r>
          </a:p>
          <a:p>
            <a:pPr algn="ctr"/>
            <a:r>
              <a:rPr lang="sv-SE" b="1">
                <a:solidFill>
                  <a:schemeClr val="bg1"/>
                </a:solidFill>
              </a:rPr>
              <a:t>(Skådespelare)</a:t>
            </a:r>
          </a:p>
        </p:txBody>
      </p:sp>
    </p:spTree>
    <p:custDataLst>
      <p:tags r:id="rId1"/>
    </p:custDataLst>
  </p:cSld>
  <p:clrMapOvr>
    <a:masterClrMapping/>
  </p:clrMapOvr>
  <p:transition spd="med" advTm="9500">
    <p:fade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757238" y="0"/>
            <a:ext cx="10369551" cy="6916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1988" name="Text Box 4"/>
          <p:cNvSpPr txBox="1">
            <a:spLocks noChangeArrowheads="1"/>
          </p:cNvSpPr>
          <p:nvPr/>
        </p:nvSpPr>
        <p:spPr bwMode="auto">
          <a:xfrm>
            <a:off x="250825" y="5229225"/>
            <a:ext cx="2314575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sv-SE" b="1">
                <a:solidFill>
                  <a:schemeClr val="bg1"/>
                </a:solidFill>
              </a:rPr>
              <a:t>Angelina Jolie</a:t>
            </a:r>
          </a:p>
          <a:p>
            <a:pPr algn="ctr"/>
            <a:r>
              <a:rPr lang="sv-SE" b="1">
                <a:solidFill>
                  <a:schemeClr val="bg1"/>
                </a:solidFill>
              </a:rPr>
              <a:t>USA</a:t>
            </a:r>
          </a:p>
          <a:p>
            <a:pPr algn="ctr"/>
            <a:r>
              <a:rPr lang="sv-SE" b="1">
                <a:solidFill>
                  <a:schemeClr val="bg1"/>
                </a:solidFill>
              </a:rPr>
              <a:t>(Skådespelerska)</a:t>
            </a:r>
          </a:p>
        </p:txBody>
      </p:sp>
    </p:spTree>
    <p:custDataLst>
      <p:tags r:id="rId1"/>
    </p:custDataLst>
  </p:cSld>
  <p:clrMapOvr>
    <a:masterClrMapping/>
  </p:clrMapOvr>
  <p:transition spd="med" advTm="9500">
    <p:fade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0404475" cy="6938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64" name="Text Box 4"/>
          <p:cNvSpPr txBox="1">
            <a:spLocks noChangeArrowheads="1"/>
          </p:cNvSpPr>
          <p:nvPr/>
        </p:nvSpPr>
        <p:spPr bwMode="auto">
          <a:xfrm>
            <a:off x="6516688" y="4724400"/>
            <a:ext cx="2627312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sv-SE" b="1">
                <a:solidFill>
                  <a:schemeClr val="bg1"/>
                </a:solidFill>
              </a:rPr>
              <a:t>Will Smith</a:t>
            </a:r>
          </a:p>
          <a:p>
            <a:pPr algn="ctr"/>
            <a:r>
              <a:rPr lang="sv-SE" b="1">
                <a:solidFill>
                  <a:schemeClr val="bg1"/>
                </a:solidFill>
              </a:rPr>
              <a:t>USA</a:t>
            </a:r>
          </a:p>
          <a:p>
            <a:pPr algn="ctr"/>
            <a:r>
              <a:rPr lang="sv-SE" b="1">
                <a:solidFill>
                  <a:schemeClr val="bg1"/>
                </a:solidFill>
              </a:rPr>
              <a:t>(Skådespelare)</a:t>
            </a:r>
          </a:p>
        </p:txBody>
      </p:sp>
    </p:spTree>
    <p:custDataLst>
      <p:tags r:id="rId1"/>
    </p:custDataLst>
  </p:cSld>
  <p:clrMapOvr>
    <a:masterClrMapping/>
  </p:clrMapOvr>
  <p:transition spd="med" advTm="9500">
    <p:fade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60475" y="0"/>
            <a:ext cx="10404475" cy="6938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940" name="Text Box 4"/>
          <p:cNvSpPr txBox="1">
            <a:spLocks noChangeArrowheads="1"/>
          </p:cNvSpPr>
          <p:nvPr/>
        </p:nvSpPr>
        <p:spPr bwMode="auto">
          <a:xfrm>
            <a:off x="0" y="476250"/>
            <a:ext cx="2627313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sv-SE" b="1">
                <a:solidFill>
                  <a:schemeClr val="bg1"/>
                </a:solidFill>
              </a:rPr>
              <a:t>George Clooney</a:t>
            </a:r>
          </a:p>
          <a:p>
            <a:pPr algn="ctr"/>
            <a:r>
              <a:rPr lang="sv-SE" b="1">
                <a:solidFill>
                  <a:schemeClr val="bg1"/>
                </a:solidFill>
              </a:rPr>
              <a:t>USA</a:t>
            </a:r>
          </a:p>
          <a:p>
            <a:pPr algn="ctr"/>
            <a:r>
              <a:rPr lang="sv-SE" b="1">
                <a:solidFill>
                  <a:schemeClr val="bg1"/>
                </a:solidFill>
              </a:rPr>
              <a:t>(Skådespelare)</a:t>
            </a:r>
          </a:p>
        </p:txBody>
      </p:sp>
    </p:spTree>
    <p:custDataLst>
      <p:tags r:id="rId1"/>
    </p:custDataLst>
  </p:cSld>
  <p:clrMapOvr>
    <a:masterClrMapping/>
  </p:clrMapOvr>
  <p:transition spd="med" advTm="9500">
    <p:fade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0404475" cy="6938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916" name="Text Box 4"/>
          <p:cNvSpPr txBox="1">
            <a:spLocks noChangeArrowheads="1"/>
          </p:cNvSpPr>
          <p:nvPr/>
        </p:nvSpPr>
        <p:spPr bwMode="auto">
          <a:xfrm>
            <a:off x="6829425" y="476250"/>
            <a:ext cx="2314575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sv-SE" b="1">
                <a:solidFill>
                  <a:schemeClr val="bg1"/>
                </a:solidFill>
              </a:rPr>
              <a:t>Heidi Klum</a:t>
            </a:r>
          </a:p>
          <a:p>
            <a:pPr algn="ctr"/>
            <a:r>
              <a:rPr lang="sv-SE" b="1">
                <a:solidFill>
                  <a:schemeClr val="bg1"/>
                </a:solidFill>
              </a:rPr>
              <a:t>Tyskland</a:t>
            </a:r>
          </a:p>
          <a:p>
            <a:pPr algn="ctr"/>
            <a:r>
              <a:rPr lang="sv-SE" b="1">
                <a:solidFill>
                  <a:schemeClr val="bg1"/>
                </a:solidFill>
              </a:rPr>
              <a:t>(Modell)</a:t>
            </a:r>
          </a:p>
        </p:txBody>
      </p:sp>
    </p:spTree>
  </p:cSld>
  <p:clrMapOvr>
    <a:masterClrMapping/>
  </p:clrMapOvr>
  <p:transition spd="med" advTm="9500">
    <p:fade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116013" y="15875"/>
            <a:ext cx="10260013" cy="684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2" name="Text Box 4"/>
          <p:cNvSpPr txBox="1">
            <a:spLocks noChangeArrowheads="1"/>
          </p:cNvSpPr>
          <p:nvPr/>
        </p:nvSpPr>
        <p:spPr bwMode="auto">
          <a:xfrm>
            <a:off x="6829425" y="5661025"/>
            <a:ext cx="2314575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sv-SE" b="1">
                <a:solidFill>
                  <a:schemeClr val="bg1"/>
                </a:solidFill>
              </a:rPr>
              <a:t>Robbie Williams</a:t>
            </a:r>
          </a:p>
          <a:p>
            <a:pPr algn="ctr"/>
            <a:r>
              <a:rPr lang="sv-SE" b="1">
                <a:solidFill>
                  <a:schemeClr val="bg1"/>
                </a:solidFill>
              </a:rPr>
              <a:t>USA</a:t>
            </a:r>
          </a:p>
          <a:p>
            <a:pPr algn="ctr"/>
            <a:r>
              <a:rPr lang="sv-SE" b="1">
                <a:solidFill>
                  <a:schemeClr val="bg1"/>
                </a:solidFill>
              </a:rPr>
              <a:t>(Sångare)</a:t>
            </a:r>
          </a:p>
        </p:txBody>
      </p:sp>
    </p:spTree>
    <p:custDataLst>
      <p:tags r:id="rId1"/>
    </p:custDataLst>
  </p:cSld>
  <p:clrMapOvr>
    <a:masterClrMapping/>
  </p:clrMapOvr>
  <p:transition spd="med" advTm="9500">
    <p:fade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189038" y="0"/>
            <a:ext cx="10333038" cy="689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6868" name="Text Box 4"/>
          <p:cNvSpPr txBox="1">
            <a:spLocks noChangeArrowheads="1"/>
          </p:cNvSpPr>
          <p:nvPr/>
        </p:nvSpPr>
        <p:spPr bwMode="auto">
          <a:xfrm>
            <a:off x="611188" y="476250"/>
            <a:ext cx="2314575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sv-SE" b="1">
                <a:solidFill>
                  <a:schemeClr val="bg1"/>
                </a:solidFill>
              </a:rPr>
              <a:t>Julia Roberts</a:t>
            </a:r>
          </a:p>
          <a:p>
            <a:pPr algn="ctr"/>
            <a:r>
              <a:rPr lang="sv-SE" b="1">
                <a:solidFill>
                  <a:schemeClr val="bg1"/>
                </a:solidFill>
              </a:rPr>
              <a:t>USA</a:t>
            </a:r>
          </a:p>
          <a:p>
            <a:pPr algn="ctr"/>
            <a:r>
              <a:rPr lang="sv-SE" b="1">
                <a:solidFill>
                  <a:schemeClr val="bg1"/>
                </a:solidFill>
              </a:rPr>
              <a:t>(Skådespelerska)</a:t>
            </a:r>
          </a:p>
        </p:txBody>
      </p:sp>
    </p:spTree>
    <p:custDataLst>
      <p:tags r:id="rId1"/>
    </p:custDataLst>
  </p:cSld>
  <p:clrMapOvr>
    <a:masterClrMapping/>
  </p:clrMapOvr>
  <p:transition spd="med" advTm="9500">
    <p:fade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0404475" cy="6938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44" name="Text Box 4"/>
          <p:cNvSpPr txBox="1">
            <a:spLocks noChangeArrowheads="1"/>
          </p:cNvSpPr>
          <p:nvPr/>
        </p:nvSpPr>
        <p:spPr bwMode="auto">
          <a:xfrm>
            <a:off x="6829425" y="476250"/>
            <a:ext cx="2314575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sv-SE" b="1">
                <a:solidFill>
                  <a:schemeClr val="bg1"/>
                </a:solidFill>
              </a:rPr>
              <a:t>Julia Roberts</a:t>
            </a:r>
          </a:p>
          <a:p>
            <a:pPr algn="ctr"/>
            <a:r>
              <a:rPr lang="sv-SE" b="1">
                <a:solidFill>
                  <a:schemeClr val="bg1"/>
                </a:solidFill>
              </a:rPr>
              <a:t>USA</a:t>
            </a:r>
          </a:p>
          <a:p>
            <a:pPr algn="ctr"/>
            <a:r>
              <a:rPr lang="sv-SE" b="1">
                <a:solidFill>
                  <a:schemeClr val="bg1"/>
                </a:solidFill>
              </a:rPr>
              <a:t>(Skådespelerska)</a:t>
            </a:r>
          </a:p>
        </p:txBody>
      </p:sp>
    </p:spTree>
    <p:custDataLst>
      <p:tags r:id="rId1"/>
    </p:custDataLst>
  </p:cSld>
  <p:clrMapOvr>
    <a:masterClrMapping/>
  </p:clrMapOvr>
  <p:transition spd="med" advTm="9000">
    <p:fade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1|2.4|3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|6.7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|3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8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4.6|0.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7|5.3|1.3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7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5.3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5.3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6|7.9|3.5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6|7.9|3.5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1|2.4|3.2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7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4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|6.7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|3.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8.1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4.6|0.5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7|5.3|1.3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7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5.3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5.3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6|7.9|3.5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6|7.9|3.5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6|7.9|3.5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6|7.9|3.5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1|2.4|3.2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7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4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|6.7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|3.1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8.1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4.6|0.5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7|5.3|1.3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7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5.3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5.3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6|7.9|3.5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6|7.9|3.5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6|7.9|3.5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6|7.9|3.5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6|7.9|3.5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6|7.9|3.5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6|7.9|3.5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6|7.9|3.5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6|7.9|3.5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6|7.9|3.5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6|7.9|3.5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6|7.9|3.5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"/>
</p:tagLst>
</file>

<file path=ppt/theme/theme1.xml><?xml version="1.0" encoding="utf-8"?>
<a:theme xmlns:a="http://schemas.openxmlformats.org/drawingml/2006/main" name="MUSEU DE CERA VIENA AUSTRIA">
  <a:themeElements>
    <a:clrScheme name="Standardformgivning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andardformgivning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andardformgivning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formgivning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formgivning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formgivning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formgivning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formgivning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formgivning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formgivning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formgivning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formgivning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formgivning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formgivning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MUSEU DE CERA VIENA AUSTRIA</Template>
  <TotalTime>3</TotalTime>
  <Words>441</Words>
  <Application>Microsoft Office PowerPoint</Application>
  <PresentationFormat>Presentación en pantalla (4:3)</PresentationFormat>
  <Paragraphs>217</Paragraphs>
  <Slides>69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69</vt:i4>
      </vt:variant>
    </vt:vector>
  </HeadingPairs>
  <TitlesOfParts>
    <vt:vector size="73" baseType="lpstr">
      <vt:lpstr>Calibri</vt:lpstr>
      <vt:lpstr>Arial</vt:lpstr>
      <vt:lpstr>MUSEU DE CERA VIENA AUSTRIA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cp:lastModifiedBy>JOSE LUIS</cp:lastModifiedBy>
  <cp:revision>1</cp:revision>
  <dcterms:created xsi:type="dcterms:W3CDTF">2014-08-07T20:19:42Z</dcterms:created>
  <dcterms:modified xsi:type="dcterms:W3CDTF">2014-08-07T20:23:30Z</dcterms:modified>
</cp:coreProperties>
</file>