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256" r:id="rId3"/>
    <p:sldId id="266" r:id="rId4"/>
    <p:sldId id="257" r:id="rId5"/>
    <p:sldId id="258" r:id="rId6"/>
    <p:sldId id="259" r:id="rId7"/>
    <p:sldId id="260" r:id="rId8"/>
    <p:sldId id="261" r:id="rId9"/>
    <p:sldId id="262" r:id="rId10"/>
    <p:sldId id="263" r:id="rId11"/>
    <p:sldId id="267" r:id="rId1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9Qq7NPCuL1khFnbjro5xkA" hashData="rKR/tSQyGh4bDZt8Z7sOG959Tt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CCFF66"/>
    <a:srgbClr val="0066FF"/>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6" d="100"/>
          <a:sy n="66" d="100"/>
        </p:scale>
        <p:origin x="-156" y="-1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endParaRPr lang="es-ES"/>
          </a:p>
        </p:txBody>
      </p:sp>
      <p:sp>
        <p:nvSpPr>
          <p:cNvPr id="2253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C117F521-894B-471C-A223-45C77ED8863F}" type="datetimeFigureOut">
              <a:rPr lang="es-ES"/>
              <a:pPr/>
              <a:t>02/01/2019</a:t>
            </a:fld>
            <a:endParaRPr lang="es-ES"/>
          </a:p>
        </p:txBody>
      </p:sp>
      <p:sp>
        <p:nvSpPr>
          <p:cNvPr id="2253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253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253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endParaRPr lang="es-ES"/>
          </a:p>
        </p:txBody>
      </p:sp>
      <p:sp>
        <p:nvSpPr>
          <p:cNvPr id="2253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A993CDC4-943B-4E16-813F-D1BC3F1445DE}"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GB"/>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GB"/>
          </a:p>
        </p:txBody>
      </p:sp>
      <p:sp>
        <p:nvSpPr>
          <p:cNvPr id="4" name="Rectangle 4"/>
          <p:cNvSpPr>
            <a:spLocks noGrp="1" noChangeArrowheads="1"/>
          </p:cNvSpPr>
          <p:nvPr>
            <p:ph type="dt" sz="half" idx="10"/>
          </p:nvPr>
        </p:nvSpPr>
        <p:spPr>
          <a:ln/>
        </p:spPr>
        <p:txBody>
          <a:bodyPr/>
          <a:lstStyle>
            <a:lvl1pPr>
              <a:defRPr/>
            </a:lvl1pPr>
          </a:lstStyle>
          <a:p>
            <a:fld id="{4317FACE-FC80-4A06-9042-C1D6BCA7A92A}" type="datetime1">
              <a:rPr lang="es-ES"/>
              <a:pPr/>
              <a:t>02/01/2019</a:t>
            </a:fld>
            <a:endParaRPr lang="es-ES"/>
          </a:p>
        </p:txBody>
      </p:sp>
      <p:sp>
        <p:nvSpPr>
          <p:cNvPr id="5"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6" name="Rectangle 6"/>
          <p:cNvSpPr>
            <a:spLocks noGrp="1" noChangeArrowheads="1"/>
          </p:cNvSpPr>
          <p:nvPr>
            <p:ph type="sldNum" sz="quarter" idx="12"/>
          </p:nvPr>
        </p:nvSpPr>
        <p:spPr>
          <a:ln/>
        </p:spPr>
        <p:txBody>
          <a:bodyPr/>
          <a:lstStyle>
            <a:lvl1pPr>
              <a:defRPr/>
            </a:lvl1pPr>
          </a:lstStyle>
          <a:p>
            <a:pPr>
              <a:defRPr/>
            </a:pPr>
            <a:fld id="{45BA5D59-3D4D-4CC4-842F-1E75C652569B}" type="slidenum">
              <a:rPr lang="pt-BR"/>
              <a:pPr>
                <a:defRPr/>
              </a:pPr>
              <a:t>‹Nº›</a:t>
            </a:fld>
            <a:endParaRPr lang="pt-BR"/>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GB"/>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Rectangle 4"/>
          <p:cNvSpPr>
            <a:spLocks noGrp="1" noChangeArrowheads="1"/>
          </p:cNvSpPr>
          <p:nvPr>
            <p:ph type="dt" sz="half" idx="10"/>
          </p:nvPr>
        </p:nvSpPr>
        <p:spPr>
          <a:ln/>
        </p:spPr>
        <p:txBody>
          <a:bodyPr/>
          <a:lstStyle>
            <a:lvl1pPr>
              <a:defRPr/>
            </a:lvl1pPr>
          </a:lstStyle>
          <a:p>
            <a:fld id="{9046CDC2-1216-41AC-B2ED-0C7012CA1472}" type="datetime1">
              <a:rPr lang="es-ES"/>
              <a:pPr/>
              <a:t>02/01/2019</a:t>
            </a:fld>
            <a:endParaRPr lang="es-ES"/>
          </a:p>
        </p:txBody>
      </p:sp>
      <p:sp>
        <p:nvSpPr>
          <p:cNvPr id="5"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6" name="Rectangle 6"/>
          <p:cNvSpPr>
            <a:spLocks noGrp="1" noChangeArrowheads="1"/>
          </p:cNvSpPr>
          <p:nvPr>
            <p:ph type="sldNum" sz="quarter" idx="12"/>
          </p:nvPr>
        </p:nvSpPr>
        <p:spPr>
          <a:ln/>
        </p:spPr>
        <p:txBody>
          <a:bodyPr/>
          <a:lstStyle>
            <a:lvl1pPr>
              <a:defRPr/>
            </a:lvl1pPr>
          </a:lstStyle>
          <a:p>
            <a:pPr>
              <a:defRPr/>
            </a:pPr>
            <a:fld id="{F4021718-54D4-4744-9155-531ACD75B332}" type="slidenum">
              <a:rPr lang="pt-BR"/>
              <a:pPr>
                <a:defRPr/>
              </a:pPr>
              <a:t>‹Nº›</a:t>
            </a:fld>
            <a:endParaRPr lang="pt-BR"/>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GB"/>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fld id="{B1E9DD56-5E38-4C21-B4E8-A53C720D617B}" type="datetime1">
              <a:rPr lang="es-ES"/>
              <a:pPr/>
              <a:t>02/01/2019</a:t>
            </a:fld>
            <a:endParaRPr lang="es-ES"/>
          </a:p>
        </p:txBody>
      </p:sp>
      <p:sp>
        <p:nvSpPr>
          <p:cNvPr id="5"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6" name="Rectangle 6"/>
          <p:cNvSpPr>
            <a:spLocks noGrp="1" noChangeArrowheads="1"/>
          </p:cNvSpPr>
          <p:nvPr>
            <p:ph type="sldNum" sz="quarter" idx="12"/>
          </p:nvPr>
        </p:nvSpPr>
        <p:spPr>
          <a:ln/>
        </p:spPr>
        <p:txBody>
          <a:bodyPr/>
          <a:lstStyle>
            <a:lvl1pPr>
              <a:defRPr/>
            </a:lvl1pPr>
          </a:lstStyle>
          <a:p>
            <a:pPr>
              <a:defRPr/>
            </a:pPr>
            <a:fld id="{94411272-6E6F-45BD-9899-2E1CD1BF5A7A}" type="slidenum">
              <a:rPr lang="pt-BR"/>
              <a:pPr>
                <a:defRPr/>
              </a:pPr>
              <a:t>‹Nº›</a:t>
            </a:fld>
            <a:endParaRPr lang="pt-BR"/>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GB"/>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5" name="Rectangle 4"/>
          <p:cNvSpPr>
            <a:spLocks noGrp="1" noChangeArrowheads="1"/>
          </p:cNvSpPr>
          <p:nvPr>
            <p:ph type="dt" sz="half" idx="10"/>
          </p:nvPr>
        </p:nvSpPr>
        <p:spPr>
          <a:ln/>
        </p:spPr>
        <p:txBody>
          <a:bodyPr/>
          <a:lstStyle>
            <a:lvl1pPr>
              <a:defRPr/>
            </a:lvl1pPr>
          </a:lstStyle>
          <a:p>
            <a:fld id="{B90A25F3-9F5F-4C02-B93D-8A1378B101E9}" type="datetime1">
              <a:rPr lang="es-ES"/>
              <a:pPr/>
              <a:t>02/01/2019</a:t>
            </a:fld>
            <a:endParaRPr lang="es-ES"/>
          </a:p>
        </p:txBody>
      </p:sp>
      <p:sp>
        <p:nvSpPr>
          <p:cNvPr id="6"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7" name="Rectangle 6"/>
          <p:cNvSpPr>
            <a:spLocks noGrp="1" noChangeArrowheads="1"/>
          </p:cNvSpPr>
          <p:nvPr>
            <p:ph type="sldNum" sz="quarter" idx="12"/>
          </p:nvPr>
        </p:nvSpPr>
        <p:spPr>
          <a:ln/>
        </p:spPr>
        <p:txBody>
          <a:bodyPr/>
          <a:lstStyle>
            <a:lvl1pPr>
              <a:defRPr/>
            </a:lvl1pPr>
          </a:lstStyle>
          <a:p>
            <a:pPr>
              <a:defRPr/>
            </a:pPr>
            <a:fld id="{C096635A-51F3-497F-B725-7B0BF98088E4}" type="slidenum">
              <a:rPr lang="pt-BR"/>
              <a:pPr>
                <a:defRPr/>
              </a:pPr>
              <a:t>‹Nº›</a:t>
            </a:fld>
            <a:endParaRPr lang="pt-B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GB"/>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7" name="Rectangle 4"/>
          <p:cNvSpPr>
            <a:spLocks noGrp="1" noChangeArrowheads="1"/>
          </p:cNvSpPr>
          <p:nvPr>
            <p:ph type="dt" sz="half" idx="10"/>
          </p:nvPr>
        </p:nvSpPr>
        <p:spPr>
          <a:ln/>
        </p:spPr>
        <p:txBody>
          <a:bodyPr/>
          <a:lstStyle>
            <a:lvl1pPr>
              <a:defRPr/>
            </a:lvl1pPr>
          </a:lstStyle>
          <a:p>
            <a:fld id="{0F262C9A-9803-456B-A78C-F82E0CB1834C}" type="datetime1">
              <a:rPr lang="es-ES"/>
              <a:pPr/>
              <a:t>02/01/2019</a:t>
            </a:fld>
            <a:endParaRPr lang="es-ES"/>
          </a:p>
        </p:txBody>
      </p:sp>
      <p:sp>
        <p:nvSpPr>
          <p:cNvPr id="8"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9" name="Rectangle 6"/>
          <p:cNvSpPr>
            <a:spLocks noGrp="1" noChangeArrowheads="1"/>
          </p:cNvSpPr>
          <p:nvPr>
            <p:ph type="sldNum" sz="quarter" idx="12"/>
          </p:nvPr>
        </p:nvSpPr>
        <p:spPr>
          <a:ln/>
        </p:spPr>
        <p:txBody>
          <a:bodyPr/>
          <a:lstStyle>
            <a:lvl1pPr>
              <a:defRPr/>
            </a:lvl1pPr>
          </a:lstStyle>
          <a:p>
            <a:pPr>
              <a:defRPr/>
            </a:pPr>
            <a:fld id="{E92E3553-9148-49FF-86D8-AC1D564FC5A3}" type="slidenum">
              <a:rPr lang="pt-BR"/>
              <a:pPr>
                <a:defRPr/>
              </a:pPr>
              <a:t>‹Nº›</a:t>
            </a:fld>
            <a:endParaRPr lang="pt-BR"/>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GB"/>
          </a:p>
        </p:txBody>
      </p:sp>
      <p:sp>
        <p:nvSpPr>
          <p:cNvPr id="3" name="Rectangle 4"/>
          <p:cNvSpPr>
            <a:spLocks noGrp="1" noChangeArrowheads="1"/>
          </p:cNvSpPr>
          <p:nvPr>
            <p:ph type="dt" sz="half" idx="10"/>
          </p:nvPr>
        </p:nvSpPr>
        <p:spPr>
          <a:ln/>
        </p:spPr>
        <p:txBody>
          <a:bodyPr/>
          <a:lstStyle>
            <a:lvl1pPr>
              <a:defRPr/>
            </a:lvl1pPr>
          </a:lstStyle>
          <a:p>
            <a:fld id="{293E3C1D-571E-4DE8-B117-8CC0E9EE9358}" type="datetime1">
              <a:rPr lang="es-ES"/>
              <a:pPr/>
              <a:t>02/01/2019</a:t>
            </a:fld>
            <a:endParaRPr lang="es-ES"/>
          </a:p>
        </p:txBody>
      </p:sp>
      <p:sp>
        <p:nvSpPr>
          <p:cNvPr id="4"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5" name="Rectangle 6"/>
          <p:cNvSpPr>
            <a:spLocks noGrp="1" noChangeArrowheads="1"/>
          </p:cNvSpPr>
          <p:nvPr>
            <p:ph type="sldNum" sz="quarter" idx="12"/>
          </p:nvPr>
        </p:nvSpPr>
        <p:spPr>
          <a:ln/>
        </p:spPr>
        <p:txBody>
          <a:bodyPr/>
          <a:lstStyle>
            <a:lvl1pPr>
              <a:defRPr/>
            </a:lvl1pPr>
          </a:lstStyle>
          <a:p>
            <a:pPr>
              <a:defRPr/>
            </a:pPr>
            <a:fld id="{17CA7C4A-A676-4F64-9E0E-9B6211D68699}" type="slidenum">
              <a:rPr lang="pt-BR"/>
              <a:pPr>
                <a:defRPr/>
              </a:pPr>
              <a:t>‹Nº›</a:t>
            </a:fld>
            <a:endParaRPr lang="pt-BR"/>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fld id="{D4C1CA7A-FCB2-4FC1-BB83-31C3246B4873}" type="datetime1">
              <a:rPr lang="es-ES"/>
              <a:pPr/>
              <a:t>02/01/2019</a:t>
            </a:fld>
            <a:endParaRPr lang="es-ES"/>
          </a:p>
        </p:txBody>
      </p:sp>
      <p:sp>
        <p:nvSpPr>
          <p:cNvPr id="3"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4" name="Rectangle 6"/>
          <p:cNvSpPr>
            <a:spLocks noGrp="1" noChangeArrowheads="1"/>
          </p:cNvSpPr>
          <p:nvPr>
            <p:ph type="sldNum" sz="quarter" idx="12"/>
          </p:nvPr>
        </p:nvSpPr>
        <p:spPr>
          <a:ln/>
        </p:spPr>
        <p:txBody>
          <a:bodyPr/>
          <a:lstStyle>
            <a:lvl1pPr>
              <a:defRPr/>
            </a:lvl1pPr>
          </a:lstStyle>
          <a:p>
            <a:pPr>
              <a:defRPr/>
            </a:pPr>
            <a:fld id="{53D7AB87-7CF7-491B-A68F-434C97AE2A51}" type="slidenum">
              <a:rPr lang="pt-BR"/>
              <a:pPr>
                <a:defRPr/>
              </a:pPr>
              <a:t>‹Nº›</a:t>
            </a:fld>
            <a:endParaRPr lang="pt-BR"/>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GB"/>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fld id="{26ED2F29-601E-45DA-AB0A-43B386CDA7F9}" type="datetime1">
              <a:rPr lang="es-ES"/>
              <a:pPr/>
              <a:t>02/01/2019</a:t>
            </a:fld>
            <a:endParaRPr lang="es-ES"/>
          </a:p>
        </p:txBody>
      </p:sp>
      <p:sp>
        <p:nvSpPr>
          <p:cNvPr id="6"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7" name="Rectangle 6"/>
          <p:cNvSpPr>
            <a:spLocks noGrp="1" noChangeArrowheads="1"/>
          </p:cNvSpPr>
          <p:nvPr>
            <p:ph type="sldNum" sz="quarter" idx="12"/>
          </p:nvPr>
        </p:nvSpPr>
        <p:spPr>
          <a:ln/>
        </p:spPr>
        <p:txBody>
          <a:bodyPr/>
          <a:lstStyle>
            <a:lvl1pPr>
              <a:defRPr/>
            </a:lvl1pPr>
          </a:lstStyle>
          <a:p>
            <a:pPr>
              <a:defRPr/>
            </a:pPr>
            <a:fld id="{F79BF577-544C-436D-848D-3AB16F6F7081}" type="slidenum">
              <a:rPr lang="pt-BR"/>
              <a:pPr>
                <a:defRPr/>
              </a:pPr>
              <a:t>‹Nº›</a:t>
            </a:fld>
            <a:endParaRPr lang="pt-BR"/>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GB"/>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GB"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fld id="{B2EB4C8A-C3BA-44D6-A666-D2ED0039920F}" type="datetime1">
              <a:rPr lang="es-ES"/>
              <a:pPr/>
              <a:t>02/01/2019</a:t>
            </a:fld>
            <a:endParaRPr lang="es-ES"/>
          </a:p>
        </p:txBody>
      </p:sp>
      <p:sp>
        <p:nvSpPr>
          <p:cNvPr id="6"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7" name="Rectangle 6"/>
          <p:cNvSpPr>
            <a:spLocks noGrp="1" noChangeArrowheads="1"/>
          </p:cNvSpPr>
          <p:nvPr>
            <p:ph type="sldNum" sz="quarter" idx="12"/>
          </p:nvPr>
        </p:nvSpPr>
        <p:spPr>
          <a:ln/>
        </p:spPr>
        <p:txBody>
          <a:bodyPr/>
          <a:lstStyle>
            <a:lvl1pPr>
              <a:defRPr/>
            </a:lvl1pPr>
          </a:lstStyle>
          <a:p>
            <a:pPr>
              <a:defRPr/>
            </a:pPr>
            <a:fld id="{83FF0536-D7B2-4D28-89C2-D3290DA285BC}" type="slidenum">
              <a:rPr lang="pt-BR"/>
              <a:pPr>
                <a:defRPr/>
              </a:pPr>
              <a:t>‹Nº›</a:t>
            </a:fld>
            <a:endParaRPr lang="pt-BR"/>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GB"/>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Rectangle 4"/>
          <p:cNvSpPr>
            <a:spLocks noGrp="1" noChangeArrowheads="1"/>
          </p:cNvSpPr>
          <p:nvPr>
            <p:ph type="dt" sz="half" idx="10"/>
          </p:nvPr>
        </p:nvSpPr>
        <p:spPr>
          <a:ln/>
        </p:spPr>
        <p:txBody>
          <a:bodyPr/>
          <a:lstStyle>
            <a:lvl1pPr>
              <a:defRPr/>
            </a:lvl1pPr>
          </a:lstStyle>
          <a:p>
            <a:fld id="{B051C696-E98A-493A-8BBC-1464C8A76F61}" type="datetime1">
              <a:rPr lang="es-ES"/>
              <a:pPr/>
              <a:t>02/01/2019</a:t>
            </a:fld>
            <a:endParaRPr lang="es-ES"/>
          </a:p>
        </p:txBody>
      </p:sp>
      <p:sp>
        <p:nvSpPr>
          <p:cNvPr id="5"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6" name="Rectangle 6"/>
          <p:cNvSpPr>
            <a:spLocks noGrp="1" noChangeArrowheads="1"/>
          </p:cNvSpPr>
          <p:nvPr>
            <p:ph type="sldNum" sz="quarter" idx="12"/>
          </p:nvPr>
        </p:nvSpPr>
        <p:spPr>
          <a:ln/>
        </p:spPr>
        <p:txBody>
          <a:bodyPr/>
          <a:lstStyle>
            <a:lvl1pPr>
              <a:defRPr/>
            </a:lvl1pPr>
          </a:lstStyle>
          <a:p>
            <a:pPr>
              <a:defRPr/>
            </a:pPr>
            <a:fld id="{0F0040A3-6120-4FDB-8031-3B86B6F9566B}" type="slidenum">
              <a:rPr lang="pt-BR"/>
              <a:pPr>
                <a:defRPr/>
              </a:pPr>
              <a:t>‹Nº›</a:t>
            </a:fld>
            <a:endParaRPr lang="pt-BR"/>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GB"/>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GB"/>
          </a:p>
        </p:txBody>
      </p:sp>
      <p:sp>
        <p:nvSpPr>
          <p:cNvPr id="4" name="Rectangle 4"/>
          <p:cNvSpPr>
            <a:spLocks noGrp="1" noChangeArrowheads="1"/>
          </p:cNvSpPr>
          <p:nvPr>
            <p:ph type="dt" sz="half" idx="10"/>
          </p:nvPr>
        </p:nvSpPr>
        <p:spPr>
          <a:ln/>
        </p:spPr>
        <p:txBody>
          <a:bodyPr/>
          <a:lstStyle>
            <a:lvl1pPr>
              <a:defRPr/>
            </a:lvl1pPr>
          </a:lstStyle>
          <a:p>
            <a:fld id="{475AD5A2-C875-4888-9921-C34AFD4336B4}" type="datetime1">
              <a:rPr lang="es-ES"/>
              <a:pPr/>
              <a:t>02/01/2019</a:t>
            </a:fld>
            <a:endParaRPr lang="es-ES"/>
          </a:p>
        </p:txBody>
      </p:sp>
      <p:sp>
        <p:nvSpPr>
          <p:cNvPr id="5" name="Rectangle 5"/>
          <p:cNvSpPr>
            <a:spLocks noGrp="1" noChangeArrowheads="1"/>
          </p:cNvSpPr>
          <p:nvPr>
            <p:ph type="ftr" sz="quarter" idx="11"/>
          </p:nvPr>
        </p:nvSpPr>
        <p:spPr>
          <a:ln/>
        </p:spPr>
        <p:txBody>
          <a:bodyPr/>
          <a:lstStyle>
            <a:lvl1pPr>
              <a:defRPr/>
            </a:lvl1pPr>
          </a:lstStyle>
          <a:p>
            <a:r>
              <a:rPr lang="es-ES"/>
              <a:t>www.vitanoblepowerpoints.net</a:t>
            </a:r>
          </a:p>
        </p:txBody>
      </p:sp>
      <p:sp>
        <p:nvSpPr>
          <p:cNvPr id="6" name="Rectangle 6"/>
          <p:cNvSpPr>
            <a:spLocks noGrp="1" noChangeArrowheads="1"/>
          </p:cNvSpPr>
          <p:nvPr>
            <p:ph type="sldNum" sz="quarter" idx="12"/>
          </p:nvPr>
        </p:nvSpPr>
        <p:spPr>
          <a:ln/>
        </p:spPr>
        <p:txBody>
          <a:bodyPr/>
          <a:lstStyle>
            <a:lvl1pPr>
              <a:defRPr/>
            </a:lvl1pPr>
          </a:lstStyle>
          <a:p>
            <a:pPr>
              <a:defRPr/>
            </a:pPr>
            <a:fld id="{31C1BBC7-C6FB-4357-9F82-F3B700017804}" type="slidenum">
              <a:rPr lang="pt-BR"/>
              <a:pPr>
                <a:defRPr/>
              </a:pPr>
              <a:t>‹Nº›</a:t>
            </a:fld>
            <a:endParaRPr lang="pt-BR"/>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altLang="es-CO" smtClean="0"/>
              <a:t>Clique para editar o estilo do título mestre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altLang="es-CO" smtClean="0"/>
              <a:t>Clique para editar os estilos do texto mestre</a:t>
            </a:r>
          </a:p>
          <a:p>
            <a:pPr lvl="1"/>
            <a:r>
              <a:rPr lang="pt-BR" altLang="es-CO" smtClean="0"/>
              <a:t>Segundo nível</a:t>
            </a:r>
          </a:p>
          <a:p>
            <a:pPr lvl="2"/>
            <a:r>
              <a:rPr lang="pt-BR" altLang="es-CO" smtClean="0"/>
              <a:t>Terceiro nível</a:t>
            </a:r>
          </a:p>
          <a:p>
            <a:pPr lvl="3"/>
            <a:r>
              <a:rPr lang="pt-BR" altLang="es-CO" smtClean="0"/>
              <a:t>Quarto nível</a:t>
            </a:r>
          </a:p>
          <a:p>
            <a:pPr lvl="4"/>
            <a:r>
              <a:rPr lang="pt-BR" altLang="es-CO" smtClean="0"/>
              <a:t>Quinto nível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6C313986-2928-4274-AEC3-1FFF0C44E359}" type="datetime1">
              <a:rPr lang="es-ES"/>
              <a:pPr/>
              <a:t>02/01/2019</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r>
              <a:rPr lang="es-ES"/>
              <a:t>www.vitanoblepowerpoints.net</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F272676E-EE48-4D78-AAC4-5FEC71EB09CC}"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hf sldNum="0" hd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hyperlink" Target="https://vk.com/mispps" TargetMode="External"/><Relationship Id="rId3" Type="http://schemas.openxmlformats.org/officeDocument/2006/relationships/image" Target="../media/image11.png"/><Relationship Id="rId7" Type="http://schemas.openxmlformats.org/officeDocument/2006/relationships/hyperlink" Target="https://www.facebook.com/mispps" TargetMode="External"/><Relationship Id="rId12" Type="http://schemas.openxmlformats.org/officeDocument/2006/relationships/image" Target="../media/image1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3.png"/><Relationship Id="rId11" Type="http://schemas.openxmlformats.org/officeDocument/2006/relationships/hyperlink" Target="https://plus.google.com/+Mispps/" TargetMode="External"/><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pic>
        <p:nvPicPr>
          <p:cNvPr id="2062" name="Picture 14" descr="mozart-02"/>
          <p:cNvPicPr>
            <a:picLocks noChangeAspect="1" noChangeArrowheads="1"/>
          </p:cNvPicPr>
          <p:nvPr/>
        </p:nvPicPr>
        <p:blipFill>
          <a:blip r:embed="rId2"/>
          <a:srcRect/>
          <a:stretch>
            <a:fillRect/>
          </a:stretch>
        </p:blipFill>
        <p:spPr bwMode="auto">
          <a:xfrm>
            <a:off x="3203575" y="1052513"/>
            <a:ext cx="2871788" cy="4176712"/>
          </a:xfrm>
          <a:prstGeom prst="rect">
            <a:avLst/>
          </a:prstGeom>
          <a:noFill/>
          <a:ln w="9525">
            <a:noFill/>
            <a:miter lim="800000"/>
            <a:headEnd/>
            <a:tailEnd/>
          </a:ln>
        </p:spPr>
      </p:pic>
      <p:sp>
        <p:nvSpPr>
          <p:cNvPr id="2063" name="Text Box 15"/>
          <p:cNvSpPr txBox="1">
            <a:spLocks noChangeArrowheads="1"/>
          </p:cNvSpPr>
          <p:nvPr/>
        </p:nvSpPr>
        <p:spPr bwMode="auto">
          <a:xfrm>
            <a:off x="1835150" y="5229225"/>
            <a:ext cx="6343650" cy="646113"/>
          </a:xfrm>
          <a:prstGeom prst="rect">
            <a:avLst/>
          </a:prstGeom>
          <a:noFill/>
          <a:ln w="9525">
            <a:noFill/>
            <a:miter lim="800000"/>
            <a:headEnd/>
            <a:tailEnd/>
          </a:ln>
        </p:spPr>
        <p:txBody>
          <a:bodyPr wrap="none">
            <a:spAutoFit/>
          </a:bodyPr>
          <a:lstStyle/>
          <a:p>
            <a:r>
              <a:rPr lang="pt-BR" altLang="es-CO" sz="3600">
                <a:solidFill>
                  <a:srgbClr val="CCFF66"/>
                </a:solidFill>
                <a:latin typeface="Rockwell Extra Bold" pitchFamily="18" charset="0"/>
              </a:rPr>
              <a:t>Mozart  y su perro fiel</a:t>
            </a:r>
          </a:p>
        </p:txBody>
      </p:sp>
    </p:spTree>
  </p:cSld>
  <p:clrMapOvr>
    <a:masterClrMapping/>
  </p:clrMapOvr>
  <p:transition spd="slow" advTm="7568">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062"/>
                                        </p:tgtEl>
                                        <p:attrNameLst>
                                          <p:attrName>style.visibility</p:attrName>
                                        </p:attrNameLst>
                                      </p:cBhvr>
                                      <p:to>
                                        <p:strVal val="visible"/>
                                      </p:to>
                                    </p:set>
                                    <p:animEffect transition="in" filter="fade">
                                      <p:cBhvr>
                                        <p:cTn id="7" dur="3000"/>
                                        <p:tgtEl>
                                          <p:spTgt spid="2062"/>
                                        </p:tgtEl>
                                      </p:cBhvr>
                                    </p:animEffect>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2063"/>
                                        </p:tgtEl>
                                        <p:attrNameLst>
                                          <p:attrName>style.visibility</p:attrName>
                                        </p:attrNameLst>
                                      </p:cBhvr>
                                      <p:to>
                                        <p:strVal val="visible"/>
                                      </p:to>
                                    </p:set>
                                    <p:animEffect transition="in" filter="fade">
                                      <p:cBhvr>
                                        <p:cTn id="11" dur="3000"/>
                                        <p:tgtEl>
                                          <p:spTgt spid="20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sp>
        <p:nvSpPr>
          <p:cNvPr id="3074" name="Text Box 2"/>
          <p:cNvSpPr txBox="1">
            <a:spLocks noChangeArrowheads="1"/>
          </p:cNvSpPr>
          <p:nvPr/>
        </p:nvSpPr>
        <p:spPr bwMode="auto">
          <a:xfrm>
            <a:off x="684213" y="981075"/>
            <a:ext cx="2735262" cy="4918075"/>
          </a:xfrm>
          <a:prstGeom prst="rect">
            <a:avLst/>
          </a:prstGeom>
          <a:noFill/>
          <a:ln w="9525">
            <a:noFill/>
            <a:miter lim="800000"/>
            <a:headEnd/>
            <a:tailEnd/>
          </a:ln>
        </p:spPr>
        <p:txBody>
          <a:bodyPr>
            <a:spAutoFit/>
          </a:bodyPr>
          <a:lstStyle/>
          <a:p>
            <a:pPr>
              <a:lnSpc>
                <a:spcPct val="110000"/>
              </a:lnSpc>
            </a:pPr>
            <a:r>
              <a:rPr lang="pt-BR" altLang="es-CO">
                <a:solidFill>
                  <a:srgbClr val="CCFF66"/>
                </a:solidFill>
              </a:rPr>
              <a:t>Wolfgang Amadeus Mozart, gran compositor clásico, </a:t>
            </a:r>
            <a:br>
              <a:rPr lang="pt-BR" altLang="es-CO">
                <a:solidFill>
                  <a:srgbClr val="CCFF66"/>
                </a:solidFill>
              </a:rPr>
            </a:br>
            <a:r>
              <a:rPr lang="pt-BR" altLang="es-CO">
                <a:solidFill>
                  <a:srgbClr val="CCFF66"/>
                </a:solidFill>
              </a:rPr>
              <a:t>nació el 27 de enero de 1756, en Salzburgo, Austria. Extremadamente importante, ese compositor del XVIII, es considerado  uno de los  músicos más famosos. Fue en París, cuando Wolfgang tenía siete años, cuando aparecieron publicadas sus  primera obras. </a:t>
            </a:r>
            <a:endParaRPr lang="pt-BR" altLang="es-CO">
              <a:solidFill>
                <a:srgbClr val="0066FF"/>
              </a:solidFill>
            </a:endParaRPr>
          </a:p>
        </p:txBody>
      </p:sp>
      <p:pic>
        <p:nvPicPr>
          <p:cNvPr id="12292" name="Picture 4" descr="mozart-3"/>
          <p:cNvPicPr>
            <a:picLocks noChangeAspect="1" noChangeArrowheads="1"/>
          </p:cNvPicPr>
          <p:nvPr/>
        </p:nvPicPr>
        <p:blipFill>
          <a:blip r:embed="rId3"/>
          <a:srcRect/>
          <a:stretch>
            <a:fillRect/>
          </a:stretch>
        </p:blipFill>
        <p:spPr bwMode="auto">
          <a:xfrm>
            <a:off x="3708400" y="0"/>
            <a:ext cx="5541963" cy="6958013"/>
          </a:xfrm>
          <a:prstGeom prst="rect">
            <a:avLst/>
          </a:prstGeom>
          <a:noFill/>
          <a:ln w="9525">
            <a:noFill/>
            <a:miter lim="800000"/>
            <a:headEnd/>
            <a:tailEnd/>
          </a:ln>
        </p:spPr>
      </p:pic>
    </p:spTree>
  </p:cSld>
  <p:clrMapOvr>
    <a:masterClrMapping/>
  </p:clrMapOvr>
  <p:transition spd="slow" advTm="16200">
    <p:fade/>
    <p:sndAc>
      <p:stSnd>
        <p:snd r:embed="rId2" name="Sinf 40.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3000"/>
                                        <p:tgtEl>
                                          <p:spTgt spid="12292"/>
                                        </p:tgtEl>
                                      </p:cBhvr>
                                    </p:animEffect>
                                  </p:childTnLst>
                                </p:cTn>
                              </p:par>
                            </p:childTnLst>
                          </p:cTn>
                        </p:par>
                        <p:par>
                          <p:cTn id="8" fill="hold">
                            <p:stCondLst>
                              <p:cond delay="3000"/>
                            </p:stCondLst>
                            <p:childTnLst>
                              <p:par>
                                <p:cTn id="9" presetID="1" presetClass="entr" presetSubtype="0" fill="hold" grpId="0" nodeType="afterEffect">
                                  <p:stCondLst>
                                    <p:cond delay="1500"/>
                                  </p:stCondLst>
                                  <p:childTnLst>
                                    <p:set>
                                      <p:cBhvr>
                                        <p:cTn id="10" dur="1" fill="hold">
                                          <p:stCondLst>
                                            <p:cond delay="0"/>
                                          </p:stCondLst>
                                        </p:cTn>
                                        <p:tgtEl>
                                          <p:spTgt spid="30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sp>
        <p:nvSpPr>
          <p:cNvPr id="4098" name="Text Box 2"/>
          <p:cNvSpPr txBox="1">
            <a:spLocks noChangeArrowheads="1"/>
          </p:cNvSpPr>
          <p:nvPr/>
        </p:nvSpPr>
        <p:spPr bwMode="auto">
          <a:xfrm>
            <a:off x="6300788" y="1341438"/>
            <a:ext cx="2700337" cy="4616450"/>
          </a:xfrm>
          <a:prstGeom prst="rect">
            <a:avLst/>
          </a:prstGeom>
          <a:noFill/>
          <a:ln w="9525">
            <a:noFill/>
            <a:miter lim="800000"/>
            <a:headEnd/>
            <a:tailEnd/>
          </a:ln>
        </p:spPr>
        <p:txBody>
          <a:bodyPr>
            <a:spAutoFit/>
          </a:bodyPr>
          <a:lstStyle/>
          <a:p>
            <a:pPr>
              <a:lnSpc>
                <a:spcPct val="110000"/>
              </a:lnSpc>
            </a:pPr>
            <a:r>
              <a:rPr lang="pt-BR" altLang="es-CO">
                <a:solidFill>
                  <a:srgbClr val="CCFF66"/>
                </a:solidFill>
              </a:rPr>
              <a:t>Mozart  tuvo varios años de gloria, siendo reconocido por reyes </a:t>
            </a:r>
            <a:br>
              <a:rPr lang="pt-BR" altLang="es-CO">
                <a:solidFill>
                  <a:srgbClr val="CCFF66"/>
                </a:solidFill>
              </a:rPr>
            </a:br>
            <a:r>
              <a:rPr lang="pt-BR" altLang="es-CO">
                <a:solidFill>
                  <a:srgbClr val="CCFF66"/>
                </a:solidFill>
              </a:rPr>
              <a:t>y reinas de toda Europa. Pero, nunca supo relacionarse con el dinero. La explotación de su  genialidad musical  surgiría luego por parte de grandes oportunistas. Ya casado, su vida comenzó a desmoronarse. La mujer lo abandonó. </a:t>
            </a:r>
            <a:br>
              <a:rPr lang="pt-BR" altLang="es-CO">
                <a:solidFill>
                  <a:srgbClr val="CCFF66"/>
                </a:solidFill>
              </a:rPr>
            </a:br>
            <a:endParaRPr lang="pt-BR" altLang="es-CO">
              <a:solidFill>
                <a:srgbClr val="CCFF66"/>
              </a:solidFill>
            </a:endParaRPr>
          </a:p>
        </p:txBody>
      </p:sp>
      <p:pic>
        <p:nvPicPr>
          <p:cNvPr id="11267" name="Picture 3" descr="mozart-01"/>
          <p:cNvPicPr>
            <a:picLocks noChangeAspect="1" noChangeArrowheads="1"/>
          </p:cNvPicPr>
          <p:nvPr/>
        </p:nvPicPr>
        <p:blipFill>
          <a:blip r:embed="rId2"/>
          <a:srcRect/>
          <a:stretch>
            <a:fillRect/>
          </a:stretch>
        </p:blipFill>
        <p:spPr bwMode="auto">
          <a:xfrm>
            <a:off x="0" y="0"/>
            <a:ext cx="6253163" cy="6858000"/>
          </a:xfrm>
          <a:prstGeom prst="rect">
            <a:avLst/>
          </a:prstGeom>
          <a:noFill/>
          <a:ln w="9525">
            <a:noFill/>
            <a:miter lim="800000"/>
            <a:headEnd/>
            <a:tailEnd/>
          </a:ln>
        </p:spPr>
      </p:pic>
    </p:spTree>
  </p:cSld>
  <p:clrMapOvr>
    <a:masterClrMapping/>
  </p:clrMapOvr>
  <p:transition spd="slow" advTm="1822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3000"/>
                                        <p:tgtEl>
                                          <p:spTgt spid="11267"/>
                                        </p:tgtEl>
                                      </p:cBhvr>
                                    </p:animEffect>
                                  </p:childTnLst>
                                </p:cTn>
                              </p:par>
                            </p:childTnLst>
                          </p:cTn>
                        </p:par>
                        <p:par>
                          <p:cTn id="8" fill="hold">
                            <p:stCondLst>
                              <p:cond delay="3000"/>
                            </p:stCondLst>
                            <p:childTnLst>
                              <p:par>
                                <p:cTn id="9" presetID="1" presetClass="entr" presetSubtype="0" fill="hold" grpId="0" nodeType="afterEffect">
                                  <p:stCondLst>
                                    <p:cond delay="1000"/>
                                  </p:stCondLst>
                                  <p:childTnLst>
                                    <p:set>
                                      <p:cBhvr>
                                        <p:cTn id="10" dur="1" fill="hold">
                                          <p:stCondLst>
                                            <p:cond delay="0"/>
                                          </p:stCondLst>
                                        </p:cTn>
                                        <p:tgtEl>
                                          <p:spTgt spid="40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sp>
        <p:nvSpPr>
          <p:cNvPr id="5122" name="Text Box 2"/>
          <p:cNvSpPr txBox="1">
            <a:spLocks noChangeArrowheads="1"/>
          </p:cNvSpPr>
          <p:nvPr/>
        </p:nvSpPr>
        <p:spPr bwMode="auto">
          <a:xfrm>
            <a:off x="971550" y="4508500"/>
            <a:ext cx="7508875" cy="1600200"/>
          </a:xfrm>
          <a:prstGeom prst="rect">
            <a:avLst/>
          </a:prstGeom>
          <a:noFill/>
          <a:ln w="9525">
            <a:noFill/>
            <a:miter lim="800000"/>
            <a:headEnd/>
            <a:tailEnd/>
          </a:ln>
        </p:spPr>
        <p:txBody>
          <a:bodyPr>
            <a:spAutoFit/>
          </a:bodyPr>
          <a:lstStyle/>
          <a:p>
            <a:pPr>
              <a:lnSpc>
                <a:spcPct val="110000"/>
              </a:lnSpc>
            </a:pPr>
            <a:r>
              <a:rPr lang="pt-BR" altLang="es-CO">
                <a:solidFill>
                  <a:srgbClr val="CCFF66"/>
                </a:solidFill>
              </a:rPr>
              <a:t>La madre, que tanto amaba, enfermó gravemente. Mozart, sin dinero, vendía composiciones a cambio de remedios para su madre, que falleció unos meses después. Triste y desilusionado, Mozart se enfermó. </a:t>
            </a:r>
            <a:br>
              <a:rPr lang="pt-BR" altLang="es-CO">
                <a:solidFill>
                  <a:srgbClr val="CCFF66"/>
                </a:solidFill>
              </a:rPr>
            </a:br>
            <a:endParaRPr lang="pt-BR" altLang="es-CO">
              <a:solidFill>
                <a:srgbClr val="CCFF66"/>
              </a:solidFill>
            </a:endParaRPr>
          </a:p>
        </p:txBody>
      </p:sp>
      <p:pic>
        <p:nvPicPr>
          <p:cNvPr id="10244" name="Picture 4" descr="257_257_0291"/>
          <p:cNvPicPr>
            <a:picLocks noChangeAspect="1" noChangeArrowheads="1"/>
          </p:cNvPicPr>
          <p:nvPr/>
        </p:nvPicPr>
        <p:blipFill>
          <a:blip r:embed="rId2"/>
          <a:srcRect/>
          <a:stretch>
            <a:fillRect/>
          </a:stretch>
        </p:blipFill>
        <p:spPr bwMode="auto">
          <a:xfrm>
            <a:off x="2268538" y="1052513"/>
            <a:ext cx="4537075" cy="3406775"/>
          </a:xfrm>
          <a:prstGeom prst="rect">
            <a:avLst/>
          </a:prstGeom>
          <a:noFill/>
          <a:ln w="9525">
            <a:noFill/>
            <a:miter lim="800000"/>
            <a:headEnd/>
            <a:tailEnd/>
          </a:ln>
        </p:spPr>
      </p:pic>
    </p:spTree>
  </p:cSld>
  <p:clrMapOvr>
    <a:masterClrMapping/>
  </p:clrMapOvr>
  <p:transition spd="slow" advTm="12688">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fade">
                                      <p:cBhvr>
                                        <p:cTn id="7" dur="30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sp>
        <p:nvSpPr>
          <p:cNvPr id="6146" name="Text Box 2"/>
          <p:cNvSpPr txBox="1">
            <a:spLocks noChangeArrowheads="1"/>
          </p:cNvSpPr>
          <p:nvPr/>
        </p:nvSpPr>
        <p:spPr bwMode="auto">
          <a:xfrm>
            <a:off x="5724525" y="2276475"/>
            <a:ext cx="2592388" cy="2619375"/>
          </a:xfrm>
          <a:prstGeom prst="rect">
            <a:avLst/>
          </a:prstGeom>
          <a:noFill/>
          <a:ln w="9525">
            <a:noFill/>
            <a:miter lim="800000"/>
            <a:headEnd/>
            <a:tailEnd/>
          </a:ln>
        </p:spPr>
        <p:txBody>
          <a:bodyPr>
            <a:spAutoFit/>
          </a:bodyPr>
          <a:lstStyle/>
          <a:p>
            <a:pPr>
              <a:lnSpc>
                <a:spcPct val="115000"/>
              </a:lnSpc>
            </a:pPr>
            <a:r>
              <a:rPr lang="pt-BR" altLang="es-CO">
                <a:solidFill>
                  <a:srgbClr val="CCFF66"/>
                </a:solidFill>
              </a:rPr>
              <a:t>Su único amigo fiel, su su perro, fue quien se quedó a su lado hasta el día de su muerte, el 5 de Diciembre de 1791. Mozart  fue enterrado en una fosa común, en Viena. </a:t>
            </a:r>
          </a:p>
        </p:txBody>
      </p:sp>
      <p:pic>
        <p:nvPicPr>
          <p:cNvPr id="9220" name="Picture 4" descr="Marx_cemetery_P_mozart_amadeus"/>
          <p:cNvPicPr>
            <a:picLocks noChangeAspect="1" noChangeArrowheads="1"/>
          </p:cNvPicPr>
          <p:nvPr/>
        </p:nvPicPr>
        <p:blipFill>
          <a:blip r:embed="rId2"/>
          <a:srcRect/>
          <a:stretch>
            <a:fillRect/>
          </a:stretch>
        </p:blipFill>
        <p:spPr bwMode="auto">
          <a:xfrm>
            <a:off x="0" y="0"/>
            <a:ext cx="5216525" cy="6958013"/>
          </a:xfrm>
          <a:prstGeom prst="rect">
            <a:avLst/>
          </a:prstGeom>
          <a:noFill/>
          <a:ln w="9525">
            <a:noFill/>
            <a:miter lim="800000"/>
            <a:headEnd/>
            <a:tailEnd/>
          </a:ln>
        </p:spPr>
      </p:pic>
    </p:spTree>
  </p:cSld>
  <p:clrMapOvr>
    <a:masterClrMapping/>
  </p:clrMapOvr>
  <p:transition spd="slow" advTm="13088">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30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sp>
        <p:nvSpPr>
          <p:cNvPr id="7170" name="Text Box 2"/>
          <p:cNvSpPr txBox="1">
            <a:spLocks noChangeArrowheads="1"/>
          </p:cNvSpPr>
          <p:nvPr/>
        </p:nvSpPr>
        <p:spPr bwMode="auto">
          <a:xfrm>
            <a:off x="5940425" y="1484313"/>
            <a:ext cx="2665413" cy="4013200"/>
          </a:xfrm>
          <a:prstGeom prst="rect">
            <a:avLst/>
          </a:prstGeom>
          <a:noFill/>
          <a:ln w="9525">
            <a:noFill/>
            <a:miter lim="800000"/>
            <a:headEnd/>
            <a:tailEnd/>
          </a:ln>
        </p:spPr>
        <p:txBody>
          <a:bodyPr>
            <a:spAutoFit/>
          </a:bodyPr>
          <a:lstStyle/>
          <a:p>
            <a:pPr>
              <a:lnSpc>
                <a:spcPct val="110000"/>
              </a:lnSpc>
            </a:pPr>
            <a:r>
              <a:rPr lang="pt-BR" altLang="es-CO">
                <a:solidFill>
                  <a:srgbClr val="CCFF66"/>
                </a:solidFill>
              </a:rPr>
              <a:t>Su mujer, que estaba en Paris, se enteró de la muerte de Mozart y partió hacia Viena para visitar la tumba de su  marido. Al llegar allí, se desesperó al saber que Mozart había sido enterrado como indigente, sin ni siquiera una placa con su nombre. </a:t>
            </a:r>
            <a:br>
              <a:rPr lang="pt-BR" altLang="es-CO">
                <a:solidFill>
                  <a:srgbClr val="CCFF66"/>
                </a:solidFill>
              </a:rPr>
            </a:br>
            <a:endParaRPr lang="pt-BR" altLang="es-CO">
              <a:solidFill>
                <a:srgbClr val="CCFF66"/>
              </a:solidFill>
            </a:endParaRPr>
          </a:p>
        </p:txBody>
      </p:sp>
      <p:pic>
        <p:nvPicPr>
          <p:cNvPr id="8198" name="Picture 6" descr="Constanze1"/>
          <p:cNvPicPr>
            <a:picLocks noChangeAspect="1" noChangeArrowheads="1"/>
          </p:cNvPicPr>
          <p:nvPr/>
        </p:nvPicPr>
        <p:blipFill>
          <a:blip r:embed="rId2"/>
          <a:srcRect/>
          <a:stretch>
            <a:fillRect/>
          </a:stretch>
        </p:blipFill>
        <p:spPr bwMode="auto">
          <a:xfrm>
            <a:off x="0" y="0"/>
            <a:ext cx="5502275" cy="6858000"/>
          </a:xfrm>
          <a:prstGeom prst="rect">
            <a:avLst/>
          </a:prstGeom>
          <a:noFill/>
          <a:ln w="9525">
            <a:noFill/>
            <a:miter lim="800000"/>
            <a:headEnd/>
            <a:tailEnd/>
          </a:ln>
        </p:spPr>
      </p:pic>
    </p:spTree>
  </p:cSld>
  <p:clrMapOvr>
    <a:masterClrMapping/>
  </p:clrMapOvr>
  <p:transition spd="slow" advTm="16528">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fade">
                                      <p:cBhvr>
                                        <p:cTn id="7" dur="30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pic>
        <p:nvPicPr>
          <p:cNvPr id="7172" name="Picture 4" descr="cemiterio"/>
          <p:cNvPicPr>
            <a:picLocks noChangeAspect="1" noChangeArrowheads="1"/>
          </p:cNvPicPr>
          <p:nvPr/>
        </p:nvPicPr>
        <p:blipFill>
          <a:blip r:embed="rId2"/>
          <a:srcRect/>
          <a:stretch>
            <a:fillRect/>
          </a:stretch>
        </p:blipFill>
        <p:spPr bwMode="auto">
          <a:xfrm>
            <a:off x="0" y="-242888"/>
            <a:ext cx="9251950" cy="6096001"/>
          </a:xfrm>
          <a:prstGeom prst="rect">
            <a:avLst/>
          </a:prstGeom>
          <a:noFill/>
          <a:ln w="9525">
            <a:noFill/>
            <a:miter lim="800000"/>
            <a:headEnd/>
            <a:tailEnd/>
          </a:ln>
        </p:spPr>
      </p:pic>
      <p:sp>
        <p:nvSpPr>
          <p:cNvPr id="8195" name="Text Box 2"/>
          <p:cNvSpPr txBox="1">
            <a:spLocks noChangeArrowheads="1"/>
          </p:cNvSpPr>
          <p:nvPr/>
        </p:nvSpPr>
        <p:spPr bwMode="auto">
          <a:xfrm>
            <a:off x="684213" y="4652963"/>
            <a:ext cx="8013700" cy="1901825"/>
          </a:xfrm>
          <a:prstGeom prst="rect">
            <a:avLst/>
          </a:prstGeom>
          <a:noFill/>
          <a:ln w="9525">
            <a:noFill/>
            <a:miter lim="800000"/>
            <a:headEnd/>
            <a:tailEnd/>
          </a:ln>
        </p:spPr>
        <p:txBody>
          <a:bodyPr>
            <a:spAutoFit/>
          </a:bodyPr>
          <a:lstStyle/>
          <a:p>
            <a:pPr>
              <a:lnSpc>
                <a:spcPct val="110000"/>
              </a:lnSpc>
            </a:pPr>
            <a:r>
              <a:rPr lang="pt-BR" altLang="es-CO">
                <a:solidFill>
                  <a:srgbClr val="CCFF66"/>
                </a:solidFill>
              </a:rPr>
              <a:t>Era diciembre (inverno europeo), hacía frío y llovía en Viena. Constanze resolvió  “explorar” el cementerio en busca de alguna “pista” que pudiese indicar dónde había sido enterrado. Buscando entre las tumbas, vió un pequeño cuerpo, congelado por el frío, sobre la tierra removida. Al acercarse reconoció al querido perro de Mozart.</a:t>
            </a:r>
            <a:br>
              <a:rPr lang="pt-BR" altLang="es-CO">
                <a:solidFill>
                  <a:srgbClr val="CCFF66"/>
                </a:solidFill>
              </a:rPr>
            </a:br>
            <a:endParaRPr lang="pt-BR" altLang="es-CO">
              <a:solidFill>
                <a:srgbClr val="CCFF66"/>
              </a:solidFill>
            </a:endParaRPr>
          </a:p>
        </p:txBody>
      </p:sp>
    </p:spTree>
  </p:cSld>
  <p:clrMapOvr>
    <a:masterClrMapping/>
  </p:clrMapOvr>
  <p:transition spd="slow" advTm="22384">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fade">
                                      <p:cBhvr>
                                        <p:cTn id="7" dur="30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ftr" sz="quarter" idx="11"/>
          </p:nvPr>
        </p:nvSpPr>
        <p:spPr>
          <a:ln/>
        </p:spPr>
        <p:txBody>
          <a:bodyPr/>
          <a:lstStyle/>
          <a:p>
            <a:r>
              <a:rPr lang="es-ES"/>
              <a:t>www.vitanoblepowerpoints.net</a:t>
            </a:r>
          </a:p>
        </p:txBody>
      </p:sp>
      <p:sp>
        <p:nvSpPr>
          <p:cNvPr id="9218" name="Text Box 2"/>
          <p:cNvSpPr txBox="1">
            <a:spLocks noChangeArrowheads="1"/>
          </p:cNvSpPr>
          <p:nvPr/>
        </p:nvSpPr>
        <p:spPr bwMode="auto">
          <a:xfrm>
            <a:off x="5508625" y="1341438"/>
            <a:ext cx="3241675" cy="4314825"/>
          </a:xfrm>
          <a:prstGeom prst="rect">
            <a:avLst/>
          </a:prstGeom>
          <a:noFill/>
          <a:ln w="9525">
            <a:noFill/>
            <a:miter lim="800000"/>
            <a:headEnd/>
            <a:tailEnd/>
          </a:ln>
        </p:spPr>
        <p:txBody>
          <a:bodyPr>
            <a:spAutoFit/>
          </a:bodyPr>
          <a:lstStyle/>
          <a:p>
            <a:pPr>
              <a:lnSpc>
                <a:spcPct val="110000"/>
              </a:lnSpc>
            </a:pPr>
            <a:r>
              <a:rPr lang="pt-BR" altLang="es-CO">
                <a:solidFill>
                  <a:srgbClr val="CCFF66"/>
                </a:solidFill>
              </a:rPr>
              <a:t>Hoy, quien visite Viena, verá un  gran mausoleo, donde está el cuerpo de Mozart y de su mascota. Fue por el amor de ese animal que Mozart pudo ser ubicado y sacado de la fosa común donde fuera enterrado. El permaneció con su dueño hasta después del final.</a:t>
            </a:r>
            <a:br>
              <a:rPr lang="pt-BR" altLang="es-CO">
                <a:solidFill>
                  <a:srgbClr val="CCFF66"/>
                </a:solidFill>
              </a:rPr>
            </a:br>
            <a:r>
              <a:rPr lang="pt-BR" altLang="es-CO">
                <a:solidFill>
                  <a:srgbClr val="CCFF66"/>
                </a:solidFill>
              </a:rPr>
              <a:t>Murió junto a la tumba de su dueño porque, sin él, no podría seguir viviendo. </a:t>
            </a:r>
          </a:p>
          <a:p>
            <a:pPr>
              <a:lnSpc>
                <a:spcPct val="110000"/>
              </a:lnSpc>
            </a:pPr>
            <a:r>
              <a:rPr lang="pt-BR" altLang="es-CO"/>
              <a:t> </a:t>
            </a:r>
          </a:p>
        </p:txBody>
      </p:sp>
      <p:pic>
        <p:nvPicPr>
          <p:cNvPr id="6150" name="Picture 6" descr="060302_ChrisNChrisInVienna"/>
          <p:cNvPicPr>
            <a:picLocks noChangeAspect="1" noChangeArrowheads="1"/>
          </p:cNvPicPr>
          <p:nvPr/>
        </p:nvPicPr>
        <p:blipFill>
          <a:blip r:embed="rId2"/>
          <a:srcRect/>
          <a:stretch>
            <a:fillRect/>
          </a:stretch>
        </p:blipFill>
        <p:spPr bwMode="auto">
          <a:xfrm>
            <a:off x="0" y="0"/>
            <a:ext cx="5146675" cy="6858000"/>
          </a:xfrm>
          <a:prstGeom prst="rect">
            <a:avLst/>
          </a:prstGeom>
          <a:noFill/>
          <a:ln w="9525">
            <a:noFill/>
            <a:miter lim="800000"/>
            <a:headEnd/>
            <a:tailEnd/>
          </a:ln>
        </p:spPr>
      </p:pic>
    </p:spTree>
  </p:cSld>
  <p:clrMapOvr>
    <a:masterClrMapping/>
  </p:clrMapOvr>
  <p:transition spd="slow" advTm="23312">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30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Grp="1" noChangeArrowheads="1"/>
          </p:cNvSpPr>
          <p:nvPr>
            <p:ph type="ftr" sz="quarter" idx="11"/>
          </p:nvPr>
        </p:nvSpPr>
        <p:spPr>
          <a:ln/>
        </p:spPr>
        <p:txBody>
          <a:bodyPr/>
          <a:lstStyle/>
          <a:p>
            <a:r>
              <a:rPr lang="es-ES"/>
              <a:t>www.vitanoblepowerpoints.net</a:t>
            </a:r>
          </a:p>
        </p:txBody>
      </p:sp>
      <p:sp>
        <p:nvSpPr>
          <p:cNvPr id="10242" name="Text Box 2"/>
          <p:cNvSpPr txBox="1">
            <a:spLocks noChangeArrowheads="1"/>
          </p:cNvSpPr>
          <p:nvPr/>
        </p:nvSpPr>
        <p:spPr bwMode="auto">
          <a:xfrm>
            <a:off x="1042988" y="3719513"/>
            <a:ext cx="7272337" cy="695325"/>
          </a:xfrm>
          <a:prstGeom prst="rect">
            <a:avLst/>
          </a:prstGeom>
          <a:noFill/>
          <a:ln w="9525">
            <a:noFill/>
            <a:miter lim="800000"/>
            <a:headEnd/>
            <a:tailEnd/>
          </a:ln>
        </p:spPr>
        <p:txBody>
          <a:bodyPr>
            <a:spAutoFit/>
          </a:bodyPr>
          <a:lstStyle/>
          <a:p>
            <a:pPr>
              <a:lnSpc>
                <a:spcPct val="110000"/>
              </a:lnSpc>
            </a:pPr>
            <a:r>
              <a:rPr lang="pt-BR" altLang="es-CO" b="1">
                <a:solidFill>
                  <a:srgbClr val="CCFF66"/>
                </a:solidFill>
              </a:rPr>
              <a:t>En toda la historia del mundo hay una sola cosa que el dinero no puede comprar: la fidelidad de un perro.</a:t>
            </a:r>
          </a:p>
        </p:txBody>
      </p:sp>
      <p:sp>
        <p:nvSpPr>
          <p:cNvPr id="5124" name="Text Box 4"/>
          <p:cNvSpPr txBox="1">
            <a:spLocks noChangeArrowheads="1"/>
          </p:cNvSpPr>
          <p:nvPr/>
        </p:nvSpPr>
        <p:spPr bwMode="auto">
          <a:xfrm>
            <a:off x="323850" y="5934075"/>
            <a:ext cx="4657725" cy="590550"/>
          </a:xfrm>
          <a:prstGeom prst="rect">
            <a:avLst/>
          </a:prstGeom>
          <a:noFill/>
          <a:ln w="9525">
            <a:solidFill>
              <a:srgbClr val="FFFF00"/>
            </a:solidFill>
            <a:miter lim="800000"/>
            <a:headEnd/>
            <a:tailEnd/>
          </a:ln>
        </p:spPr>
        <p:txBody>
          <a:bodyPr wrap="none">
            <a:spAutoFit/>
          </a:bodyPr>
          <a:lstStyle/>
          <a:p>
            <a:r>
              <a:rPr lang="pt-BR" altLang="es-CO" sz="1600">
                <a:solidFill>
                  <a:srgbClr val="CCFF66"/>
                </a:solidFill>
              </a:rPr>
              <a:t>Música:        Sinfonia nº 40 en sol menor (Mozart)</a:t>
            </a:r>
          </a:p>
          <a:p>
            <a:r>
              <a:rPr lang="pt-BR" altLang="es-CO" sz="1600">
                <a:solidFill>
                  <a:srgbClr val="CCFF66"/>
                </a:solidFill>
              </a:rPr>
              <a:t>Orquestra:    Waldo de Los Rios</a:t>
            </a:r>
          </a:p>
        </p:txBody>
      </p:sp>
      <p:pic>
        <p:nvPicPr>
          <p:cNvPr id="5128" name="Picture 8" descr="mozart_violino">
            <a:hlinkClick r:id="" action="ppaction://hlinkshowjump?jump=firstslide"/>
          </p:cNvPr>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44106" y="4971087"/>
            <a:ext cx="1295748" cy="1032517"/>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47" name="Picture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411760" y="732936"/>
            <a:ext cx="3960440" cy="2693681"/>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transition spd="slow" advTm="24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50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3000"/>
                                        <p:tgtEl>
                                          <p:spTgt spid="5124"/>
                                        </p:tgtEl>
                                      </p:cBhvr>
                                    </p:animEffect>
                                  </p:childTnLst>
                                </p:cTn>
                              </p:par>
                            </p:childTnLst>
                          </p:cTn>
                        </p:par>
                        <p:par>
                          <p:cTn id="8" fill="hold">
                            <p:stCondLst>
                              <p:cond delay="5500"/>
                            </p:stCondLst>
                            <p:childTnLst>
                              <p:par>
                                <p:cTn id="9" presetID="10" presetClass="entr" presetSubtype="0" fill="hold" nodeType="afterEffect">
                                  <p:stCondLst>
                                    <p:cond delay="2500"/>
                                  </p:stCondLst>
                                  <p:childTnLst>
                                    <p:set>
                                      <p:cBhvr>
                                        <p:cTn id="10" dur="1" fill="hold">
                                          <p:stCondLst>
                                            <p:cond delay="0"/>
                                          </p:stCondLst>
                                        </p:cTn>
                                        <p:tgtEl>
                                          <p:spTgt spid="5128"/>
                                        </p:tgtEl>
                                        <p:attrNameLst>
                                          <p:attrName>style.visibility</p:attrName>
                                        </p:attrNameLst>
                                      </p:cBhvr>
                                      <p:to>
                                        <p:strVal val="visible"/>
                                      </p:to>
                                    </p:set>
                                    <p:animEffect transition="in" filter="fade">
                                      <p:cBhvr>
                                        <p:cTn id="11" dur="3000"/>
                                        <p:tgtEl>
                                          <p:spTgt spid="5128"/>
                                        </p:tgtEl>
                                      </p:cBhvr>
                                    </p:animEffect>
                                  </p:childTnLst>
                                </p:cTn>
                              </p:par>
                            </p:childTnLst>
                          </p:cTn>
                        </p:par>
                        <p:par>
                          <p:cTn id="12" fill="hold">
                            <p:stCondLst>
                              <p:cond delay="11000"/>
                            </p:stCondLst>
                            <p:childTnLst>
                              <p:par>
                                <p:cTn id="13" presetID="1" presetClass="exit" presetSubtype="0" fill="hold" grpId="0" nodeType="afterEffect">
                                  <p:stCondLst>
                                    <p:cond delay="3500"/>
                                  </p:stCondLst>
                                  <p:childTnLst>
                                    <p:set>
                                      <p:cBhvr>
                                        <p:cTn id="14" dur="1" fill="hold">
                                          <p:stCondLst>
                                            <p:cond delay="0"/>
                                          </p:stCondLst>
                                        </p:cTn>
                                        <p:tgtEl>
                                          <p:spTgt spid="102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51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zart-y-su-perro-fiel">
  <a:themeElements>
    <a:clrScheme name="">
      <a:dk1>
        <a:srgbClr val="000000"/>
      </a:dk1>
      <a:lt1>
        <a:srgbClr val="000000"/>
      </a:lt1>
      <a:dk2>
        <a:srgbClr val="000000"/>
      </a:dk2>
      <a:lt2>
        <a:srgbClr val="808080"/>
      </a:lt2>
      <a:accent1>
        <a:srgbClr val="CCFF66"/>
      </a:accent1>
      <a:accent2>
        <a:srgbClr val="333399"/>
      </a:accent2>
      <a:accent3>
        <a:srgbClr val="AAAAAA"/>
      </a:accent3>
      <a:accent4>
        <a:srgbClr val="000000"/>
      </a:accent4>
      <a:accent5>
        <a:srgbClr val="E2FFB8"/>
      </a:accent5>
      <a:accent6>
        <a:srgbClr val="2D2D8A"/>
      </a:accent6>
      <a:hlink>
        <a:srgbClr val="66CCFF"/>
      </a:hlink>
      <a:folHlink>
        <a:srgbClr val="99CC00"/>
      </a:folHlink>
    </a:clrScheme>
    <a:fontScheme name="Design padrã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sign padrã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sign padrã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sign padrã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sign padrã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sign padrã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sign padrã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sign padrã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sign padrã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sign padrã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sign padrã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sign padrã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sign padrão 13">
        <a:dk1>
          <a:srgbClr val="000000"/>
        </a:dk1>
        <a:lt1>
          <a:srgbClr val="000000"/>
        </a:lt1>
        <a:dk2>
          <a:srgbClr val="000000"/>
        </a:dk2>
        <a:lt2>
          <a:srgbClr val="808080"/>
        </a:lt2>
        <a:accent1>
          <a:srgbClr val="BBE0E3"/>
        </a:accent1>
        <a:accent2>
          <a:srgbClr val="333399"/>
        </a:accent2>
        <a:accent3>
          <a:srgbClr val="AAAAA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14">
        <a:dk1>
          <a:srgbClr val="000000"/>
        </a:dk1>
        <a:lt1>
          <a:srgbClr val="000000"/>
        </a:lt1>
        <a:dk2>
          <a:srgbClr val="000000"/>
        </a:dk2>
        <a:lt2>
          <a:srgbClr val="808080"/>
        </a:lt2>
        <a:accent1>
          <a:srgbClr val="CC6600"/>
        </a:accent1>
        <a:accent2>
          <a:srgbClr val="333399"/>
        </a:accent2>
        <a:accent3>
          <a:srgbClr val="AAAAAA"/>
        </a:accent3>
        <a:accent4>
          <a:srgbClr val="000000"/>
        </a:accent4>
        <a:accent5>
          <a:srgbClr val="E2B8AA"/>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sign padrão 15">
        <a:dk1>
          <a:srgbClr val="000000"/>
        </a:dk1>
        <a:lt1>
          <a:srgbClr val="000000"/>
        </a:lt1>
        <a:dk2>
          <a:srgbClr val="000000"/>
        </a:dk2>
        <a:lt2>
          <a:srgbClr val="808080"/>
        </a:lt2>
        <a:accent1>
          <a:srgbClr val="CC6600"/>
        </a:accent1>
        <a:accent2>
          <a:srgbClr val="333399"/>
        </a:accent2>
        <a:accent3>
          <a:srgbClr val="AAAAAA"/>
        </a:accent3>
        <a:accent4>
          <a:srgbClr val="000000"/>
        </a:accent4>
        <a:accent5>
          <a:srgbClr val="E2B8AA"/>
        </a:accent5>
        <a:accent6>
          <a:srgbClr val="2D2D8A"/>
        </a:accent6>
        <a:hlink>
          <a:srgbClr val="66CCFF"/>
        </a:hlink>
        <a:folHlink>
          <a:srgbClr val="99CC00"/>
        </a:folHlink>
      </a:clrScheme>
      <a:clrMap bg1="lt1" tx1="dk1" bg2="lt2" tx2="dk2" accent1="accent1" accent2="accent2" accent3="accent3" accent4="accent4" accent5="accent5" accent6="accent6" hlink="hlink" folHlink="folHlink"/>
    </a:extraClrScheme>
    <a:extraClrScheme>
      <a:clrScheme name="Design padrão 16">
        <a:dk1>
          <a:srgbClr val="000000"/>
        </a:dk1>
        <a:lt1>
          <a:srgbClr val="000000"/>
        </a:lt1>
        <a:dk2>
          <a:srgbClr val="000000"/>
        </a:dk2>
        <a:lt2>
          <a:srgbClr val="808080"/>
        </a:lt2>
        <a:accent1>
          <a:srgbClr val="0033CC"/>
        </a:accent1>
        <a:accent2>
          <a:srgbClr val="333399"/>
        </a:accent2>
        <a:accent3>
          <a:srgbClr val="AAAAAA"/>
        </a:accent3>
        <a:accent4>
          <a:srgbClr val="000000"/>
        </a:accent4>
        <a:accent5>
          <a:srgbClr val="AAADE2"/>
        </a:accent5>
        <a:accent6>
          <a:srgbClr val="2D2D8A"/>
        </a:accent6>
        <a:hlink>
          <a:srgbClr val="66CCFF"/>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mozart-y-su-perro-fiel</Template>
  <TotalTime>4</TotalTime>
  <Words>339</Words>
  <Application>Microsoft Office PowerPoint</Application>
  <PresentationFormat>Presentación en pantalla (4:3)</PresentationFormat>
  <Paragraphs>23</Paragraphs>
  <Slides>10</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10</vt:i4>
      </vt:variant>
    </vt:vector>
  </HeadingPairs>
  <TitlesOfParts>
    <vt:vector size="15" baseType="lpstr">
      <vt:lpstr>Arial</vt:lpstr>
      <vt:lpstr>Calibri</vt:lpstr>
      <vt:lpstr>Rockwell Extra Bold</vt:lpstr>
      <vt:lpstr>mozart-y-su-perro-fiel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dc:description>PPs enviado a VitaNoble Powerpoints por Lidia Espósito para compartirlo.  Publicado antes en Pequeñas Semillitas.  Reproducido por Héctor Robles Carrasco para ayudar a difundir su positivo mensaje en Internet.  Todos los derechos están reservados para su autor.</dc:description>
  <cp:lastModifiedBy>B13012CF05D44384F9CBB453D41CFE26..</cp:lastModifiedBy>
  <cp:revision>1</cp:revision>
  <dcterms:created xsi:type="dcterms:W3CDTF">2019-01-02T21:13:54Z</dcterms:created>
  <dcterms:modified xsi:type="dcterms:W3CDTF">2019-01-02T21:18:22Z</dcterms:modified>
</cp:coreProperties>
</file>