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5" r:id="rId49"/>
    <p:sldId id="306" r:id="rId50"/>
    <p:sldId id="307" r:id="rId51"/>
    <p:sldId id="314" r:id="rId52"/>
    <p:sldId id="315" r:id="rId53"/>
    <p:sldId id="316" r:id="rId54"/>
    <p:sldId id="317" r:id="rId55"/>
    <p:sldId id="319" r:id="rId56"/>
    <p:sldId id="320" r:id="rId57"/>
    <p:sldId id="321" r:id="rId58"/>
    <p:sldId id="304" r:id="rId59"/>
    <p:sldId id="322" r:id="rId6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gOKbHhTNSx9TSYCZgJnjw==" hashData="4sUYmZkFqvgtiDCUwkAyzSmV1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FF"/>
    <a:srgbClr val="990000"/>
    <a:srgbClr val="FFFF99"/>
    <a:srgbClr val="660066"/>
    <a:srgbClr val="9933FF"/>
    <a:srgbClr val="66FF33"/>
    <a:srgbClr val="0066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D8487-3781-45FE-A94D-33940EB4706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550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A8014-6B62-485C-B667-060702545B9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706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D28B-A486-499B-85AE-50953660259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611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E3628-689A-49E7-8212-C068D64D3B8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747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C9E515-BE56-47D5-80F4-C4DDB21FE14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461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CAB8A-77A3-469F-855A-21BDC99775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612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CF3EF-5F5B-4774-B113-40F0841D43E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70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30D116-4B10-4743-B02D-7A000BCEA66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23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A2544-61EF-4C91-8C68-B4AABC31630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091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E0B3B6-D377-417B-9293-19D0FC4D9C1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298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8F1F1-A033-4C54-9366-69491F1829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3181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73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B48ED9-22FA-40F4-989E-ACBD69424B8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groups.google.com/group/grupcelebi/web/stockphoto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groups.google.com/group/grupcelebi/web/stockphotos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groups.google.com/group/grupcelebi/web/stockphotos" TargetMode="Externa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476250"/>
            <a:ext cx="5616575" cy="4535488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57150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CCC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851275" y="2322513"/>
            <a:ext cx="5616575" cy="4535487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3333CC"/>
              </a:gs>
            </a:gsLst>
            <a:path path="shape">
              <a:fillToRect l="50000" t="50000" r="50000" b="50000"/>
            </a:path>
          </a:gradFill>
          <a:ln w="57150">
            <a:miter lim="800000"/>
            <a:headEnd/>
            <a:tailEnd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CCCC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527425" y="333375"/>
            <a:ext cx="5616575" cy="4535488"/>
          </a:xfrm>
          <a:prstGeom prst="rect">
            <a:avLst/>
          </a:prstGeom>
          <a:gradFill rotWithShape="1">
            <a:gsLst>
              <a:gs pos="0">
                <a:srgbClr val="66FF33"/>
              </a:gs>
              <a:gs pos="100000">
                <a:srgbClr val="006600"/>
              </a:gs>
            </a:gsLst>
            <a:path path="shape">
              <a:fillToRect l="50000" t="50000" r="50000" b="50000"/>
            </a:path>
          </a:gradFill>
          <a:ln w="57150">
            <a:miter lim="800000"/>
            <a:headEnd/>
            <a:tailEnd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CCCC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922528" y="2374452"/>
            <a:ext cx="727635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5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MOSAICO</a:t>
            </a:r>
            <a:endParaRPr lang="es-ES" sz="11500" b="1" i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66FFFF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7874">
    <p:sndAc>
      <p:stSnd loop="1">
        <p:snd r:embed="rId3" name="George Michael - Jesus to a Chi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  <p:bldP spid="60421" grpId="0" animBg="1"/>
      <p:bldP spid="604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ChangeArrowheads="1"/>
          </p:cNvSpPr>
          <p:nvPr/>
        </p:nvSpPr>
        <p:spPr bwMode="auto">
          <a:xfrm rot="5400000">
            <a:off x="-47625" y="47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1" name="WordArt 13" descr="Mármore branco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792163" cy="1152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M</a:t>
            </a: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 rot="5400000">
            <a:off x="-47625" y="17478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 rot="5400000">
            <a:off x="7524750" y="52657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 rot="5400000">
            <a:off x="7524750" y="35385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 rot="5400000">
            <a:off x="7518834" y="1752379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 rot="5400000">
            <a:off x="-141433" y="3563052"/>
            <a:ext cx="1666875" cy="1571626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7" name="Rectangle 19"/>
          <p:cNvSpPr>
            <a:spLocks noChangeArrowheads="1"/>
          </p:cNvSpPr>
          <p:nvPr/>
        </p:nvSpPr>
        <p:spPr bwMode="auto">
          <a:xfrm rot="5400000">
            <a:off x="-47625" y="5238750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 rot="5400000">
            <a:off x="2881313" y="47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 rot="5400000">
            <a:off x="4392613" y="47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 rot="5400000">
            <a:off x="5976938" y="47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>
            <a:flatTx/>
          </a:bodyPr>
          <a:lstStyle/>
          <a:p>
            <a:pPr algn="ctr"/>
            <a:r>
              <a:rPr lang="pt-BR"/>
              <a:t>0</a:t>
            </a: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 rot="5400000">
            <a:off x="7524750" y="47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 rot="5400000">
            <a:off x="1368425" y="9207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 rot="5400000">
            <a:off x="1355725" y="347662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 rot="5400000">
            <a:off x="1355725" y="17478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 rot="5400000">
            <a:off x="2868613" y="1676400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 rot="5400000">
            <a:off x="4379913" y="17478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7" name="Rectangle 29"/>
          <p:cNvSpPr>
            <a:spLocks noChangeArrowheads="1"/>
          </p:cNvSpPr>
          <p:nvPr/>
        </p:nvSpPr>
        <p:spPr bwMode="auto">
          <a:xfrm rot="5400000">
            <a:off x="5964238" y="1747838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8" name="Rectangle 30"/>
          <p:cNvSpPr>
            <a:spLocks noChangeArrowheads="1"/>
          </p:cNvSpPr>
          <p:nvPr/>
        </p:nvSpPr>
        <p:spPr bwMode="auto">
          <a:xfrm rot="5400000">
            <a:off x="4379913" y="5122863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79" name="Rectangle 31"/>
          <p:cNvSpPr>
            <a:spLocks noChangeArrowheads="1"/>
          </p:cNvSpPr>
          <p:nvPr/>
        </p:nvSpPr>
        <p:spPr bwMode="auto">
          <a:xfrm rot="5400000">
            <a:off x="2868613" y="5122863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 rot="5400000">
            <a:off x="4392613" y="3394075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 rot="5400000">
            <a:off x="5976938" y="3465513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 rot="5400000">
            <a:off x="5976938" y="5205413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 rot="5400000">
            <a:off x="1368425" y="5194300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 rot="5400000">
            <a:off x="2881313" y="3465513"/>
            <a:ext cx="1666875" cy="15716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2086" name="WordArt 38" descr="Mármore branco"/>
          <p:cNvSpPr>
            <a:spLocks noChangeArrowheads="1" noChangeShapeType="1" noTextEdit="1"/>
          </p:cNvSpPr>
          <p:nvPr/>
        </p:nvSpPr>
        <p:spPr bwMode="auto">
          <a:xfrm>
            <a:off x="1692275" y="260350"/>
            <a:ext cx="963613" cy="1049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O</a:t>
            </a:r>
          </a:p>
        </p:txBody>
      </p:sp>
      <p:sp>
        <p:nvSpPr>
          <p:cNvPr id="2087" name="WordArt 39" descr="Mármore branco"/>
          <p:cNvSpPr>
            <a:spLocks noChangeArrowheads="1" noChangeShapeType="1" noTextEdit="1"/>
          </p:cNvSpPr>
          <p:nvPr/>
        </p:nvSpPr>
        <p:spPr bwMode="auto">
          <a:xfrm>
            <a:off x="3348038" y="219075"/>
            <a:ext cx="815975" cy="1049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S</a:t>
            </a:r>
          </a:p>
        </p:txBody>
      </p:sp>
      <p:sp>
        <p:nvSpPr>
          <p:cNvPr id="2088" name="WordArt 40" descr="Mármore branco"/>
          <p:cNvSpPr>
            <a:spLocks noChangeArrowheads="1" noChangeShapeType="1" noTextEdit="1"/>
          </p:cNvSpPr>
          <p:nvPr/>
        </p:nvSpPr>
        <p:spPr bwMode="auto">
          <a:xfrm>
            <a:off x="4716463" y="260350"/>
            <a:ext cx="863600" cy="10080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A</a:t>
            </a:r>
          </a:p>
        </p:txBody>
      </p:sp>
      <p:sp>
        <p:nvSpPr>
          <p:cNvPr id="2089" name="WordArt 41" descr="Mármore branco"/>
          <p:cNvSpPr>
            <a:spLocks noChangeArrowheads="1" noChangeShapeType="1" noTextEdit="1"/>
          </p:cNvSpPr>
          <p:nvPr/>
        </p:nvSpPr>
        <p:spPr bwMode="auto">
          <a:xfrm>
            <a:off x="6516688" y="219075"/>
            <a:ext cx="360362" cy="977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I</a:t>
            </a:r>
          </a:p>
        </p:txBody>
      </p:sp>
      <p:sp>
        <p:nvSpPr>
          <p:cNvPr id="2090" name="WordArt 42" descr="Mármore branco"/>
          <p:cNvSpPr>
            <a:spLocks noChangeArrowheads="1" noChangeShapeType="1" noTextEdit="1"/>
          </p:cNvSpPr>
          <p:nvPr/>
        </p:nvSpPr>
        <p:spPr bwMode="auto">
          <a:xfrm>
            <a:off x="7885113" y="188913"/>
            <a:ext cx="819150" cy="1049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C</a:t>
            </a:r>
          </a:p>
        </p:txBody>
      </p:sp>
      <p:sp>
        <p:nvSpPr>
          <p:cNvPr id="2091" name="WordArt 43" descr="Mármore branco"/>
          <p:cNvSpPr>
            <a:spLocks noChangeArrowheads="1" noChangeShapeType="1" noTextEdit="1"/>
          </p:cNvSpPr>
          <p:nvPr/>
        </p:nvSpPr>
        <p:spPr bwMode="auto">
          <a:xfrm>
            <a:off x="7956550" y="1989138"/>
            <a:ext cx="819150" cy="9064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O</a:t>
            </a:r>
          </a:p>
        </p:txBody>
      </p:sp>
      <p:sp>
        <p:nvSpPr>
          <p:cNvPr id="2092" name="WordArt 44" descr="Mármore branco"/>
          <p:cNvSpPr>
            <a:spLocks noChangeArrowheads="1" noChangeShapeType="1" noTextEdit="1"/>
          </p:cNvSpPr>
          <p:nvPr/>
        </p:nvSpPr>
        <p:spPr bwMode="auto">
          <a:xfrm>
            <a:off x="395288" y="5372100"/>
            <a:ext cx="792162" cy="1152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M</a:t>
            </a:r>
          </a:p>
        </p:txBody>
      </p:sp>
      <p:sp>
        <p:nvSpPr>
          <p:cNvPr id="2093" name="WordArt 45" descr="Mármore branco"/>
          <p:cNvSpPr>
            <a:spLocks noChangeArrowheads="1" noChangeShapeType="1" noTextEdit="1"/>
          </p:cNvSpPr>
          <p:nvPr/>
        </p:nvSpPr>
        <p:spPr bwMode="auto">
          <a:xfrm>
            <a:off x="1763713" y="5475288"/>
            <a:ext cx="963612" cy="1049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O</a:t>
            </a:r>
          </a:p>
        </p:txBody>
      </p:sp>
      <p:sp>
        <p:nvSpPr>
          <p:cNvPr id="2094" name="WordArt 46" descr="Mármore branco"/>
          <p:cNvSpPr>
            <a:spLocks noChangeArrowheads="1" noChangeShapeType="1" noTextEdit="1"/>
          </p:cNvSpPr>
          <p:nvPr/>
        </p:nvSpPr>
        <p:spPr bwMode="auto">
          <a:xfrm>
            <a:off x="3276600" y="5403850"/>
            <a:ext cx="815975" cy="1049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S</a:t>
            </a:r>
          </a:p>
        </p:txBody>
      </p:sp>
      <p:sp>
        <p:nvSpPr>
          <p:cNvPr id="2095" name="WordArt 47" descr="Mármore branco"/>
          <p:cNvSpPr>
            <a:spLocks noChangeArrowheads="1" noChangeShapeType="1" noTextEdit="1"/>
          </p:cNvSpPr>
          <p:nvPr/>
        </p:nvSpPr>
        <p:spPr bwMode="auto">
          <a:xfrm>
            <a:off x="4787900" y="5373688"/>
            <a:ext cx="863600" cy="10080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A</a:t>
            </a:r>
          </a:p>
        </p:txBody>
      </p:sp>
      <p:sp>
        <p:nvSpPr>
          <p:cNvPr id="2096" name="WordArt 48" descr="Mármore branco"/>
          <p:cNvSpPr>
            <a:spLocks noChangeArrowheads="1" noChangeShapeType="1" noTextEdit="1"/>
          </p:cNvSpPr>
          <p:nvPr/>
        </p:nvSpPr>
        <p:spPr bwMode="auto">
          <a:xfrm>
            <a:off x="6588125" y="5475288"/>
            <a:ext cx="360363" cy="977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1500000" lon="1500000" rev="0"/>
              </a:camera>
              <a:lightRig rig="legacyHarsh2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I</a:t>
            </a:r>
          </a:p>
        </p:txBody>
      </p:sp>
      <p:sp>
        <p:nvSpPr>
          <p:cNvPr id="2097" name="WordArt 49" descr="Mármore branco"/>
          <p:cNvSpPr>
            <a:spLocks noChangeArrowheads="1" noChangeShapeType="1" noTextEdit="1"/>
          </p:cNvSpPr>
          <p:nvPr/>
        </p:nvSpPr>
        <p:spPr bwMode="auto">
          <a:xfrm>
            <a:off x="7885113" y="5475288"/>
            <a:ext cx="819150" cy="1049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C</a:t>
            </a:r>
          </a:p>
        </p:txBody>
      </p:sp>
      <p:sp>
        <p:nvSpPr>
          <p:cNvPr id="2098" name="WordArt 50" descr="Mármore branco"/>
          <p:cNvSpPr>
            <a:spLocks noChangeArrowheads="1" noChangeShapeType="1" noTextEdit="1"/>
          </p:cNvSpPr>
          <p:nvPr/>
        </p:nvSpPr>
        <p:spPr bwMode="auto">
          <a:xfrm>
            <a:off x="7956550" y="3789363"/>
            <a:ext cx="819150" cy="9064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Bauhaus 93"/>
              </a:rPr>
              <a:t>O</a:t>
            </a:r>
          </a:p>
        </p:txBody>
      </p:sp>
    </p:spTree>
    <p:custDataLst>
      <p:tags r:id="rId1"/>
    </p:custDataLst>
  </p:cSld>
  <p:clrMapOvr>
    <a:masterClrMapping/>
  </p:clrMapOvr>
  <p:transition spd="slow" advTm="931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3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3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3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3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3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3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3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3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3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62" grpId="0" animBg="1"/>
      <p:bldP spid="2063" grpId="0" animBg="1"/>
      <p:bldP spid="2064" grpId="0" animBg="1"/>
      <p:bldP spid="2065" grpId="0" animBg="1"/>
      <p:bldP spid="2066" grpId="0" animBg="1"/>
      <p:bldP spid="2067" grpId="0" animBg="1"/>
      <p:bldP spid="2068" grpId="0" animBg="1"/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  <p:bldP spid="2078" grpId="0" animBg="1"/>
      <p:bldP spid="2079" grpId="0" animBg="1"/>
      <p:bldP spid="2080" grpId="0" animBg="1"/>
      <p:bldP spid="2081" grpId="0" animBg="1"/>
      <p:bldP spid="2082" grpId="0" animBg="1"/>
      <p:bldP spid="2083" grpId="0" animBg="1"/>
      <p:bldP spid="208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-684213" y="-100013"/>
            <a:ext cx="9180513" cy="6958013"/>
          </a:xfrm>
          <a:prstGeom prst="rect">
            <a:avLst/>
          </a:pr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F2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076" name="Picture 4" descr="A29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3" y="333375"/>
            <a:ext cx="4459287" cy="6299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48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36842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100000">
                <a:srgbClr val="6600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6600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100" name="Picture 4" descr="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651375" cy="6524625"/>
          </a:xfrm>
          <a:prstGeom prst="rect">
            <a:avLst/>
          </a:prstGeom>
          <a:noFill/>
          <a:ln w="3810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32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-4683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124" name="Picture 4" descr="A24"/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8" y="144463"/>
            <a:ext cx="4386262" cy="65976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73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512888" y="0"/>
            <a:ext cx="9180512" cy="6958013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800000"/>
              </a:gs>
            </a:gsLst>
            <a:path path="shape">
              <a:fillToRect l="50000" t="50000" r="50000" b="50000"/>
            </a:path>
          </a:gradFill>
          <a:ln w="76200">
            <a:miter lim="800000"/>
            <a:headEnd/>
            <a:tailEnd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8000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148" name="Picture 4" descr="A1"/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059237" cy="652462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21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-9001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chemeClr val="tx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7172" name="Picture 4" descr="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1052513"/>
            <a:ext cx="7324725" cy="49149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31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008063" y="0"/>
            <a:ext cx="9612312" cy="6958013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100000">
                <a:srgbClr val="0066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99FF33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8196" name="Picture 4" descr="A19"/>
          <p:cNvPicPr>
            <a:picLocks noChangeAspect="1" noChangeArrowheads="1"/>
          </p:cNvPicPr>
          <p:nvPr/>
        </p:nvPicPr>
        <p:blipFill>
          <a:blip r:embed="rId2">
            <a:lum bright="-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15900"/>
            <a:ext cx="6408737" cy="6453188"/>
          </a:xfrm>
          <a:prstGeom prst="rect">
            <a:avLst/>
          </a:prstGeom>
          <a:noFill/>
          <a:ln w="5715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15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-8286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3333CC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3333CC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9220" name="Picture 4" descr="A18"/>
          <p:cNvPicPr>
            <a:picLocks noChangeAspect="1" noChangeArrowheads="1"/>
          </p:cNvPicPr>
          <p:nvPr/>
        </p:nvPicPr>
        <p:blipFill>
          <a:blip r:embed="rId2">
            <a:lum bright="-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88913"/>
            <a:ext cx="4643438" cy="6567487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21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72072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66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0244" name="Picture 4" descr="A17"/>
          <p:cNvPicPr>
            <a:picLocks noChangeAspect="1" noChangeArrowheads="1"/>
          </p:cNvPicPr>
          <p:nvPr/>
        </p:nvPicPr>
        <p:blipFill>
          <a:blip r:embed="rId2">
            <a:lum brigh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5648325" cy="61912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23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-8286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1269" name="Picture 5" descr="A13"/>
          <p:cNvPicPr>
            <a:picLocks noChangeAspect="1" noChangeArrowheads="1"/>
          </p:cNvPicPr>
          <p:nvPr/>
        </p:nvPicPr>
        <p:blipFill>
          <a:blip r:embed="rId2">
            <a:lum brigh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319587" cy="6858000"/>
          </a:xfrm>
          <a:prstGeom prst="rect">
            <a:avLst/>
          </a:prstGeom>
          <a:noFill/>
          <a:ln w="381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-26988"/>
            <a:ext cx="9144000" cy="6858001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647700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rgbClr val="0066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00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2292" name="Picture 4" descr="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7127875" cy="5438775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76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-8286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38100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3316" name="Picture 4" descr="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623888"/>
            <a:ext cx="8332787" cy="5541962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14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4925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936625" y="44450"/>
            <a:ext cx="9180513" cy="69580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3333CC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3333CC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4344" name="Picture 8" descr="B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292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15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-26988"/>
            <a:ext cx="9144000" cy="6858001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-973138" y="-26988"/>
            <a:ext cx="9180513" cy="6958013"/>
          </a:xfrm>
          <a:prstGeom prst="rect">
            <a:avLst/>
          </a:prstGeom>
          <a:gradFill rotWithShape="1">
            <a:gsLst>
              <a:gs pos="0">
                <a:srgbClr val="9900CC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5366" name="Picture 6" descr="B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04813"/>
            <a:ext cx="7956550" cy="5999162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61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4925" y="-26988"/>
            <a:ext cx="9144000" cy="6858001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936625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3333CC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3333CC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6390" name="Picture 6" descr="B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6450"/>
            <a:ext cx="8316913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32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8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-9001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7414" name="Picture 6" descr="B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8532812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34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008063" y="0"/>
            <a:ext cx="9180512" cy="6958013"/>
          </a:xfrm>
          <a:prstGeom prst="rect">
            <a:avLst/>
          </a:prstGeom>
          <a:gradFill rotWithShape="1">
            <a:gsLst>
              <a:gs pos="0">
                <a:srgbClr val="FF6600"/>
              </a:gs>
              <a:gs pos="100000">
                <a:schemeClr val="tx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8439" name="Picture 7" descr="B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7667625" cy="5751512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-10445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33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3399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19462" name="Picture 6" descr="B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476250"/>
            <a:ext cx="5121275" cy="60483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87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792163" y="0"/>
            <a:ext cx="9180512" cy="6958013"/>
          </a:xfrm>
          <a:prstGeom prst="rect">
            <a:avLst/>
          </a:pr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FFF2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0486" name="Picture 6" descr="B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73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48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-6842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9900CC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3559" name="Picture 7" descr="B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08050"/>
            <a:ext cx="7812087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1331913" y="908050"/>
            <a:ext cx="7812087" cy="5329238"/>
          </a:xfrm>
          <a:prstGeom prst="rect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570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  <p:bldP spid="235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008063" y="0"/>
            <a:ext cx="9180512" cy="6958013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9966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99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4583" name="Picture 7" descr="B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3" cy="6892925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79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-6127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F5D"/>
              </a:gs>
              <a:gs pos="100000">
                <a:srgbClr val="99663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9F5D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5606" name="Picture 6" descr="B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3375"/>
            <a:ext cx="4573587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4500563" y="333375"/>
            <a:ext cx="4643437" cy="6191250"/>
          </a:xfrm>
          <a:prstGeom prst="rect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51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1295400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66FFCC"/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6630" name="Picture 6" descr="B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333375"/>
            <a:ext cx="5227637" cy="6105525"/>
          </a:xfrm>
          <a:prstGeom prst="rect">
            <a:avLst/>
          </a:prstGeom>
          <a:noFill/>
          <a:ln w="762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71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23850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33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3399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7654" name="Picture 6" descr="B29"/>
          <p:cNvPicPr>
            <a:picLocks noChangeAspect="1" noChangeArrowheads="1"/>
          </p:cNvPicPr>
          <p:nvPr/>
        </p:nvPicPr>
        <p:blipFill>
          <a:blip r:embed="rId2">
            <a:lum bright="-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15900"/>
            <a:ext cx="4305300" cy="6453188"/>
          </a:xfrm>
          <a:prstGeom prst="rect">
            <a:avLst/>
          </a:prstGeom>
          <a:noFill/>
          <a:ln w="5715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76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  <p:bldP spid="2765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8678" name="Picture 6" descr="B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6192838" cy="618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323850" y="404813"/>
            <a:ext cx="6192838" cy="6192837"/>
          </a:xfrm>
          <a:prstGeom prst="rect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84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286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9144000" cy="6958013"/>
          </a:xfrm>
          <a:prstGeom prst="rect">
            <a:avLst/>
          </a:prstGeom>
          <a:gradFill rotWithShape="1">
            <a:gsLst>
              <a:gs pos="0">
                <a:srgbClr val="66FFCC"/>
              </a:gs>
              <a:gs pos="100000">
                <a:srgbClr val="6600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6600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29703" name="Picture 7" descr="B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60350"/>
            <a:ext cx="496570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4067175" y="260350"/>
            <a:ext cx="4895850" cy="6337300"/>
          </a:xfrm>
          <a:prstGeom prst="rect">
            <a:avLst/>
          </a:prstGeom>
          <a:solidFill>
            <a:schemeClr val="accent1">
              <a:alpha val="0"/>
            </a:schemeClr>
          </a:solidFill>
          <a:ln w="111125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946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0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792163" y="0"/>
            <a:ext cx="9180512" cy="6958013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99663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0726" name="Picture 6" descr="B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7056437" cy="591343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57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-323850" y="0"/>
            <a:ext cx="8785225" cy="6958013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1750" name="Picture 6" descr="B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0350"/>
            <a:ext cx="4895850" cy="6453188"/>
          </a:xfrm>
          <a:prstGeom prst="rect">
            <a:avLst/>
          </a:prstGeom>
          <a:noFill/>
          <a:ln w="1238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924300" y="260350"/>
            <a:ext cx="4895850" cy="6597650"/>
          </a:xfrm>
          <a:prstGeom prst="rect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60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3174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156B13"/>
              </a:gs>
              <a:gs pos="25000">
                <a:srgbClr val="9CB86E"/>
              </a:gs>
              <a:gs pos="50000">
                <a:srgbClr val="DDEBCF"/>
              </a:gs>
              <a:gs pos="75000">
                <a:srgbClr val="9CB86E"/>
              </a:gs>
              <a:gs pos="100000">
                <a:srgbClr val="156B13"/>
              </a:gs>
            </a:gsLst>
            <a:lin ang="5400000" scaled="1"/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DDEBC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2776" name="Picture 8" descr="B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3573462" cy="611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95288" y="333375"/>
            <a:ext cx="3529012" cy="6119813"/>
          </a:xfrm>
          <a:prstGeom prst="rect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940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  <p:bldP spid="3277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00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99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3798" name="Picture 6" descr="B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188913"/>
            <a:ext cx="4424362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4356100" y="188913"/>
            <a:ext cx="4392613" cy="6597650"/>
          </a:xfrm>
          <a:prstGeom prst="rect">
            <a:avLst/>
          </a:prstGeom>
          <a:solidFill>
            <a:schemeClr val="accent1">
              <a:alpha val="0"/>
            </a:schemeClr>
          </a:solidFill>
          <a:ln w="139700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95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79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863600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D6B19C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4823" name="Picture 7" descr="B1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215900"/>
            <a:ext cx="4375150" cy="6453188"/>
          </a:xfrm>
          <a:prstGeom prst="rect">
            <a:avLst/>
          </a:prstGeom>
          <a:noFill/>
          <a:ln w="76200">
            <a:solidFill>
              <a:srgbClr val="FFFF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85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  <p:bldP spid="348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D6B19C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6870" name="Picture 6" descr="B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404813"/>
            <a:ext cx="4589462" cy="6119812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37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  <p:bldP spid="3686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50000">
                <a:schemeClr val="accent2"/>
              </a:gs>
              <a:gs pos="100000">
                <a:srgbClr val="66FFFF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7894" name="Picture 6" descr="B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8277225" cy="5761037"/>
          </a:xfrm>
          <a:prstGeom prst="rect">
            <a:avLst/>
          </a:prstGeom>
          <a:noFill/>
          <a:ln w="381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9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  <p:bldP spid="3789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990000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99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8918" name="Picture 6" descr="B8"/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4308475" cy="5949950"/>
          </a:xfrm>
          <a:prstGeom prst="rect">
            <a:avLst/>
          </a:prstGeom>
          <a:noFill/>
          <a:ln w="28575">
            <a:solidFill>
              <a:srgbClr val="FF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78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  <p:bldP spid="389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990000"/>
              </a:gs>
            </a:gsLst>
            <a:lin ang="540000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99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39942" name="Picture 6" descr="B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33375"/>
            <a:ext cx="4741863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59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  <p:bldP spid="3994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50000">
                <a:srgbClr val="990000"/>
              </a:gs>
              <a:gs pos="100000">
                <a:srgbClr val="FFFF99"/>
              </a:gs>
            </a:gsLst>
            <a:lin ang="0" scaled="1"/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99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0966" name="Picture 6" descr="B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5213350" cy="61912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93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  <p:bldP spid="4096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660066"/>
              </a:gs>
              <a:gs pos="100000">
                <a:schemeClr val="bg1"/>
              </a:gs>
            </a:gsLst>
            <a:lin ang="1890000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1991" name="Picture 7" descr="B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925" y="260350"/>
            <a:ext cx="3910013" cy="6453188"/>
          </a:xfrm>
          <a:prstGeom prst="rect">
            <a:avLst/>
          </a:prstGeom>
          <a:noFill/>
          <a:ln w="38100">
            <a:solidFill>
              <a:srgbClr val="CC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84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  <p:bldP spid="4198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8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3015" name="Picture 7" descr="4557522151_b72402628b_o_Charlie_Chaplin"/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04813"/>
            <a:ext cx="6732588" cy="62547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29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  <p:bldP spid="430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-6127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1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90000">
                <a:srgbClr val="000040"/>
              </a:gs>
              <a:gs pos="100000">
                <a:srgbClr val="000000"/>
              </a:gs>
            </a:gsLst>
            <a:lin ang="18900000" scaled="1"/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4038" name="Picture 6" descr="C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766763"/>
            <a:ext cx="8023225" cy="53514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93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  <p:bldP spid="440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-323850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1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90000">
                <a:srgbClr val="000040"/>
              </a:gs>
              <a:gs pos="100000">
                <a:srgbClr val="000000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5062" name="Picture 6" descr="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76250"/>
            <a:ext cx="407670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31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nimBg="1"/>
      <p:bldP spid="4506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-396875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CC"/>
              </a:gs>
              <a:gs pos="100000">
                <a:srgbClr val="6600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6600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6086" name="Picture 6" descr="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54063"/>
            <a:ext cx="7993062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71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  <p:bldP spid="4608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431800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CC"/>
              </a:gs>
              <a:gs pos="100000">
                <a:srgbClr val="66003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660033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7110" name="Picture 6" descr="C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9938"/>
            <a:ext cx="8064500" cy="532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45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  <p:bldP spid="4710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-6842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CC66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8134" name="Picture 6" descr="C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03275"/>
            <a:ext cx="7848600" cy="528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76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animBg="1"/>
      <p:bldP spid="4813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863600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660066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6600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49158" name="Picture 6" descr="C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345362" cy="572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6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  <p:bldP spid="4915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-6842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66FF33"/>
              </a:gs>
              <a:gs pos="50000">
                <a:srgbClr val="006600"/>
              </a:gs>
              <a:gs pos="100000">
                <a:srgbClr val="66FF33"/>
              </a:gs>
            </a:gsLst>
            <a:lin ang="18900000" scaled="1"/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66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0183" name="Picture 7" descr="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08050"/>
            <a:ext cx="7742238" cy="510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70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  <p:bldP spid="5018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800000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80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2230" name="Picture 6" descr="C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4878387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85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nimBg="1"/>
      <p:bldP spid="5222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990000"/>
              </a:gs>
              <a:gs pos="50000">
                <a:srgbClr val="990000">
                  <a:gamma/>
                  <a:shade val="0"/>
                  <a:invGamma/>
                </a:srgbClr>
              </a:gs>
              <a:gs pos="100000">
                <a:srgbClr val="990000"/>
              </a:gs>
            </a:gsLst>
            <a:lin ang="2700000" scaled="1"/>
          </a:gradFill>
          <a:ln w="28575">
            <a:miter lim="800000"/>
            <a:headEnd/>
            <a:tailEnd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9900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3254" name="Picture 6" descr="C13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125912" cy="6119812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25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animBg="1"/>
      <p:bldP spid="5325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2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4278" name="Picture 6" descr="C14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333375"/>
            <a:ext cx="463232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95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  <p:bldP spid="5427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50000">
                <a:srgbClr val="990000"/>
              </a:gs>
              <a:gs pos="100000">
                <a:srgbClr val="FFFF99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99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1446" name="Picture 6" descr="C16"/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0350"/>
            <a:ext cx="4824412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90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animBg="1"/>
      <p:bldP spid="6144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2470" name="Picture 6" descr="C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4645025" cy="61912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1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nimBg="1"/>
      <p:bldP spid="6246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-36513" y="-963613"/>
            <a:ext cx="9180513" cy="6958013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50000">
                <a:schemeClr val="accent2"/>
              </a:gs>
              <a:gs pos="100000">
                <a:srgbClr val="66FFFF"/>
              </a:gs>
            </a:gsLst>
            <a:lin ang="0" scaled="1"/>
          </a:gradFill>
          <a:ln>
            <a:noFill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3494" name="Picture 6" descr="C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04813"/>
            <a:ext cx="4349750" cy="6119812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21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/>
      <p:bldP spid="6349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55650" y="1125538"/>
            <a:ext cx="9180513" cy="6958012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50000">
                <a:schemeClr val="bg1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4519" name="Picture 7" descr="C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4159250" cy="6048375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71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nimBg="1"/>
      <p:bldP spid="645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6566" name="Picture 6" descr="C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333375"/>
            <a:ext cx="4575175" cy="62642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43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/>
      <p:bldP spid="6656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chemeClr val="tx2"/>
              </a:gs>
              <a:gs pos="100000">
                <a:srgbClr val="FF9900"/>
              </a:gs>
            </a:gsLst>
            <a:lin ang="18900000" scaled="1"/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FF99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7590" name="Picture 6" descr="C23"/>
          <p:cNvPicPr>
            <a:picLocks noChangeAspect="1" noChangeArrowheads="1"/>
          </p:cNvPicPr>
          <p:nvPr/>
        </p:nvPicPr>
        <p:blipFill>
          <a:blip r:embed="rId2">
            <a:lum bright="-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76250"/>
            <a:ext cx="6704013" cy="590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81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nimBg="1"/>
      <p:bldP spid="6758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660066"/>
              </a:gs>
              <a:gs pos="100000">
                <a:srgbClr val="FF0000"/>
              </a:gs>
            </a:gsLst>
            <a:lin ang="2700000" scaled="1"/>
          </a:gradFill>
          <a:ln>
            <a:noFill/>
          </a:ln>
          <a:effectLst/>
          <a:scene3d>
            <a:camera prst="legacyPerspectiveFront">
              <a:rot lat="20099999" lon="20099999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68614" name="Picture 6" descr="C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766763"/>
            <a:ext cx="7981950" cy="532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53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nimBg="1"/>
      <p:bldP spid="686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53975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-36513" y="0"/>
            <a:ext cx="9180513" cy="695801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50000">
                <a:srgbClr val="FF9900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pic>
        <p:nvPicPr>
          <p:cNvPr id="51206" name="Picture 6" descr="C1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333375"/>
            <a:ext cx="4940300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85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  <p:bldP spid="5120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heme/theme1.xml><?xml version="1.0" encoding="utf-8"?>
<a:theme xmlns:a="http://schemas.openxmlformats.org/drawingml/2006/main" name="Mosaïques .. 16 01 2014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Mosaïques .. 16 01 2014</Template>
  <TotalTime>10</TotalTime>
  <Words>32</Words>
  <Application>Microsoft Office PowerPoint</Application>
  <PresentationFormat>Presentación en pantalla (4:3)</PresentationFormat>
  <Paragraphs>18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1" baseType="lpstr">
      <vt:lpstr>Arial</vt:lpstr>
      <vt:lpstr>Mosaïques .. 16 01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2022-03-07T12:38:36Z</dcterms:created>
  <dcterms:modified xsi:type="dcterms:W3CDTF">2022-03-07T12:49:16Z</dcterms:modified>
</cp:coreProperties>
</file>