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03" r:id="rId2"/>
  </p:sldMasterIdLst>
  <p:sldIdLst>
    <p:sldId id="32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5" r:id="rId70"/>
    <p:sldId id="324" r:id="rId71"/>
    <p:sldId id="327" r:id="rId72"/>
    <p:sldId id="326" r:id="rId73"/>
    <p:sldId id="329" r:id="rId74"/>
  </p:sldIdLst>
  <p:sldSz cx="9144000" cy="6858000" type="screen4x3"/>
  <p:notesSz cx="6858000" cy="9144000"/>
  <p:photoAlbum/>
  <p:defaultTextStyle>
    <a:defPPr>
      <a:defRPr lang="sk-SK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L32i0bOgr8RqvAAFlVrXA==" hashData="QqoaWrc6lbZ5YnUr0PYKULqZk2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566" y="-6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utnik s dijagonalno zaobljenim kutom 7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Naslov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/>
          <a:lstStyle>
            <a:lvl1pPr marL="0" algn="r">
              <a:defRPr sz="4800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Podnaslov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5" name="Rezervirano mjesto datuma 9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850FF86B-4A4D-48EA-AE98-946B09FC0929}" type="datetimeFigureOut">
              <a:rPr lang="sk-SK"/>
              <a:pPr>
                <a:defRPr/>
              </a:pPr>
              <a:t>23. 8. 2020</a:t>
            </a:fld>
            <a:endParaRPr lang="sk-SK"/>
          </a:p>
        </p:txBody>
      </p:sp>
      <p:sp>
        <p:nvSpPr>
          <p:cNvPr id="6" name="Rezervirano mjesto broja slajda 10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0C8E403F-04C4-4D30-A4AA-B51284343395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  <p:sp>
        <p:nvSpPr>
          <p:cNvPr id="7" name="Rezervirano mjesto podnožja 11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5264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utnik 7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4E51981-0022-42A0-AE03-6549ACC48C93}" type="datetimeFigureOut">
              <a:rPr lang="sk-SK"/>
              <a:pPr>
                <a:defRPr/>
              </a:pPr>
              <a:t>23. 8. 2020</a:t>
            </a:fld>
            <a:endParaRPr lang="sk-SK"/>
          </a:p>
        </p:txBody>
      </p:sp>
      <p:sp>
        <p:nvSpPr>
          <p:cNvPr id="6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sk-SK"/>
          </a:p>
        </p:txBody>
      </p:sp>
      <p:sp>
        <p:nvSpPr>
          <p:cNvPr id="7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B913625-48AA-41C9-8E7C-98193BC4FF63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5132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aglavlje odjeljk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utnik 7"/>
          <p:cNvSpPr/>
          <p:nvPr/>
        </p:nvSpPr>
        <p:spPr>
          <a:xfrm>
            <a:off x="1000125" y="3267075"/>
            <a:ext cx="74072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zervirano mjesto datuma 7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952F1EE8-CFDB-4B37-902B-61EA41430380}" type="datetimeFigureOut">
              <a:rPr lang="sk-SK"/>
              <a:pPr>
                <a:defRPr/>
              </a:pPr>
              <a:t>23. 8. 2020</a:t>
            </a:fld>
            <a:endParaRPr lang="sk-SK"/>
          </a:p>
        </p:txBody>
      </p:sp>
      <p:sp>
        <p:nvSpPr>
          <p:cNvPr id="6" name="Rezervirano mjesto broja slajda 8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6B2E2D89-BCE3-4617-9ACD-E5ED185406D6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  <p:sp>
        <p:nvSpPr>
          <p:cNvPr id="7" name="Rezervirano mjesto podnožja 9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082610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avokutnik 7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7328436-DC5D-47D8-ABCF-550047FAD56D}" type="datetimeFigureOut">
              <a:rPr lang="sk-SK"/>
              <a:pPr>
                <a:defRPr/>
              </a:pPr>
              <a:t>23. 8. 2020</a:t>
            </a:fld>
            <a:endParaRPr lang="sk-SK"/>
          </a:p>
        </p:txBody>
      </p:sp>
      <p:sp>
        <p:nvSpPr>
          <p:cNvPr id="7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sk-SK"/>
          </a:p>
        </p:txBody>
      </p:sp>
      <p:sp>
        <p:nvSpPr>
          <p:cNvPr id="8" name="Rezervirano mjesto broja slajda 6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A20511F-9BD6-4426-BA2A-380F01F81045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41779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avokutnik 7"/>
          <p:cNvSpPr/>
          <p:nvPr/>
        </p:nvSpPr>
        <p:spPr>
          <a:xfrm>
            <a:off x="617538" y="2165350"/>
            <a:ext cx="3748087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Pravokutnik 8"/>
          <p:cNvSpPr/>
          <p:nvPr/>
        </p:nvSpPr>
        <p:spPr>
          <a:xfrm>
            <a:off x="4800600" y="2165350"/>
            <a:ext cx="37496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zervirano mjesto sadržaja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9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2CC0A5D-3DCC-4501-866B-220FA848D5EF}" type="datetimeFigureOut">
              <a:rPr lang="sk-SK"/>
              <a:pPr>
                <a:defRPr/>
              </a:pPr>
              <a:t>23. 8. 2020</a:t>
            </a:fld>
            <a:endParaRPr lang="sk-SK"/>
          </a:p>
        </p:txBody>
      </p:sp>
      <p:sp>
        <p:nvSpPr>
          <p:cNvPr id="10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sk-SK"/>
          </a:p>
        </p:txBody>
      </p:sp>
      <p:sp>
        <p:nvSpPr>
          <p:cNvPr id="11" name="Rezervirano mjesto broja slajda 8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B032DBD-AFB1-4E03-AD5E-C769A4476B14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93918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avokutnik 7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22BB192-03BE-46D2-BCE3-CB8A8639F5F1}" type="datetimeFigureOut">
              <a:rPr lang="sk-SK"/>
              <a:pPr>
                <a:defRPr/>
              </a:pPr>
              <a:t>23. 8. 2020</a:t>
            </a:fld>
            <a:endParaRPr lang="sk-SK"/>
          </a:p>
        </p:txBody>
      </p:sp>
      <p:sp>
        <p:nvSpPr>
          <p:cNvPr id="5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sk-SK"/>
          </a:p>
        </p:txBody>
      </p:sp>
      <p:sp>
        <p:nvSpPr>
          <p:cNvPr id="6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785C1C7-04D7-4A88-B9C2-6BC26D7CA952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32282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podnožja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3" name="Rezervirano mjesto datuma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76712-EEC0-4F71-BC51-AC723ACF972E}" type="datetimeFigureOut">
              <a:rPr lang="sk-SK"/>
              <a:pPr>
                <a:defRPr/>
              </a:pPr>
              <a:t>23. 8. 2020</a:t>
            </a:fld>
            <a:endParaRPr lang="sk-SK"/>
          </a:p>
        </p:txBody>
      </p:sp>
      <p:sp>
        <p:nvSpPr>
          <p:cNvPr id="4" name="Rezervirano mjesto broja slajda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198540-C2FB-440C-A176-983BA548AF7A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29480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Sadržaj s opiso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avokutnik 7"/>
          <p:cNvSpPr/>
          <p:nvPr/>
        </p:nvSpPr>
        <p:spPr>
          <a:xfrm>
            <a:off x="5057775" y="1057275"/>
            <a:ext cx="3748088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Rezervirano mjesto datuma 8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B73CA2FE-CA20-4F62-97E7-507596F9ECF5}" type="datetimeFigureOut">
              <a:rPr lang="sk-SK"/>
              <a:pPr>
                <a:defRPr/>
              </a:pPr>
              <a:t>23. 8. 2020</a:t>
            </a:fld>
            <a:endParaRPr lang="sk-SK"/>
          </a:p>
        </p:txBody>
      </p:sp>
      <p:sp>
        <p:nvSpPr>
          <p:cNvPr id="7" name="Rezervirano mjesto broja slajda 9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D4597BF7-55D1-43D0-8495-B6C8D7B4DEC0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  <p:sp>
        <p:nvSpPr>
          <p:cNvPr id="8" name="Rezervirano mjesto podnožja 10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898698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3" name="Rezervirano mjesto slike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5" name="Rezervirano mjesto datuma 7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B6BD0C98-1A8B-4986-9FC9-A7D27983AB67}" type="datetimeFigureOut">
              <a:rPr lang="sk-SK"/>
              <a:pPr>
                <a:defRPr/>
              </a:pPr>
              <a:t>23. 8. 2020</a:t>
            </a:fld>
            <a:endParaRPr lang="sk-SK"/>
          </a:p>
        </p:txBody>
      </p:sp>
      <p:sp>
        <p:nvSpPr>
          <p:cNvPr id="6" name="Rezervirano mjesto broja slajda 8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 smtClean="0"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1C2D3686-8FA4-4E3A-91F4-E3B6F63C089D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  <p:sp>
        <p:nvSpPr>
          <p:cNvPr id="7" name="Rezervirano mjesto podnožja 9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04285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zervirano mjesto podnožja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Rezervirano mjesto datuma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D0B8A-197B-42B8-8552-AD163AB19437}" type="datetimeFigureOut">
              <a:rPr lang="sk-SK"/>
              <a:pPr>
                <a:defRPr/>
              </a:pPr>
              <a:t>23. 8. 2020</a:t>
            </a:fld>
            <a:endParaRPr lang="sk-SK"/>
          </a:p>
        </p:txBody>
      </p:sp>
      <p:sp>
        <p:nvSpPr>
          <p:cNvPr id="6" name="Rezervirano mjesto broja slajda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B7EC7-DAEF-4541-960F-88E7CA009858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4062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zervirano mjesto podnožja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Rezervirano mjesto datuma 1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6357F-2A13-48B1-B3AF-54DB8152FE0D}" type="datetimeFigureOut">
              <a:rPr lang="sk-SK"/>
              <a:pPr>
                <a:defRPr/>
              </a:pPr>
              <a:t>23. 8. 2020</a:t>
            </a:fld>
            <a:endParaRPr lang="sk-SK"/>
          </a:p>
        </p:txBody>
      </p:sp>
      <p:sp>
        <p:nvSpPr>
          <p:cNvPr id="6" name="Rezervirano mjesto broja slajda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7298B6-8303-47A1-8C7A-B1BB8BEB25A4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084554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764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avokutnik s dijagonalno zaobljenim kuto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1638" cy="274638"/>
          </a:xfrm>
          <a:prstGeom prst="rect">
            <a:avLst/>
          </a:prstGeom>
        </p:spPr>
        <p:txBody>
          <a:bodyPr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sk-SK"/>
          </a:p>
        </p:txBody>
      </p:sp>
      <p:sp>
        <p:nvSpPr>
          <p:cNvPr id="14" name="Rezervirano mjesto datuma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1963" cy="274638"/>
          </a:xfrm>
          <a:prstGeom prst="rect">
            <a:avLst/>
          </a:prstGeom>
        </p:spPr>
        <p:txBody>
          <a:bodyPr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300" smtClean="0">
                <a:solidFill>
                  <a:schemeClr val="bg2">
                    <a:tint val="60000"/>
                    <a:satMod val="15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EE83E918-FEC7-43D4-BB5F-FC57F9ED5769}" type="datetimeFigureOut">
              <a:rPr lang="sk-SK"/>
              <a:pPr>
                <a:defRPr/>
              </a:pPr>
              <a:t>23. 8. 2020</a:t>
            </a:fld>
            <a:endParaRPr lang="sk-SK"/>
          </a:p>
        </p:txBody>
      </p:sp>
      <p:sp>
        <p:nvSpPr>
          <p:cNvPr id="23" name="Rezervirano mjesto broja slajda 22"/>
          <p:cNvSpPr>
            <a:spLocks noGrp="1"/>
          </p:cNvSpPr>
          <p:nvPr>
            <p:ph type="sldNum" sz="quarter" idx="4"/>
          </p:nvPr>
        </p:nvSpPr>
        <p:spPr>
          <a:xfrm>
            <a:off x="8639175" y="6515100"/>
            <a:ext cx="463550" cy="273050"/>
          </a:xfrm>
          <a:prstGeom prst="rect">
            <a:avLst/>
          </a:prstGeom>
        </p:spPr>
        <p:txBody>
          <a:bodyPr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smtClean="0">
                <a:solidFill>
                  <a:schemeClr val="tx2">
                    <a:shade val="9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62F23D3C-6F65-4E9A-90D7-5FEDE6E48395}" type="slidenum">
              <a:rPr lang="sk-SK"/>
              <a:pPr>
                <a:defRPr/>
              </a:pPr>
              <a:t>‹Nº›</a:t>
            </a:fld>
            <a:endParaRPr lang="sk-SK"/>
          </a:p>
        </p:txBody>
      </p:sp>
      <p:sp>
        <p:nvSpPr>
          <p:cNvPr id="22" name="Rezervirano mjesto naslova 2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lang="hr-HR" smtClean="0"/>
              <a:t>Kliknite da biste uredili stil naslova matrice</a:t>
            </a:r>
            <a:endParaRPr lang="en-US"/>
          </a:p>
        </p:txBody>
      </p:sp>
      <p:sp>
        <p:nvSpPr>
          <p:cNvPr id="1033" name="Rezervirano mjesto teksta 12"/>
          <p:cNvSpPr>
            <a:spLocks noGrp="1"/>
          </p:cNvSpPr>
          <p:nvPr>
            <p:ph type="body" idx="1"/>
          </p:nvPr>
        </p:nvSpPr>
        <p:spPr bwMode="auto">
          <a:xfrm>
            <a:off x="457200" y="16462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en-US" smtClean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692" r:id="rId7"/>
    <p:sldLayoutId id="2147483701" r:id="rId8"/>
    <p:sldLayoutId id="2147483702" r:id="rId9"/>
    <p:sldLayoutId id="2147483693" r:id="rId10"/>
    <p:sldLayoutId id="2147483694" r:id="rId11"/>
  </p:sldLayoutIdLst>
  <p:txStyles>
    <p:titleStyle>
      <a:lvl1pPr marL="53975" algn="r" rtl="0" eaLnBrk="1" fontAlgn="base" hangingPunct="1">
        <a:spcBef>
          <a:spcPct val="0"/>
        </a:spcBef>
        <a:spcAft>
          <a:spcPct val="0"/>
        </a:spcAft>
        <a:defRPr sz="4600" kern="1200">
          <a:solidFill>
            <a:srgbClr val="E7EACB"/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lvl2pPr marL="539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2pPr>
      <a:lvl3pPr marL="539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3pPr>
      <a:lvl4pPr marL="539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4pPr>
      <a:lvl5pPr marL="539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5pPr>
      <a:lvl6pPr marL="5111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6pPr>
      <a:lvl7pPr marL="9683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7pPr>
      <a:lvl8pPr marL="14255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8pPr>
      <a:lvl9pPr marL="18827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9pPr>
      <a:extLst/>
    </p:titleStyle>
    <p:bodyStyle>
      <a:lvl1pPr marL="292100" indent="-292100" algn="l" rtl="0" eaLnBrk="1" fontAlgn="base" hangingPunct="1">
        <a:spcBef>
          <a:spcPct val="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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eaLnBrk="1" fontAlgn="base" hangingPunct="1">
        <a:spcBef>
          <a:spcPts val="400"/>
        </a:spcBef>
        <a:spcAft>
          <a:spcPct val="0"/>
        </a:spcAft>
        <a:buClr>
          <a:schemeClr val="accent2"/>
        </a:buClr>
        <a:buSzPct val="9000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190500" algn="l" rtl="0" eaLnBrk="1" fontAlgn="base" hangingPunct="1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eaLnBrk="1" fontAlgn="base" hangingPunct="1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82563" algn="l" rtl="0" eaLnBrk="1" fontAlgn="base" hangingPunct="1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6.png"/><Relationship Id="rId10" Type="http://schemas.openxmlformats.org/officeDocument/2006/relationships/image" Target="../media/image7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Slika 2" descr="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Pravokutnik 3"/>
          <p:cNvSpPr>
            <a:spLocks noChangeArrowheads="1"/>
          </p:cNvSpPr>
          <p:nvPr/>
        </p:nvSpPr>
        <p:spPr bwMode="auto">
          <a:xfrm>
            <a:off x="2843808" y="458044"/>
            <a:ext cx="4673074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6600" dirty="0" smtClean="0">
                <a:solidFill>
                  <a:srgbClr val="0033CC"/>
                </a:solidFill>
                <a:latin typeface="Script MT Bold" pitchFamily="66" charset="0"/>
              </a:rPr>
              <a:t>Monumentos</a:t>
            </a:r>
          </a:p>
          <a:p>
            <a:pPr algn="ctr"/>
            <a:r>
              <a:rPr lang="es-ES" sz="6600" dirty="0">
                <a:solidFill>
                  <a:srgbClr val="0033CC"/>
                </a:solidFill>
                <a:latin typeface="Script MT Bold" pitchFamily="66" charset="0"/>
              </a:rPr>
              <a:t> </a:t>
            </a:r>
            <a:r>
              <a:rPr lang="es-ES" sz="6600" dirty="0" smtClean="0">
                <a:solidFill>
                  <a:srgbClr val="0033CC"/>
                </a:solidFill>
                <a:latin typeface="Script MT Bold" pitchFamily="66" charset="0"/>
              </a:rPr>
              <a:t>Curiosos</a:t>
            </a:r>
            <a:endParaRPr lang="sl-SI" sz="6600" dirty="0">
              <a:solidFill>
                <a:srgbClr val="0033CC"/>
              </a:solidFill>
              <a:latin typeface="Script MT Bold" pitchFamily="66" charset="0"/>
            </a:endParaRPr>
          </a:p>
        </p:txBody>
      </p:sp>
      <p:pic>
        <p:nvPicPr>
          <p:cNvPr id="10244" name="Picture 16" descr="Picture10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0"/>
            <a:ext cx="152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pc1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0" y="5810250"/>
            <a:ext cx="1047750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5000">
    <p:sndAc>
      <p:stSnd>
        <p:snd r:embed="rId2" name="Blonker Street Caff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Obrázok 1" descr="FB_IMG_145933913454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Obrázok 1" descr="FB_IMG_145933914498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7850"/>
            <a:ext cx="9144000" cy="570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Obrázok 1" descr="FB_IMG_145933914853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Obrázok 1" descr="FB_IMG_145933915191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Obrázok 1" descr="FB_IMG_145933916286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850" y="0"/>
            <a:ext cx="44307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Obrázok 1" descr="FB_IMG_145933916564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ázok 1" descr="FB_IMG_145933916864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963" y="0"/>
            <a:ext cx="72024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Obrázok 1" descr="FB_IMG_145933917235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0" y="0"/>
            <a:ext cx="482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Obrázok 1" descr="FB_IMG_145933917754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Obrázok 1" descr="FB_IMG_145933918517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Obrázok 1" descr="FB_IMG_145933918958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28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Obrázok 1" descr="FB_IMG_145933946794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0"/>
            <a:ext cx="8902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Obrázok 1" descr="FB_IMG_145933947232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Obrázok 1" descr="FB_IMG_145933947844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538" y="0"/>
            <a:ext cx="511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Obrázok 1" descr="FB_IMG_145933949262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0"/>
            <a:ext cx="5715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Obrázok 1" descr="FB_IMG_145933949625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8" y="0"/>
            <a:ext cx="76914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Obrázok 1" descr="FB_IMG_145933951106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Obrázok 1" descr="FB_IMG_145933952280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Obrázok 1" descr="FB_IMG_145933953089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0650"/>
            <a:ext cx="9144000" cy="661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Obrázok 1" descr="FB_IMG_145933954436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Obrázok 1" descr="FB_IMG_145933954997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838" y="0"/>
            <a:ext cx="5140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Obrázok 1" descr="FB_IMG_145933955969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Obrázok 1" descr="FB_IMG_145933956909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Obrázok 1" descr="FB_IMG_145933957468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Obrázok 1" descr="FB_IMG_145933959435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Obrázok 1" descr="FB_IMG_145933960860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Obrázok 1" descr="FB_IMG_145933961936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Obrázok 1" descr="FB_IMG_145933965073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Obrázok 1" descr="FB_IMG_145933965928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0"/>
            <a:ext cx="45608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Obrázok 1" descr="FB_IMG_145933966845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188" y="0"/>
            <a:ext cx="51260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Obrázok 1" descr="FB_IMG_145933968458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088"/>
            <a:ext cx="9144000" cy="672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Obrázok 1" descr="FB_IMG_145933969646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Obrázok 1" descr="FB_IMG_145933970056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713" y="0"/>
            <a:ext cx="4600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Obrázok 1" descr="FB_IMG_145933971369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0"/>
            <a:ext cx="4562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Obrázok 1" descr="FB_IMG_145933972553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Obrázok 1" descr="FB_IMG_145933973681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Obrázok 1" descr="FB_IMG_145933974249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Obrázok 1" descr="FB_IMG_145933974803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Obrázok 1" descr="FB_IMG_145933976258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Obrázok 1" descr="FB_IMG_145933977997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838" y="0"/>
            <a:ext cx="51387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Obrázok 1" descr="FB_IMG_145933978518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613" y="0"/>
            <a:ext cx="44211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Obrázok 1" descr="FB_IMG_145933981142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00"/>
            <a:ext cx="9144000" cy="622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Obrázok 1" descr="FB_IMG_145933982634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Obrázok 1" descr="FB_IMG_145933983683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2750"/>
            <a:ext cx="9144000" cy="603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Obrázok 1" descr="FB_IMG_145933984186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Obrázok 1" descr="FB_IMG_145933984781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Obrázok 1" descr="FB_IMG_145933986764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0"/>
            <a:ext cx="9126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Obrázok 1" descr="FB_IMG_145933989133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275" y="0"/>
            <a:ext cx="4743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Obrázok 1" descr="FB_IMG_145933989878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963" y="0"/>
            <a:ext cx="5426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Obrázok 1" descr="FB_IMG_145933990517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Obrázok 1" descr="FB_IMG_145933991022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Obrázok 1" descr="FB_IMG_145933991598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050"/>
            <a:ext cx="9144000" cy="631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Obrázok 1" descr="FB_IMG_145933992053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41400"/>
            <a:ext cx="9144000" cy="477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Obrázok 1" descr="FB_IMG_145933992439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663" y="0"/>
            <a:ext cx="51450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Obrázok 1" descr="FB_IMG_145933992809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Obrázok 1" descr="FB_IMG_145933994051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0"/>
            <a:ext cx="456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Obrázok 1" descr="FB_IMG_145933994513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0"/>
            <a:ext cx="8864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Obrázok 1" descr="FB_IMG_145933995722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5313"/>
            <a:ext cx="9144000" cy="566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Obrázok 1" descr="FB_IMG_145933996180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9100"/>
            <a:ext cx="9144000" cy="601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Obrázok 1" descr="FB_IMG_145933996529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75" y="0"/>
            <a:ext cx="4540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Obrázok 1" descr="FB_IMG_145933997236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Obrázok 1" descr="FB_IMG_145933998168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8" y="0"/>
            <a:ext cx="8912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Obrázok 1" descr="FB_IMG_145933999700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Obrázok 1" descr="FB_IMG_145934000762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6400"/>
            <a:ext cx="9144000" cy="60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Obrázok 1" descr="FB_IMG_145934001253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Obrázok 1" descr="FB_IMG_145934003764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5488" y="0"/>
            <a:ext cx="51530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Obrázok 1" descr="FB_IMG_145934007713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Obrázok 1" descr="FB_IMG_145934005262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Obrázok 1" descr="FB_IMG_145934013400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Obrázok 1" descr="FB_IMG_145934008053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culptures - Monuments .. 24 03 2020">
  <a:themeElements>
    <a:clrScheme name="Livnic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vnic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vnic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Sculptures - Monuments .. 24 03 2020</Template>
  <TotalTime>5</TotalTime>
  <Words>19</Words>
  <Application>Microsoft Office PowerPoint</Application>
  <PresentationFormat>Presentación en pantalla (4:3)</PresentationFormat>
  <Paragraphs>4</Paragraphs>
  <Slides>72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72</vt:i4>
      </vt:variant>
    </vt:vector>
  </HeadingPairs>
  <TitlesOfParts>
    <vt:vector size="79" baseType="lpstr">
      <vt:lpstr>Rockwell</vt:lpstr>
      <vt:lpstr>Arial</vt:lpstr>
      <vt:lpstr>Wingdings 2</vt:lpstr>
      <vt:lpstr>Calibri</vt:lpstr>
      <vt:lpstr>Script MT Bold</vt:lpstr>
      <vt:lpstr>Sculptures - Monuments .. 24 03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2020-08-23T16:15:05Z</dcterms:created>
  <dcterms:modified xsi:type="dcterms:W3CDTF">2020-08-23T16:20:20Z</dcterms:modified>
</cp:coreProperties>
</file>