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HqNLnVJ0hjBXo5ry0bjMgg" hashData="tMNyx23nNnOo4HRv3qIZ2jyAPc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0AC83-E7BD-4592-B577-21D8E2621F32}" type="datetimeFigureOut">
              <a:rPr lang="es-ES" smtClean="0"/>
              <a:t>04/05/2017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B8CD2-EAB3-4716-8C9C-AB7F29D7877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0AC83-E7BD-4592-B577-21D8E2621F32}" type="datetimeFigureOut">
              <a:rPr lang="es-ES" smtClean="0"/>
              <a:t>04/05/2017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B8CD2-EAB3-4716-8C9C-AB7F29D7877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0AC83-E7BD-4592-B577-21D8E2621F32}" type="datetimeFigureOut">
              <a:rPr lang="es-ES" smtClean="0"/>
              <a:t>04/05/2017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B8CD2-EAB3-4716-8C9C-AB7F29D7877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0AC83-E7BD-4592-B577-21D8E2621F32}" type="datetimeFigureOut">
              <a:rPr lang="es-ES" smtClean="0"/>
              <a:t>04/05/2017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B8CD2-EAB3-4716-8C9C-AB7F29D7877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0AC83-E7BD-4592-B577-21D8E2621F32}" type="datetimeFigureOut">
              <a:rPr lang="es-ES" smtClean="0"/>
              <a:t>04/05/2017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B8CD2-EAB3-4716-8C9C-AB7F29D7877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0AC83-E7BD-4592-B577-21D8E2621F32}" type="datetimeFigureOut">
              <a:rPr lang="es-ES" smtClean="0"/>
              <a:t>04/05/2017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B8CD2-EAB3-4716-8C9C-AB7F29D7877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0AC83-E7BD-4592-B577-21D8E2621F32}" type="datetimeFigureOut">
              <a:rPr lang="es-ES" smtClean="0"/>
              <a:t>04/05/2017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B8CD2-EAB3-4716-8C9C-AB7F29D7877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0AC83-E7BD-4592-B577-21D8E2621F32}" type="datetimeFigureOut">
              <a:rPr lang="es-ES" smtClean="0"/>
              <a:t>04/05/2017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B8CD2-EAB3-4716-8C9C-AB7F29D7877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0AC83-E7BD-4592-B577-21D8E2621F32}" type="datetimeFigureOut">
              <a:rPr lang="es-ES" smtClean="0"/>
              <a:t>04/05/2017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B8CD2-EAB3-4716-8C9C-AB7F29D7877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0AC83-E7BD-4592-B577-21D8E2621F32}" type="datetimeFigureOut">
              <a:rPr lang="es-ES" smtClean="0"/>
              <a:t>04/05/2017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B8CD2-EAB3-4716-8C9C-AB7F29D7877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0AC83-E7BD-4592-B577-21D8E2621F32}" type="datetimeFigureOut">
              <a:rPr lang="es-ES" smtClean="0"/>
              <a:t>04/05/2017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B8CD2-EAB3-4716-8C9C-AB7F29D7877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70AC83-E7BD-4592-B577-21D8E2621F32}" type="datetimeFigureOut">
              <a:rPr lang="es-ES" smtClean="0"/>
              <a:t>04/05/2017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9B8CD2-EAB3-4716-8C9C-AB7F29D7877B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5.png"/><Relationship Id="rId10" Type="http://schemas.openxmlformats.org/officeDocument/2006/relationships/image" Target="../media/image3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8" descr="disco15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48038" y="6165850"/>
            <a:ext cx="2449512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 descr="Image2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4941888"/>
            <a:ext cx="1908175" cy="191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Rectangle 11"/>
          <p:cNvSpPr/>
          <p:nvPr/>
        </p:nvSpPr>
        <p:spPr>
          <a:xfrm>
            <a:off x="2238012" y="692696"/>
            <a:ext cx="5174942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5400" b="1" spc="150" dirty="0">
                <a:ln w="11430"/>
                <a:solidFill>
                  <a:schemeClr val="bg2">
                    <a:lumMod val="20000"/>
                    <a:lumOff val="80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+mn-lt"/>
                <a:cs typeface="+mn-cs"/>
              </a:rPr>
              <a:t>C</a:t>
            </a:r>
            <a:r>
              <a:rPr lang="fr-FR" sz="5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+mn-lt"/>
                <a:cs typeface="+mn-cs"/>
              </a:rPr>
              <a:t>q</a:t>
            </a:r>
            <a:r>
              <a:rPr lang="fr-FR" sz="5400" b="1" spc="150" dirty="0">
                <a:ln w="11430"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+mn-lt"/>
                <a:cs typeface="+mn-cs"/>
              </a:rPr>
              <a:t>f</a:t>
            </a:r>
            <a:r>
              <a:rPr lang="fr-FR" sz="5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+mn-lt"/>
                <a:cs typeface="+mn-cs"/>
              </a:rPr>
              <a:t>d</a:t>
            </a:r>
            <a:r>
              <a:rPr lang="fr-FR" sz="5400" b="1" spc="150" dirty="0">
                <a:ln w="11430"/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+mn-lt"/>
                <a:cs typeface="+mn-cs"/>
              </a:rPr>
              <a:t>0</a:t>
            </a:r>
            <a:r>
              <a:rPr lang="fr-FR" sz="5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+mn-lt"/>
                <a:cs typeface="+mn-cs"/>
              </a:rPr>
              <a:t>2 </a:t>
            </a:r>
            <a:r>
              <a:rPr lang="fr-FR" sz="5400" b="1" spc="150" dirty="0">
                <a:ln w="11430"/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+mn-lt"/>
                <a:cs typeface="+mn-cs"/>
              </a:rPr>
              <a:t>P</a:t>
            </a:r>
            <a:r>
              <a:rPr lang="fr-FR" sz="5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+mn-lt"/>
                <a:cs typeface="+mn-cs"/>
              </a:rPr>
              <a:t>r</a:t>
            </a:r>
            <a:r>
              <a:rPr lang="fr-FR" sz="5400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+mn-lt"/>
                <a:cs typeface="+mn-cs"/>
              </a:rPr>
              <a:t>é</a:t>
            </a:r>
            <a:r>
              <a:rPr lang="fr-FR" sz="5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+mn-lt"/>
                <a:cs typeface="+mn-cs"/>
              </a:rPr>
              <a:t>s</a:t>
            </a:r>
            <a:r>
              <a:rPr lang="fr-FR" sz="54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+mn-lt"/>
                <a:cs typeface="+mn-cs"/>
              </a:rPr>
              <a:t>e</a:t>
            </a:r>
            <a:r>
              <a:rPr lang="fr-FR" sz="5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+mn-lt"/>
                <a:cs typeface="+mn-cs"/>
              </a:rPr>
              <a:t>n</a:t>
            </a:r>
            <a:r>
              <a:rPr lang="fr-FR" sz="5400" b="1" spc="150" dirty="0">
                <a:ln w="11430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+mn-lt"/>
                <a:cs typeface="+mn-cs"/>
              </a:rPr>
              <a:t>t</a:t>
            </a:r>
            <a:r>
              <a:rPr lang="fr-FR" sz="5400" b="1" spc="150" dirty="0">
                <a:ln w="11430"/>
                <a:solidFill>
                  <a:schemeClr val="tx2">
                    <a:lumMod val="50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+mn-lt"/>
                <a:cs typeface="+mn-cs"/>
              </a:rPr>
              <a:t>e</a:t>
            </a:r>
            <a:endParaRPr lang="fr-FR" sz="54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2564904"/>
            <a:ext cx="9144000" cy="175432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5400" b="1" spc="150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+mn-lt"/>
                <a:cs typeface="+mn-cs"/>
              </a:rPr>
              <a:t>Thomas</a:t>
            </a:r>
            <a:r>
              <a:rPr lang="fr-FR" sz="5400" b="1" spc="150" dirty="0">
                <a:ln w="11430"/>
                <a:solidFill>
                  <a:schemeClr val="accent1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+mn-lt"/>
                <a:cs typeface="+mn-cs"/>
              </a:rPr>
              <a:t> </a:t>
            </a:r>
            <a:r>
              <a:rPr lang="fr-FR" sz="5400" b="1" spc="150" dirty="0" err="1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+mn-lt"/>
                <a:cs typeface="+mn-cs"/>
              </a:rPr>
              <a:t>Barbèy</a:t>
            </a:r>
            <a:r>
              <a:rPr lang="fr-FR" sz="5400" b="1" spc="150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+mn-lt"/>
                <a:cs typeface="+mn-cs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5400" b="1" spc="150" dirty="0">
                <a:ln w="11430"/>
                <a:solidFill>
                  <a:srgbClr val="66FF33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+mn-lt"/>
                <a:cs typeface="+mn-cs"/>
              </a:rPr>
              <a:t>Photos </a:t>
            </a:r>
            <a:r>
              <a:rPr lang="fr-FR" sz="5400" b="1" spc="150" dirty="0">
                <a:ln w="11430"/>
                <a:solidFill>
                  <a:schemeClr val="accent3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+mn-lt"/>
                <a:cs typeface="+mn-cs"/>
              </a:rPr>
              <a:t>Surréalistes</a:t>
            </a:r>
            <a:endParaRPr lang="fr-FR" sz="5400" b="1" spc="150" dirty="0">
              <a:ln w="11430"/>
              <a:solidFill>
                <a:schemeClr val="accent3">
                  <a:lumMod val="75000"/>
                </a:schemeClr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ransition spd="slow" advTm="4000">
    <p:wipe dir="r"/>
    <p:sndAc>
      <p:stSnd loop="1">
        <p:snd r:embed="rId2" name="Méditativ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600"/>
                            </p:stCondLst>
                            <p:childTnLst>
                              <p:par>
                                <p:cTn id="10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p" bldLvl="5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ean\Documents\Downloads 3\Thomas Barbèy  photos surréalistes\Diapositive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Bouton d'action : Fin 2">
            <a:hlinkClick r:id="" action="ppaction://hlinkshowjump?jump=nextslide" highlightClick="1"/>
          </p:cNvPr>
          <p:cNvSpPr/>
          <p:nvPr/>
        </p:nvSpPr>
        <p:spPr>
          <a:xfrm>
            <a:off x="8675688" y="6597650"/>
            <a:ext cx="468312" cy="260350"/>
          </a:xfrm>
          <a:prstGeom prst="actionButtonEnd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Jean\Documents\Downloads 3\Thomas Barbèy  photos surréalistes\Diapositive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pull dir="r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Jean\Documents\Downloads 3\Thomas Barbèy  photos surréalistes\Diapositive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trips dir="ld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Jean\Documents\Downloads 3\Thomas Barbèy  photos surréalistes\Diapositive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push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Jean\Documents\Downloads 3\Thomas Barbèy  photos surréalistes\Diapositive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push dir="d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Jean\Documents\Downloads 3\Thomas Barbèy  photos surréalistes\Diapositive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blinds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Jean\Documents\Downloads 3\Thomas Barbèy  photos surréalistes\Diapositive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Bar dir="vert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Jean\Documents\Downloads 3\Thomas Barbèy  photos surréalistes\Diapositive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checker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Jean\Documents\Downloads 3\Thomas Barbèy  photos surréalistes\Diapositive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push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Jean\Documents\Downloads 3\Thomas Barbèy  photos surréalistes\Diapositive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trips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Jean\Documents\Downloads 3\Thomas Barbèy  photos surréalistes\Diapositive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zoom dir="in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Jean\Documents\Downloads 3\Thomas Barbèy  photos surréalistes\Diapositive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Jean\Documents\Downloads 3\Thomas Barbèy  photos surréalistes\Diapositive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ipe dir="u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Jean\Documents\Downloads 3\Thomas Barbèy  photos surréalistes\Diapositive1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zoom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Jean\Documents\Downloads 3\Thomas Barbèy  photos surréalistes\Diapositive1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trips dir="rd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Jean\Documents\Downloads 3\Thomas Barbèy  photos surréalistes\Diapositive1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Bar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Jean\Documents\Downloads 3\Thomas Barbèy  photos surréalistes\Diapositive1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blinds dir="vert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Jean\Documents\Downloads 3\Thomas Barbèy  photos surréalistes\Diapositive1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Jean\Documents\Downloads 3\Thomas Barbèy  photos surréalistes\Diapositive1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trips dir="r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Jean\Documents\Downloads 3\Thomas Barbèy  photos surréalistes\Diapositive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heel spokes="1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Jean\Documents\Downloads 3\Thomas Barbèy  photos surréalistes\Diapositive2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edg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Jean\Documents\Downloads 3\Thomas Barbèy  photos surréalistes\Diapositive2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dissolv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Jean\Documents\Downloads 3\Thomas Barbèy  photos surréalistes\Diapositive2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heel spokes="2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Jean\Documents\Downloads 3\Thomas Barbèy  photos surréalistes\Diapositive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circl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Jean\Documents\Downloads 3\Thomas Barbèy  photos surréalistes\Diapositive2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diamond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Jean\Documents\Downloads 3\Thomas Barbèy  photos surréalistes\Diapositive2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plus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Jean\Documents\Downloads 3\Thomas Barbèy  photos surréalistes\Diapositive2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newsflash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3" descr="C:\Users\Jean\Documents\Downloads 3\Thomas Barbèy  photos surréalistes\Diapositive2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plit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Users\Jean\Documents\Downloads 3\Thomas Barbèy  photos surréalistes\Diapositive3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split orient="vert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Users\Jean\Documents\Downloads 3\Thomas Barbèy  photos surréalistes\Diapositive3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 descr="C:\Users\Jean\Documents\My Logos\Divers\1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554663"/>
            <a:ext cx="1403350" cy="1303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22</Words>
  <Application>Microsoft Office PowerPoint</Application>
  <PresentationFormat>Presentación en pantalla (4:3)</PresentationFormat>
  <Paragraphs>5</Paragraphs>
  <Slides>32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32</vt:i4>
      </vt:variant>
    </vt:vector>
  </HeadingPairs>
  <TitlesOfParts>
    <vt:vector size="3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2</cp:revision>
  <dcterms:created xsi:type="dcterms:W3CDTF">2017-05-04T20:06:55Z</dcterms:created>
  <dcterms:modified xsi:type="dcterms:W3CDTF">2017-05-04T20:08:56Z</dcterms:modified>
</cp:coreProperties>
</file>