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6" r:id="rId12"/>
    <p:sldId id="266" r:id="rId13"/>
    <p:sldId id="267" r:id="rId14"/>
    <p:sldId id="269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7" r:id="rId25"/>
    <p:sldId id="279" r:id="rId26"/>
    <p:sldId id="280" r:id="rId27"/>
    <p:sldId id="281" r:id="rId28"/>
    <p:sldId id="282" r:id="rId29"/>
    <p:sldId id="283" r:id="rId30"/>
    <p:sldId id="284" r:id="rId31"/>
    <p:sldId id="287" r:id="rId32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w6ePh3+ko5bmZ3VktQZL7A" hashData="ZhEUm8hfYqyYuN55i01uO8WHOD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aximized" horzBarState="maximized">
    <p:restoredLeft sz="84380"/>
    <p:restoredTop sz="97311" autoAdjust="0"/>
  </p:normalViewPr>
  <p:slideViewPr>
    <p:cSldViewPr>
      <p:cViewPr varScale="1">
        <p:scale>
          <a:sx n="79" d="100"/>
          <a:sy n="79" d="100"/>
        </p:scale>
        <p:origin x="-59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-108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DFCF9C-C10D-49E3-9661-14947F1CD384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245BDD-E68B-4459-A08E-7908120CC9AE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CD7EC1-50C6-4758-937A-F310E2D8ED0A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5E59D0-B1F0-480F-B551-E3613AC99FE1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74981-1069-4AED-AB90-8D732A076615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AFFF2-C358-4629-84DB-56F3F9EDE044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91675-2AE2-42BA-991E-7D5929ECB7E4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789AF3-CE35-4ACA-B9E1-3EB6B9841CE1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A555F4-CAA9-4F48-B9CD-FBBF9E10B59D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06A1F-6794-4524-A719-BF6355691734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2F1D6-37AA-4F25-A60C-1DF278A113F3}" type="slidenum">
              <a:rPr lang="he-IL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0D046F-00B7-43F3-868D-39057EF1BB2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B220FF63-135F-4BEA-ABC2-03B26296C339}" type="slidenum">
              <a:rPr lang="he-IL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619B27F-B1EE-42DD-B15F-48DCB0D821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minimiam4"/>
          <p:cNvPicPr>
            <a:picLocks noChangeAspect="1" noChangeArrowheads="1"/>
          </p:cNvPicPr>
          <p:nvPr/>
        </p:nvPicPr>
        <p:blipFill>
          <a:blip r:embed="rId3">
            <a:lum bright="-2000" contrast="2000"/>
          </a:blip>
          <a:srcRect/>
          <a:stretch>
            <a:fillRect/>
          </a:stretch>
        </p:blipFill>
        <p:spPr bwMode="auto">
          <a:xfrm>
            <a:off x="539750" y="476250"/>
            <a:ext cx="7974013" cy="5314950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900113" y="5589588"/>
            <a:ext cx="3671887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dirty="0" err="1" smtClean="0">
                <a:solidFill>
                  <a:schemeClr val="bg1"/>
                </a:solidFill>
                <a:latin typeface="Comic Sans MS" pitchFamily="66" charset="0"/>
              </a:rPr>
              <a:t>Miniaturas</a:t>
            </a:r>
            <a:endParaRPr lang="en-US" sz="4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054" name="Picture 6" descr="תמונת עכבר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2088" y="5805488"/>
            <a:ext cx="823912" cy="74612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Jolly x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25x"/>
          <p:cNvPicPr>
            <a:picLocks noChangeAspect="1" noChangeArrowheads="1"/>
          </p:cNvPicPr>
          <p:nvPr/>
        </p:nvPicPr>
        <p:blipFill>
          <a:blip r:embed="rId2">
            <a:lum bright="2000" contrast="2000"/>
          </a:blip>
          <a:srcRect/>
          <a:stretch>
            <a:fillRect/>
          </a:stretch>
        </p:blipFill>
        <p:spPr bwMode="auto">
          <a:xfrm>
            <a:off x="611188" y="836613"/>
            <a:ext cx="7845425" cy="52276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002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414463" y="271463"/>
            <a:ext cx="6315075" cy="63150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001x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1290638" y="260350"/>
            <a:ext cx="6521450" cy="6521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26x"/>
          <p:cNvPicPr>
            <a:picLocks noChangeAspect="1" noChangeArrowheads="1"/>
          </p:cNvPicPr>
          <p:nvPr/>
        </p:nvPicPr>
        <p:blipFill>
          <a:blip r:embed="rId2">
            <a:lum contrast="4000"/>
          </a:blip>
          <a:srcRect/>
          <a:stretch>
            <a:fillRect/>
          </a:stretch>
        </p:blipFill>
        <p:spPr bwMode="auto">
          <a:xfrm>
            <a:off x="1403350" y="333375"/>
            <a:ext cx="6254750" cy="6254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004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258888" y="188913"/>
            <a:ext cx="6553200" cy="6553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003x"/>
          <p:cNvPicPr>
            <a:picLocks noChangeAspect="1" noChangeArrowheads="1"/>
          </p:cNvPicPr>
          <p:nvPr/>
        </p:nvPicPr>
        <p:blipFill>
          <a:blip r:embed="rId2">
            <a:lum contrast="4000"/>
          </a:blip>
          <a:srcRect/>
          <a:stretch>
            <a:fillRect/>
          </a:stretch>
        </p:blipFill>
        <p:spPr bwMode="auto">
          <a:xfrm>
            <a:off x="1331913" y="212725"/>
            <a:ext cx="6456362" cy="64563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005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266825" y="195263"/>
            <a:ext cx="6618288" cy="66182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006x"/>
          <p:cNvPicPr>
            <a:picLocks noChangeAspect="1" noChangeArrowheads="1"/>
          </p:cNvPicPr>
          <p:nvPr/>
        </p:nvPicPr>
        <p:blipFill>
          <a:blip r:embed="rId2">
            <a:lum contrast="4000"/>
          </a:blip>
          <a:srcRect/>
          <a:stretch>
            <a:fillRect/>
          </a:stretch>
        </p:blipFill>
        <p:spPr bwMode="auto">
          <a:xfrm>
            <a:off x="1331913" y="260350"/>
            <a:ext cx="6402387" cy="64023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028x"/>
          <p:cNvPicPr>
            <a:picLocks noChangeAspect="1" noChangeArrowheads="1"/>
          </p:cNvPicPr>
          <p:nvPr/>
        </p:nvPicPr>
        <p:blipFill>
          <a:blip r:embed="rId2">
            <a:lum bright="2000" contrast="2000"/>
          </a:blip>
          <a:srcRect/>
          <a:stretch>
            <a:fillRect/>
          </a:stretch>
        </p:blipFill>
        <p:spPr bwMode="auto">
          <a:xfrm>
            <a:off x="1449388" y="333375"/>
            <a:ext cx="6218237" cy="62182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008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258888" y="123825"/>
            <a:ext cx="6618287" cy="66182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007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331913" y="234950"/>
            <a:ext cx="6434137" cy="64341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027x"/>
          <p:cNvPicPr>
            <a:picLocks noChangeAspect="1" noChangeArrowheads="1"/>
          </p:cNvPicPr>
          <p:nvPr/>
        </p:nvPicPr>
        <p:blipFill>
          <a:blip r:embed="rId2">
            <a:lum contrast="4000"/>
          </a:blip>
          <a:srcRect/>
          <a:stretch>
            <a:fillRect/>
          </a:stretch>
        </p:blipFill>
        <p:spPr bwMode="auto">
          <a:xfrm>
            <a:off x="1476375" y="333375"/>
            <a:ext cx="6124575" cy="61833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009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414463" y="271463"/>
            <a:ext cx="6376987" cy="63769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010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343025" y="200025"/>
            <a:ext cx="6457950" cy="6457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011x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1398588" y="188913"/>
            <a:ext cx="6413500" cy="641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012x"/>
          <p:cNvPicPr>
            <a:picLocks noChangeAspect="1" noChangeArrowheads="1"/>
          </p:cNvPicPr>
          <p:nvPr/>
        </p:nvPicPr>
        <p:blipFill>
          <a:blip r:embed="rId2">
            <a:lum bright="2000"/>
          </a:blip>
          <a:srcRect/>
          <a:stretch>
            <a:fillRect/>
          </a:stretch>
        </p:blipFill>
        <p:spPr bwMode="auto">
          <a:xfrm>
            <a:off x="1763713" y="620713"/>
            <a:ext cx="5607050" cy="5607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013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455738" y="333375"/>
            <a:ext cx="6211887" cy="62118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015x"/>
          <p:cNvPicPr>
            <a:picLocks noChangeAspect="1" noChangeArrowheads="1"/>
          </p:cNvPicPr>
          <p:nvPr/>
        </p:nvPicPr>
        <p:blipFill>
          <a:blip r:embed="rId2">
            <a:lum bright="-2000" contrast="2000"/>
          </a:blip>
          <a:srcRect/>
          <a:stretch>
            <a:fillRect/>
          </a:stretch>
        </p:blipFill>
        <p:spPr bwMode="auto">
          <a:xfrm>
            <a:off x="1238250" y="115888"/>
            <a:ext cx="6646863" cy="66468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014x"/>
          <p:cNvPicPr>
            <a:picLocks noChangeAspect="1" noChangeArrowheads="1"/>
          </p:cNvPicPr>
          <p:nvPr/>
        </p:nvPicPr>
        <p:blipFill>
          <a:blip r:embed="rId2">
            <a:lum bright="-2000" contrast="2000"/>
          </a:blip>
          <a:srcRect/>
          <a:stretch>
            <a:fillRect/>
          </a:stretch>
        </p:blipFill>
        <p:spPr bwMode="auto">
          <a:xfrm>
            <a:off x="1187450" y="115888"/>
            <a:ext cx="6697663" cy="66976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016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331913" y="260350"/>
            <a:ext cx="6470650" cy="6470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017x"/>
          <p:cNvPicPr>
            <a:picLocks noChangeAspect="1" noChangeArrowheads="1"/>
          </p:cNvPicPr>
          <p:nvPr/>
        </p:nvPicPr>
        <p:blipFill>
          <a:blip r:embed="rId2">
            <a:lum bright="2000" contrast="2000"/>
          </a:blip>
          <a:srcRect/>
          <a:stretch>
            <a:fillRect/>
          </a:stretch>
        </p:blipFill>
        <p:spPr bwMode="auto">
          <a:xfrm>
            <a:off x="1258888" y="152400"/>
            <a:ext cx="6589712" cy="65897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018x"/>
          <p:cNvPicPr>
            <a:picLocks noChangeAspect="1" noChangeArrowheads="1"/>
          </p:cNvPicPr>
          <p:nvPr/>
        </p:nvPicPr>
        <p:blipFill>
          <a:blip r:embed="rId2">
            <a:lum contrast="4000"/>
          </a:blip>
          <a:srcRect/>
          <a:stretch>
            <a:fillRect/>
          </a:stretch>
        </p:blipFill>
        <p:spPr bwMode="auto">
          <a:xfrm>
            <a:off x="1323975" y="252413"/>
            <a:ext cx="6416675" cy="6416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019x"/>
          <p:cNvPicPr>
            <a:picLocks noChangeAspect="1" noChangeArrowheads="1"/>
          </p:cNvPicPr>
          <p:nvPr/>
        </p:nvPicPr>
        <p:blipFill>
          <a:blip r:embed="rId2">
            <a:lum contrast="2000"/>
          </a:blip>
          <a:srcRect/>
          <a:stretch>
            <a:fillRect/>
          </a:stretch>
        </p:blipFill>
        <p:spPr bwMode="auto">
          <a:xfrm>
            <a:off x="1258888" y="188913"/>
            <a:ext cx="6564312" cy="65643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20x"/>
          <p:cNvPicPr>
            <a:picLocks noChangeAspect="1" noChangeArrowheads="1"/>
          </p:cNvPicPr>
          <p:nvPr/>
        </p:nvPicPr>
        <p:blipFill>
          <a:blip r:embed="rId2">
            <a:lum bright="2000" contrast="4000"/>
          </a:blip>
          <a:srcRect/>
          <a:stretch>
            <a:fillRect/>
          </a:stretch>
        </p:blipFill>
        <p:spPr bwMode="auto">
          <a:xfrm>
            <a:off x="1270000" y="188913"/>
            <a:ext cx="6546850" cy="6546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21x"/>
          <p:cNvPicPr>
            <a:picLocks noChangeAspect="1" noChangeArrowheads="1"/>
          </p:cNvPicPr>
          <p:nvPr/>
        </p:nvPicPr>
        <p:blipFill>
          <a:blip r:embed="rId2">
            <a:lum bright="-2000" contrast="4000"/>
          </a:blip>
          <a:srcRect/>
          <a:stretch>
            <a:fillRect/>
          </a:stretch>
        </p:blipFill>
        <p:spPr bwMode="auto">
          <a:xfrm>
            <a:off x="1331913" y="188913"/>
            <a:ext cx="6518275" cy="65182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22x"/>
          <p:cNvPicPr>
            <a:picLocks noChangeAspect="1" noChangeArrowheads="1"/>
          </p:cNvPicPr>
          <p:nvPr/>
        </p:nvPicPr>
        <p:blipFill>
          <a:blip r:embed="rId2">
            <a:lum contrast="4000"/>
          </a:blip>
          <a:srcRect/>
          <a:stretch>
            <a:fillRect/>
          </a:stretch>
        </p:blipFill>
        <p:spPr bwMode="auto">
          <a:xfrm>
            <a:off x="1290638" y="147638"/>
            <a:ext cx="6521450" cy="6521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23x"/>
          <p:cNvPicPr>
            <a:picLocks noChangeAspect="1" noChangeArrowheads="1"/>
          </p:cNvPicPr>
          <p:nvPr/>
        </p:nvPicPr>
        <p:blipFill>
          <a:blip r:embed="rId2">
            <a:lum bright="-2000" contrast="6000"/>
          </a:blip>
          <a:srcRect/>
          <a:stretch>
            <a:fillRect/>
          </a:stretch>
        </p:blipFill>
        <p:spPr bwMode="auto">
          <a:xfrm>
            <a:off x="34925" y="1196975"/>
            <a:ext cx="8990013" cy="44529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24x"/>
          <p:cNvPicPr>
            <a:picLocks noChangeAspect="1" noChangeArrowheads="1"/>
          </p:cNvPicPr>
          <p:nvPr/>
        </p:nvPicPr>
        <p:blipFill>
          <a:blip r:embed="rId2">
            <a:lum bright="2000" contrast="4000"/>
          </a:blip>
          <a:srcRect/>
          <a:stretch>
            <a:fillRect/>
          </a:stretch>
        </p:blipFill>
        <p:spPr bwMode="auto">
          <a:xfrm>
            <a:off x="250825" y="1268413"/>
            <a:ext cx="8609013" cy="42513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nimiam-avior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minimiam-avior</Template>
  <TotalTime>4</TotalTime>
  <Words>61</Words>
  <Application>Microsoft Office PowerPoint</Application>
  <PresentationFormat>Presentación en pantalla (4:3)</PresentationFormat>
  <Paragraphs>29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Comic Sans MS</vt:lpstr>
      <vt:lpstr>minimiam-avior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2014-01-27T17:28:17Z</dcterms:created>
  <dcterms:modified xsi:type="dcterms:W3CDTF">2014-01-27T17:32:21Z</dcterms:modified>
  <cp:category>avior45@gmail.com</cp:category>
</cp:coreProperties>
</file>