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1" r:id="rId4"/>
    <p:sldId id="262" r:id="rId5"/>
    <p:sldId id="263" r:id="rId6"/>
    <p:sldId id="275" r:id="rId7"/>
    <p:sldId id="276" r:id="rId8"/>
    <p:sldId id="264" r:id="rId9"/>
    <p:sldId id="277" r:id="rId10"/>
    <p:sldId id="278" r:id="rId11"/>
    <p:sldId id="274" r:id="rId12"/>
    <p:sldId id="279" r:id="rId13"/>
    <p:sldId id="265" r:id="rId14"/>
    <p:sldId id="266" r:id="rId15"/>
    <p:sldId id="281" r:id="rId16"/>
    <p:sldId id="283" r:id="rId17"/>
    <p:sldId id="267" r:id="rId18"/>
    <p:sldId id="284" r:id="rId19"/>
    <p:sldId id="268" r:id="rId20"/>
    <p:sldId id="282" r:id="rId21"/>
    <p:sldId id="287" r:id="rId22"/>
    <p:sldId id="285" r:id="rId23"/>
    <p:sldId id="286" r:id="rId24"/>
    <p:sldId id="288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r5qVizIyTN0HahpXnAacA==" hashData="aIyHQo8gEobR0xQaWJ24RVj5ua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97F4C-0F54-40ED-B488-FFA57853D47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DF71A-5850-43FD-95F7-C3E07CA71D02}" type="datetimeFigureOut">
              <a:rPr lang="fr-FR" smtClean="0"/>
              <a:pPr/>
              <a:t>03/10/2014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11489-4763-4E3B-B9C3-E6B6B6F9599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83E833-4666-4BA2-9110-6232097D6C8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0" y="594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/>
              <a:t>.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4576763" y="1473200"/>
            <a:ext cx="1841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pt-BR" sz="2800" b="1">
                <a:solidFill>
                  <a:srgbClr val="FFFF00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pt-BR" sz="2800" b="1">
                <a:solidFill>
                  <a:srgbClr val="FFFF00"/>
                </a:solidFill>
                <a:latin typeface="Verdana" pitchFamily="34" charset="0"/>
                <a:cs typeface="Times New Roman" pitchFamily="18" charset="0"/>
              </a:rPr>
            </a:br>
            <a:endParaRPr lang="pt-BR" sz="2800" b="1">
              <a:solidFill>
                <a:srgbClr val="FFFF00"/>
              </a:solidFill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5" name="Picture 6" descr="http://chezjclaudelive.c.h.pic.centerblog.net/eff7d85e.gif"/>
          <p:cNvPicPr>
            <a:picLocks noChangeAspect="1" noChangeArrowheads="1" noCrop="1"/>
          </p:cNvPicPr>
          <p:nvPr/>
        </p:nvPicPr>
        <p:blipFill>
          <a:blip r:embed="rId4" cstate="print">
            <a:lum bright="-2000" contrast="10000"/>
          </a:blip>
          <a:srcRect/>
          <a:stretch>
            <a:fillRect/>
          </a:stretch>
        </p:blipFill>
        <p:spPr bwMode="auto">
          <a:xfrm>
            <a:off x="827584" y="1772816"/>
            <a:ext cx="7488832" cy="45072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1619672" y="764704"/>
            <a:ext cx="6840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solidFill>
                  <a:schemeClr val="accent6">
                    <a:lumMod val="75000"/>
                  </a:schemeClr>
                </a:solidFill>
                <a:latin typeface="Viner Hand ITC" pitchFamily="66" charset="0"/>
                <a:cs typeface="Times New Roman" pitchFamily="18" charset="0"/>
              </a:rPr>
              <a:t>MI  AMIGO  EL  CLOWN</a:t>
            </a:r>
            <a:endParaRPr lang="fr-FR" sz="4400" b="1" i="1" dirty="0">
              <a:solidFill>
                <a:schemeClr val="accent6">
                  <a:lumMod val="75000"/>
                </a:schemeClr>
              </a:solidFill>
              <a:latin typeface="Viner Hand ITC" pitchFamily="66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2000">
    <p:fade thruBlk="1"/>
    <p:sndAc>
      <p:stSnd loop="1">
        <p:snd r:embed="rId3" name="2-04mn-Giuseppe Verdi - La Force du Destin Ouver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Mustapha\Desktop\le clown\medium_clown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6000"/>
          </a:blip>
          <a:srcRect/>
          <a:stretch>
            <a:fillRect/>
          </a:stretch>
        </p:blipFill>
        <p:spPr bwMode="auto">
          <a:xfrm>
            <a:off x="928662" y="571480"/>
            <a:ext cx="3643338" cy="5715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C:\Users\Mustapha\Desktop\le clown\medium_clown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6000"/>
          </a:blip>
          <a:srcRect/>
          <a:stretch>
            <a:fillRect/>
          </a:stretch>
        </p:blipFill>
        <p:spPr bwMode="auto">
          <a:xfrm flipH="1">
            <a:off x="4572000" y="571480"/>
            <a:ext cx="3571900" cy="5715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C:\Users\Mustapha\Desktop\le clown\186087-bozo-le-clown-illustre-creation-637x0-2[1].jpg"/>
          <p:cNvPicPr>
            <a:picLocks noChangeAspect="1" noChangeArrowheads="1"/>
          </p:cNvPicPr>
          <p:nvPr/>
        </p:nvPicPr>
        <p:blipFill>
          <a:blip r:embed="rId3" cstate="print">
            <a:lum bright="-3000" contrast="8000"/>
          </a:blip>
          <a:srcRect/>
          <a:stretch>
            <a:fillRect/>
          </a:stretch>
        </p:blipFill>
        <p:spPr bwMode="auto">
          <a:xfrm>
            <a:off x="928662" y="571480"/>
            <a:ext cx="7286676" cy="5715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2" descr="C:\Users\Mustapha\Desktop\le clown\186087-bozo-le-clown-illustre-creation-637x0-2[1].jpg"/>
          <p:cNvPicPr>
            <a:picLocks noChangeAspect="1" noChangeArrowheads="1"/>
          </p:cNvPicPr>
          <p:nvPr/>
        </p:nvPicPr>
        <p:blipFill>
          <a:blip r:embed="rId3" cstate="print">
            <a:lum bright="-3000" contrast="8000"/>
          </a:blip>
          <a:srcRect/>
          <a:stretch>
            <a:fillRect/>
          </a:stretch>
        </p:blipFill>
        <p:spPr bwMode="auto">
          <a:xfrm>
            <a:off x="928662" y="571480"/>
            <a:ext cx="7286676" cy="5715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4" name="Connecteur droit 13"/>
          <p:cNvCxnSpPr/>
          <p:nvPr/>
        </p:nvCxnSpPr>
        <p:spPr>
          <a:xfrm rot="5400000">
            <a:off x="4786338" y="3429000"/>
            <a:ext cx="6858000" cy="1588"/>
          </a:xfrm>
          <a:prstGeom prst="line">
            <a:avLst/>
          </a:prstGeom>
          <a:ln w="209550" cap="rnd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>
            <a:bevelT w="203200" h="76200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 rot="5400000">
            <a:off x="-2499544" y="3428182"/>
            <a:ext cx="6858000" cy="1588"/>
          </a:xfrm>
          <a:prstGeom prst="line">
            <a:avLst/>
          </a:prstGeom>
          <a:ln w="209550" cap="rnd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>
            <a:bevelT w="203200" h="76200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/>
          <p:cNvCxnSpPr/>
          <p:nvPr/>
        </p:nvCxnSpPr>
        <p:spPr>
          <a:xfrm rot="10800000" flipV="1">
            <a:off x="285720" y="571477"/>
            <a:ext cx="8501122" cy="2"/>
          </a:xfrm>
          <a:prstGeom prst="line">
            <a:avLst/>
          </a:prstGeom>
          <a:ln w="228600" cap="rnd">
            <a:solidFill>
              <a:srgbClr val="C00000"/>
            </a:solidFill>
            <a:miter lim="800000"/>
          </a:ln>
          <a:scene3d>
            <a:camera prst="orthographicFront"/>
            <a:lightRig rig="freezing" dir="t"/>
          </a:scene3d>
          <a:sp3d extrusionH="76200" contourW="12700" prstMaterial="metal">
            <a:bevelT w="171450" h="69850" prst="relaxedInset"/>
            <a:bevelB prst="relaxedInset"/>
            <a:extrusionClr>
              <a:srgbClr val="C00000"/>
            </a:extrusionClr>
            <a:contourClr>
              <a:schemeClr val="accent2">
                <a:lumMod val="75000"/>
              </a:schemeClr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 rot="10800000" flipV="1">
            <a:off x="357158" y="6357955"/>
            <a:ext cx="8501122" cy="2"/>
          </a:xfrm>
          <a:prstGeom prst="line">
            <a:avLst/>
          </a:prstGeom>
          <a:ln w="228600" cap="rnd">
            <a:solidFill>
              <a:srgbClr val="C00000"/>
            </a:solidFill>
            <a:miter lim="800000"/>
          </a:ln>
          <a:scene3d>
            <a:camera prst="orthographicFront"/>
            <a:lightRig rig="freezing" dir="t"/>
          </a:scene3d>
          <a:sp3d extrusionH="76200" contourW="12700" prstMaterial="metal">
            <a:bevelT w="171450" h="69850" prst="relaxedInset"/>
            <a:bevelB prst="relaxedInset"/>
            <a:extrusionClr>
              <a:srgbClr val="C00000"/>
            </a:extrusionClr>
            <a:contourClr>
              <a:schemeClr val="accent2">
                <a:lumMod val="75000"/>
              </a:schemeClr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iapositiva6"/>
          <p:cNvPicPr>
            <a:picLocks noChangeAspect="1" noChangeArrowheads="1"/>
          </p:cNvPicPr>
          <p:nvPr/>
        </p:nvPicPr>
        <p:blipFill>
          <a:blip r:embed="rId2" cstate="print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Diapositiva6"/>
          <p:cNvPicPr>
            <a:picLocks noChangeAspect="1" noChangeArrowheads="1"/>
          </p:cNvPicPr>
          <p:nvPr/>
        </p:nvPicPr>
        <p:blipFill>
          <a:blip r:embed="rId2" cstate="print">
            <a:lum bright="-1000" contrast="10000"/>
          </a:blip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Mustapha\Desktop\Clown%20Aha.JPG-for-web-normal[1].jpg"/>
          <p:cNvPicPr>
            <a:picLocks noChangeAspect="1" noChangeArrowheads="1"/>
          </p:cNvPicPr>
          <p:nvPr/>
        </p:nvPicPr>
        <p:blipFill>
          <a:blip r:embed="rId3" cstate="print">
            <a:lum bright="-2000" contrast="10000"/>
          </a:blip>
          <a:srcRect/>
          <a:stretch>
            <a:fillRect/>
          </a:stretch>
        </p:blipFill>
        <p:spPr bwMode="auto">
          <a:xfrm>
            <a:off x="928662" y="0"/>
            <a:ext cx="3643338" cy="6858000"/>
          </a:xfrm>
          <a:prstGeom prst="rect">
            <a:avLst/>
          </a:prstGeom>
          <a:noFill/>
        </p:spPr>
      </p:pic>
      <p:pic>
        <p:nvPicPr>
          <p:cNvPr id="8" name="Picture 2" descr="C:\Users\Mustapha\Desktop\Clown%20Aha.JPG-for-web-normal[1].jpg"/>
          <p:cNvPicPr>
            <a:picLocks noChangeAspect="1" noChangeArrowheads="1"/>
          </p:cNvPicPr>
          <p:nvPr/>
        </p:nvPicPr>
        <p:blipFill>
          <a:blip r:embed="rId3" cstate="print">
            <a:lum bright="-2000" contrast="10000"/>
          </a:blip>
          <a:srcRect/>
          <a:stretch>
            <a:fillRect/>
          </a:stretch>
        </p:blipFill>
        <p:spPr bwMode="auto">
          <a:xfrm flipH="1">
            <a:off x="4572000" y="0"/>
            <a:ext cx="3571900" cy="6858000"/>
          </a:xfrm>
          <a:prstGeom prst="rect">
            <a:avLst/>
          </a:prstGeom>
          <a:noFill/>
        </p:spPr>
      </p:pic>
      <p:pic>
        <p:nvPicPr>
          <p:cNvPr id="9" name="Picture 2" descr="C:\Users\Mustapha\Desktop\Clown%20Aha.JPG-for-web-normal[1].jpg"/>
          <p:cNvPicPr>
            <a:picLocks noChangeAspect="1" noChangeArrowheads="1"/>
          </p:cNvPicPr>
          <p:nvPr/>
        </p:nvPicPr>
        <p:blipFill>
          <a:blip r:embed="rId3" cstate="print">
            <a:lum bright="-2000" contrast="10000"/>
          </a:blip>
          <a:srcRect/>
          <a:stretch>
            <a:fillRect/>
          </a:stretch>
        </p:blipFill>
        <p:spPr bwMode="auto">
          <a:xfrm flipH="1">
            <a:off x="4572000" y="0"/>
            <a:ext cx="3571900" cy="6858000"/>
          </a:xfrm>
          <a:prstGeom prst="rect">
            <a:avLst/>
          </a:prstGeom>
          <a:noFill/>
        </p:spPr>
      </p:pic>
      <p:pic>
        <p:nvPicPr>
          <p:cNvPr id="11" name="Picture 2" descr="C:\Users\Mustapha\Desktop\Clown%20Aha.JPG-for-web-normal[1].jpg"/>
          <p:cNvPicPr>
            <a:picLocks noChangeAspect="1" noChangeArrowheads="1"/>
          </p:cNvPicPr>
          <p:nvPr/>
        </p:nvPicPr>
        <p:blipFill>
          <a:blip r:embed="rId3" cstate="print">
            <a:lum bright="-2000" contrast="10000"/>
          </a:blip>
          <a:srcRect/>
          <a:stretch>
            <a:fillRect/>
          </a:stretch>
        </p:blipFill>
        <p:spPr bwMode="auto">
          <a:xfrm>
            <a:off x="928662" y="0"/>
            <a:ext cx="3643338" cy="6858000"/>
          </a:xfrm>
          <a:prstGeom prst="rect">
            <a:avLst/>
          </a:prstGeom>
          <a:noFill/>
        </p:spPr>
      </p:pic>
      <p:cxnSp>
        <p:nvCxnSpPr>
          <p:cNvPr id="14" name="Connecteur droit 13"/>
          <p:cNvCxnSpPr/>
          <p:nvPr/>
        </p:nvCxnSpPr>
        <p:spPr>
          <a:xfrm rot="5400000">
            <a:off x="-2499544" y="3428206"/>
            <a:ext cx="6858000" cy="1588"/>
          </a:xfrm>
          <a:prstGeom prst="line">
            <a:avLst/>
          </a:prstGeom>
          <a:ln w="190500" cap="rnd">
            <a:solidFill>
              <a:schemeClr val="accent2">
                <a:lumMod val="75000"/>
              </a:schemeClr>
            </a:solidFill>
            <a:miter lim="800000"/>
          </a:ln>
          <a:scene3d>
            <a:camera prst="orthographicFront"/>
            <a:lightRig rig="chilly" dir="t"/>
          </a:scene3d>
          <a:sp3d extrusionH="76200" contourW="12700" prstMaterial="plastic">
            <a:bevelT w="171450" h="69850"/>
            <a:bevelB prst="relaxedInset"/>
            <a:extrusionClr>
              <a:schemeClr val="accent2">
                <a:lumMod val="50000"/>
              </a:schemeClr>
            </a:extrusionClr>
            <a:contourClr>
              <a:schemeClr val="accent2">
                <a:lumMod val="50000"/>
              </a:schemeClr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 rot="5400000">
            <a:off x="4785543" y="3428206"/>
            <a:ext cx="6858000" cy="1588"/>
          </a:xfrm>
          <a:prstGeom prst="line">
            <a:avLst/>
          </a:prstGeom>
          <a:ln w="190500" cap="rnd">
            <a:solidFill>
              <a:schemeClr val="accent2">
                <a:lumMod val="75000"/>
              </a:schemeClr>
            </a:solidFill>
            <a:miter lim="800000"/>
          </a:ln>
          <a:scene3d>
            <a:camera prst="orthographicFront"/>
            <a:lightRig rig="chilly" dir="t"/>
          </a:scene3d>
          <a:sp3d extrusionH="76200" contourW="12700" prstMaterial="plastic">
            <a:bevelT w="171450" h="69850"/>
            <a:bevelB prst="relaxedInset"/>
            <a:extrusionClr>
              <a:schemeClr val="accent2">
                <a:lumMod val="50000"/>
              </a:schemeClr>
            </a:extrusionClr>
            <a:contourClr>
              <a:schemeClr val="accent2">
                <a:lumMod val="50000"/>
              </a:schemeClr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ustapha\Desktop\le clown\9cvg305i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4000"/>
          </a:blip>
          <a:srcRect/>
          <a:stretch>
            <a:fillRect/>
          </a:stretch>
        </p:blipFill>
        <p:spPr bwMode="auto">
          <a:xfrm>
            <a:off x="971601" y="332656"/>
            <a:ext cx="3600400" cy="6192688"/>
          </a:xfrm>
          <a:prstGeom prst="rect">
            <a:avLst/>
          </a:prstGeom>
          <a:noFill/>
          <a:scene3d>
            <a:camera prst="orthographicFront"/>
            <a:lightRig rig="sunset" dir="t"/>
          </a:scene3d>
          <a:sp3d>
            <a:bevelT w="152400" h="50800" prst="softRound"/>
            <a:bevelB w="101600" prst="riblet"/>
          </a:sp3d>
        </p:spPr>
      </p:pic>
      <p:pic>
        <p:nvPicPr>
          <p:cNvPr id="3" name="Picture 2" descr="C:\Users\Mustapha\Desktop\le clown\9cvg305i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4000"/>
          </a:blip>
          <a:srcRect/>
          <a:stretch>
            <a:fillRect/>
          </a:stretch>
        </p:blipFill>
        <p:spPr bwMode="auto">
          <a:xfrm flipH="1">
            <a:off x="4572000" y="332656"/>
            <a:ext cx="3600400" cy="6192688"/>
          </a:xfrm>
          <a:prstGeom prst="rect">
            <a:avLst/>
          </a:prstGeom>
          <a:noFill/>
          <a:scene3d>
            <a:camera prst="orthographicFront"/>
            <a:lightRig rig="sunset" dir="t"/>
          </a:scene3d>
          <a:sp3d>
            <a:bevelT prst="relaxedInset"/>
            <a:bevelB w="101600" prst="riblet"/>
          </a:sp3d>
        </p:spPr>
      </p:pic>
      <p:pic>
        <p:nvPicPr>
          <p:cNvPr id="4" name="Picture 2" descr="C:\Users\Mustapha\Desktop\le clown\be3s8o8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28604"/>
            <a:ext cx="3672408" cy="6192688"/>
          </a:xfrm>
          <a:prstGeom prst="rect">
            <a:avLst/>
          </a:prstGeom>
          <a:noFill/>
        </p:spPr>
      </p:pic>
      <p:pic>
        <p:nvPicPr>
          <p:cNvPr id="5" name="Picture 2" descr="C:\Users\Mustapha\Desktop\le clown\be3s8o8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428604"/>
            <a:ext cx="3528392" cy="6192688"/>
          </a:xfrm>
          <a:prstGeom prst="rect">
            <a:avLst/>
          </a:prstGeom>
          <a:noFill/>
        </p:spPr>
      </p:pic>
      <p:cxnSp>
        <p:nvCxnSpPr>
          <p:cNvPr id="13" name="Connecteur droit 12"/>
          <p:cNvCxnSpPr/>
          <p:nvPr/>
        </p:nvCxnSpPr>
        <p:spPr>
          <a:xfrm rot="10800000" flipV="1">
            <a:off x="285720" y="428604"/>
            <a:ext cx="8501122" cy="2"/>
          </a:xfrm>
          <a:prstGeom prst="line">
            <a:avLst/>
          </a:prstGeom>
          <a:ln w="177800" cap="rnd">
            <a:solidFill>
              <a:srgbClr val="C00000"/>
            </a:solidFill>
            <a:miter lim="800000"/>
          </a:ln>
          <a:scene3d>
            <a:camera prst="orthographicFront"/>
            <a:lightRig rig="morning" dir="t"/>
          </a:scene3d>
          <a:sp3d extrusionH="76200" contourW="12700" prstMaterial="dkEdge">
            <a:bevelT w="171450" h="69850"/>
            <a:bevelB prst="relaxedInset"/>
            <a:extrusionClr>
              <a:schemeClr val="accent2">
                <a:lumMod val="50000"/>
              </a:schemeClr>
            </a:extrusionClr>
            <a:contourClr>
              <a:schemeClr val="accent2">
                <a:lumMod val="50000"/>
              </a:schemeClr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 rot="10800000" flipV="1">
            <a:off x="357158" y="6643710"/>
            <a:ext cx="8501122" cy="2"/>
          </a:xfrm>
          <a:prstGeom prst="line">
            <a:avLst/>
          </a:prstGeom>
          <a:ln w="177800" cap="rnd">
            <a:solidFill>
              <a:srgbClr val="C00000"/>
            </a:solidFill>
            <a:miter lim="800000"/>
          </a:ln>
          <a:scene3d>
            <a:camera prst="orthographicFront"/>
            <a:lightRig rig="morning" dir="t"/>
          </a:scene3d>
          <a:sp3d extrusionH="76200" contourW="12700" prstMaterial="dkEdge">
            <a:bevelT w="171450" h="69850"/>
            <a:bevelB prst="relaxedInset"/>
            <a:extrusionClr>
              <a:schemeClr val="accent2">
                <a:lumMod val="50000"/>
              </a:schemeClr>
            </a:extrusionClr>
            <a:contourClr>
              <a:schemeClr val="accent2">
                <a:lumMod val="50000"/>
              </a:schemeClr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ustapha\Desktop\funny-clown[1]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143240" y="2000240"/>
            <a:ext cx="2714644" cy="2786082"/>
          </a:xfrm>
          <a:prstGeom prst="rect">
            <a:avLst/>
          </a:prstGeom>
          <a:noFill/>
        </p:spPr>
      </p:pic>
      <p:pic>
        <p:nvPicPr>
          <p:cNvPr id="4" name="Picture 2" descr="C:\Users\Mustapha\Desktop\funny-clown[1]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714480" y="571480"/>
            <a:ext cx="5715040" cy="5715040"/>
          </a:xfrm>
          <a:prstGeom prst="rect">
            <a:avLst/>
          </a:prstGeom>
          <a:noFill/>
        </p:spPr>
      </p:pic>
      <p:pic>
        <p:nvPicPr>
          <p:cNvPr id="5" name="Picture 2" descr="C:\Users\Mustapha\Desktop\funny-clown[1]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ustapha\Desktop\le clown\a5vwix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Mustapha\Desktop\larmes-de-clown-02-g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80528" y="188640"/>
            <a:ext cx="8783960" cy="648072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13500000" scaled="0"/>
              <a:tileRect/>
            </a:gradFill>
            <a:miter lim="800000"/>
          </a:ln>
          <a:scene3d>
            <a:camera prst="orthographicFront"/>
            <a:lightRig rig="freezing" dir="t"/>
          </a:scene3d>
          <a:sp3d prstMaterial="softEdge">
            <a:bevelT w="1524000" h="50800" prst="softRound"/>
            <a:bevelB w="1016000" h="1143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74" name="Picture 2" descr="C:\Users\Mustapha\Desktop\sad_clown[1].jpg"/>
          <p:cNvPicPr>
            <a:picLocks noChangeAspect="1" noChangeArrowheads="1"/>
          </p:cNvPicPr>
          <p:nvPr/>
        </p:nvPicPr>
        <p:blipFill>
          <a:blip r:embed="rId4" cstate="print">
            <a:lum bright="-7000" contrast="10000"/>
          </a:blip>
          <a:srcRect/>
          <a:stretch>
            <a:fillRect/>
          </a:stretch>
        </p:blipFill>
        <p:spPr bwMode="auto">
          <a:xfrm>
            <a:off x="323528" y="332656"/>
            <a:ext cx="8496944" cy="61926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ustapha\Desktop\le clown\houydrv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7128792" cy="6858000"/>
          </a:xfrm>
          <a:prstGeom prst="rect">
            <a:avLst/>
          </a:prstGeom>
          <a:noFill/>
        </p:spPr>
      </p:pic>
      <p:pic>
        <p:nvPicPr>
          <p:cNvPr id="6" name="Picture 2" descr="C:\Users\Mustapha\Desktop\le clown\9wee13q2[1].jpg"/>
          <p:cNvPicPr>
            <a:picLocks noChangeAspect="1" noChangeArrowheads="1"/>
          </p:cNvPicPr>
          <p:nvPr/>
        </p:nvPicPr>
        <p:blipFill>
          <a:blip r:embed="rId3" cstate="print">
            <a:lum bright="-4000" contrast="25000"/>
          </a:blip>
          <a:srcRect/>
          <a:stretch>
            <a:fillRect/>
          </a:stretch>
        </p:blipFill>
        <p:spPr bwMode="auto">
          <a:xfrm>
            <a:off x="1000100" y="0"/>
            <a:ext cx="7200800" cy="6858000"/>
          </a:xfrm>
          <a:prstGeom prst="rect">
            <a:avLst/>
          </a:prstGeom>
          <a:noFill/>
        </p:spPr>
      </p:pic>
      <p:pic>
        <p:nvPicPr>
          <p:cNvPr id="7" name="Picture 2" descr="C:\Users\Mustapha\Desktop\2056477709[1].jpg"/>
          <p:cNvPicPr>
            <a:picLocks noChangeAspect="1" noChangeArrowheads="1"/>
          </p:cNvPicPr>
          <p:nvPr/>
        </p:nvPicPr>
        <p:blipFill>
          <a:blip r:embed="rId4" cstate="print">
            <a:lum bright="-5000" contrast="20000"/>
          </a:blip>
          <a:srcRect/>
          <a:stretch>
            <a:fillRect/>
          </a:stretch>
        </p:blipFill>
        <p:spPr bwMode="auto">
          <a:xfrm>
            <a:off x="928662" y="0"/>
            <a:ext cx="7286676" cy="6858000"/>
          </a:xfrm>
          <a:prstGeom prst="rect">
            <a:avLst/>
          </a:prstGeom>
          <a:noFill/>
        </p:spPr>
      </p:pic>
      <p:cxnSp>
        <p:nvCxnSpPr>
          <p:cNvPr id="8" name="Connecteur droit 7"/>
          <p:cNvCxnSpPr/>
          <p:nvPr/>
        </p:nvCxnSpPr>
        <p:spPr>
          <a:xfrm rot="5400000">
            <a:off x="-2636304" y="3422066"/>
            <a:ext cx="7272808" cy="0"/>
          </a:xfrm>
          <a:prstGeom prst="line">
            <a:avLst/>
          </a:prstGeom>
          <a:ln w="254000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0" h="508000" prst="softRound"/>
            <a:bevelB w="762000"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rot="5400000">
            <a:off x="4507496" y="3422066"/>
            <a:ext cx="7272808" cy="0"/>
          </a:xfrm>
          <a:prstGeom prst="line">
            <a:avLst/>
          </a:prstGeom>
          <a:ln w="254000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0" h="508000" prst="softRound"/>
            <a:bevelB w="762000"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ustapha\Desktop\le clown\lv9ja1ts[1].jpg"/>
          <p:cNvPicPr>
            <a:picLocks noChangeAspect="1" noChangeArrowheads="1"/>
          </p:cNvPicPr>
          <p:nvPr/>
        </p:nvPicPr>
        <p:blipFill>
          <a:blip r:embed="rId2" cstate="print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Mustapha\Desktop\clown-triste-00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cxnSp>
        <p:nvCxnSpPr>
          <p:cNvPr id="5" name="Connecteur droit 4"/>
          <p:cNvCxnSpPr/>
          <p:nvPr/>
        </p:nvCxnSpPr>
        <p:spPr>
          <a:xfrm rot="5400000">
            <a:off x="5328084" y="3465004"/>
            <a:ext cx="7416824" cy="0"/>
          </a:xfrm>
          <a:prstGeom prst="line">
            <a:avLst/>
          </a:prstGeom>
          <a:ln w="254000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0" h="508000" prst="softRound"/>
            <a:bevelB w="762000"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/>
          <p:cNvCxnSpPr/>
          <p:nvPr/>
        </p:nvCxnSpPr>
        <p:spPr>
          <a:xfrm rot="5400000">
            <a:off x="-3600908" y="3465004"/>
            <a:ext cx="7416824" cy="0"/>
          </a:xfrm>
          <a:prstGeom prst="line">
            <a:avLst/>
          </a:prstGeom>
          <a:ln w="254000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0" h="508000" prst="softRound"/>
            <a:bevelB w="762000"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ustapha\Desktop\le clown\sqv7esnd[1].jpg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5" name="Picture 2" descr="C:\Users\Mustapha\Desktop\le clown\y6pjxkv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0"/>
            <a:ext cx="5760640" cy="6857999"/>
          </a:xfrm>
          <a:prstGeom prst="rect">
            <a:avLst/>
          </a:prstGeom>
          <a:noFill/>
        </p:spPr>
      </p:pic>
      <p:pic>
        <p:nvPicPr>
          <p:cNvPr id="6" name="Picture 2" descr="C:\Users\Mustapha\Desktop\le clown\y6pjxkv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0"/>
            <a:ext cx="5760640" cy="6857999"/>
          </a:xfrm>
          <a:prstGeom prst="rect">
            <a:avLst/>
          </a:prstGeom>
          <a:noFill/>
        </p:spPr>
      </p:pic>
      <p:cxnSp>
        <p:nvCxnSpPr>
          <p:cNvPr id="7" name="Connecteur droit 6"/>
          <p:cNvCxnSpPr/>
          <p:nvPr/>
        </p:nvCxnSpPr>
        <p:spPr>
          <a:xfrm rot="5400000">
            <a:off x="-2065370" y="3494074"/>
            <a:ext cx="7416824" cy="0"/>
          </a:xfrm>
          <a:prstGeom prst="line">
            <a:avLst/>
          </a:prstGeom>
          <a:ln w="276225">
            <a:solidFill>
              <a:srgbClr val="7030A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 rot="5400000">
            <a:off x="3792546" y="3494074"/>
            <a:ext cx="7416824" cy="0"/>
          </a:xfrm>
          <a:prstGeom prst="line">
            <a:avLst/>
          </a:prstGeom>
          <a:ln w="276225">
            <a:solidFill>
              <a:srgbClr val="7030A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ustapha\Desktop\le clown\y6pjxkv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5760640" cy="6857999"/>
          </a:xfrm>
          <a:prstGeom prst="rect">
            <a:avLst/>
          </a:prstGeom>
          <a:noFill/>
        </p:spPr>
      </p:pic>
      <p:cxnSp>
        <p:nvCxnSpPr>
          <p:cNvPr id="4" name="Connecteur droit 3"/>
          <p:cNvCxnSpPr/>
          <p:nvPr/>
        </p:nvCxnSpPr>
        <p:spPr>
          <a:xfrm rot="5400000">
            <a:off x="3743908" y="3392996"/>
            <a:ext cx="7416824" cy="0"/>
          </a:xfrm>
          <a:prstGeom prst="line">
            <a:avLst/>
          </a:prstGeom>
          <a:ln w="254000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0" h="508000" prst="softRound"/>
            <a:bevelB w="762000"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4"/>
          <p:cNvCxnSpPr/>
          <p:nvPr/>
        </p:nvCxnSpPr>
        <p:spPr>
          <a:xfrm rot="5400000">
            <a:off x="-1993362" y="3493504"/>
            <a:ext cx="7272808" cy="0"/>
          </a:xfrm>
          <a:prstGeom prst="line">
            <a:avLst/>
          </a:prstGeom>
          <a:ln w="254000">
            <a:solidFill>
              <a:srgbClr val="C00000"/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0" h="508000" prst="softRound"/>
            <a:bevelB w="762000"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2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ustapha\Desktop\Clown-Fa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4320480" cy="5832648"/>
          </a:xfrm>
          <a:prstGeom prst="rect">
            <a:avLst/>
          </a:prstGeom>
          <a:noFill/>
        </p:spPr>
      </p:pic>
      <p:pic>
        <p:nvPicPr>
          <p:cNvPr id="3" name="Picture 2" descr="C:\Users\Mustapha\Desktop\Clown-Fa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20072" y="548680"/>
            <a:ext cx="3528392" cy="3130724"/>
          </a:xfrm>
          <a:prstGeom prst="rect">
            <a:avLst/>
          </a:prstGeom>
          <a:noFill/>
        </p:spPr>
      </p:pic>
      <p:pic>
        <p:nvPicPr>
          <p:cNvPr id="4" name="Picture 2" descr="C:\Users\Mustapha\Desktop\Clown-Fac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940152" y="3789040"/>
            <a:ext cx="2124744" cy="2122612"/>
          </a:xfrm>
          <a:prstGeom prst="rect">
            <a:avLst/>
          </a:prstGeom>
          <a:noFill/>
        </p:spPr>
      </p:pic>
      <p:cxnSp>
        <p:nvCxnSpPr>
          <p:cNvPr id="5" name="Connecteur droit 4"/>
          <p:cNvCxnSpPr/>
          <p:nvPr/>
        </p:nvCxnSpPr>
        <p:spPr>
          <a:xfrm rot="5400000">
            <a:off x="1511660" y="3465004"/>
            <a:ext cx="6264696" cy="0"/>
          </a:xfrm>
          <a:prstGeom prst="line">
            <a:avLst/>
          </a:prstGeom>
          <a:ln w="276225">
            <a:solidFill>
              <a:srgbClr val="92D05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6"/>
          <p:cNvCxnSpPr/>
          <p:nvPr/>
        </p:nvCxnSpPr>
        <p:spPr>
          <a:xfrm rot="5400000">
            <a:off x="-2808820" y="3465004"/>
            <a:ext cx="6264696" cy="0"/>
          </a:xfrm>
          <a:prstGeom prst="line">
            <a:avLst/>
          </a:prstGeom>
          <a:ln w="276225">
            <a:solidFill>
              <a:srgbClr val="92D05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 rot="10800000">
            <a:off x="5652120" y="5949280"/>
            <a:ext cx="2952328" cy="0"/>
          </a:xfrm>
          <a:prstGeom prst="line">
            <a:avLst/>
          </a:prstGeom>
          <a:ln w="276225">
            <a:solidFill>
              <a:srgbClr val="92D05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 rot="10800000">
            <a:off x="4896544" y="3717032"/>
            <a:ext cx="4139952" cy="0"/>
          </a:xfrm>
          <a:prstGeom prst="line">
            <a:avLst/>
          </a:prstGeom>
          <a:ln w="276225">
            <a:solidFill>
              <a:srgbClr val="92D05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 rot="10800000">
            <a:off x="4896544" y="548679"/>
            <a:ext cx="4139952" cy="0"/>
          </a:xfrm>
          <a:prstGeom prst="line">
            <a:avLst/>
          </a:prstGeom>
          <a:ln w="276225">
            <a:solidFill>
              <a:srgbClr val="92D05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C:\Users\Mustapha\Desktop\Clown-Fa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-2071726"/>
            <a:ext cx="9858412" cy="9715568"/>
          </a:xfrm>
          <a:prstGeom prst="rect">
            <a:avLst/>
          </a:prstGeom>
          <a:noFill/>
        </p:spPr>
      </p:pic>
      <p:pic>
        <p:nvPicPr>
          <p:cNvPr id="12" name="Picture 9" descr="The_Sad_Clown"/>
          <p:cNvPicPr>
            <a:picLocks noChangeAspect="1" noChangeArrowheads="1"/>
          </p:cNvPicPr>
          <p:nvPr/>
        </p:nvPicPr>
        <p:blipFill>
          <a:blip r:embed="rId4" cstate="print">
            <a:lum bright="-2000" contrast="13000"/>
          </a:blip>
          <a:srcRect/>
          <a:stretch>
            <a:fillRect/>
          </a:stretch>
        </p:blipFill>
        <p:spPr bwMode="auto">
          <a:xfrm>
            <a:off x="-714412" y="-1571612"/>
            <a:ext cx="9858412" cy="864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>
            <a:off x="3143240" y="0"/>
            <a:ext cx="28575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>
            <a:off x="2357422" y="0"/>
            <a:ext cx="4357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>
            <a:off x="1643042" y="0"/>
            <a:ext cx="57150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>
            <a:off x="1000100" y="0"/>
            <a:ext cx="714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>
            <a:off x="285720" y="0"/>
            <a:ext cx="8572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ustapha\Desktop\41hlvc2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992114"/>
            <a:ext cx="2880320" cy="2805038"/>
          </a:xfrm>
          <a:prstGeom prst="rect">
            <a:avLst/>
          </a:prstGeom>
          <a:noFill/>
        </p:spPr>
      </p:pic>
      <p:pic>
        <p:nvPicPr>
          <p:cNvPr id="3" name="Picture 2" descr="C:\Users\Mustapha\Desktop\41hlvc2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285860"/>
            <a:ext cx="4320480" cy="4392488"/>
          </a:xfrm>
          <a:prstGeom prst="rect">
            <a:avLst/>
          </a:prstGeom>
          <a:noFill/>
        </p:spPr>
      </p:pic>
      <p:pic>
        <p:nvPicPr>
          <p:cNvPr id="4" name="Picture 2" descr="C:\Users\Mustapha\Desktop\41hlvc2u[1].jpg"/>
          <p:cNvPicPr>
            <a:picLocks noChangeAspect="1" noChangeArrowheads="1"/>
          </p:cNvPicPr>
          <p:nvPr/>
        </p:nvPicPr>
        <p:blipFill>
          <a:blip r:embed="rId2" cstate="print">
            <a:lum contrast="18000"/>
          </a:blip>
          <a:srcRect/>
          <a:stretch>
            <a:fillRect/>
          </a:stretch>
        </p:blipFill>
        <p:spPr bwMode="auto">
          <a:xfrm>
            <a:off x="1000100" y="500042"/>
            <a:ext cx="7200800" cy="5760640"/>
          </a:xfrm>
          <a:prstGeom prst="rect">
            <a:avLst/>
          </a:prstGeom>
          <a:noFill/>
        </p:spPr>
      </p:pic>
      <p:pic>
        <p:nvPicPr>
          <p:cNvPr id="5" name="Picture 2" descr="C:\Users\Mustapha\Desktop\41hlvc2u[1].jpg"/>
          <p:cNvPicPr>
            <a:picLocks noChangeAspect="1" noChangeArrowheads="1"/>
          </p:cNvPicPr>
          <p:nvPr/>
        </p:nvPicPr>
        <p:blipFill>
          <a:blip r:embed="rId2" cstate="print">
            <a:lum bright="-3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ustapha\Desktop\le clown\j47b4po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3083" y="0"/>
            <a:ext cx="3590925" cy="6858000"/>
          </a:xfrm>
          <a:prstGeom prst="rect">
            <a:avLst/>
          </a:prstGeom>
          <a:noFill/>
        </p:spPr>
      </p:pic>
      <p:pic>
        <p:nvPicPr>
          <p:cNvPr id="3" name="Picture 2" descr="C:\Users\Mustapha\Desktop\le clown\j47b4po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499992" y="0"/>
            <a:ext cx="3600400" cy="6858000"/>
          </a:xfrm>
          <a:prstGeom prst="rect">
            <a:avLst/>
          </a:prstGeom>
          <a:noFill/>
        </p:spPr>
      </p:pic>
      <p:pic>
        <p:nvPicPr>
          <p:cNvPr id="8" name="Picture 2" descr="C:\Users\Mustapha\Desktop\le clown\j47b4po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0"/>
            <a:ext cx="7000924" cy="6858000"/>
          </a:xfrm>
          <a:prstGeom prst="rect">
            <a:avLst/>
          </a:prstGeom>
          <a:noFill/>
        </p:spPr>
      </p:pic>
      <p:cxnSp>
        <p:nvCxnSpPr>
          <p:cNvPr id="10" name="Connecteur droit 9"/>
          <p:cNvCxnSpPr/>
          <p:nvPr/>
        </p:nvCxnSpPr>
        <p:spPr>
          <a:xfrm>
            <a:off x="928662" y="571480"/>
            <a:ext cx="0" cy="5805264"/>
          </a:xfrm>
          <a:prstGeom prst="line">
            <a:avLst/>
          </a:prstGeom>
          <a:ln w="276225" cap="rnd">
            <a:solidFill>
              <a:srgbClr val="C0000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/>
          <p:cNvCxnSpPr/>
          <p:nvPr/>
        </p:nvCxnSpPr>
        <p:spPr>
          <a:xfrm>
            <a:off x="8215338" y="476672"/>
            <a:ext cx="0" cy="5832648"/>
          </a:xfrm>
          <a:prstGeom prst="line">
            <a:avLst/>
          </a:prstGeom>
          <a:ln w="276225" cap="rnd">
            <a:solidFill>
              <a:srgbClr val="C0000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C:\Users\Mustapha\Desktop\le clown\j47b4po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0"/>
            <a:ext cx="7000924" cy="6858000"/>
          </a:xfrm>
          <a:prstGeom prst="rect">
            <a:avLst/>
          </a:prstGeom>
          <a:noFill/>
        </p:spPr>
      </p:pic>
      <p:cxnSp>
        <p:nvCxnSpPr>
          <p:cNvPr id="13" name="Connecteur droit 12"/>
          <p:cNvCxnSpPr/>
          <p:nvPr/>
        </p:nvCxnSpPr>
        <p:spPr>
          <a:xfrm rot="5400000">
            <a:off x="-2672878" y="3470798"/>
            <a:ext cx="7488832" cy="0"/>
          </a:xfrm>
          <a:prstGeom prst="line">
            <a:avLst/>
          </a:prstGeom>
          <a:ln w="276225">
            <a:solidFill>
              <a:srgbClr val="C0000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 rot="5400000">
            <a:off x="4328045" y="3399360"/>
            <a:ext cx="7488832" cy="0"/>
          </a:xfrm>
          <a:prstGeom prst="line">
            <a:avLst/>
          </a:prstGeom>
          <a:ln w="276225">
            <a:solidFill>
              <a:srgbClr val="C00000"/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1270000" prst="softRound"/>
            <a:bevelB w="11430000" h="1270000"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ustapha\Desktop\clown_28075[1]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619672" y="548680"/>
            <a:ext cx="5832648" cy="5760640"/>
          </a:xfrm>
          <a:prstGeom prst="rect">
            <a:avLst/>
          </a:prstGeom>
          <a:noFill/>
        </p:spPr>
      </p:pic>
      <p:pic>
        <p:nvPicPr>
          <p:cNvPr id="8" name="Picture 2" descr="C:\Users\Mustapha\Desktop\1442_1[1].jpg"/>
          <p:cNvPicPr>
            <a:picLocks noChangeAspect="1" noChangeArrowheads="1"/>
          </p:cNvPicPr>
          <p:nvPr/>
        </p:nvPicPr>
        <p:blipFill>
          <a:blip r:embed="rId3" cstate="print">
            <a:lum contrast="7000"/>
          </a:blip>
          <a:srcRect/>
          <a:stretch>
            <a:fillRect/>
          </a:stretch>
        </p:blipFill>
        <p:spPr bwMode="auto">
          <a:xfrm>
            <a:off x="1643042" y="500042"/>
            <a:ext cx="5786478" cy="5786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cxnSp>
        <p:nvCxnSpPr>
          <p:cNvPr id="11" name="Connecteur droit 10"/>
          <p:cNvCxnSpPr/>
          <p:nvPr/>
        </p:nvCxnSpPr>
        <p:spPr>
          <a:xfrm>
            <a:off x="1000100" y="428604"/>
            <a:ext cx="7200800" cy="0"/>
          </a:xfrm>
          <a:prstGeom prst="line">
            <a:avLst/>
          </a:prstGeom>
          <a:ln w="292100">
            <a:solidFill>
              <a:srgbClr val="C00000"/>
            </a:solidFill>
            <a:miter lim="800000"/>
          </a:ln>
          <a:scene3d>
            <a:camera prst="orthographicFront"/>
            <a:lightRig rig="harsh" dir="t"/>
          </a:scene3d>
          <a:sp3d prstMaterial="dkEdge">
            <a:bevelT w="152400" h="1905000"/>
            <a:bevelB w="11430000" h="12700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1000100" y="6357958"/>
            <a:ext cx="7200800" cy="0"/>
          </a:xfrm>
          <a:prstGeom prst="line">
            <a:avLst/>
          </a:prstGeom>
          <a:ln w="292100">
            <a:solidFill>
              <a:srgbClr val="C00000"/>
            </a:solidFill>
            <a:miter lim="800000"/>
          </a:ln>
          <a:scene3d>
            <a:camera prst="orthographicFront"/>
            <a:lightRig rig="harsh" dir="t"/>
          </a:scene3d>
          <a:sp3d prstMaterial="dkEdge">
            <a:bevelT w="152400" h="1905000"/>
            <a:bevelB w="11430000" h="12700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\Desktop\dsc_0322[1].jpg"/>
          <p:cNvPicPr>
            <a:picLocks noChangeAspect="1" noChangeArrowheads="1"/>
          </p:cNvPicPr>
          <p:nvPr/>
        </p:nvPicPr>
        <p:blipFill>
          <a:blip r:embed="rId4" cstate="print">
            <a:lum contrast="7000"/>
          </a:blip>
          <a:srcRect/>
          <a:stretch>
            <a:fillRect/>
          </a:stretch>
        </p:blipFill>
        <p:spPr bwMode="auto">
          <a:xfrm>
            <a:off x="1643042" y="500042"/>
            <a:ext cx="5786478" cy="5786478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/>
        </p:nvCxnSpPr>
        <p:spPr>
          <a:xfrm>
            <a:off x="1014538" y="571480"/>
            <a:ext cx="7200800" cy="0"/>
          </a:xfrm>
          <a:prstGeom prst="line">
            <a:avLst/>
          </a:prstGeom>
          <a:ln w="292100">
            <a:solidFill>
              <a:srgbClr val="C00000"/>
            </a:solidFill>
            <a:miter lim="800000"/>
          </a:ln>
          <a:scene3d>
            <a:camera prst="orthographicFront"/>
            <a:lightRig rig="harsh" dir="t"/>
          </a:scene3d>
          <a:sp3d prstMaterial="dkEdge">
            <a:bevelT w="152400" h="1905000"/>
            <a:bevelB w="11430000" h="12700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1009624" y="6215082"/>
            <a:ext cx="7200800" cy="0"/>
          </a:xfrm>
          <a:prstGeom prst="line">
            <a:avLst/>
          </a:prstGeom>
          <a:ln w="292100">
            <a:solidFill>
              <a:srgbClr val="C00000"/>
            </a:solidFill>
            <a:miter lim="800000"/>
          </a:ln>
          <a:scene3d>
            <a:camera prst="orthographicFront"/>
            <a:lightRig rig="harsh" dir="t"/>
          </a:scene3d>
          <a:sp3d prstMaterial="dkEdge">
            <a:bevelT w="152400" h="1905000"/>
            <a:bevelB w="11430000" h="12700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71472" y="285728"/>
            <a:ext cx="8572528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928662" y="571480"/>
            <a:ext cx="8215338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285852" y="857232"/>
            <a:ext cx="7858148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643042" y="1285860"/>
            <a:ext cx="7500958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000232" y="1643050"/>
            <a:ext cx="7143768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10" descr="Immagine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357422" y="2000240"/>
            <a:ext cx="6786578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ustapha\Desktop\le clown\512209-clown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12000"/>
          </a:blip>
          <a:srcRect/>
          <a:stretch>
            <a:fillRect/>
          </a:stretch>
        </p:blipFill>
        <p:spPr bwMode="auto">
          <a:xfrm>
            <a:off x="4572001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2" descr="C:\Users\Mustapha\Desktop\le clown\512209-clown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12000"/>
          </a:blip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1" name="Picture 2" descr="C:\Users\Mustapha\Desktop\le clown\lzo32mg7[1].jpg"/>
          <p:cNvPicPr>
            <a:picLocks noChangeAspect="1" noChangeArrowheads="1"/>
          </p:cNvPicPr>
          <p:nvPr/>
        </p:nvPicPr>
        <p:blipFill>
          <a:blip r:embed="rId3" cstate="print">
            <a:lum bright="-1000" contrast="11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C:\Users\Mustapha\Desktop\le clown\lzo32mg7[1].jpg"/>
          <p:cNvPicPr>
            <a:picLocks noChangeAspect="1" noChangeArrowheads="1"/>
          </p:cNvPicPr>
          <p:nvPr/>
        </p:nvPicPr>
        <p:blipFill>
          <a:blip r:embed="rId3" cstate="print">
            <a:lum bright="-1000" contrast="11000"/>
          </a:blip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Mustapha\Desktop\le clown\lzo32mg7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11000"/>
          </a:blip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:\Users\Mustapha\Desktop\le clown\lzo32mg7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11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3" descr="C:\Users\Mustapha\Desktop\clown_couch.thumbnail[1].jpg"/>
          <p:cNvPicPr>
            <a:picLocks noChangeAspect="1" noChangeArrowheads="1"/>
          </p:cNvPicPr>
          <p:nvPr/>
        </p:nvPicPr>
        <p:blipFill>
          <a:blip r:embed="rId3" cstate="print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3" descr="C:\Users\Mustapha\Desktop\clown_couch.thumbnail[1].jpg"/>
          <p:cNvPicPr>
            <a:picLocks noChangeAspect="1" noChangeArrowheads="1"/>
          </p:cNvPicPr>
          <p:nvPr/>
        </p:nvPicPr>
        <p:blipFill>
          <a:blip r:embed="rId3" cstate="print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ustapha\Desktop\le clown\s04jfwq4[1].gif"/>
          <p:cNvPicPr>
            <a:picLocks noChangeAspect="1" noChangeArrowheads="1" noCrop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" y="0"/>
            <a:ext cx="3851920" cy="6858000"/>
          </a:xfrm>
          <a:prstGeom prst="rect">
            <a:avLst/>
          </a:prstGeom>
          <a:noFill/>
        </p:spPr>
      </p:pic>
      <p:pic>
        <p:nvPicPr>
          <p:cNvPr id="4" name="Picture 2" descr="C:\Users\Mustapha\Desktop\le clown\s04jfwq4[1].gif"/>
          <p:cNvPicPr>
            <a:picLocks noChangeAspect="1" noChangeArrowheads="1" noCrop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 flipH="1">
            <a:off x="5292080" y="0"/>
            <a:ext cx="3851920" cy="6858000"/>
          </a:xfrm>
          <a:prstGeom prst="rect">
            <a:avLst/>
          </a:prstGeom>
          <a:noFill/>
        </p:spPr>
      </p:pic>
      <p:cxnSp>
        <p:nvCxnSpPr>
          <p:cNvPr id="5" name="Connecteur droit 4"/>
          <p:cNvCxnSpPr/>
          <p:nvPr/>
        </p:nvCxnSpPr>
        <p:spPr>
          <a:xfrm rot="5400000">
            <a:off x="1619672" y="3429000"/>
            <a:ext cx="7416824" cy="72008"/>
          </a:xfrm>
          <a:prstGeom prst="line">
            <a:avLst/>
          </a:prstGeom>
          <a:ln w="276225">
            <a:solidFill>
              <a:srgbClr val="C00000">
                <a:alpha val="68000"/>
              </a:srgbClr>
            </a:solidFill>
            <a:miter lim="800000"/>
          </a:ln>
          <a:scene3d>
            <a:camera prst="orthographicFront"/>
            <a:lightRig rig="chilly" dir="t"/>
          </a:scene3d>
          <a:sp3d prstMaterial="dkEdge">
            <a:bevelT w="152400" h="508000" prst="softRound"/>
            <a:bevelB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/>
          <p:cNvCxnSpPr/>
          <p:nvPr/>
        </p:nvCxnSpPr>
        <p:spPr>
          <a:xfrm rot="5400000">
            <a:off x="71500" y="3537012"/>
            <a:ext cx="7560840" cy="0"/>
          </a:xfrm>
          <a:prstGeom prst="line">
            <a:avLst/>
          </a:prstGeom>
          <a:ln w="276225">
            <a:solidFill>
              <a:srgbClr val="C00000">
                <a:alpha val="68000"/>
              </a:srgbClr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" h="508000" prst="softRound"/>
            <a:bevelB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http://jp59.j.p.pic.centerblog.net/yq2dkovq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104133">
            <a:off x="3490202" y="1275981"/>
            <a:ext cx="2509838" cy="3257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i.ytimg.com/vi/HA6K-nsXBeA/hqdefault.jpg"/>
          <p:cNvPicPr>
            <a:picLocks noChangeAspect="1" noChangeArrowheads="1"/>
          </p:cNvPicPr>
          <p:nvPr/>
        </p:nvPicPr>
        <p:blipFill>
          <a:blip r:embed="rId2" cstate="print">
            <a:lum contrast="8000"/>
          </a:blip>
          <a:srcRect/>
          <a:stretch>
            <a:fillRect/>
          </a:stretch>
        </p:blipFill>
        <p:spPr bwMode="auto">
          <a:xfrm>
            <a:off x="1714480" y="0"/>
            <a:ext cx="5715008" cy="6858000"/>
          </a:xfrm>
          <a:prstGeom prst="rect">
            <a:avLst/>
          </a:prstGeom>
          <a:noFill/>
        </p:spPr>
      </p:pic>
      <p:pic>
        <p:nvPicPr>
          <p:cNvPr id="12" name="Picture 4" descr="https://i.ytimg.com/vi/HA6K-nsXBeA/hqdefault.jpg"/>
          <p:cNvPicPr>
            <a:picLocks noChangeAspect="1" noChangeArrowheads="1"/>
          </p:cNvPicPr>
          <p:nvPr/>
        </p:nvPicPr>
        <p:blipFill>
          <a:blip r:embed="rId2" cstate="print">
            <a:lum contrast="8000"/>
          </a:blip>
          <a:srcRect/>
          <a:stretch>
            <a:fillRect/>
          </a:stretch>
        </p:blipFill>
        <p:spPr bwMode="auto">
          <a:xfrm flipH="1">
            <a:off x="1714480" y="0"/>
            <a:ext cx="5715040" cy="6858000"/>
          </a:xfrm>
          <a:prstGeom prst="rect">
            <a:avLst/>
          </a:prstGeom>
          <a:noFill/>
        </p:spPr>
      </p:pic>
      <p:pic>
        <p:nvPicPr>
          <p:cNvPr id="16" name="Picture 4" descr="https://i.ytimg.com/vi/HA6K-nsXBeA/hqdefault.jpg"/>
          <p:cNvPicPr>
            <a:picLocks noChangeAspect="1" noChangeArrowheads="1"/>
          </p:cNvPicPr>
          <p:nvPr/>
        </p:nvPicPr>
        <p:blipFill>
          <a:blip r:embed="rId2" cstate="print">
            <a:lum contrast="8000"/>
          </a:blip>
          <a:srcRect/>
          <a:stretch>
            <a:fillRect/>
          </a:stretch>
        </p:blipFill>
        <p:spPr bwMode="auto">
          <a:xfrm flipH="1">
            <a:off x="1714480" y="0"/>
            <a:ext cx="5715040" cy="6858000"/>
          </a:xfrm>
          <a:prstGeom prst="rect">
            <a:avLst/>
          </a:prstGeom>
          <a:noFill/>
        </p:spPr>
      </p:pic>
      <p:cxnSp>
        <p:nvCxnSpPr>
          <p:cNvPr id="17" name="Connecteur droit 16"/>
          <p:cNvCxnSpPr/>
          <p:nvPr/>
        </p:nvCxnSpPr>
        <p:spPr>
          <a:xfrm rot="5400000">
            <a:off x="-2137378" y="3537012"/>
            <a:ext cx="7560840" cy="0"/>
          </a:xfrm>
          <a:prstGeom prst="line">
            <a:avLst/>
          </a:prstGeom>
          <a:ln w="276225">
            <a:solidFill>
              <a:srgbClr val="C00000">
                <a:alpha val="68000"/>
              </a:srgbClr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" h="508000" prst="softRound"/>
            <a:bevelB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 rot="5400000">
            <a:off x="3720538" y="3577670"/>
            <a:ext cx="7560840" cy="0"/>
          </a:xfrm>
          <a:prstGeom prst="line">
            <a:avLst/>
          </a:prstGeom>
          <a:ln w="276225">
            <a:solidFill>
              <a:srgbClr val="C00000">
                <a:alpha val="68000"/>
              </a:srgbClr>
            </a:solidFill>
            <a:miter lim="800000"/>
          </a:ln>
          <a:scene3d>
            <a:camera prst="orthographicFront"/>
            <a:lightRig rig="sunset" dir="t"/>
          </a:scene3d>
          <a:sp3d prstMaterial="dkEdge">
            <a:bevelT w="152400" h="508000" prst="softRound"/>
            <a:bevelB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ustapha\Desktop\v252017_24997_2[1].jpg"/>
          <p:cNvPicPr>
            <a:picLocks noChangeAspect="1" noChangeArrowheads="1"/>
          </p:cNvPicPr>
          <p:nvPr/>
        </p:nvPicPr>
        <p:blipFill>
          <a:blip r:embed="rId2" cstate="print">
            <a:lum contrast="25000"/>
          </a:blip>
          <a:srcRect/>
          <a:stretch>
            <a:fillRect/>
          </a:stretch>
        </p:blipFill>
        <p:spPr bwMode="auto">
          <a:xfrm>
            <a:off x="2195736" y="-142900"/>
            <a:ext cx="4536504" cy="249289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Picture 2" descr="C:\Users\Mustapha\Desktop\v252017_24997_2[1].jpg"/>
          <p:cNvPicPr>
            <a:picLocks noChangeAspect="1" noChangeArrowheads="1"/>
          </p:cNvPicPr>
          <p:nvPr/>
        </p:nvPicPr>
        <p:blipFill>
          <a:blip r:embed="rId2" cstate="print">
            <a:lum contrast="25000"/>
          </a:blip>
          <a:srcRect/>
          <a:stretch>
            <a:fillRect/>
          </a:stretch>
        </p:blipFill>
        <p:spPr bwMode="auto">
          <a:xfrm>
            <a:off x="3779912" y="836712"/>
            <a:ext cx="4536504" cy="249289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Picture 2" descr="C:\Users\Mustapha\Desktop\v252017_24997_2[1].jpg"/>
          <p:cNvPicPr>
            <a:picLocks noChangeAspect="1" noChangeArrowheads="1"/>
          </p:cNvPicPr>
          <p:nvPr/>
        </p:nvPicPr>
        <p:blipFill>
          <a:blip r:embed="rId2" cstate="print">
            <a:lum contrast="25000"/>
          </a:blip>
          <a:srcRect/>
          <a:stretch>
            <a:fillRect/>
          </a:stretch>
        </p:blipFill>
        <p:spPr bwMode="auto">
          <a:xfrm>
            <a:off x="4607496" y="1916832"/>
            <a:ext cx="4536504" cy="249289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Picture 2" descr="C:\Users\Mustapha\Desktop\v252017_24997_2[1].jpg"/>
          <p:cNvPicPr>
            <a:picLocks noChangeAspect="1" noChangeArrowheads="1"/>
          </p:cNvPicPr>
          <p:nvPr/>
        </p:nvPicPr>
        <p:blipFill>
          <a:blip r:embed="rId2" cstate="print">
            <a:lum contrast="25000"/>
          </a:blip>
          <a:srcRect/>
          <a:stretch>
            <a:fillRect/>
          </a:stretch>
        </p:blipFill>
        <p:spPr bwMode="auto">
          <a:xfrm>
            <a:off x="683568" y="764704"/>
            <a:ext cx="4536504" cy="249289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7" name="Picture 2" descr="C:\Users\Mustapha\Desktop\v252017_24997_2[1].jpg"/>
          <p:cNvPicPr>
            <a:picLocks noChangeAspect="1" noChangeArrowheads="1"/>
          </p:cNvPicPr>
          <p:nvPr/>
        </p:nvPicPr>
        <p:blipFill>
          <a:blip r:embed="rId2" cstate="print">
            <a:lum contrast="25000"/>
          </a:blip>
          <a:srcRect/>
          <a:stretch>
            <a:fillRect/>
          </a:stretch>
        </p:blipFill>
        <p:spPr bwMode="auto">
          <a:xfrm>
            <a:off x="0" y="1988840"/>
            <a:ext cx="4536504" cy="249289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8" name="Picture 2" descr="C:\Users\Mustapha\Desktop\v252017_24997_2[1].jpg"/>
          <p:cNvPicPr>
            <a:picLocks noChangeAspect="1" noChangeArrowheads="1"/>
          </p:cNvPicPr>
          <p:nvPr/>
        </p:nvPicPr>
        <p:blipFill>
          <a:blip r:embed="rId2" cstate="print">
            <a:lum contrast="25000"/>
          </a:blip>
          <a:srcRect/>
          <a:stretch>
            <a:fillRect/>
          </a:stretch>
        </p:blipFill>
        <p:spPr bwMode="auto">
          <a:xfrm>
            <a:off x="-396552" y="3356992"/>
            <a:ext cx="4536504" cy="249289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9" name="Picture 2" descr="C:\Users\Mustapha\Desktop\v252017_24997_2[1].jpg"/>
          <p:cNvPicPr>
            <a:picLocks noChangeAspect="1" noChangeArrowheads="1"/>
          </p:cNvPicPr>
          <p:nvPr/>
        </p:nvPicPr>
        <p:blipFill>
          <a:blip r:embed="rId2" cstate="print">
            <a:lum contrast="25000"/>
          </a:blip>
          <a:srcRect/>
          <a:stretch>
            <a:fillRect/>
          </a:stretch>
        </p:blipFill>
        <p:spPr bwMode="auto">
          <a:xfrm>
            <a:off x="5220072" y="3356992"/>
            <a:ext cx="4536504" cy="249289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1" name="Picture 2" descr="C:\Users\Mustapha\Desktop\1bbf23432f2646c979a73b9930aade63[1].jpg"/>
          <p:cNvPicPr>
            <a:picLocks noChangeAspect="1" noChangeArrowheads="1"/>
          </p:cNvPicPr>
          <p:nvPr/>
        </p:nvPicPr>
        <p:blipFill>
          <a:blip r:embed="rId3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-459432"/>
            <a:ext cx="9144000" cy="80637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1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://www.portail-des-vins.com/wp-content/uploads/2010/07/rideau-rouge.jpg"/>
          <p:cNvSpPr>
            <a:spLocks noChangeAspect="1" noChangeArrowheads="1"/>
          </p:cNvSpPr>
          <p:nvPr/>
        </p:nvSpPr>
        <p:spPr bwMode="auto">
          <a:xfrm>
            <a:off x="63500" y="-136525"/>
            <a:ext cx="3810000" cy="3171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051" name="Picture 3" descr="C:\Users\Mustapha\Desktop\Theatre_Show_by_geo_tography[1].jpg"/>
          <p:cNvPicPr>
            <a:picLocks noChangeAspect="1" noChangeArrowheads="1"/>
          </p:cNvPicPr>
          <p:nvPr/>
        </p:nvPicPr>
        <p:blipFill>
          <a:blip r:embed="rId2" cstate="print">
            <a:lum bright="-3000" contrast="19000"/>
          </a:blip>
          <a:srcRect/>
          <a:stretch>
            <a:fillRect/>
          </a:stretch>
        </p:blipFill>
        <p:spPr bwMode="auto">
          <a:xfrm>
            <a:off x="0" y="-891480"/>
            <a:ext cx="9144000" cy="7749480"/>
          </a:xfrm>
          <a:prstGeom prst="rect">
            <a:avLst/>
          </a:prstGeom>
          <a:noFill/>
        </p:spPr>
      </p:pic>
      <p:pic>
        <p:nvPicPr>
          <p:cNvPr id="4" name="Picture 2" descr="C:\Users\Mustapha\Desktop\clown-illustration_16027_w300[1].jpg"/>
          <p:cNvPicPr>
            <a:picLocks noChangeAspect="1" noChangeArrowheads="1"/>
          </p:cNvPicPr>
          <p:nvPr/>
        </p:nvPicPr>
        <p:blipFill>
          <a:blip r:embed="rId3" cstate="print">
            <a:lum contrast="35000"/>
          </a:blip>
          <a:srcRect/>
          <a:stretch>
            <a:fillRect/>
          </a:stretch>
        </p:blipFill>
        <p:spPr bwMode="auto">
          <a:xfrm>
            <a:off x="1331640" y="1412776"/>
            <a:ext cx="6624736" cy="5445224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ZoneTexte 4"/>
          <p:cNvSpPr txBox="1"/>
          <p:nvPr/>
        </p:nvSpPr>
        <p:spPr>
          <a:xfrm>
            <a:off x="35496" y="4005064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mon ami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 Clown</a:t>
            </a:r>
            <a:endParaRPr lang="fr-FR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324544" y="4263102"/>
            <a:ext cx="6660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réalisé par</a:t>
            </a:r>
            <a:endParaRPr lang="fr-FR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11560" y="4509120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Mostafa</a:t>
            </a:r>
            <a:endParaRPr lang="fr-FR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259632" y="4130109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ADIOS</a:t>
            </a:r>
            <a:endParaRPr lang="fr-FR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2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-5.78035E-8 C 0.00955 -0.00324 0.01597 -0.00532 0.02448 -0.0111 C 0.03264 -0.02705 0.0217 -0.00717 0.03437 -0.02405 C 0.03871 -0.02983 0.04236 -0.03908 0.04583 -0.04601 C 0.04791 -0.05619 0.05104 -0.0615 0.05573 -0.07006 C 0.05729 -0.08162 0.05764 -0.09387 0.06059 -0.10497 C 0.06302 -0.11422 0.06545 -0.12347 0.06718 -0.13318 C 0.06927 -0.21202 0.09166 -0.33133 0.06232 -0.39098 C 0.06024 -0.40139 0.05989 -0.40509 0.05399 -0.41272 C 0.05173 -0.42197 0.04722 -0.42289 0.04253 -0.43029 C 0.03489 -0.44231 0.02639 -0.45965 0.01475 -0.4652 C 0.01076 -0.47306 0.00677 -0.47515 2.77778E-7 -0.47815 C -0.01129 -0.48809 -0.02153 -0.50104 -0.03438 -0.50659 C -0.06042 -0.52925 -0.10226 -0.51977 -0.12795 -0.51977 " pathEditMode="relative" ptsTypes="fffffffffffff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6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034 -0.00046 C 0.00156 -0.03931 -0.00191 -0.08255 0.0151 -0.11607 C 0.01979 -0.1489 0.01319 -0.10983 0.01996 -0.13364 C 0.02378 -0.14729 0.02274 -0.16463 0.02812 -0.17734 C 0.03003 -0.18197 0.0335 -0.18544 0.03472 -0.19029 C 0.0368 -0.19815 0.03958 -0.20509 0.04288 -0.21226 C 0.04687 -0.23214 0.05399 -0.25179 0.06267 -0.2689 C 0.06649 -0.28532 0.07378 -0.29665 0.08073 -0.31052 C 0.08333 -0.32162 0.09027 -0.33526 0.09861 -0.33873 C 0.10607 -0.35399 0.09652 -0.33642 0.1085 -0.35191 C 0.11336 -0.35815 0.11579 -0.3644 0.1217 -0.36948 C 0.13055 -0.38682 0.11892 -0.36578 0.12986 -0.38035 C 0.13125 -0.3822 0.13177 -0.3852 0.13316 -0.38682 C 0.13819 -0.3926 0.14479 -0.39584 0.14948 -0.40208 C 0.15607 -0.41087 0.15225 -0.40809 0.16093 -0.41087 C 0.17222 -0.4252 0.16007 -0.41156 0.17083 -0.41966 C 0.17951 -0.42613 0.18802 -0.43838 0.19704 -0.4437 C 0.20017 -0.44555 0.20399 -0.44555 0.20694 -0.44809 C 0.2085 -0.44948 0.21007 -0.4511 0.2118 -0.45226 C 0.2151 -0.45434 0.21979 -0.45549 0.22326 -0.45665 C 0.2276 -0.45804 0.23645 -0.46104 0.23645 -0.46081 C 0.25573 -0.47422 0.28073 -0.4763 0.30191 -0.47862 C 0.33628 -0.47792 0.37083 -0.47769 0.4052 -0.4763 C 0.41614 -0.47584 0.43038 -0.46821 0.43975 -0.46104 C 0.44323 -0.4585 0.44618 -0.45526 0.44948 -0.45226 C 0.45225 -0.44971 0.45937 -0.44809 0.45937 -0.44786 C 0.46406 -0.43885 0.46649 -0.43075 0.47083 -0.42174 C 0.47187 -0.41711 0.47552 -0.41364 0.47569 -0.40879 C 0.47621 -0.3963 0.47413 -0.38405 0.47413 -0.37156 " pathEditMode="relative" rAng="0" ptsTypes="ffffffffffffffffffffffffffffA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" y="-23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591 -0.05249 C -0.00487 -0.08301 -0.00782 -0.11677 0.00798 -0.14266 C 0.0125 -0.16833 0.00625 -0.13781 0.01267 -0.15631 C 0.01614 -0.16717 0.0151 -0.18058 0.02013 -0.19053 C 0.02204 -0.19399 0.02517 -0.19677 0.02638 -0.20047 C 0.02847 -0.20648 0.03107 -0.21203 0.0342 -0.21758 C 0.03784 -0.2333 0.04461 -0.24833 0.05277 -0.26174 C 0.05642 -0.27446 0.06336 -0.28347 0.06996 -0.29411 C 0.07239 -0.3029 0.07899 -0.3133 0.08663 -0.31607 C 0.09375 -0.3281 0.08472 -0.31422 0.09618 -0.32648 C 0.10069 -0.3311 0.10295 -0.33619 0.10868 -0.33989 C 0.11684 -0.35353 0.1059 -0.33711 0.11632 -0.34868 C 0.11753 -0.35006 0.11788 -0.35214 0.11927 -0.35353 C 0.12395 -0.35792 0.1302 -0.36047 0.13489 -0.36555 C 0.14097 -0.37226 0.13732 -0.37018 0.14566 -0.37226 C 0.15625 -0.38359 0.14479 -0.37272 0.15486 -0.3792 C 0.16302 -0.38405 0.171 -0.39376 0.17968 -0.39792 C 0.18263 -0.39931 0.18611 -0.39931 0.18888 -0.40139 C 0.19027 -0.40232 0.19184 -0.40347 0.1934 -0.40463 C 0.19652 -0.40602 0.20121 -0.40717 0.20451 -0.40787 C 0.2085 -0.40902 0.21666 -0.41133 0.21666 -0.4111 C 0.23507 -0.42151 0.2585 -0.42313 0.27864 -0.42474 C 0.31111 -0.42451 0.34375 -0.42428 0.37604 -0.42313 C 0.38628 -0.4229 0.39965 -0.41688 0.40868 -0.41133 C 0.41198 -0.40925 0.41475 -0.40694 0.41788 -0.40463 C 0.42048 -0.40232 0.42708 -0.40139 0.42708 -0.40093 C 0.43142 -0.39399 0.43385 -0.38775 0.43784 -0.38081 C 0.43871 -0.37711 0.44218 -0.37434 0.44236 -0.37087 C 0.44323 -0.3607 0.44097 -0.35145 0.44097 -0.34174 " pathEditMode="relative" rAng="0" ptsTypes="ffffffffffffffffffffffffffffA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" y="-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3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3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"/>
</p:tagLst>
</file>

<file path=ppt/theme/theme1.xml><?xml version="1.0" encoding="utf-8"?>
<a:theme xmlns:a="http://schemas.openxmlformats.org/drawingml/2006/main" name="MonAmileClownparMostafa@kamdou.n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MonAmileClownparMostafa@kamdou.net</Template>
  <TotalTime>16</TotalTime>
  <Words>73</Words>
  <Application>Microsoft Office PowerPoint</Application>
  <PresentationFormat>Presentación en pantalla (4:3)</PresentationFormat>
  <Paragraphs>36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MonAmileClownparMostafa@kamdou.net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2014-10-03T12:57:58Z</dcterms:created>
  <dcterms:modified xsi:type="dcterms:W3CDTF">2014-10-03T13:14:16Z</dcterms:modified>
</cp:coreProperties>
</file>