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2" r:id="rId17"/>
    <p:sldId id="273" r:id="rId18"/>
    <p:sldId id="274" r:id="rId19"/>
    <p:sldId id="276" r:id="rId20"/>
    <p:sldId id="277" r:id="rId21"/>
    <p:sldId id="278" r:id="rId22"/>
    <p:sldId id="275" r:id="rId23"/>
    <p:sldId id="271" r:id="rId24"/>
    <p:sldId id="279" r:id="rId25"/>
    <p:sldId id="280" r:id="rId26"/>
    <p:sldId id="281" r:id="rId27"/>
    <p:sldId id="268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k4AmZHyywuJzS1X2gta5Q==" hashData="CznGIpIDH0Vyjb62QsDELYUgfp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9966FF"/>
    <a:srgbClr val="CC0000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F3DC13E-5A4C-4798-9BBB-E3B826937FB0}" type="datetimeFigureOut">
              <a:rPr lang="fr-FR"/>
              <a:pPr>
                <a:defRPr/>
              </a:pPr>
              <a:t>14/02/2020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BB998A5-56E0-4A41-BF15-16D6116778E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0623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96635-8D30-408B-8A85-AA6F73CD867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41690-9664-422D-BB83-9572AE5A7F0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AD2C2-A760-4042-99FC-B5841D7C428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54CDD-D571-4BBE-BE0F-2A159438C19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B91AB-CC64-4A8E-A7C4-B2673007798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51A3B-AFDF-4F57-B382-80A85A4E5E4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FD1A5-3AF4-4BF1-99D8-1E1D4CB572C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75188-03B1-47A2-AF6A-46FD75456F1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F6B96-AE71-4816-99E3-8FE67ED81D9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04E6B-2212-4961-9E21-737FC10EA6D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600FF-CF1C-4E49-9FBE-52B3A6AD3F5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748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3841269-9B00-4F71-9AB8-AA389D06B07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10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Meryl 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-26988"/>
            <a:ext cx="6985000" cy="698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5"/>
          <p:cNvSpPr txBox="1">
            <a:spLocks noChangeArrowheads="1"/>
          </p:cNvSpPr>
          <p:nvPr/>
        </p:nvSpPr>
        <p:spPr bwMode="auto">
          <a:xfrm rot="2087348">
            <a:off x="1235075" y="5187950"/>
            <a:ext cx="2506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1">
                <a:solidFill>
                  <a:schemeClr val="bg1"/>
                </a:solidFill>
                <a:latin typeface="Bambi Bold" pitchFamily="18" charset="0"/>
              </a:rPr>
              <a:t>MERYL STREEP *</a:t>
            </a:r>
          </a:p>
        </p:txBody>
      </p:sp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5703888" y="5681663"/>
            <a:ext cx="218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 b="1">
                <a:solidFill>
                  <a:schemeClr val="bg1"/>
                </a:solidFill>
              </a:rPr>
              <a:t>22. 6. 1949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703888" y="188640"/>
            <a:ext cx="322395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MERYL</a:t>
            </a:r>
          </a:p>
          <a:p>
            <a:pPr algn="ctr"/>
            <a:r>
              <a:rPr lang="es-ES" sz="54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STREEP</a:t>
            </a:r>
          </a:p>
          <a:p>
            <a:pPr algn="ctr"/>
            <a:r>
              <a:rPr lang="es-ES" sz="54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GRANDE</a:t>
            </a:r>
          </a:p>
          <a:p>
            <a:pPr algn="ctr"/>
            <a:r>
              <a:rPr lang="es-ES" sz="54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DAME</a:t>
            </a:r>
          </a:p>
        </p:txBody>
      </p:sp>
    </p:spTree>
  </p:cSld>
  <p:clrMapOvr>
    <a:masterClrMapping/>
  </p:clrMapOvr>
  <p:transition spd="med" advClick="0" advTm="7000">
    <p:zoom/>
    <p:sndAc>
      <p:stSnd loop="1">
        <p:snd r:embed="rId2" name="Aron Neville- Tell It Like It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madison_county_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258888" y="6491288"/>
            <a:ext cx="24495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b="1"/>
              <a:t>MERYL STREEP</a:t>
            </a: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5148263" y="6491288"/>
            <a:ext cx="3311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1"/>
              <a:t>CLINT EASTWOOD</a:t>
            </a:r>
          </a:p>
        </p:txBody>
      </p:sp>
    </p:spTree>
  </p:cSld>
  <p:clrMapOvr>
    <a:masterClrMapping/>
  </p:clrMapOvr>
  <p:transition spd="med" advClick="0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2488" y="0"/>
            <a:ext cx="4481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Meryl Streep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54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ammamia213ek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738" y="0"/>
            <a:ext cx="443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mammamiarb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Meryl_Dev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2788" y="0"/>
            <a:ext cx="5176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ammamia211kj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46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176463" y="6400800"/>
            <a:ext cx="39798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de-DE" b="1"/>
              <a:t>MAMMA MIA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eryl_stre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879475" y="6184900"/>
            <a:ext cx="2828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b="1"/>
              <a:t>DAUGHTER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388100" y="6442075"/>
            <a:ext cx="2216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b="1"/>
              <a:t>MAMMA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eryl_streep R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4525" y="0"/>
            <a:ext cx="531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203575" y="6165850"/>
            <a:ext cx="4032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de-DE" b="1">
                <a:solidFill>
                  <a:schemeClr val="bg1"/>
                </a:solidFill>
              </a:rPr>
              <a:t>AVEC ROBERT REDFORD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ery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260350"/>
            <a:ext cx="57277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eryl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1725" y="0"/>
            <a:ext cx="5502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eryl_Streep_by_Brigitte_Lacombe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2050" y="0"/>
            <a:ext cx="6819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eryl_streep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eryl_Streep_in_St-Petersbur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0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99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eryl-streep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2950" y="0"/>
            <a:ext cx="5118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loud"/>
          <p:cNvSpPr>
            <a:spLocks noChangeAspect="1" noEditPoints="1" noChangeArrowheads="1"/>
          </p:cNvSpPr>
          <p:nvPr/>
        </p:nvSpPr>
        <p:spPr bwMode="auto">
          <a:xfrm>
            <a:off x="0" y="365125"/>
            <a:ext cx="9144000" cy="6127750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18436" name="Picture 4" descr="meryl-streep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3088" y="1341438"/>
            <a:ext cx="281781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84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meryl-streep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2113" y="0"/>
            <a:ext cx="5819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eryl-streep-56th-annual-primetime-emmy-awards-pressroom-xcK9X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4713" y="0"/>
            <a:ext cx="4459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meryl-streep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78363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meryl-streep-robert-redfo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555625"/>
            <a:ext cx="8207375" cy="574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eryl-streep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4663" y="908050"/>
            <a:ext cx="2347912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meryl-streep-mamma-mia-premie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0963"/>
            <a:ext cx="6804025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urvedRibbon3"/>
          <p:cNvSpPr>
            <a:spLocks noEditPoints="1" noChangeArrowheads="1"/>
          </p:cNvSpPr>
          <p:nvPr/>
        </p:nvSpPr>
        <p:spPr bwMode="auto">
          <a:xfrm>
            <a:off x="0" y="0"/>
            <a:ext cx="8893175" cy="6858000"/>
          </a:xfrm>
          <a:custGeom>
            <a:avLst/>
            <a:gdLst>
              <a:gd name="G0" fmla="+- 0 0 0"/>
              <a:gd name="T0" fmla="*/ 90 256 1"/>
              <a:gd name="T1" fmla="*/ 0 256 1"/>
              <a:gd name="G1" fmla="+- 7049447 T0 T1"/>
              <a:gd name="T2" fmla="*/ 180 256 1"/>
              <a:gd name="T3" fmla="*/ 0 256 1"/>
              <a:gd name="G2" fmla="+- 7049447 T2 T3"/>
              <a:gd name="G3" fmla="?: G1 7049447 G2"/>
              <a:gd name="T4" fmla="*/ 0 256 1"/>
              <a:gd name="T5" fmla="*/ 90 256 1"/>
              <a:gd name="G4" fmla="+- G3 T4 T5"/>
              <a:gd name="T6" fmla="*/ 0 256 1"/>
              <a:gd name="T7" fmla="*/ 180 256 1"/>
              <a:gd name="G5" fmla="+- G3 T6 T7"/>
              <a:gd name="G6" fmla="?: G4 G5 G3"/>
              <a:gd name="G7" fmla="+- 7049447 0 0"/>
              <a:gd name="G8" fmla="*/ G6 2 1"/>
              <a:gd name="G9" fmla="+- 0 0 G8"/>
              <a:gd name="T8" fmla="*/ 180 256 1"/>
              <a:gd name="T9" fmla="*/ 0 256 1"/>
              <a:gd name="G10" fmla="+- G9 T8 T9"/>
              <a:gd name="G11" fmla="*/ G10 1 12"/>
              <a:gd name="G12" fmla="+- 7049447 G11 0"/>
              <a:gd name="G13" fmla="+- G12 G11 0"/>
              <a:gd name="G14" fmla="+- G13 G11 0"/>
              <a:gd name="G15" fmla="+- 3482 0 0"/>
              <a:gd name="G16" fmla="+- 10800 0 G15"/>
              <a:gd name="G17" fmla="*/ G16 1 8"/>
              <a:gd name="G18" fmla="*/ G16 7 16"/>
              <a:gd name="G19" fmla="+- G15 G17 0"/>
              <a:gd name="G20" fmla="+- G15 G18 0"/>
              <a:gd name="G21" fmla="+- 10800 0 G17"/>
              <a:gd name="G22" fmla="+- 10800 0 G15"/>
              <a:gd name="G23" fmla="+- 10800 G15 0"/>
              <a:gd name="G24" fmla="+- 10800 0 G19"/>
              <a:gd name="G25" fmla="+- 10800 G19 0"/>
              <a:gd name="G26" fmla="+- 10800 0 G21"/>
              <a:gd name="G27" fmla="+- 10800 G21 0"/>
              <a:gd name="G28" fmla="cos G15 G7"/>
              <a:gd name="G29" fmla="sin G15 G7"/>
              <a:gd name="G30" fmla="cos G20 G12"/>
              <a:gd name="G31" fmla="sin G20 G12"/>
              <a:gd name="G32" fmla="cos G21 G7"/>
              <a:gd name="G33" fmla="sin G21 G7"/>
              <a:gd name="G34" fmla="cos G21 G13"/>
              <a:gd name="G35" fmla="sin G21 G13"/>
              <a:gd name="G36" fmla="cos 10800 G13"/>
              <a:gd name="G37" fmla="sin 10800 G13"/>
              <a:gd name="G38" fmla="cos G19 G14"/>
              <a:gd name="G39" fmla="sin G19 G14"/>
              <a:gd name="G40" fmla="cos G15 G14"/>
              <a:gd name="G41" fmla="sin G15 G14"/>
              <a:gd name="G42" fmla="cos G19 G13"/>
              <a:gd name="G43" fmla="sin G19 G13"/>
              <a:gd name="G44" fmla="+- G28 10800 0"/>
              <a:gd name="G45" fmla="+- G29 10800 0"/>
              <a:gd name="G46" fmla="+- G30 10800 0"/>
              <a:gd name="G47" fmla="+- G31 10800 0"/>
              <a:gd name="G48" fmla="+- G32 10800 0"/>
              <a:gd name="G49" fmla="+- G33 10800 0"/>
              <a:gd name="G50" fmla="+- G34 10800 0"/>
              <a:gd name="G51" fmla="+- G35 10800 0"/>
              <a:gd name="G52" fmla="+- G36 10800 0"/>
              <a:gd name="G53" fmla="+- G37 10800 0"/>
              <a:gd name="G54" fmla="+- G38 10800 0"/>
              <a:gd name="G55" fmla="+- G39 10800 0"/>
              <a:gd name="G56" fmla="+- G40 10800 0"/>
              <a:gd name="G57" fmla="+- G41 10800 0"/>
              <a:gd name="G58" fmla="+- G42 10800 0"/>
              <a:gd name="G59" fmla="+- G43 10800 0"/>
              <a:gd name="G60" fmla="+- 21600 0 G52"/>
              <a:gd name="G61" fmla="+- 21600 0 G50"/>
              <a:gd name="G62" fmla="+- 21600 0 G48"/>
              <a:gd name="G63" fmla="+- 21600 0 G46"/>
              <a:gd name="G64" fmla="+- 21600 0 G44"/>
              <a:gd name="G65" fmla="+- 21600 0 G56"/>
              <a:gd name="G66" fmla="+- 21600 0 G54"/>
              <a:gd name="G67" fmla="+- 21600 0 G58"/>
              <a:gd name="G68" fmla="abs 7049447"/>
              <a:gd name="T10" fmla="*/ 0 256 1"/>
              <a:gd name="T11" fmla="*/ 90 256 1"/>
              <a:gd name="G69" fmla="+- G68 T10 T11"/>
              <a:gd name="G70" fmla="?: G69 0 21600"/>
              <a:gd name="G71" fmla="?: G69 G24 G25"/>
              <a:gd name="T12" fmla="*/ 6103 w 21600"/>
              <a:gd name="T13" fmla="*/ 15556 h 21600"/>
              <a:gd name="T14" fmla="*/ 10800 w 21600"/>
              <a:gd name="T15" fmla="*/ 0 h 21600"/>
              <a:gd name="T16" fmla="*/ 15497 w 21600"/>
              <a:gd name="T17" fmla="*/ 15556 h 21600"/>
              <a:gd name="T18" fmla="*/ 10800 w 21600"/>
              <a:gd name="T19" fmla="*/ 6403 h 21600"/>
              <a:gd name="T20" fmla="*/ 3163 w 21600"/>
              <a:gd name="T21" fmla="*/ 3163 h 21600"/>
              <a:gd name="T22" fmla="*/ 18437 w 21600"/>
              <a:gd name="T23" fmla="*/ 18437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9749" y="14119"/>
                </a:moveTo>
                <a:lnTo>
                  <a:pt x="6103" y="15556"/>
                </a:lnTo>
                <a:lnTo>
                  <a:pt x="7816" y="20223"/>
                </a:lnTo>
                <a:cubicBezTo>
                  <a:pt x="4791" y="19266"/>
                  <a:pt x="2409" y="16914"/>
                  <a:pt x="1414" y="13901"/>
                </a:cubicBezTo>
                <a:lnTo>
                  <a:pt x="545" y="14188"/>
                </a:lnTo>
                <a:cubicBezTo>
                  <a:pt x="184" y="13095"/>
                  <a:pt x="0" y="11951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1951"/>
                  <a:pt x="21415" y="13095"/>
                  <a:pt x="21054" y="14188"/>
                </a:cubicBezTo>
                <a:lnTo>
                  <a:pt x="20185" y="13901"/>
                </a:lnTo>
                <a:cubicBezTo>
                  <a:pt x="19190" y="16914"/>
                  <a:pt x="16808" y="19266"/>
                  <a:pt x="13783" y="20223"/>
                </a:cubicBezTo>
                <a:lnTo>
                  <a:pt x="15497" y="15556"/>
                </a:lnTo>
                <a:lnTo>
                  <a:pt x="11851" y="14119"/>
                </a:lnTo>
                <a:cubicBezTo>
                  <a:pt x="13298" y="13661"/>
                  <a:pt x="14282" y="12318"/>
                  <a:pt x="14282" y="10800"/>
                </a:cubicBezTo>
                <a:cubicBezTo>
                  <a:pt x="14282" y="10621"/>
                  <a:pt x="14268" y="10444"/>
                  <a:pt x="14241" y="10268"/>
                </a:cubicBezTo>
                <a:lnTo>
                  <a:pt x="15145" y="10128"/>
                </a:lnTo>
                <a:cubicBezTo>
                  <a:pt x="14813" y="7984"/>
                  <a:pt x="12968" y="6403"/>
                  <a:pt x="10800" y="6403"/>
                </a:cubicBezTo>
                <a:cubicBezTo>
                  <a:pt x="8631" y="6402"/>
                  <a:pt x="6786" y="7984"/>
                  <a:pt x="6454" y="10128"/>
                </a:cubicBezTo>
                <a:lnTo>
                  <a:pt x="7358" y="10268"/>
                </a:lnTo>
                <a:cubicBezTo>
                  <a:pt x="7331" y="10444"/>
                  <a:pt x="7318" y="10621"/>
                  <a:pt x="7318" y="10799"/>
                </a:cubicBezTo>
                <a:cubicBezTo>
                  <a:pt x="7317" y="12318"/>
                  <a:pt x="8301" y="13661"/>
                  <a:pt x="9748" y="14119"/>
                </a:cubicBezTo>
                <a:close/>
              </a:path>
              <a:path w="21600" h="21600" fill="none" extrusionOk="0">
                <a:moveTo>
                  <a:pt x="1414" y="13902"/>
                </a:moveTo>
                <a:lnTo>
                  <a:pt x="6624" y="12179"/>
                </a:lnTo>
                <a:cubicBezTo>
                  <a:pt x="6477" y="11734"/>
                  <a:pt x="6403" y="11268"/>
                  <a:pt x="6403" y="10800"/>
                </a:cubicBezTo>
                <a:cubicBezTo>
                  <a:pt x="6402" y="10575"/>
                  <a:pt x="6420" y="10350"/>
                  <a:pt x="6454" y="10128"/>
                </a:cubicBezTo>
              </a:path>
              <a:path w="21600" h="21600" fill="none" extrusionOk="0">
                <a:moveTo>
                  <a:pt x="6625" y="12179"/>
                </a:moveTo>
                <a:lnTo>
                  <a:pt x="7358" y="10268"/>
                </a:lnTo>
              </a:path>
              <a:path w="21600" h="21600" fill="none" extrusionOk="0">
                <a:moveTo>
                  <a:pt x="20186" y="13902"/>
                </a:moveTo>
                <a:lnTo>
                  <a:pt x="14975" y="12179"/>
                </a:lnTo>
                <a:cubicBezTo>
                  <a:pt x="15122" y="11734"/>
                  <a:pt x="15197" y="11268"/>
                  <a:pt x="15197" y="10800"/>
                </a:cubicBezTo>
                <a:cubicBezTo>
                  <a:pt x="15197" y="10575"/>
                  <a:pt x="15179" y="10350"/>
                  <a:pt x="15145" y="10128"/>
                </a:cubicBezTo>
              </a:path>
              <a:path w="21600" h="21600" fill="none" extrusionOk="0">
                <a:moveTo>
                  <a:pt x="14975" y="12179"/>
                </a:moveTo>
                <a:lnTo>
                  <a:pt x="14242" y="10268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24580" name="Picture 4" descr="meryl-streep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4652963"/>
            <a:ext cx="1692275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58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meryl-stre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8150"/>
            <a:ext cx="9144000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eryl Streep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" y="260350"/>
            <a:ext cx="3567113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meryl-streep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5725" y="1196975"/>
            <a:ext cx="39782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eryl-streep-close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5950" y="476250"/>
            <a:ext cx="556895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3150" y="1933575"/>
            <a:ext cx="6800850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sJulieUndJu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2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msJulieUndJu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sm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eryl-Stre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288" y="260350"/>
            <a:ext cx="52578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eryl 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77788"/>
            <a:ext cx="6767513" cy="676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ilm"/>
          <p:cNvSpPr>
            <a:spLocks noEditPoints="1" noChangeArrowheads="1"/>
          </p:cNvSpPr>
          <p:nvPr/>
        </p:nvSpPr>
        <p:spPr bwMode="auto">
          <a:xfrm>
            <a:off x="2987675" y="0"/>
            <a:ext cx="3097213" cy="6858000"/>
          </a:xfrm>
          <a:custGeom>
            <a:avLst/>
            <a:gdLst>
              <a:gd name="T0" fmla="*/ 0 w 21600"/>
              <a:gd name="T1" fmla="*/ 0 h 21600"/>
              <a:gd name="T2" fmla="*/ 1548607 w 21600"/>
              <a:gd name="T3" fmla="*/ 0 h 21600"/>
              <a:gd name="T4" fmla="*/ 3097213 w 21600"/>
              <a:gd name="T5" fmla="*/ 0 h 21600"/>
              <a:gd name="T6" fmla="*/ 3097213 w 21600"/>
              <a:gd name="T7" fmla="*/ 3429000 h 21600"/>
              <a:gd name="T8" fmla="*/ 3097213 w 21600"/>
              <a:gd name="T9" fmla="*/ 6858000 h 21600"/>
              <a:gd name="T10" fmla="*/ 1548607 w 21600"/>
              <a:gd name="T11" fmla="*/ 6858000 h 21600"/>
              <a:gd name="T12" fmla="*/ 0 w 21600"/>
              <a:gd name="T13" fmla="*/ 6858000 h 21600"/>
              <a:gd name="T14" fmla="*/ 0 w 21600"/>
              <a:gd name="T15" fmla="*/ 342900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960 w 21600"/>
              <a:gd name="T25" fmla="*/ 8129 h 21600"/>
              <a:gd name="T26" fmla="*/ 17079 w 21600"/>
              <a:gd name="T27" fmla="*/ 1342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21600" y="0"/>
                </a:lnTo>
                <a:close/>
              </a:path>
              <a:path w="21600" h="21600" extrusionOk="0">
                <a:moveTo>
                  <a:pt x="3014" y="21600"/>
                </a:moveTo>
                <a:lnTo>
                  <a:pt x="3014" y="0"/>
                </a:lnTo>
                <a:lnTo>
                  <a:pt x="0" y="0"/>
                </a:lnTo>
                <a:lnTo>
                  <a:pt x="0" y="21600"/>
                </a:lnTo>
                <a:lnTo>
                  <a:pt x="3014" y="21600"/>
                </a:lnTo>
                <a:close/>
              </a:path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18586" y="0"/>
                </a:lnTo>
                <a:lnTo>
                  <a:pt x="18586" y="21600"/>
                </a:lnTo>
                <a:lnTo>
                  <a:pt x="21600" y="21600"/>
                </a:lnTo>
                <a:close/>
              </a:path>
              <a:path w="21600" h="21600" extrusionOk="0">
                <a:moveTo>
                  <a:pt x="6028" y="6574"/>
                </a:moveTo>
                <a:lnTo>
                  <a:pt x="15572" y="6574"/>
                </a:lnTo>
                <a:lnTo>
                  <a:pt x="16074" y="6574"/>
                </a:lnTo>
                <a:lnTo>
                  <a:pt x="16326" y="6457"/>
                </a:lnTo>
                <a:lnTo>
                  <a:pt x="16577" y="6339"/>
                </a:lnTo>
                <a:lnTo>
                  <a:pt x="16828" y="6222"/>
                </a:lnTo>
                <a:lnTo>
                  <a:pt x="17079" y="6222"/>
                </a:lnTo>
                <a:lnTo>
                  <a:pt x="17330" y="5987"/>
                </a:lnTo>
                <a:lnTo>
                  <a:pt x="17330" y="5870"/>
                </a:lnTo>
                <a:lnTo>
                  <a:pt x="17581" y="5635"/>
                </a:lnTo>
                <a:lnTo>
                  <a:pt x="17581" y="1526"/>
                </a:lnTo>
                <a:lnTo>
                  <a:pt x="17330" y="1291"/>
                </a:lnTo>
                <a:lnTo>
                  <a:pt x="17330" y="1174"/>
                </a:lnTo>
                <a:lnTo>
                  <a:pt x="17079" y="1057"/>
                </a:lnTo>
                <a:lnTo>
                  <a:pt x="16828" y="939"/>
                </a:lnTo>
                <a:lnTo>
                  <a:pt x="16577" y="822"/>
                </a:lnTo>
                <a:lnTo>
                  <a:pt x="16326" y="704"/>
                </a:lnTo>
                <a:lnTo>
                  <a:pt x="16074" y="704"/>
                </a:lnTo>
                <a:lnTo>
                  <a:pt x="15572" y="587"/>
                </a:lnTo>
                <a:lnTo>
                  <a:pt x="6028" y="587"/>
                </a:lnTo>
                <a:lnTo>
                  <a:pt x="5526" y="704"/>
                </a:lnTo>
                <a:lnTo>
                  <a:pt x="5274" y="704"/>
                </a:lnTo>
                <a:lnTo>
                  <a:pt x="5023" y="822"/>
                </a:lnTo>
                <a:lnTo>
                  <a:pt x="4772" y="939"/>
                </a:lnTo>
                <a:lnTo>
                  <a:pt x="4521" y="1057"/>
                </a:lnTo>
                <a:lnTo>
                  <a:pt x="4270" y="1174"/>
                </a:lnTo>
                <a:lnTo>
                  <a:pt x="4270" y="1291"/>
                </a:lnTo>
                <a:lnTo>
                  <a:pt x="4019" y="1526"/>
                </a:lnTo>
                <a:lnTo>
                  <a:pt x="4019" y="5635"/>
                </a:lnTo>
                <a:lnTo>
                  <a:pt x="4270" y="5870"/>
                </a:lnTo>
                <a:lnTo>
                  <a:pt x="4270" y="5987"/>
                </a:lnTo>
                <a:lnTo>
                  <a:pt x="4521" y="6222"/>
                </a:lnTo>
                <a:lnTo>
                  <a:pt x="4772" y="6222"/>
                </a:lnTo>
                <a:lnTo>
                  <a:pt x="5023" y="6339"/>
                </a:lnTo>
                <a:lnTo>
                  <a:pt x="5274" y="6457"/>
                </a:lnTo>
                <a:lnTo>
                  <a:pt x="5526" y="6574"/>
                </a:lnTo>
                <a:lnTo>
                  <a:pt x="6028" y="6574"/>
                </a:lnTo>
                <a:close/>
              </a:path>
              <a:path w="21600" h="21600" extrusionOk="0">
                <a:moveTo>
                  <a:pt x="6028" y="13617"/>
                </a:moveTo>
                <a:lnTo>
                  <a:pt x="15572" y="13617"/>
                </a:lnTo>
                <a:lnTo>
                  <a:pt x="16074" y="13617"/>
                </a:lnTo>
                <a:lnTo>
                  <a:pt x="16326" y="13617"/>
                </a:lnTo>
                <a:lnTo>
                  <a:pt x="16577" y="13500"/>
                </a:lnTo>
                <a:lnTo>
                  <a:pt x="16828" y="13383"/>
                </a:lnTo>
                <a:lnTo>
                  <a:pt x="17079" y="13265"/>
                </a:lnTo>
                <a:lnTo>
                  <a:pt x="17330" y="13148"/>
                </a:lnTo>
                <a:lnTo>
                  <a:pt x="17330" y="12913"/>
                </a:lnTo>
                <a:lnTo>
                  <a:pt x="17581" y="12796"/>
                </a:lnTo>
                <a:lnTo>
                  <a:pt x="17581" y="8687"/>
                </a:lnTo>
                <a:lnTo>
                  <a:pt x="17330" y="8452"/>
                </a:lnTo>
                <a:lnTo>
                  <a:pt x="17330" y="8335"/>
                </a:lnTo>
                <a:lnTo>
                  <a:pt x="17079" y="8217"/>
                </a:lnTo>
                <a:lnTo>
                  <a:pt x="16828" y="7983"/>
                </a:lnTo>
                <a:lnTo>
                  <a:pt x="16577" y="7983"/>
                </a:lnTo>
                <a:lnTo>
                  <a:pt x="16326" y="7865"/>
                </a:lnTo>
                <a:lnTo>
                  <a:pt x="16074" y="7865"/>
                </a:lnTo>
                <a:lnTo>
                  <a:pt x="15572" y="7748"/>
                </a:lnTo>
                <a:lnTo>
                  <a:pt x="6028" y="7748"/>
                </a:lnTo>
                <a:lnTo>
                  <a:pt x="5526" y="7865"/>
                </a:lnTo>
                <a:lnTo>
                  <a:pt x="5274" y="7865"/>
                </a:lnTo>
                <a:lnTo>
                  <a:pt x="5023" y="7983"/>
                </a:lnTo>
                <a:lnTo>
                  <a:pt x="4772" y="7983"/>
                </a:lnTo>
                <a:lnTo>
                  <a:pt x="4521" y="8217"/>
                </a:lnTo>
                <a:lnTo>
                  <a:pt x="4270" y="8335"/>
                </a:lnTo>
                <a:lnTo>
                  <a:pt x="4270" y="8452"/>
                </a:lnTo>
                <a:lnTo>
                  <a:pt x="4019" y="8687"/>
                </a:lnTo>
                <a:lnTo>
                  <a:pt x="4019" y="12796"/>
                </a:lnTo>
                <a:lnTo>
                  <a:pt x="4270" y="12913"/>
                </a:lnTo>
                <a:lnTo>
                  <a:pt x="4270" y="13148"/>
                </a:lnTo>
                <a:lnTo>
                  <a:pt x="4521" y="13265"/>
                </a:lnTo>
                <a:lnTo>
                  <a:pt x="4772" y="13383"/>
                </a:lnTo>
                <a:lnTo>
                  <a:pt x="5023" y="13500"/>
                </a:lnTo>
                <a:lnTo>
                  <a:pt x="5274" y="13617"/>
                </a:lnTo>
                <a:lnTo>
                  <a:pt x="5526" y="13617"/>
                </a:lnTo>
                <a:lnTo>
                  <a:pt x="6028" y="13617"/>
                </a:lnTo>
                <a:close/>
              </a:path>
              <a:path w="21600" h="21600" extrusionOk="0">
                <a:moveTo>
                  <a:pt x="6028" y="20778"/>
                </a:moveTo>
                <a:lnTo>
                  <a:pt x="15572" y="20778"/>
                </a:lnTo>
                <a:lnTo>
                  <a:pt x="16074" y="20778"/>
                </a:lnTo>
                <a:lnTo>
                  <a:pt x="16326" y="20661"/>
                </a:lnTo>
                <a:lnTo>
                  <a:pt x="16577" y="20661"/>
                </a:lnTo>
                <a:lnTo>
                  <a:pt x="16828" y="20543"/>
                </a:lnTo>
                <a:lnTo>
                  <a:pt x="17079" y="20426"/>
                </a:lnTo>
                <a:lnTo>
                  <a:pt x="17330" y="20309"/>
                </a:lnTo>
                <a:lnTo>
                  <a:pt x="17330" y="20074"/>
                </a:lnTo>
                <a:lnTo>
                  <a:pt x="17581" y="19957"/>
                </a:lnTo>
                <a:lnTo>
                  <a:pt x="17581" y="15730"/>
                </a:lnTo>
                <a:lnTo>
                  <a:pt x="17330" y="15613"/>
                </a:lnTo>
                <a:lnTo>
                  <a:pt x="17330" y="15378"/>
                </a:lnTo>
                <a:lnTo>
                  <a:pt x="17079" y="15378"/>
                </a:lnTo>
                <a:lnTo>
                  <a:pt x="16828" y="15143"/>
                </a:lnTo>
                <a:lnTo>
                  <a:pt x="16577" y="15026"/>
                </a:lnTo>
                <a:lnTo>
                  <a:pt x="16326" y="15026"/>
                </a:lnTo>
                <a:lnTo>
                  <a:pt x="16074" y="15026"/>
                </a:lnTo>
                <a:lnTo>
                  <a:pt x="15572" y="14909"/>
                </a:lnTo>
                <a:lnTo>
                  <a:pt x="6028" y="14909"/>
                </a:lnTo>
                <a:lnTo>
                  <a:pt x="5526" y="15026"/>
                </a:lnTo>
                <a:lnTo>
                  <a:pt x="5274" y="15026"/>
                </a:lnTo>
                <a:lnTo>
                  <a:pt x="5023" y="15026"/>
                </a:lnTo>
                <a:lnTo>
                  <a:pt x="4772" y="15143"/>
                </a:lnTo>
                <a:lnTo>
                  <a:pt x="4521" y="15378"/>
                </a:lnTo>
                <a:lnTo>
                  <a:pt x="4270" y="15378"/>
                </a:lnTo>
                <a:lnTo>
                  <a:pt x="4270" y="15613"/>
                </a:lnTo>
                <a:lnTo>
                  <a:pt x="4019" y="15730"/>
                </a:lnTo>
                <a:lnTo>
                  <a:pt x="4019" y="19957"/>
                </a:lnTo>
                <a:lnTo>
                  <a:pt x="4270" y="20074"/>
                </a:lnTo>
                <a:lnTo>
                  <a:pt x="4270" y="20309"/>
                </a:lnTo>
                <a:lnTo>
                  <a:pt x="4521" y="20426"/>
                </a:lnTo>
                <a:lnTo>
                  <a:pt x="4772" y="20543"/>
                </a:lnTo>
                <a:lnTo>
                  <a:pt x="5023" y="20661"/>
                </a:lnTo>
                <a:lnTo>
                  <a:pt x="5274" y="20661"/>
                </a:lnTo>
                <a:lnTo>
                  <a:pt x="5526" y="20778"/>
                </a:lnTo>
                <a:lnTo>
                  <a:pt x="6028" y="20778"/>
                </a:lnTo>
                <a:close/>
              </a:path>
              <a:path w="21600" h="21600" extrusionOk="0">
                <a:moveTo>
                  <a:pt x="753" y="1291"/>
                </a:moveTo>
                <a:lnTo>
                  <a:pt x="2260" y="1291"/>
                </a:lnTo>
                <a:lnTo>
                  <a:pt x="2260" y="235"/>
                </a:lnTo>
                <a:lnTo>
                  <a:pt x="753" y="235"/>
                </a:lnTo>
                <a:lnTo>
                  <a:pt x="753" y="1291"/>
                </a:lnTo>
                <a:close/>
              </a:path>
              <a:path w="21600" h="21600" extrusionOk="0">
                <a:moveTo>
                  <a:pt x="753" y="2700"/>
                </a:moveTo>
                <a:lnTo>
                  <a:pt x="2260" y="2700"/>
                </a:lnTo>
                <a:lnTo>
                  <a:pt x="2260" y="1643"/>
                </a:lnTo>
                <a:lnTo>
                  <a:pt x="753" y="1643"/>
                </a:lnTo>
                <a:lnTo>
                  <a:pt x="753" y="2700"/>
                </a:lnTo>
                <a:close/>
              </a:path>
              <a:path w="21600" h="21600" extrusionOk="0">
                <a:moveTo>
                  <a:pt x="753" y="4109"/>
                </a:moveTo>
                <a:lnTo>
                  <a:pt x="2260" y="4109"/>
                </a:lnTo>
                <a:lnTo>
                  <a:pt x="2260" y="3052"/>
                </a:lnTo>
                <a:lnTo>
                  <a:pt x="753" y="3052"/>
                </a:lnTo>
                <a:lnTo>
                  <a:pt x="753" y="4109"/>
                </a:lnTo>
                <a:close/>
              </a:path>
              <a:path w="21600" h="21600" extrusionOk="0">
                <a:moveTo>
                  <a:pt x="753" y="5517"/>
                </a:moveTo>
                <a:lnTo>
                  <a:pt x="2260" y="5517"/>
                </a:lnTo>
                <a:lnTo>
                  <a:pt x="2260" y="4461"/>
                </a:lnTo>
                <a:lnTo>
                  <a:pt x="753" y="4461"/>
                </a:lnTo>
                <a:lnTo>
                  <a:pt x="753" y="5517"/>
                </a:lnTo>
                <a:close/>
              </a:path>
              <a:path w="21600" h="21600" extrusionOk="0">
                <a:moveTo>
                  <a:pt x="753" y="6926"/>
                </a:moveTo>
                <a:lnTo>
                  <a:pt x="2260" y="6926"/>
                </a:lnTo>
                <a:lnTo>
                  <a:pt x="2260" y="5870"/>
                </a:lnTo>
                <a:lnTo>
                  <a:pt x="753" y="5870"/>
                </a:lnTo>
                <a:lnTo>
                  <a:pt x="753" y="6926"/>
                </a:lnTo>
                <a:close/>
              </a:path>
              <a:path w="21600" h="21600" extrusionOk="0">
                <a:moveTo>
                  <a:pt x="753" y="8335"/>
                </a:moveTo>
                <a:lnTo>
                  <a:pt x="2260" y="8335"/>
                </a:lnTo>
                <a:lnTo>
                  <a:pt x="2260" y="7278"/>
                </a:lnTo>
                <a:lnTo>
                  <a:pt x="753" y="7278"/>
                </a:lnTo>
                <a:lnTo>
                  <a:pt x="753" y="8335"/>
                </a:lnTo>
                <a:close/>
              </a:path>
              <a:path w="21600" h="21600" extrusionOk="0">
                <a:moveTo>
                  <a:pt x="753" y="9743"/>
                </a:moveTo>
                <a:lnTo>
                  <a:pt x="2260" y="9743"/>
                </a:lnTo>
                <a:lnTo>
                  <a:pt x="2260" y="8687"/>
                </a:lnTo>
                <a:lnTo>
                  <a:pt x="753" y="8687"/>
                </a:lnTo>
                <a:lnTo>
                  <a:pt x="753" y="9743"/>
                </a:lnTo>
                <a:close/>
              </a:path>
              <a:path w="21600" h="21600" extrusionOk="0">
                <a:moveTo>
                  <a:pt x="753" y="11152"/>
                </a:moveTo>
                <a:lnTo>
                  <a:pt x="2260" y="11152"/>
                </a:lnTo>
                <a:lnTo>
                  <a:pt x="2260" y="10096"/>
                </a:lnTo>
                <a:lnTo>
                  <a:pt x="753" y="10096"/>
                </a:lnTo>
                <a:lnTo>
                  <a:pt x="753" y="11152"/>
                </a:lnTo>
                <a:close/>
              </a:path>
              <a:path w="21600" h="21600" extrusionOk="0">
                <a:moveTo>
                  <a:pt x="753" y="12561"/>
                </a:moveTo>
                <a:lnTo>
                  <a:pt x="2260" y="12561"/>
                </a:lnTo>
                <a:lnTo>
                  <a:pt x="2260" y="11504"/>
                </a:lnTo>
                <a:lnTo>
                  <a:pt x="753" y="11504"/>
                </a:lnTo>
                <a:lnTo>
                  <a:pt x="753" y="12561"/>
                </a:lnTo>
                <a:close/>
              </a:path>
              <a:path w="21600" h="21600" extrusionOk="0">
                <a:moveTo>
                  <a:pt x="753" y="13970"/>
                </a:moveTo>
                <a:lnTo>
                  <a:pt x="2260" y="13970"/>
                </a:lnTo>
                <a:lnTo>
                  <a:pt x="2260" y="12913"/>
                </a:lnTo>
                <a:lnTo>
                  <a:pt x="753" y="12913"/>
                </a:lnTo>
                <a:lnTo>
                  <a:pt x="753" y="13970"/>
                </a:lnTo>
                <a:close/>
              </a:path>
              <a:path w="21600" h="21600" extrusionOk="0">
                <a:moveTo>
                  <a:pt x="753" y="15378"/>
                </a:moveTo>
                <a:lnTo>
                  <a:pt x="2260" y="15378"/>
                </a:lnTo>
                <a:lnTo>
                  <a:pt x="2260" y="14322"/>
                </a:lnTo>
                <a:lnTo>
                  <a:pt x="753" y="14322"/>
                </a:lnTo>
                <a:lnTo>
                  <a:pt x="753" y="15378"/>
                </a:lnTo>
                <a:close/>
              </a:path>
              <a:path w="21600" h="21600" extrusionOk="0">
                <a:moveTo>
                  <a:pt x="753" y="16787"/>
                </a:moveTo>
                <a:lnTo>
                  <a:pt x="2260" y="16787"/>
                </a:lnTo>
                <a:lnTo>
                  <a:pt x="2260" y="15730"/>
                </a:lnTo>
                <a:lnTo>
                  <a:pt x="753" y="15730"/>
                </a:lnTo>
                <a:lnTo>
                  <a:pt x="753" y="16787"/>
                </a:lnTo>
                <a:close/>
              </a:path>
              <a:path w="21600" h="21600" extrusionOk="0">
                <a:moveTo>
                  <a:pt x="753" y="18196"/>
                </a:moveTo>
                <a:lnTo>
                  <a:pt x="2260" y="18196"/>
                </a:lnTo>
                <a:lnTo>
                  <a:pt x="2260" y="17139"/>
                </a:lnTo>
                <a:lnTo>
                  <a:pt x="753" y="17139"/>
                </a:lnTo>
                <a:lnTo>
                  <a:pt x="753" y="18196"/>
                </a:lnTo>
                <a:close/>
              </a:path>
              <a:path w="21600" h="21600" extrusionOk="0">
                <a:moveTo>
                  <a:pt x="753" y="19604"/>
                </a:moveTo>
                <a:lnTo>
                  <a:pt x="2260" y="19604"/>
                </a:lnTo>
                <a:lnTo>
                  <a:pt x="2260" y="18548"/>
                </a:lnTo>
                <a:lnTo>
                  <a:pt x="753" y="18548"/>
                </a:lnTo>
                <a:lnTo>
                  <a:pt x="753" y="19604"/>
                </a:lnTo>
                <a:close/>
              </a:path>
              <a:path w="21600" h="21600" extrusionOk="0">
                <a:moveTo>
                  <a:pt x="753" y="21013"/>
                </a:moveTo>
                <a:lnTo>
                  <a:pt x="2260" y="21013"/>
                </a:lnTo>
                <a:lnTo>
                  <a:pt x="2260" y="19957"/>
                </a:lnTo>
                <a:lnTo>
                  <a:pt x="753" y="19957"/>
                </a:lnTo>
                <a:lnTo>
                  <a:pt x="753" y="21013"/>
                </a:lnTo>
                <a:close/>
              </a:path>
              <a:path w="21600" h="21600" extrusionOk="0">
                <a:moveTo>
                  <a:pt x="19340" y="1409"/>
                </a:moveTo>
                <a:lnTo>
                  <a:pt x="20595" y="1409"/>
                </a:lnTo>
                <a:lnTo>
                  <a:pt x="20595" y="352"/>
                </a:lnTo>
                <a:lnTo>
                  <a:pt x="19340" y="352"/>
                </a:lnTo>
                <a:lnTo>
                  <a:pt x="19340" y="1409"/>
                </a:lnTo>
                <a:close/>
              </a:path>
              <a:path w="21600" h="21600" extrusionOk="0">
                <a:moveTo>
                  <a:pt x="19340" y="2700"/>
                </a:moveTo>
                <a:lnTo>
                  <a:pt x="20595" y="2700"/>
                </a:lnTo>
                <a:lnTo>
                  <a:pt x="20595" y="1643"/>
                </a:lnTo>
                <a:lnTo>
                  <a:pt x="19340" y="1643"/>
                </a:lnTo>
                <a:lnTo>
                  <a:pt x="19340" y="2700"/>
                </a:lnTo>
                <a:close/>
              </a:path>
              <a:path w="21600" h="21600" extrusionOk="0">
                <a:moveTo>
                  <a:pt x="19340" y="4109"/>
                </a:moveTo>
                <a:lnTo>
                  <a:pt x="20595" y="4109"/>
                </a:lnTo>
                <a:lnTo>
                  <a:pt x="20595" y="3052"/>
                </a:lnTo>
                <a:lnTo>
                  <a:pt x="19340" y="3052"/>
                </a:lnTo>
                <a:lnTo>
                  <a:pt x="19340" y="4109"/>
                </a:lnTo>
                <a:close/>
              </a:path>
              <a:path w="21600" h="21600" extrusionOk="0">
                <a:moveTo>
                  <a:pt x="19340" y="5517"/>
                </a:moveTo>
                <a:lnTo>
                  <a:pt x="20595" y="5517"/>
                </a:lnTo>
                <a:lnTo>
                  <a:pt x="20595" y="4461"/>
                </a:lnTo>
                <a:lnTo>
                  <a:pt x="19340" y="4461"/>
                </a:lnTo>
                <a:lnTo>
                  <a:pt x="19340" y="5517"/>
                </a:lnTo>
                <a:close/>
              </a:path>
              <a:path w="21600" h="21600" extrusionOk="0">
                <a:moveTo>
                  <a:pt x="19340" y="6926"/>
                </a:moveTo>
                <a:lnTo>
                  <a:pt x="20595" y="6926"/>
                </a:lnTo>
                <a:lnTo>
                  <a:pt x="20595" y="5870"/>
                </a:lnTo>
                <a:lnTo>
                  <a:pt x="19340" y="5870"/>
                </a:lnTo>
                <a:lnTo>
                  <a:pt x="19340" y="6926"/>
                </a:lnTo>
                <a:close/>
              </a:path>
              <a:path w="21600" h="21600" extrusionOk="0">
                <a:moveTo>
                  <a:pt x="19340" y="8335"/>
                </a:moveTo>
                <a:lnTo>
                  <a:pt x="20595" y="8335"/>
                </a:lnTo>
                <a:lnTo>
                  <a:pt x="20595" y="7278"/>
                </a:lnTo>
                <a:lnTo>
                  <a:pt x="19340" y="7278"/>
                </a:lnTo>
                <a:lnTo>
                  <a:pt x="19340" y="8335"/>
                </a:lnTo>
                <a:close/>
              </a:path>
              <a:path w="21600" h="21600" extrusionOk="0">
                <a:moveTo>
                  <a:pt x="19340" y="9743"/>
                </a:moveTo>
                <a:lnTo>
                  <a:pt x="20595" y="9743"/>
                </a:lnTo>
                <a:lnTo>
                  <a:pt x="20595" y="8687"/>
                </a:lnTo>
                <a:lnTo>
                  <a:pt x="19340" y="8687"/>
                </a:lnTo>
                <a:lnTo>
                  <a:pt x="19340" y="9743"/>
                </a:lnTo>
                <a:close/>
              </a:path>
              <a:path w="21600" h="21600" extrusionOk="0">
                <a:moveTo>
                  <a:pt x="19340" y="11152"/>
                </a:moveTo>
                <a:lnTo>
                  <a:pt x="20595" y="11152"/>
                </a:lnTo>
                <a:lnTo>
                  <a:pt x="20595" y="10096"/>
                </a:lnTo>
                <a:lnTo>
                  <a:pt x="19340" y="10096"/>
                </a:lnTo>
                <a:lnTo>
                  <a:pt x="19340" y="11152"/>
                </a:lnTo>
                <a:close/>
              </a:path>
              <a:path w="21600" h="21600" extrusionOk="0">
                <a:moveTo>
                  <a:pt x="19340" y="12561"/>
                </a:moveTo>
                <a:lnTo>
                  <a:pt x="20595" y="12561"/>
                </a:lnTo>
                <a:lnTo>
                  <a:pt x="20595" y="11504"/>
                </a:lnTo>
                <a:lnTo>
                  <a:pt x="19340" y="11504"/>
                </a:lnTo>
                <a:lnTo>
                  <a:pt x="19340" y="12561"/>
                </a:lnTo>
                <a:close/>
              </a:path>
              <a:path w="21600" h="21600" extrusionOk="0">
                <a:moveTo>
                  <a:pt x="19340" y="13970"/>
                </a:moveTo>
                <a:lnTo>
                  <a:pt x="20595" y="13970"/>
                </a:lnTo>
                <a:lnTo>
                  <a:pt x="20595" y="12913"/>
                </a:lnTo>
                <a:lnTo>
                  <a:pt x="19340" y="12913"/>
                </a:lnTo>
                <a:lnTo>
                  <a:pt x="19340" y="13970"/>
                </a:lnTo>
                <a:close/>
              </a:path>
              <a:path w="21600" h="21600" extrusionOk="0">
                <a:moveTo>
                  <a:pt x="19340" y="15378"/>
                </a:moveTo>
                <a:lnTo>
                  <a:pt x="20595" y="15378"/>
                </a:lnTo>
                <a:lnTo>
                  <a:pt x="20595" y="14322"/>
                </a:lnTo>
                <a:lnTo>
                  <a:pt x="19340" y="14322"/>
                </a:lnTo>
                <a:lnTo>
                  <a:pt x="19340" y="15378"/>
                </a:lnTo>
                <a:close/>
              </a:path>
              <a:path w="21600" h="21600" extrusionOk="0">
                <a:moveTo>
                  <a:pt x="19340" y="16787"/>
                </a:moveTo>
                <a:lnTo>
                  <a:pt x="20595" y="16787"/>
                </a:lnTo>
                <a:lnTo>
                  <a:pt x="20595" y="15730"/>
                </a:lnTo>
                <a:lnTo>
                  <a:pt x="19340" y="15730"/>
                </a:lnTo>
                <a:lnTo>
                  <a:pt x="19340" y="16787"/>
                </a:lnTo>
                <a:close/>
              </a:path>
              <a:path w="21600" h="21600" extrusionOk="0">
                <a:moveTo>
                  <a:pt x="19340" y="18196"/>
                </a:moveTo>
                <a:lnTo>
                  <a:pt x="20595" y="18196"/>
                </a:lnTo>
                <a:lnTo>
                  <a:pt x="20595" y="17139"/>
                </a:lnTo>
                <a:lnTo>
                  <a:pt x="19340" y="17139"/>
                </a:lnTo>
                <a:lnTo>
                  <a:pt x="19340" y="18196"/>
                </a:lnTo>
                <a:close/>
              </a:path>
              <a:path w="21600" h="21600" extrusionOk="0">
                <a:moveTo>
                  <a:pt x="19340" y="19604"/>
                </a:moveTo>
                <a:lnTo>
                  <a:pt x="20595" y="19604"/>
                </a:lnTo>
                <a:lnTo>
                  <a:pt x="20595" y="18548"/>
                </a:lnTo>
                <a:lnTo>
                  <a:pt x="19340" y="18548"/>
                </a:lnTo>
                <a:lnTo>
                  <a:pt x="19340" y="19604"/>
                </a:lnTo>
                <a:close/>
              </a:path>
              <a:path w="21600" h="21600" extrusionOk="0">
                <a:moveTo>
                  <a:pt x="19340" y="21013"/>
                </a:moveTo>
                <a:lnTo>
                  <a:pt x="20595" y="21013"/>
                </a:lnTo>
                <a:lnTo>
                  <a:pt x="20595" y="19957"/>
                </a:lnTo>
                <a:lnTo>
                  <a:pt x="19340" y="19957"/>
                </a:lnTo>
                <a:lnTo>
                  <a:pt x="19340" y="21013"/>
                </a:lnTo>
                <a:close/>
              </a:path>
            </a:pathLst>
          </a:custGeom>
          <a:solidFill>
            <a:srgbClr val="33CC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0723" name="Picture 3" descr="Meryl_Dev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4581525"/>
            <a:ext cx="1550987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832225" y="2513013"/>
            <a:ext cx="13160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 dirty="0"/>
              <a:t>MERYL</a:t>
            </a:r>
          </a:p>
          <a:p>
            <a:pPr algn="ctr"/>
            <a:r>
              <a:rPr lang="de-DE" dirty="0"/>
              <a:t>STREEP</a:t>
            </a:r>
          </a:p>
          <a:p>
            <a:pPr algn="ctr"/>
            <a:r>
              <a:rPr lang="de-DE" dirty="0"/>
              <a:t>GRANDE</a:t>
            </a:r>
          </a:p>
          <a:p>
            <a:pPr algn="ctr"/>
            <a:r>
              <a:rPr lang="de-DE" dirty="0"/>
              <a:t>DAME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280988"/>
            <a:ext cx="8388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de-DE" sz="4400">
                <a:latin typeface="911 Porscha" pitchFamily="2" charset="0"/>
              </a:rPr>
              <a:t>Kikisounds</a:t>
            </a:r>
            <a:r>
              <a:rPr lang="de-DE" sz="4400">
                <a:latin typeface="Alfredo's Dance" pitchFamily="2" charset="0"/>
              </a:rPr>
              <a:t>Longfield</a:t>
            </a:r>
            <a:endParaRPr lang="de-DE" sz="4400">
              <a:latin typeface="911 Porscha" pitchFamily="2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571750" y="2193925"/>
            <a:ext cx="4879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>
                <a:latin typeface="MS Mincho" pitchFamily="49" charset="-128"/>
              </a:rPr>
              <a:t>IMAGES DU NET  MUSIQUE ARON NEVILLE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ryl Streep .. 04 07 2017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Meryl Streep .. 04 07 2017</Template>
  <TotalTime>5</TotalTime>
  <Words>50</Words>
  <Application>Microsoft Office PowerPoint</Application>
  <PresentationFormat>Presentación en pantalla (4:3)</PresentationFormat>
  <Paragraphs>20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Meryl Streep .. 04 07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2020-02-14T08:37:20Z</dcterms:created>
  <dcterms:modified xsi:type="dcterms:W3CDTF">2020-02-14T08:42:25Z</dcterms:modified>
</cp:coreProperties>
</file>