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  <p:sldMasterId id="2147483787" r:id="rId3"/>
  </p:sldMasterIdLst>
  <p:sldIdLst>
    <p:sldId id="572" r:id="rId4"/>
    <p:sldId id="409" r:id="rId5"/>
    <p:sldId id="425" r:id="rId6"/>
    <p:sldId id="420" r:id="rId7"/>
    <p:sldId id="275" r:id="rId8"/>
    <p:sldId id="415" r:id="rId9"/>
    <p:sldId id="460" r:id="rId10"/>
    <p:sldId id="520" r:id="rId11"/>
    <p:sldId id="521" r:id="rId12"/>
    <p:sldId id="501" r:id="rId13"/>
    <p:sldId id="528" r:id="rId14"/>
    <p:sldId id="529" r:id="rId15"/>
    <p:sldId id="490" r:id="rId16"/>
    <p:sldId id="402" r:id="rId17"/>
    <p:sldId id="531" r:id="rId18"/>
    <p:sldId id="543" r:id="rId19"/>
    <p:sldId id="545" r:id="rId20"/>
    <p:sldId id="452" r:id="rId21"/>
    <p:sldId id="546" r:id="rId22"/>
    <p:sldId id="442" r:id="rId23"/>
    <p:sldId id="570" r:id="rId24"/>
    <p:sldId id="559" r:id="rId25"/>
    <p:sldId id="566" r:id="rId26"/>
    <p:sldId id="555" r:id="rId27"/>
    <p:sldId id="569" r:id="rId28"/>
    <p:sldId id="447" r:id="rId29"/>
    <p:sldId id="449" r:id="rId30"/>
    <p:sldId id="450" r:id="rId31"/>
    <p:sldId id="453" r:id="rId32"/>
    <p:sldId id="454" r:id="rId33"/>
    <p:sldId id="457" r:id="rId34"/>
    <p:sldId id="458" r:id="rId35"/>
    <p:sldId id="439" r:id="rId36"/>
    <p:sldId id="464" r:id="rId37"/>
    <p:sldId id="465" r:id="rId38"/>
    <p:sldId id="462" r:id="rId39"/>
    <p:sldId id="469" r:id="rId40"/>
    <p:sldId id="455" r:id="rId41"/>
    <p:sldId id="399" r:id="rId42"/>
    <p:sldId id="471" r:id="rId43"/>
    <p:sldId id="451" r:id="rId44"/>
    <p:sldId id="408" r:id="rId45"/>
    <p:sldId id="567" r:id="rId46"/>
    <p:sldId id="478" r:id="rId47"/>
    <p:sldId id="468" r:id="rId48"/>
    <p:sldId id="477" r:id="rId49"/>
    <p:sldId id="479" r:id="rId50"/>
    <p:sldId id="568" r:id="rId51"/>
    <p:sldId id="560" r:id="rId52"/>
    <p:sldId id="485" r:id="rId53"/>
    <p:sldId id="491" r:id="rId54"/>
    <p:sldId id="386" r:id="rId55"/>
    <p:sldId id="387" r:id="rId56"/>
    <p:sldId id="391" r:id="rId57"/>
    <p:sldId id="372" r:id="rId58"/>
    <p:sldId id="272" r:id="rId59"/>
    <p:sldId id="371" r:id="rId60"/>
    <p:sldId id="561" r:id="rId61"/>
    <p:sldId id="448" r:id="rId62"/>
    <p:sldId id="418" r:id="rId63"/>
    <p:sldId id="401" r:id="rId64"/>
    <p:sldId id="414" r:id="rId65"/>
    <p:sldId id="406" r:id="rId66"/>
    <p:sldId id="564" r:id="rId67"/>
    <p:sldId id="480" r:id="rId68"/>
    <p:sldId id="483" r:id="rId69"/>
    <p:sldId id="563" r:id="rId70"/>
    <p:sldId id="421" r:id="rId71"/>
    <p:sldId id="426" r:id="rId72"/>
    <p:sldId id="411" r:id="rId73"/>
    <p:sldId id="260" r:id="rId74"/>
    <p:sldId id="571" r:id="rId75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  <p:modifyVerifier cryptProviderType="rsaFull" cryptAlgorithmClass="hash" cryptAlgorithmType="typeAny" cryptAlgorithmSid="4" spinCount="50000" saltData="1i3p3Tw/wL5Q+CJgp3oJqw" hashData="pBZBTU4STww4fVXrLKbQd3xJn2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76" Type="http://schemas.openxmlformats.org/officeDocument/2006/relationships/presProps" Target="presProps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slide" Target="slides/slide71.xml"/><Relationship Id="rId79" Type="http://schemas.openxmlformats.org/officeDocument/2006/relationships/tableStyles" Target="tableStyles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viewProps" Target="view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B6C0D7-89CE-4561-AFBE-F4D9A91511D3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6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69E42C-9E75-47DB-9E7E-6829CB417D0F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6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CDC0C6-6F99-4FB9-958B-154B336BEA0D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6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CC11EC-6B37-4EB2-8B16-148BDBA31ACA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6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F4552C-CD05-433C-A042-7927C88A1A9F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6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EBBABE-9C70-4E8A-BB32-75E980EA03C0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6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AC3F44-86D5-4460-BDC9-95FBAD26C5DD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6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8C7B05-2DE1-4390-8486-E35C4B8C7FBD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6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C197B9-7072-41C3-9C71-6D679B92857F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6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41A893-AECF-427B-B151-88440B2A896F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6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A37D7E-410B-4BA9-9924-904A454D8109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6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>
            <a:spLocks/>
          </p:cNvSpPr>
          <p:nvPr/>
        </p:nvSpPr>
        <p:spPr bwMode="auto">
          <a:xfrm>
            <a:off x="285750" y="2803525"/>
            <a:ext cx="1588" cy="3035300"/>
          </a:xfrm>
          <a:custGeom>
            <a:avLst/>
            <a:gdLst>
              <a:gd name="T0" fmla="*/ 0 h 1912"/>
              <a:gd name="T1" fmla="*/ 6 h 1912"/>
              <a:gd name="T2" fmla="*/ 6 h 1912"/>
              <a:gd name="T3" fmla="*/ 60 h 1912"/>
              <a:gd name="T4" fmla="*/ 1912 h 1912"/>
              <a:gd name="T5" fmla="*/ 1912 h 1912"/>
              <a:gd name="T6" fmla="*/ 0 h 1912"/>
              <a:gd name="T7" fmla="*/ 0 h 191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  <a:cxn ang="0">
                <a:pos x="0" y="T3"/>
              </a:cxn>
              <a:cxn ang="0">
                <a:pos x="0" y="T4"/>
              </a:cxn>
              <a:cxn ang="0">
                <a:pos x="0" y="T5"/>
              </a:cxn>
              <a:cxn ang="0">
                <a:pos x="0" y="T6"/>
              </a:cxn>
              <a:cxn ang="0">
                <a:pos x="0" y="T7"/>
              </a:cxn>
            </a:cxnLst>
            <a:rect l="0" t="0" r="r" b="b"/>
            <a:pathLst>
              <a:path h="1912">
                <a:moveTo>
                  <a:pt x="0" y="0"/>
                </a:moveTo>
                <a:lnTo>
                  <a:pt x="0" y="6"/>
                </a:ln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191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997075"/>
            <a:ext cx="77724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C9B478-9618-478A-B7A7-0A355E471B1E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</p:cSld>
  <p:clrMapOvr>
    <a:masterClrMapping/>
  </p:clrMapOvr>
  <p:transition spd="slow" advTm="6000">
    <p:split orient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C7B0F1-4F67-4D25-A576-F883F4F1CD79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6000">
    <p:split orient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C75E19-B065-438B-AA81-BE2BDD2C79B3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6000">
    <p:split orient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F924CF-5093-4BF6-A5D9-75B426F971E6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6000">
    <p:split orient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1C83B7-DB47-4C24-BAD6-178401838A65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6000">
    <p:split orient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B9D75C-41A7-4C84-BC84-B31691045015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6000">
    <p:split orient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B5E161-1D01-4087-93A6-2D580E19AFF3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6000">
    <p:split orient="vert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87EE06-B422-4B39-A021-5027F7353CCB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6000">
    <p:split orient="vert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5ED3A9-802E-4923-BE9C-5FA7456B0B8F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6000">
    <p:split orient="vert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4CD299-C204-480F-BEF1-B5395D0E4B89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6000">
    <p:split orient="vert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92100"/>
            <a:ext cx="2057400" cy="57277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92100"/>
            <a:ext cx="6019800" cy="57277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FDD9E3-8A48-4A4C-84EB-770CD0CE648C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6000">
    <p:split orient="vert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9411BAD4-CFA9-4CCA-BC04-AD4A3218E7BD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</p:sldLayoutIdLst>
  <p:transition spd="slow" advTm="6000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AB7EA49C-D212-4077-A0EE-1E2DFF17D072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86" r:id="rId1"/>
    <p:sldLayoutId id="2147483776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transition spd="slow" advTm="6000">
    <p:split orient="vert"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Tahoma" pitchFamily="34" charset="0"/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Tahoma" pitchFamily="34" charset="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8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8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3.png"/><Relationship Id="rId10" Type="http://schemas.openxmlformats.org/officeDocument/2006/relationships/image" Target="../media/image8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18192546_1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738" y="47625"/>
            <a:ext cx="9026525" cy="676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3000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18195706_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571480"/>
            <a:ext cx="8143875" cy="581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18195706_2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3" y="523875"/>
            <a:ext cx="8143875" cy="581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18195706_4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3" y="577850"/>
            <a:ext cx="8143875" cy="570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18195706_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6688"/>
            <a:ext cx="9144000" cy="652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18195706_3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3" y="377825"/>
            <a:ext cx="8143875" cy="610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18192546_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6688"/>
            <a:ext cx="9144000" cy="652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18195897_3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6088" y="485775"/>
            <a:ext cx="8251825" cy="588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18195897_3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6088" y="688975"/>
            <a:ext cx="8251825" cy="548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18195897_9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593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3" descr="18192546_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8" y="0"/>
            <a:ext cx="4570412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18195897_5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6088" y="666750"/>
            <a:ext cx="8251825" cy="552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18195897_4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6088" y="688975"/>
            <a:ext cx="8251825" cy="548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6748973_20111002224026044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36563"/>
            <a:ext cx="9144000" cy="598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18195706_6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3" y="757238"/>
            <a:ext cx="8143875" cy="534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18195897_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6088" y="485775"/>
            <a:ext cx="8251825" cy="588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18195897_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588"/>
            <a:ext cx="44704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3" descr="18195897_3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7538" y="0"/>
            <a:ext cx="48974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18195897_5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897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3" descr="18195897_6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46563" y="0"/>
            <a:ext cx="48974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18192546_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2113"/>
            <a:ext cx="9144000" cy="607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18195897_4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-1588"/>
            <a:ext cx="4573588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3" descr="18195897_4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897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18195897_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8275"/>
            <a:ext cx="9144000" cy="652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18195897_9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6088" y="755650"/>
            <a:ext cx="8251825" cy="534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18195897_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6088" y="666750"/>
            <a:ext cx="8251825" cy="552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18195897_2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6088" y="722313"/>
            <a:ext cx="8251825" cy="541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18195897_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6088" y="485775"/>
            <a:ext cx="8251825" cy="588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18195897_3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6088" y="744538"/>
            <a:ext cx="8251825" cy="536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18192546_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6688"/>
            <a:ext cx="9144000" cy="652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18192546_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2113"/>
            <a:ext cx="9144000" cy="607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18192546_2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54025"/>
            <a:ext cx="9144000" cy="594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18192546_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19163" y="0"/>
            <a:ext cx="5491163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Picture 3" descr="18195897_8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-4763"/>
            <a:ext cx="4570413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18192546_1"/>
          <p:cNvPicPr>
            <a:picLocks noChangeAspect="1" noChangeArrowheads="1"/>
          </p:cNvPicPr>
          <p:nvPr/>
        </p:nvPicPr>
        <p:blipFill>
          <a:blip r:embed="rId2"/>
          <a:srcRect b="-12"/>
          <a:stretch>
            <a:fillRect/>
          </a:stretch>
        </p:blipFill>
        <p:spPr bwMode="auto">
          <a:xfrm>
            <a:off x="0" y="0"/>
            <a:ext cx="4968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Picture 3" descr="18192546_2"/>
          <p:cNvPicPr>
            <a:picLocks noChangeAspect="1" noChangeArrowheads="1"/>
          </p:cNvPicPr>
          <p:nvPr/>
        </p:nvPicPr>
        <p:blipFill>
          <a:blip r:embed="rId3"/>
          <a:srcRect b="-37"/>
          <a:stretch>
            <a:fillRect/>
          </a:stretch>
        </p:blipFill>
        <p:spPr bwMode="auto">
          <a:xfrm>
            <a:off x="4943475" y="0"/>
            <a:ext cx="4200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18192546_2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68300"/>
            <a:ext cx="9144000" cy="611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18192546_2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68300"/>
            <a:ext cx="9144000" cy="611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18195706_7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3" y="725488"/>
            <a:ext cx="8143875" cy="540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18192546_3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30213"/>
            <a:ext cx="9144000" cy="599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18192546_3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30213"/>
            <a:ext cx="9144000" cy="599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18192546_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6046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18195706_8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3700"/>
            <a:ext cx="9144000" cy="607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18192546_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68300"/>
            <a:ext cx="9144000" cy="611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18195706_3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3" y="523875"/>
            <a:ext cx="8143875" cy="581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18195706_9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8275"/>
            <a:ext cx="9144000" cy="652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18192546_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6688"/>
            <a:ext cx="9144000" cy="652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18195706_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3" y="523875"/>
            <a:ext cx="8143875" cy="581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18195897_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6088" y="727075"/>
            <a:ext cx="8251825" cy="540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18195706_1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8275"/>
            <a:ext cx="9144000" cy="652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18195706_8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7350"/>
            <a:ext cx="9144000" cy="608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18195706_1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8275"/>
            <a:ext cx="9144000" cy="652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18195897_7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8275"/>
            <a:ext cx="9144000" cy="652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18195897_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6088" y="727075"/>
            <a:ext cx="8251825" cy="540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18195897_4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6088" y="666750"/>
            <a:ext cx="8251825" cy="552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18195706_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8275"/>
            <a:ext cx="9144000" cy="652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18195706_7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68300"/>
            <a:ext cx="9144000" cy="612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18195706_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3" y="757238"/>
            <a:ext cx="8143875" cy="534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18195706_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3" y="523875"/>
            <a:ext cx="8143875" cy="581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18195706_5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3" y="523875"/>
            <a:ext cx="8143875" cy="581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18195706_4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21150" y="0"/>
            <a:ext cx="5491163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1" name="Picture 3" descr="18195706_36"/>
          <p:cNvPicPr>
            <a:picLocks noChangeAspect="1" noChangeArrowheads="1"/>
          </p:cNvPicPr>
          <p:nvPr/>
        </p:nvPicPr>
        <p:blipFill>
          <a:blip r:embed="rId3"/>
          <a:srcRect r="2"/>
          <a:stretch>
            <a:fillRect/>
          </a:stretch>
        </p:blipFill>
        <p:spPr bwMode="auto">
          <a:xfrm>
            <a:off x="-107950" y="0"/>
            <a:ext cx="50038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18195706_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1133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395" name="Picture 3" descr="18195706_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1850" y="0"/>
            <a:ext cx="4502150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18195706_84"/>
          <p:cNvPicPr>
            <a:picLocks noChangeAspect="1" noChangeArrowheads="1"/>
          </p:cNvPicPr>
          <p:nvPr/>
        </p:nvPicPr>
        <p:blipFill>
          <a:blip r:embed="rId2"/>
          <a:srcRect t="4149"/>
          <a:stretch>
            <a:fillRect/>
          </a:stretch>
        </p:blipFill>
        <p:spPr bwMode="auto">
          <a:xfrm>
            <a:off x="0" y="0"/>
            <a:ext cx="42783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19" name="Picture 4" descr="18195706_5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46563" y="0"/>
            <a:ext cx="48974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18195897_7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6088" y="677863"/>
            <a:ext cx="8251825" cy="550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18192546_2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92088"/>
            <a:ext cx="9144000" cy="647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18195706_4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3" y="714375"/>
            <a:ext cx="8143875" cy="542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18195706_7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3" y="171450"/>
            <a:ext cx="8143875" cy="651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18195706_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3" y="725488"/>
            <a:ext cx="8143875" cy="540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18195706_5"/>
          <p:cNvPicPr>
            <a:picLocks noChangeAspect="1" noChangeArrowheads="1"/>
          </p:cNvPicPr>
          <p:nvPr/>
        </p:nvPicPr>
        <p:blipFill>
          <a:blip r:embed="rId2"/>
          <a:srcRect b="35"/>
          <a:stretch>
            <a:fillRect/>
          </a:stretch>
        </p:blipFill>
        <p:spPr bwMode="auto">
          <a:xfrm>
            <a:off x="500063" y="741363"/>
            <a:ext cx="8143875" cy="537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18195897_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6088" y="700088"/>
            <a:ext cx="8251825" cy="545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18192546_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46563" y="0"/>
            <a:ext cx="48974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611" name="Picture 3" descr="18192546_2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02150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18195897_86"/>
          <p:cNvPicPr>
            <a:picLocks noChangeAspect="1" noChangeArrowheads="1"/>
          </p:cNvPicPr>
          <p:nvPr/>
        </p:nvPicPr>
        <p:blipFill>
          <a:blip r:embed="rId2"/>
          <a:srcRect b="95"/>
          <a:stretch>
            <a:fillRect/>
          </a:stretch>
        </p:blipFill>
        <p:spPr bwMode="auto">
          <a:xfrm>
            <a:off x="0" y="280988"/>
            <a:ext cx="9144000" cy="639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18195897_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6088" y="693738"/>
            <a:ext cx="8251825" cy="546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18195706_4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3" y="703263"/>
            <a:ext cx="8143875" cy="545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18195706_3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3" y="523875"/>
            <a:ext cx="8143875" cy="581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18195706_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3" y="703263"/>
            <a:ext cx="8143875" cy="545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18192546_1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738" y="47625"/>
            <a:ext cx="9026525" cy="676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4755" name="ZoneTexte 4"/>
          <p:cNvSpPr txBox="1">
            <a:spLocks noChangeArrowheads="1"/>
          </p:cNvSpPr>
          <p:nvPr/>
        </p:nvSpPr>
        <p:spPr bwMode="auto">
          <a:xfrm>
            <a:off x="7308850" y="404813"/>
            <a:ext cx="12954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4000" b="1">
                <a:solidFill>
                  <a:srgbClr val="FFFF00"/>
                </a:solidFill>
                <a:latin typeface="Comic Sans MS" pitchFamily="66" charset="0"/>
              </a:rPr>
              <a:t>FIN</a:t>
            </a:r>
          </a:p>
          <a:p>
            <a:pPr algn="ctr"/>
            <a:r>
              <a:rPr lang="fr-FR" sz="4000" b="1">
                <a:solidFill>
                  <a:srgbClr val="FFFF00"/>
                </a:solidFill>
                <a:latin typeface="Comic Sans MS" pitchFamily="66" charset="0"/>
              </a:rPr>
              <a:t>@+</a:t>
            </a:r>
          </a:p>
        </p:txBody>
      </p:sp>
    </p:spTree>
  </p:cSld>
  <p:clrMapOvr>
    <a:masterClrMapping/>
  </p:clrMapOvr>
  <p:transition spd="slow" advTm="43000">
    <p:fad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SA - US Navy .. 24 04 2013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cean">
  <a:themeElements>
    <a:clrScheme name="Ocean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Ocean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cean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USA - US Navy .. 24 04 2013</Template>
  <TotalTime>2</TotalTime>
  <Words>18</Words>
  <Application>Microsoft Office PowerPoint</Application>
  <PresentationFormat>Presentación en pantalla (4:3)</PresentationFormat>
  <Paragraphs>4</Paragraphs>
  <Slides>72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72</vt:i4>
      </vt:variant>
    </vt:vector>
  </HeadingPairs>
  <TitlesOfParts>
    <vt:vector size="81" baseType="lpstr">
      <vt:lpstr>Arial</vt:lpstr>
      <vt:lpstr>宋体</vt:lpstr>
      <vt:lpstr>Calibri</vt:lpstr>
      <vt:lpstr>Tahoma</vt:lpstr>
      <vt:lpstr>Wingdings</vt:lpstr>
      <vt:lpstr>Comic Sans MS</vt:lpstr>
      <vt:lpstr>USA - US Navy .. 24 04 2013</vt:lpstr>
      <vt:lpstr>Ocean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</cp:revision>
  <dcterms:created xsi:type="dcterms:W3CDTF">2015-12-03T21:42:02Z</dcterms:created>
  <dcterms:modified xsi:type="dcterms:W3CDTF">2015-12-03T21:44:11Z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0008009249000000000001024140</vt:lpwstr>
  </property>
</Properties>
</file>