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320" r:id="rId3"/>
    <p:sldId id="322" r:id="rId4"/>
    <p:sldId id="302" r:id="rId5"/>
    <p:sldId id="316" r:id="rId6"/>
    <p:sldId id="315" r:id="rId7"/>
    <p:sldId id="311" r:id="rId8"/>
    <p:sldId id="297" r:id="rId9"/>
    <p:sldId id="309" r:id="rId10"/>
    <p:sldId id="284" r:id="rId11"/>
    <p:sldId id="289" r:id="rId12"/>
    <p:sldId id="292" r:id="rId13"/>
    <p:sldId id="293" r:id="rId14"/>
    <p:sldId id="294" r:id="rId15"/>
    <p:sldId id="306" r:id="rId16"/>
    <p:sldId id="300" r:id="rId17"/>
    <p:sldId id="305" r:id="rId18"/>
    <p:sldId id="260" r:id="rId19"/>
    <p:sldId id="308" r:id="rId20"/>
    <p:sldId id="295" r:id="rId21"/>
    <p:sldId id="301" r:id="rId22"/>
    <p:sldId id="285" r:id="rId23"/>
    <p:sldId id="299" r:id="rId24"/>
    <p:sldId id="304" r:id="rId25"/>
    <p:sldId id="303" r:id="rId26"/>
    <p:sldId id="286" r:id="rId27"/>
    <p:sldId id="318" r:id="rId28"/>
    <p:sldId id="296" r:id="rId29"/>
    <p:sldId id="312" r:id="rId30"/>
    <p:sldId id="314" r:id="rId31"/>
    <p:sldId id="288" r:id="rId32"/>
    <p:sldId id="290" r:id="rId33"/>
    <p:sldId id="307" r:id="rId34"/>
    <p:sldId id="323" r:id="rId35"/>
    <p:sldId id="321" r:id="rId36"/>
    <p:sldId id="324" r:id="rId37"/>
    <p:sldId id="325" r:id="rId38"/>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50000" saltData="A7kKOjr1Gzi4o05Ri8Guug" hashData="pOgGGpsEfhtedRP/NNTCPje1/F0"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9419" autoAdjust="0"/>
    <p:restoredTop sz="94660"/>
  </p:normalViewPr>
  <p:slideViewPr>
    <p:cSldViewPr>
      <p:cViewPr varScale="1">
        <p:scale>
          <a:sx n="73" d="100"/>
          <a:sy n="73" d="100"/>
        </p:scale>
        <p:origin x="-906" y="-9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7D903C5A-66D0-434F-8636-A41A9B41C93F}" type="slidenum">
              <a:rPr lang="es-ES"/>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4DE34853-92A5-4626-B63F-815B53C9E078}" type="slidenum">
              <a:rPr lang="es-ES"/>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0941CC7B-C312-453E-A960-AC7605A4B078}" type="slidenum">
              <a:rPr lang="es-ES"/>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24289D89-9E0D-485E-BAE2-9428F09B8D85}" type="slidenum">
              <a:rPr lang="es-ES"/>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
          </a:p>
        </p:txBody>
      </p:sp>
      <p:sp>
        <p:nvSpPr>
          <p:cNvPr id="8" name="7 Marcador de pie de página"/>
          <p:cNvSpPr>
            <a:spLocks noGrp="1"/>
          </p:cNvSpPr>
          <p:nvPr>
            <p:ph type="ftr" sz="quarter" idx="11"/>
          </p:nvPr>
        </p:nvSpPr>
        <p:spPr/>
        <p:txBody>
          <a:bodyPr/>
          <a:lstStyle>
            <a:lvl1pPr>
              <a:defRPr/>
            </a:lvl1pPr>
          </a:lstStyle>
          <a:p>
            <a:endParaRPr lang="es-ES"/>
          </a:p>
        </p:txBody>
      </p:sp>
      <p:sp>
        <p:nvSpPr>
          <p:cNvPr id="9" name="8 Marcador de número de diapositiva"/>
          <p:cNvSpPr>
            <a:spLocks noGrp="1"/>
          </p:cNvSpPr>
          <p:nvPr>
            <p:ph type="sldNum" sz="quarter" idx="12"/>
          </p:nvPr>
        </p:nvSpPr>
        <p:spPr/>
        <p:txBody>
          <a:bodyPr/>
          <a:lstStyle>
            <a:lvl1pPr>
              <a:defRPr/>
            </a:lvl1pPr>
          </a:lstStyle>
          <a:p>
            <a:fld id="{5AA27FAA-45E4-4211-A9AB-ADF4DA546EFE}" type="slidenum">
              <a:rPr lang="es-ES"/>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
          </a:p>
        </p:txBody>
      </p:sp>
      <p:sp>
        <p:nvSpPr>
          <p:cNvPr id="4" name="3 Marcador de pie de página"/>
          <p:cNvSpPr>
            <a:spLocks noGrp="1"/>
          </p:cNvSpPr>
          <p:nvPr>
            <p:ph type="ftr" sz="quarter" idx="11"/>
          </p:nvPr>
        </p:nvSpPr>
        <p:spPr/>
        <p:txBody>
          <a:bodyPr/>
          <a:lstStyle>
            <a:lvl1pPr>
              <a:defRPr/>
            </a:lvl1pPr>
          </a:lstStyle>
          <a:p>
            <a:endParaRPr lang="es-ES"/>
          </a:p>
        </p:txBody>
      </p:sp>
      <p:sp>
        <p:nvSpPr>
          <p:cNvPr id="5" name="4 Marcador de número de diapositiva"/>
          <p:cNvSpPr>
            <a:spLocks noGrp="1"/>
          </p:cNvSpPr>
          <p:nvPr>
            <p:ph type="sldNum" sz="quarter" idx="12"/>
          </p:nvPr>
        </p:nvSpPr>
        <p:spPr/>
        <p:txBody>
          <a:bodyPr/>
          <a:lstStyle>
            <a:lvl1pPr>
              <a:defRPr/>
            </a:lvl1pPr>
          </a:lstStyle>
          <a:p>
            <a:fld id="{08ADB67F-5AF1-4024-AD46-11737EB8AC89}" type="slidenum">
              <a:rPr lang="es-ES"/>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
          </a:p>
        </p:txBody>
      </p:sp>
      <p:sp>
        <p:nvSpPr>
          <p:cNvPr id="3" name="2 Marcador de pie de página"/>
          <p:cNvSpPr>
            <a:spLocks noGrp="1"/>
          </p:cNvSpPr>
          <p:nvPr>
            <p:ph type="ftr" sz="quarter" idx="11"/>
          </p:nvPr>
        </p:nvSpPr>
        <p:spPr/>
        <p:txBody>
          <a:bodyPr/>
          <a:lstStyle>
            <a:lvl1pPr>
              <a:defRPr/>
            </a:lvl1pPr>
          </a:lstStyle>
          <a:p>
            <a:endParaRPr lang="es-ES"/>
          </a:p>
        </p:txBody>
      </p:sp>
      <p:sp>
        <p:nvSpPr>
          <p:cNvPr id="4" name="3 Marcador de número de diapositiva"/>
          <p:cNvSpPr>
            <a:spLocks noGrp="1"/>
          </p:cNvSpPr>
          <p:nvPr>
            <p:ph type="sldNum" sz="quarter" idx="12"/>
          </p:nvPr>
        </p:nvSpPr>
        <p:spPr/>
        <p:txBody>
          <a:bodyPr/>
          <a:lstStyle>
            <a:lvl1pPr>
              <a:defRPr/>
            </a:lvl1pPr>
          </a:lstStyle>
          <a:p>
            <a:fld id="{85323590-77F4-4013-B917-5DFBC0E81DB0}" type="slidenum">
              <a:rPr lang="es-ES"/>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0F3A9224-F31F-4A53-B68B-37C57FAC100C}" type="slidenum">
              <a:rPr lang="es-ES"/>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C0F3D316-FDFE-439A-982F-F660CDF6CF34}" type="slidenum">
              <a:rPr lang="es-ES"/>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9BF658AB-8F05-41F3-8BEF-D17F75800FFB}" type="slidenum">
              <a:rPr lang="es-ES"/>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E55CCABB-0C51-4B15-A908-C1BD3471F83E}" type="slidenum">
              <a:rPr lang="es-ES"/>
              <a:pPr/>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D9BBB88E-9CDA-4FF6-92D1-9CCEFCFEC459}"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bg1"/>
            </a:gs>
            <a:gs pos="100000">
              <a:schemeClr val="tx2"/>
            </a:gs>
          </a:gsLst>
          <a:path path="rect">
            <a:fillToRect r="100000" b="100000"/>
          </a:path>
        </a:gra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B184E33E-EF62-4376-8D31-868983145746}" type="slidenum">
              <a:rPr lang="es-ES"/>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cs typeface="Arial" charset="0"/>
        </a:defRPr>
      </a:lvl2pPr>
      <a:lvl3pPr algn="ctr" rtl="0" eaLnBrk="1" fontAlgn="base" hangingPunct="1">
        <a:spcBef>
          <a:spcPct val="0"/>
        </a:spcBef>
        <a:spcAft>
          <a:spcPct val="0"/>
        </a:spcAft>
        <a:defRPr sz="4400">
          <a:solidFill>
            <a:schemeClr val="tx2"/>
          </a:solidFill>
          <a:latin typeface="Arial" charset="0"/>
          <a:cs typeface="Arial" charset="0"/>
        </a:defRPr>
      </a:lvl3pPr>
      <a:lvl4pPr algn="ctr" rtl="0" eaLnBrk="1" fontAlgn="base" hangingPunct="1">
        <a:spcBef>
          <a:spcPct val="0"/>
        </a:spcBef>
        <a:spcAft>
          <a:spcPct val="0"/>
        </a:spcAft>
        <a:defRPr sz="4400">
          <a:solidFill>
            <a:schemeClr val="tx2"/>
          </a:solidFill>
          <a:latin typeface="Arial" charset="0"/>
          <a:cs typeface="Arial" charset="0"/>
        </a:defRPr>
      </a:lvl4pPr>
      <a:lvl5pPr algn="ctr" rtl="0" eaLnBrk="1" fontAlgn="base" hangingPunct="1">
        <a:spcBef>
          <a:spcPct val="0"/>
        </a:spcBef>
        <a:spcAft>
          <a:spcPct val="0"/>
        </a:spcAft>
        <a:defRPr sz="4400">
          <a:solidFill>
            <a:schemeClr val="tx2"/>
          </a:solidFill>
          <a:latin typeface="Arial" charset="0"/>
          <a:cs typeface="Arial" charset="0"/>
        </a:defRPr>
      </a:lvl5pPr>
      <a:lvl6pPr marL="457200" algn="ctr" rtl="0" eaLnBrk="1" fontAlgn="base" hangingPunct="1">
        <a:spcBef>
          <a:spcPct val="0"/>
        </a:spcBef>
        <a:spcAft>
          <a:spcPct val="0"/>
        </a:spcAft>
        <a:defRPr sz="4400">
          <a:solidFill>
            <a:schemeClr val="tx2"/>
          </a:solidFill>
          <a:latin typeface="Arial" charset="0"/>
          <a:cs typeface="Arial" charset="0"/>
        </a:defRPr>
      </a:lvl6pPr>
      <a:lvl7pPr marL="914400" algn="ctr" rtl="0" eaLnBrk="1" fontAlgn="base" hangingPunct="1">
        <a:spcBef>
          <a:spcPct val="0"/>
        </a:spcBef>
        <a:spcAft>
          <a:spcPct val="0"/>
        </a:spcAft>
        <a:defRPr sz="4400">
          <a:solidFill>
            <a:schemeClr val="tx2"/>
          </a:solidFill>
          <a:latin typeface="Arial" charset="0"/>
          <a:cs typeface="Arial" charset="0"/>
        </a:defRPr>
      </a:lvl7pPr>
      <a:lvl8pPr marL="1371600" algn="ctr" rtl="0" eaLnBrk="1" fontAlgn="base" hangingPunct="1">
        <a:spcBef>
          <a:spcPct val="0"/>
        </a:spcBef>
        <a:spcAft>
          <a:spcPct val="0"/>
        </a:spcAft>
        <a:defRPr sz="4400">
          <a:solidFill>
            <a:schemeClr val="tx2"/>
          </a:solidFill>
          <a:latin typeface="Arial" charset="0"/>
          <a:cs typeface="Arial" charset="0"/>
        </a:defRPr>
      </a:lvl8pPr>
      <a:lvl9pPr marL="1828800" algn="ctr" rtl="0" eaLnBrk="1" fontAlgn="base" hangingPunct="1">
        <a:spcBef>
          <a:spcPct val="0"/>
        </a:spcBef>
        <a:spcAft>
          <a:spcPct val="0"/>
        </a:spcAft>
        <a:defRPr sz="4400">
          <a:solidFill>
            <a:schemeClr val="tx2"/>
          </a:solidFill>
          <a:latin typeface="Arial" charset="0"/>
          <a:cs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cs typeface="+mn-cs"/>
        </a:defRPr>
      </a:lvl2pPr>
      <a:lvl3pPr marL="1143000" indent="-228600" algn="l" rtl="0" eaLnBrk="1" fontAlgn="base" hangingPunct="1">
        <a:spcBef>
          <a:spcPct val="20000"/>
        </a:spcBef>
        <a:spcAft>
          <a:spcPct val="0"/>
        </a:spcAft>
        <a:buChar char="•"/>
        <a:defRPr sz="2400">
          <a:solidFill>
            <a:schemeClr val="tx1"/>
          </a:solidFill>
          <a:latin typeface="+mn-lt"/>
          <a:cs typeface="+mn-cs"/>
        </a:defRPr>
      </a:lvl3pPr>
      <a:lvl4pPr marL="1600200" indent="-228600" algn="l" rtl="0" eaLnBrk="1" fontAlgn="base" hangingPunct="1">
        <a:spcBef>
          <a:spcPct val="20000"/>
        </a:spcBef>
        <a:spcAft>
          <a:spcPct val="0"/>
        </a:spcAft>
        <a:buChar char="–"/>
        <a:defRPr sz="2000">
          <a:solidFill>
            <a:schemeClr val="tx1"/>
          </a:solidFill>
          <a:latin typeface="+mn-lt"/>
          <a:cs typeface="+mn-cs"/>
        </a:defRPr>
      </a:lvl4pPr>
      <a:lvl5pPr marL="2057400" indent="-228600" algn="l" rtl="0" eaLnBrk="1" fontAlgn="base" hangingPunct="1">
        <a:spcBef>
          <a:spcPct val="20000"/>
        </a:spcBef>
        <a:spcAft>
          <a:spcPct val="0"/>
        </a:spcAft>
        <a:buChar char="»"/>
        <a:defRPr sz="2000">
          <a:solidFill>
            <a:schemeClr val="tx1"/>
          </a:solidFill>
          <a:latin typeface="+mn-lt"/>
          <a:cs typeface="+mn-cs"/>
        </a:defRPr>
      </a:lvl5pPr>
      <a:lvl6pPr marL="2514600" indent="-228600" algn="l" rtl="0" eaLnBrk="1" fontAlgn="base" hangingPunct="1">
        <a:spcBef>
          <a:spcPct val="20000"/>
        </a:spcBef>
        <a:spcAft>
          <a:spcPct val="0"/>
        </a:spcAft>
        <a:buChar char="»"/>
        <a:defRPr sz="2000">
          <a:solidFill>
            <a:schemeClr val="tx1"/>
          </a:solidFill>
          <a:latin typeface="+mn-lt"/>
          <a:cs typeface="+mn-cs"/>
        </a:defRPr>
      </a:lvl6pPr>
      <a:lvl7pPr marL="2971800" indent="-228600" algn="l" rtl="0" eaLnBrk="1" fontAlgn="base" hangingPunct="1">
        <a:spcBef>
          <a:spcPct val="20000"/>
        </a:spcBef>
        <a:spcAft>
          <a:spcPct val="0"/>
        </a:spcAft>
        <a:buChar char="»"/>
        <a:defRPr sz="2000">
          <a:solidFill>
            <a:schemeClr val="tx1"/>
          </a:solidFill>
          <a:latin typeface="+mn-lt"/>
          <a:cs typeface="+mn-cs"/>
        </a:defRPr>
      </a:lvl7pPr>
      <a:lvl8pPr marL="3429000" indent="-228600" algn="l" rtl="0" eaLnBrk="1" fontAlgn="base" hangingPunct="1">
        <a:spcBef>
          <a:spcPct val="20000"/>
        </a:spcBef>
        <a:spcAft>
          <a:spcPct val="0"/>
        </a:spcAft>
        <a:buChar char="»"/>
        <a:defRPr sz="2000">
          <a:solidFill>
            <a:schemeClr val="tx1"/>
          </a:solidFill>
          <a:latin typeface="+mn-lt"/>
          <a:cs typeface="+mn-cs"/>
        </a:defRPr>
      </a:lvl8pPr>
      <a:lvl9pPr marL="3886200" indent="-228600" algn="l" rtl="0" eaLnBrk="1" fontAlgn="base" hangingPunct="1">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8A852E7D-5299-4E98-8C6A-29F56FE856D2}"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6.gif"/><Relationship Id="rId5" Type="http://schemas.openxmlformats.org/officeDocument/2006/relationships/image" Target="../media/image3.gif"/><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3.gif"/></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3.gif"/></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3.gif"/></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3.gif"/></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3.gif"/></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3.gif"/></Relationships>
</file>

<file path=ppt/slides/_rels/slide1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3.gif"/></Relationships>
</file>

<file path=ppt/slides/_rels/slide1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3.gif"/></Relationships>
</file>

<file path=ppt/slides/_rels/slide1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3.gif"/></Relationships>
</file>

<file path=ppt/slides/_rels/slide1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3.gif"/></Relationships>
</file>

<file path=ppt/slides/_rels/slide1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3.gif"/></Relationships>
</file>

<file path=ppt/slides/_rels/slide16.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3.gif"/></Relationships>
</file>

<file path=ppt/slides/_rels/slide1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3.gif"/></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audio" Target="../media/audio2.wav"/><Relationship Id="rId1" Type="http://schemas.openxmlformats.org/officeDocument/2006/relationships/slideLayout" Target="../slideLayouts/slideLayout7.xml"/><Relationship Id="rId5" Type="http://schemas.openxmlformats.org/officeDocument/2006/relationships/image" Target="../media/image21.jpeg"/><Relationship Id="rId4" Type="http://schemas.openxmlformats.org/officeDocument/2006/relationships/image" Target="../media/image20.jpeg"/></Relationships>
</file>

<file path=ppt/slides/_rels/slide19.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24.jpeg"/><Relationship Id="rId4" Type="http://schemas.openxmlformats.org/officeDocument/2006/relationships/image" Target="../media/image23.jpeg"/></Relationships>
</file>

<file path=ppt/slides/_rels/slide20.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3.gif"/></Relationships>
</file>

<file path=ppt/slides/_rels/slide21.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6.jpeg"/><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22.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3.gif"/><Relationship Id="rId4" Type="http://schemas.openxmlformats.org/officeDocument/2006/relationships/image" Target="../media/image6.gif"/></Relationships>
</file>

<file path=ppt/slides/_rels/slide23.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29.jpeg"/></Relationships>
</file>

<file path=ppt/slides/_rels/slide24.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3.gif"/></Relationships>
</file>

<file path=ppt/slides/_rels/slide25.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3.gif"/></Relationships>
</file>

<file path=ppt/slides/_rels/slide2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3.gif"/></Relationships>
</file>

<file path=ppt/slides/_rels/slide2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3.gif"/></Relationships>
</file>

<file path=ppt/slides/_rels/slide29.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3.gif"/></Relationships>
</file>

<file path=ppt/slides/_rels/slide30.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3.gif"/></Relationships>
</file>

<file path=ppt/slides/_rels/slide31.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32.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3.gif"/><Relationship Id="rId4" Type="http://schemas.openxmlformats.org/officeDocument/2006/relationships/image" Target="../media/image39.jpeg"/></Relationships>
</file>

<file path=ppt/slides/_rels/slide33.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34.xml.rels><?xml version="1.0" encoding="UTF-8" standalone="yes"?>
<Relationships xmlns="http://schemas.openxmlformats.org/package/2006/relationships"><Relationship Id="rId3" Type="http://schemas.openxmlformats.org/officeDocument/2006/relationships/image" Target="../media/image2.gif"/><Relationship Id="rId7" Type="http://schemas.openxmlformats.org/officeDocument/2006/relationships/image" Target="../media/image3.gif"/><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42.wmf"/><Relationship Id="rId5" Type="http://schemas.openxmlformats.org/officeDocument/2006/relationships/image" Target="../media/image29.jpeg"/><Relationship Id="rId4" Type="http://schemas.openxmlformats.org/officeDocument/2006/relationships/image" Target="../media/image5.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43.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44.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45.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12 Rectángulo"/>
          <p:cNvGrpSpPr>
            <a:grpSpLocks/>
          </p:cNvGrpSpPr>
          <p:nvPr/>
        </p:nvGrpSpPr>
        <p:grpSpPr bwMode="auto">
          <a:xfrm>
            <a:off x="0" y="0"/>
            <a:ext cx="9144000" cy="6858000"/>
            <a:chOff x="100" y="104"/>
            <a:chExt cx="5556" cy="4108"/>
          </a:xfrm>
        </p:grpSpPr>
        <p:pic>
          <p:nvPicPr>
            <p:cNvPr id="68611" name="12 Rectángulo"/>
            <p:cNvPicPr>
              <a:picLocks noChangeArrowheads="1"/>
            </p:cNvPicPr>
            <p:nvPr/>
          </p:nvPicPr>
          <p:blipFill>
            <a:blip r:embed="rId3"/>
            <a:srcRect/>
            <a:stretch>
              <a:fillRect/>
            </a:stretch>
          </p:blipFill>
          <p:spPr bwMode="auto">
            <a:xfrm>
              <a:off x="100" y="104"/>
              <a:ext cx="5556" cy="4108"/>
            </a:xfrm>
            <a:prstGeom prst="rect">
              <a:avLst/>
            </a:prstGeom>
            <a:noFill/>
          </p:spPr>
        </p:pic>
        <p:sp>
          <p:nvSpPr>
            <p:cNvPr id="68612" name="Text Box 4"/>
            <p:cNvSpPr txBox="1">
              <a:spLocks noChangeArrowheads="1"/>
            </p:cNvSpPr>
            <p:nvPr/>
          </p:nvSpPr>
          <p:spPr bwMode="auto">
            <a:xfrm>
              <a:off x="158" y="164"/>
              <a:ext cx="5444" cy="3992"/>
            </a:xfrm>
            <a:prstGeom prst="rect">
              <a:avLst/>
            </a:prstGeom>
            <a:noFill/>
            <a:ln w="9525">
              <a:noFill/>
              <a:miter lim="800000"/>
              <a:headEnd/>
              <a:tailEnd/>
            </a:ln>
          </p:spPr>
          <p:txBody>
            <a:bodyPr anchor="ctr"/>
            <a:lstStyle/>
            <a:p>
              <a:pPr algn="ctr"/>
              <a:endParaRPr lang="es-ES">
                <a:solidFill>
                  <a:srgbClr val="FFFFFF"/>
                </a:solidFill>
              </a:endParaRPr>
            </a:p>
          </p:txBody>
        </p:sp>
      </p:grpSp>
      <p:pic>
        <p:nvPicPr>
          <p:cNvPr id="68613" name="Picture 5" descr="ESCENARIO_CINE_ESPAÑOL_BN_ANIMATWD"/>
          <p:cNvPicPr>
            <a:picLocks noChangeAspect="1" noChangeArrowheads="1" noCrop="1"/>
          </p:cNvPicPr>
          <p:nvPr/>
        </p:nvPicPr>
        <p:blipFill>
          <a:blip r:embed="rId4"/>
          <a:srcRect/>
          <a:stretch>
            <a:fillRect/>
          </a:stretch>
        </p:blipFill>
        <p:spPr bwMode="auto">
          <a:xfrm>
            <a:off x="179388" y="188913"/>
            <a:ext cx="8785225" cy="6437312"/>
          </a:xfrm>
          <a:prstGeom prst="rect">
            <a:avLst/>
          </a:prstGeom>
          <a:noFill/>
        </p:spPr>
      </p:pic>
      <p:sp>
        <p:nvSpPr>
          <p:cNvPr id="68617" name="Rectangle 9"/>
          <p:cNvSpPr>
            <a:spLocks noChangeArrowheads="1"/>
          </p:cNvSpPr>
          <p:nvPr/>
        </p:nvSpPr>
        <p:spPr bwMode="auto">
          <a:xfrm>
            <a:off x="1042988" y="1268413"/>
            <a:ext cx="7058025" cy="3313112"/>
          </a:xfrm>
          <a:prstGeom prst="rect">
            <a:avLst/>
          </a:prstGeom>
          <a:solidFill>
            <a:schemeClr val="tx2"/>
          </a:solidFill>
          <a:ln w="9525">
            <a:noFill/>
            <a:miter lim="800000"/>
            <a:headEnd/>
            <a:tailEnd/>
          </a:ln>
          <a:effectLst/>
        </p:spPr>
        <p:txBody>
          <a:bodyPr wrap="none" anchor="ctr"/>
          <a:lstStyle/>
          <a:p>
            <a:endParaRPr lang="es-ES"/>
          </a:p>
        </p:txBody>
      </p:sp>
      <p:pic>
        <p:nvPicPr>
          <p:cNvPr id="68618" name="Picture 10" descr="Imagen1m"/>
          <p:cNvPicPr>
            <a:picLocks noChangeAspect="1" noChangeArrowheads="1" noCrop="1"/>
          </p:cNvPicPr>
          <p:nvPr/>
        </p:nvPicPr>
        <p:blipFill>
          <a:blip r:embed="rId5"/>
          <a:srcRect/>
          <a:stretch>
            <a:fillRect/>
          </a:stretch>
        </p:blipFill>
        <p:spPr bwMode="auto">
          <a:xfrm>
            <a:off x="2700338" y="549275"/>
            <a:ext cx="3743325" cy="381000"/>
          </a:xfrm>
          <a:prstGeom prst="rect">
            <a:avLst/>
          </a:prstGeom>
          <a:noFill/>
        </p:spPr>
      </p:pic>
      <p:pic>
        <p:nvPicPr>
          <p:cNvPr id="68619" name="Picture 11" descr="Imagen1m"/>
          <p:cNvPicPr>
            <a:picLocks noChangeAspect="1" noChangeArrowheads="1" noCrop="1"/>
          </p:cNvPicPr>
          <p:nvPr/>
        </p:nvPicPr>
        <p:blipFill>
          <a:blip r:embed="rId5"/>
          <a:srcRect/>
          <a:stretch>
            <a:fillRect/>
          </a:stretch>
        </p:blipFill>
        <p:spPr bwMode="auto">
          <a:xfrm rot="16200000">
            <a:off x="-1212850" y="2878138"/>
            <a:ext cx="3743325" cy="381000"/>
          </a:xfrm>
          <a:prstGeom prst="rect">
            <a:avLst/>
          </a:prstGeom>
          <a:noFill/>
        </p:spPr>
      </p:pic>
      <p:pic>
        <p:nvPicPr>
          <p:cNvPr id="68620" name="Picture 12" descr="Imagen1m"/>
          <p:cNvPicPr>
            <a:picLocks noChangeAspect="1" noChangeArrowheads="1" noCrop="1"/>
          </p:cNvPicPr>
          <p:nvPr/>
        </p:nvPicPr>
        <p:blipFill>
          <a:blip r:embed="rId5"/>
          <a:srcRect/>
          <a:stretch>
            <a:fillRect/>
          </a:stretch>
        </p:blipFill>
        <p:spPr bwMode="auto">
          <a:xfrm rot="5400000">
            <a:off x="6707187" y="2878138"/>
            <a:ext cx="3743325" cy="381000"/>
          </a:xfrm>
          <a:prstGeom prst="rect">
            <a:avLst/>
          </a:prstGeom>
          <a:noFill/>
        </p:spPr>
      </p:pic>
      <p:pic>
        <p:nvPicPr>
          <p:cNvPr id="68621" name="Picture 13" descr="BBBBBBB"/>
          <p:cNvPicPr>
            <a:picLocks noChangeAspect="1" noChangeArrowheads="1"/>
          </p:cNvPicPr>
          <p:nvPr/>
        </p:nvPicPr>
        <p:blipFill>
          <a:blip r:embed="rId6"/>
          <a:srcRect/>
          <a:stretch>
            <a:fillRect/>
          </a:stretch>
        </p:blipFill>
        <p:spPr bwMode="auto">
          <a:xfrm>
            <a:off x="1042988" y="1268413"/>
            <a:ext cx="7129462" cy="3313112"/>
          </a:xfrm>
          <a:prstGeom prst="rect">
            <a:avLst/>
          </a:prstGeom>
          <a:noFill/>
          <a:ln w="0">
            <a:solidFill>
              <a:schemeClr val="tx2"/>
            </a:solidFill>
            <a:miter lim="800000"/>
            <a:headEnd/>
            <a:tailEnd/>
          </a:ln>
        </p:spPr>
      </p:pic>
      <p:sp>
        <p:nvSpPr>
          <p:cNvPr id="68622" name="WordArt 14"/>
          <p:cNvSpPr>
            <a:spLocks noChangeArrowheads="1" noChangeShapeType="1" noTextEdit="1"/>
          </p:cNvSpPr>
          <p:nvPr/>
        </p:nvSpPr>
        <p:spPr bwMode="auto">
          <a:xfrm>
            <a:off x="3132138" y="1844675"/>
            <a:ext cx="3254375" cy="288925"/>
          </a:xfrm>
          <a:prstGeom prst="rect">
            <a:avLst/>
          </a:prstGeom>
        </p:spPr>
        <p:txBody>
          <a:bodyPr wrap="none" fromWordArt="1">
            <a:prstTxWarp prst="textPlain">
              <a:avLst>
                <a:gd name="adj" fmla="val 50000"/>
              </a:avLst>
            </a:prstTxWarp>
          </a:bodyPr>
          <a:lstStyle/>
          <a:p>
            <a:pPr algn="ctr"/>
            <a:r>
              <a:rPr lang="es-ES" sz="3600" kern="10">
                <a:ln w="19050">
                  <a:solidFill>
                    <a:srgbClr val="99CCFF"/>
                  </a:solidFill>
                  <a:round/>
                  <a:headEnd/>
                  <a:tailEnd/>
                </a:ln>
                <a:solidFill>
                  <a:srgbClr val="0066CC"/>
                </a:solidFill>
                <a:effectLst>
                  <a:outerShdw dist="35921" dir="2700000" algn="ctr" rotWithShape="0">
                    <a:srgbClr val="990000"/>
                  </a:outerShdw>
                </a:effectLst>
                <a:latin typeface="Impact"/>
              </a:rPr>
              <a:t>AVANCE  AUTOMATICO-</a:t>
            </a:r>
          </a:p>
        </p:txBody>
      </p:sp>
      <p:sp>
        <p:nvSpPr>
          <p:cNvPr id="68623" name="WordArt 15"/>
          <p:cNvSpPr>
            <a:spLocks noChangeArrowheads="1" noChangeShapeType="1" noTextEdit="1"/>
          </p:cNvSpPr>
          <p:nvPr/>
        </p:nvSpPr>
        <p:spPr bwMode="auto">
          <a:xfrm>
            <a:off x="2627313" y="2133600"/>
            <a:ext cx="4391025" cy="647700"/>
          </a:xfrm>
          <a:prstGeom prst="rect">
            <a:avLst/>
          </a:prstGeom>
        </p:spPr>
        <p:txBody>
          <a:bodyPr wrap="none" fromWordArt="1">
            <a:prstTxWarp prst="textDeflateTop">
              <a:avLst>
                <a:gd name="adj" fmla="val 46875"/>
              </a:avLst>
            </a:prstTxWarp>
          </a:bodyPr>
          <a:lstStyle/>
          <a:p>
            <a:pPr algn="ctr"/>
            <a:r>
              <a:rPr lang="es-ES" sz="4400" b="1" kern="10">
                <a:ln w="19050">
                  <a:solidFill>
                    <a:srgbClr val="FF0000"/>
                  </a:solidFill>
                  <a:round/>
                  <a:headEnd/>
                  <a:tailEnd/>
                </a:ln>
                <a:solidFill>
                  <a:srgbClr val="00FF00"/>
                </a:solidFill>
                <a:latin typeface="English157 BT"/>
              </a:rPr>
              <a:t>Autor:E.de la Puente</a:t>
            </a:r>
          </a:p>
        </p:txBody>
      </p:sp>
      <p:sp>
        <p:nvSpPr>
          <p:cNvPr id="68624" name="WordArt 16"/>
          <p:cNvSpPr>
            <a:spLocks noChangeArrowheads="1" noChangeShapeType="1" noTextEdit="1"/>
          </p:cNvSpPr>
          <p:nvPr/>
        </p:nvSpPr>
        <p:spPr bwMode="auto">
          <a:xfrm>
            <a:off x="2268538" y="2997200"/>
            <a:ext cx="4895850" cy="1079500"/>
          </a:xfrm>
          <a:prstGeom prst="rect">
            <a:avLst/>
          </a:prstGeom>
        </p:spPr>
        <p:txBody>
          <a:bodyPr wrap="none" fromWordArt="1">
            <a:prstTxWarp prst="textCanDown">
              <a:avLst>
                <a:gd name="adj" fmla="val 0"/>
              </a:avLst>
            </a:prstTxWarp>
          </a:bodyPr>
          <a:lstStyle/>
          <a:p>
            <a:pPr algn="ctr"/>
            <a:r>
              <a:rPr lang="es-ES" sz="3200" b="1" kern="10">
                <a:ln w="3175">
                  <a:solidFill>
                    <a:schemeClr val="tx2"/>
                  </a:solidFill>
                  <a:round/>
                  <a:headEnd/>
                  <a:tailEnd/>
                </a:ln>
                <a:solidFill>
                  <a:srgbClr val="FF0000"/>
                </a:solidFill>
                <a:latin typeface="Rockwell Extra Bold"/>
              </a:rPr>
              <a:t>Musica:Marcelino Pan y Vino.-</a:t>
            </a:r>
          </a:p>
          <a:p>
            <a:pPr algn="ctr"/>
            <a:r>
              <a:rPr lang="es-ES" sz="3200" b="1" kern="10">
                <a:ln w="3175">
                  <a:solidFill>
                    <a:schemeClr val="tx2"/>
                  </a:solidFill>
                  <a:round/>
                  <a:headEnd/>
                  <a:tailEnd/>
                </a:ln>
                <a:solidFill>
                  <a:srgbClr val="FF0000"/>
                </a:solidFill>
                <a:latin typeface="Rockwell Extra Bold"/>
              </a:rPr>
              <a:t>narrción de escena final.-</a:t>
            </a:r>
          </a:p>
          <a:p>
            <a:pPr algn="ctr"/>
            <a:endParaRPr lang="es-ES" sz="3200" b="1" kern="10">
              <a:ln w="3175">
                <a:solidFill>
                  <a:schemeClr val="tx2"/>
                </a:solidFill>
                <a:round/>
                <a:headEnd/>
                <a:tailEnd/>
              </a:ln>
              <a:solidFill>
                <a:srgbClr val="FF0000"/>
              </a:solidFill>
              <a:latin typeface="Rockwell Extra Bold"/>
            </a:endParaRPr>
          </a:p>
          <a:p>
            <a:pPr algn="ctr"/>
            <a:r>
              <a:rPr lang="es-ES" sz="3200" b="1" kern="10">
                <a:ln w="3175">
                  <a:solidFill>
                    <a:schemeClr val="tx2"/>
                  </a:solidFill>
                  <a:round/>
                  <a:headEnd/>
                  <a:tailEnd/>
                </a:ln>
                <a:solidFill>
                  <a:srgbClr val="FF0000"/>
                </a:solidFill>
                <a:latin typeface="Rockwell Extra Bold"/>
              </a:rPr>
              <a:t>Fotografia:Internet.-</a:t>
            </a:r>
          </a:p>
        </p:txBody>
      </p:sp>
    </p:spTree>
  </p:cSld>
  <p:clrMapOvr>
    <a:masterClrMapping/>
  </p:clrMapOvr>
  <p:transition spd="slow" advTm="14000">
    <p:zoom/>
    <p:sndAc>
      <p:stSnd loop="1">
        <p:snd r:embed="rId2" name="07. Marcelino Pan Y Vino.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edge">
                                      <p:cBhvr>
                                        <p:cTn id="7" dur="1000"/>
                                        <p:tgtEl>
                                          <p:spTgt spid="13"/>
                                        </p:tgtEl>
                                      </p:cBhvr>
                                    </p:animEffect>
                                  </p:childTnLst>
                                </p:cTn>
                              </p:par>
                              <p:par>
                                <p:cTn id="8" presetID="17" presetClass="entr" presetSubtype="8" fill="hold" grpId="0" nodeType="withEffect">
                                  <p:stCondLst>
                                    <p:cond delay="2000"/>
                                  </p:stCondLst>
                                  <p:childTnLst>
                                    <p:set>
                                      <p:cBhvr>
                                        <p:cTn id="9" dur="1" fill="hold">
                                          <p:stCondLst>
                                            <p:cond delay="0"/>
                                          </p:stCondLst>
                                        </p:cTn>
                                        <p:tgtEl>
                                          <p:spTgt spid="68617"/>
                                        </p:tgtEl>
                                        <p:attrNameLst>
                                          <p:attrName>style.visibility</p:attrName>
                                        </p:attrNameLst>
                                      </p:cBhvr>
                                      <p:to>
                                        <p:strVal val="visible"/>
                                      </p:to>
                                    </p:set>
                                    <p:anim calcmode="lin" valueType="num">
                                      <p:cBhvr>
                                        <p:cTn id="10" dur="2000" fill="hold"/>
                                        <p:tgtEl>
                                          <p:spTgt spid="68617"/>
                                        </p:tgtEl>
                                        <p:attrNameLst>
                                          <p:attrName>ppt_x</p:attrName>
                                        </p:attrNameLst>
                                      </p:cBhvr>
                                      <p:tavLst>
                                        <p:tav tm="0">
                                          <p:val>
                                            <p:strVal val="#ppt_x-#ppt_w/2"/>
                                          </p:val>
                                        </p:tav>
                                        <p:tav tm="100000">
                                          <p:val>
                                            <p:strVal val="#ppt_x"/>
                                          </p:val>
                                        </p:tav>
                                      </p:tavLst>
                                    </p:anim>
                                    <p:anim calcmode="lin" valueType="num">
                                      <p:cBhvr>
                                        <p:cTn id="11" dur="2000" fill="hold"/>
                                        <p:tgtEl>
                                          <p:spTgt spid="68617"/>
                                        </p:tgtEl>
                                        <p:attrNameLst>
                                          <p:attrName>ppt_y</p:attrName>
                                        </p:attrNameLst>
                                      </p:cBhvr>
                                      <p:tavLst>
                                        <p:tav tm="0">
                                          <p:val>
                                            <p:strVal val="#ppt_y"/>
                                          </p:val>
                                        </p:tav>
                                        <p:tav tm="100000">
                                          <p:val>
                                            <p:strVal val="#ppt_y"/>
                                          </p:val>
                                        </p:tav>
                                      </p:tavLst>
                                    </p:anim>
                                    <p:anim calcmode="lin" valueType="num">
                                      <p:cBhvr>
                                        <p:cTn id="12" dur="2000" fill="hold"/>
                                        <p:tgtEl>
                                          <p:spTgt spid="68617"/>
                                        </p:tgtEl>
                                        <p:attrNameLst>
                                          <p:attrName>ppt_w</p:attrName>
                                        </p:attrNameLst>
                                      </p:cBhvr>
                                      <p:tavLst>
                                        <p:tav tm="0">
                                          <p:val>
                                            <p:fltVal val="0"/>
                                          </p:val>
                                        </p:tav>
                                        <p:tav tm="100000">
                                          <p:val>
                                            <p:strVal val="#ppt_w"/>
                                          </p:val>
                                        </p:tav>
                                      </p:tavLst>
                                    </p:anim>
                                    <p:anim calcmode="lin" valueType="num">
                                      <p:cBhvr>
                                        <p:cTn id="13" dur="2000" fill="hold"/>
                                        <p:tgtEl>
                                          <p:spTgt spid="68617"/>
                                        </p:tgtEl>
                                        <p:attrNameLst>
                                          <p:attrName>ppt_h</p:attrName>
                                        </p:attrNameLst>
                                      </p:cBhvr>
                                      <p:tavLst>
                                        <p:tav tm="0">
                                          <p:val>
                                            <p:strVal val="#ppt_h"/>
                                          </p:val>
                                        </p:tav>
                                        <p:tav tm="100000">
                                          <p:val>
                                            <p:strVal val="#ppt_h"/>
                                          </p:val>
                                        </p:tav>
                                      </p:tavLst>
                                    </p:anim>
                                  </p:childTnLst>
                                </p:cTn>
                              </p:par>
                            </p:childTnLst>
                          </p:cTn>
                        </p:par>
                        <p:par>
                          <p:cTn id="14" fill="hold">
                            <p:stCondLst>
                              <p:cond delay="4000"/>
                            </p:stCondLst>
                            <p:childTnLst>
                              <p:par>
                                <p:cTn id="15" presetID="17" presetClass="entr" presetSubtype="2" fill="hold" nodeType="afterEffect">
                                  <p:stCondLst>
                                    <p:cond delay="0"/>
                                  </p:stCondLst>
                                  <p:childTnLst>
                                    <p:set>
                                      <p:cBhvr>
                                        <p:cTn id="16" dur="1" fill="hold">
                                          <p:stCondLst>
                                            <p:cond delay="0"/>
                                          </p:stCondLst>
                                        </p:cTn>
                                        <p:tgtEl>
                                          <p:spTgt spid="68621"/>
                                        </p:tgtEl>
                                        <p:attrNameLst>
                                          <p:attrName>style.visibility</p:attrName>
                                        </p:attrNameLst>
                                      </p:cBhvr>
                                      <p:to>
                                        <p:strVal val="visible"/>
                                      </p:to>
                                    </p:set>
                                    <p:anim calcmode="lin" valueType="num">
                                      <p:cBhvr>
                                        <p:cTn id="17" dur="2000" fill="hold"/>
                                        <p:tgtEl>
                                          <p:spTgt spid="68621"/>
                                        </p:tgtEl>
                                        <p:attrNameLst>
                                          <p:attrName>ppt_x</p:attrName>
                                        </p:attrNameLst>
                                      </p:cBhvr>
                                      <p:tavLst>
                                        <p:tav tm="0">
                                          <p:val>
                                            <p:strVal val="#ppt_x+#ppt_w/2"/>
                                          </p:val>
                                        </p:tav>
                                        <p:tav tm="100000">
                                          <p:val>
                                            <p:strVal val="#ppt_x"/>
                                          </p:val>
                                        </p:tav>
                                      </p:tavLst>
                                    </p:anim>
                                    <p:anim calcmode="lin" valueType="num">
                                      <p:cBhvr>
                                        <p:cTn id="18" dur="2000" fill="hold"/>
                                        <p:tgtEl>
                                          <p:spTgt spid="68621"/>
                                        </p:tgtEl>
                                        <p:attrNameLst>
                                          <p:attrName>ppt_y</p:attrName>
                                        </p:attrNameLst>
                                      </p:cBhvr>
                                      <p:tavLst>
                                        <p:tav tm="0">
                                          <p:val>
                                            <p:strVal val="#ppt_y"/>
                                          </p:val>
                                        </p:tav>
                                        <p:tav tm="100000">
                                          <p:val>
                                            <p:strVal val="#ppt_y"/>
                                          </p:val>
                                        </p:tav>
                                      </p:tavLst>
                                    </p:anim>
                                    <p:anim calcmode="lin" valueType="num">
                                      <p:cBhvr>
                                        <p:cTn id="19" dur="2000" fill="hold"/>
                                        <p:tgtEl>
                                          <p:spTgt spid="68621"/>
                                        </p:tgtEl>
                                        <p:attrNameLst>
                                          <p:attrName>ppt_w</p:attrName>
                                        </p:attrNameLst>
                                      </p:cBhvr>
                                      <p:tavLst>
                                        <p:tav tm="0">
                                          <p:val>
                                            <p:fltVal val="0"/>
                                          </p:val>
                                        </p:tav>
                                        <p:tav tm="100000">
                                          <p:val>
                                            <p:strVal val="#ppt_w"/>
                                          </p:val>
                                        </p:tav>
                                      </p:tavLst>
                                    </p:anim>
                                    <p:anim calcmode="lin" valueType="num">
                                      <p:cBhvr>
                                        <p:cTn id="20" dur="2000" fill="hold"/>
                                        <p:tgtEl>
                                          <p:spTgt spid="68621"/>
                                        </p:tgtEl>
                                        <p:attrNameLst>
                                          <p:attrName>ppt_h</p:attrName>
                                        </p:attrNameLst>
                                      </p:cBhvr>
                                      <p:tavLst>
                                        <p:tav tm="0">
                                          <p:val>
                                            <p:strVal val="#ppt_h"/>
                                          </p:val>
                                        </p:tav>
                                        <p:tav tm="100000">
                                          <p:val>
                                            <p:strVal val="#ppt_h"/>
                                          </p:val>
                                        </p:tav>
                                      </p:tavLst>
                                    </p:anim>
                                  </p:childTnLst>
                                </p:cTn>
                              </p:par>
                            </p:childTnLst>
                          </p:cTn>
                        </p:par>
                        <p:par>
                          <p:cTn id="21" fill="hold">
                            <p:stCondLst>
                              <p:cond delay="6000"/>
                            </p:stCondLst>
                            <p:childTnLst>
                              <p:par>
                                <p:cTn id="22" presetID="42" presetClass="entr" presetSubtype="0" fill="hold" grpId="0" nodeType="afterEffect">
                                  <p:stCondLst>
                                    <p:cond delay="0"/>
                                  </p:stCondLst>
                                  <p:childTnLst>
                                    <p:set>
                                      <p:cBhvr>
                                        <p:cTn id="23" dur="1" fill="hold">
                                          <p:stCondLst>
                                            <p:cond delay="0"/>
                                          </p:stCondLst>
                                        </p:cTn>
                                        <p:tgtEl>
                                          <p:spTgt spid="68622"/>
                                        </p:tgtEl>
                                        <p:attrNameLst>
                                          <p:attrName>style.visibility</p:attrName>
                                        </p:attrNameLst>
                                      </p:cBhvr>
                                      <p:to>
                                        <p:strVal val="visible"/>
                                      </p:to>
                                    </p:set>
                                    <p:animEffect transition="in" filter="fade">
                                      <p:cBhvr>
                                        <p:cTn id="24" dur="2000"/>
                                        <p:tgtEl>
                                          <p:spTgt spid="68622"/>
                                        </p:tgtEl>
                                      </p:cBhvr>
                                    </p:animEffect>
                                    <p:anim calcmode="lin" valueType="num">
                                      <p:cBhvr>
                                        <p:cTn id="25" dur="2000" fill="hold"/>
                                        <p:tgtEl>
                                          <p:spTgt spid="68622"/>
                                        </p:tgtEl>
                                        <p:attrNameLst>
                                          <p:attrName>ppt_x</p:attrName>
                                        </p:attrNameLst>
                                      </p:cBhvr>
                                      <p:tavLst>
                                        <p:tav tm="0">
                                          <p:val>
                                            <p:strVal val="#ppt_x"/>
                                          </p:val>
                                        </p:tav>
                                        <p:tav tm="100000">
                                          <p:val>
                                            <p:strVal val="#ppt_x"/>
                                          </p:val>
                                        </p:tav>
                                      </p:tavLst>
                                    </p:anim>
                                    <p:anim calcmode="lin" valueType="num">
                                      <p:cBhvr>
                                        <p:cTn id="26" dur="2000" fill="hold"/>
                                        <p:tgtEl>
                                          <p:spTgt spid="68622"/>
                                        </p:tgtEl>
                                        <p:attrNameLst>
                                          <p:attrName>ppt_y</p:attrName>
                                        </p:attrNameLst>
                                      </p:cBhvr>
                                      <p:tavLst>
                                        <p:tav tm="0">
                                          <p:val>
                                            <p:strVal val="#ppt_y+.1"/>
                                          </p:val>
                                        </p:tav>
                                        <p:tav tm="100000">
                                          <p:val>
                                            <p:strVal val="#ppt_y"/>
                                          </p:val>
                                        </p:tav>
                                      </p:tavLst>
                                    </p:anim>
                                  </p:childTnLst>
                                </p:cTn>
                              </p:par>
                            </p:childTnLst>
                          </p:cTn>
                        </p:par>
                        <p:par>
                          <p:cTn id="27" fill="hold">
                            <p:stCondLst>
                              <p:cond delay="8000"/>
                            </p:stCondLst>
                            <p:childTnLst>
                              <p:par>
                                <p:cTn id="28" presetID="17" presetClass="entr" presetSubtype="10" fill="hold" grpId="0" nodeType="afterEffect">
                                  <p:stCondLst>
                                    <p:cond delay="0"/>
                                  </p:stCondLst>
                                  <p:childTnLst>
                                    <p:set>
                                      <p:cBhvr>
                                        <p:cTn id="29" dur="1" fill="hold">
                                          <p:stCondLst>
                                            <p:cond delay="0"/>
                                          </p:stCondLst>
                                        </p:cTn>
                                        <p:tgtEl>
                                          <p:spTgt spid="68623"/>
                                        </p:tgtEl>
                                        <p:attrNameLst>
                                          <p:attrName>style.visibility</p:attrName>
                                        </p:attrNameLst>
                                      </p:cBhvr>
                                      <p:to>
                                        <p:strVal val="visible"/>
                                      </p:to>
                                    </p:set>
                                    <p:anim calcmode="lin" valueType="num">
                                      <p:cBhvr>
                                        <p:cTn id="30" dur="1000" fill="hold"/>
                                        <p:tgtEl>
                                          <p:spTgt spid="68623"/>
                                        </p:tgtEl>
                                        <p:attrNameLst>
                                          <p:attrName>ppt_w</p:attrName>
                                        </p:attrNameLst>
                                      </p:cBhvr>
                                      <p:tavLst>
                                        <p:tav tm="0">
                                          <p:val>
                                            <p:fltVal val="0"/>
                                          </p:val>
                                        </p:tav>
                                        <p:tav tm="100000">
                                          <p:val>
                                            <p:strVal val="#ppt_w"/>
                                          </p:val>
                                        </p:tav>
                                      </p:tavLst>
                                    </p:anim>
                                    <p:anim calcmode="lin" valueType="num">
                                      <p:cBhvr>
                                        <p:cTn id="31" dur="1000" fill="hold"/>
                                        <p:tgtEl>
                                          <p:spTgt spid="68623"/>
                                        </p:tgtEl>
                                        <p:attrNameLst>
                                          <p:attrName>ppt_h</p:attrName>
                                        </p:attrNameLst>
                                      </p:cBhvr>
                                      <p:tavLst>
                                        <p:tav tm="0">
                                          <p:val>
                                            <p:strVal val="#ppt_h"/>
                                          </p:val>
                                        </p:tav>
                                        <p:tav tm="100000">
                                          <p:val>
                                            <p:strVal val="#ppt_h"/>
                                          </p:val>
                                        </p:tav>
                                      </p:tavLst>
                                    </p:anim>
                                  </p:childTnLst>
                                </p:cTn>
                              </p:par>
                            </p:childTnLst>
                          </p:cTn>
                        </p:par>
                        <p:par>
                          <p:cTn id="32" fill="hold">
                            <p:stCondLst>
                              <p:cond delay="9000"/>
                            </p:stCondLst>
                            <p:childTnLst>
                              <p:par>
                                <p:cTn id="33" presetID="22" presetClass="emph" presetSubtype="0" repeatCount="indefinite" fill="hold" grpId="1" nodeType="afterEffect">
                                  <p:stCondLst>
                                    <p:cond delay="0"/>
                                  </p:stCondLst>
                                  <p:childTnLst>
                                    <p:animClr clrSpc="hsl" dir="cw">
                                      <p:cBhvr override="childStyle">
                                        <p:cTn id="34" dur="500" fill="hold"/>
                                        <p:tgtEl>
                                          <p:spTgt spid="68623"/>
                                        </p:tgtEl>
                                        <p:attrNameLst>
                                          <p:attrName>style.color</p:attrName>
                                        </p:attrNameLst>
                                      </p:cBhvr>
                                      <p:by>
                                        <p:hsl h="-7200000" s="0" l="0"/>
                                      </p:by>
                                    </p:animClr>
                                    <p:animClr clrSpc="hsl" dir="cw">
                                      <p:cBhvr>
                                        <p:cTn id="35" dur="500" fill="hold"/>
                                        <p:tgtEl>
                                          <p:spTgt spid="68623"/>
                                        </p:tgtEl>
                                        <p:attrNameLst>
                                          <p:attrName>fillcolor</p:attrName>
                                        </p:attrNameLst>
                                      </p:cBhvr>
                                      <p:by>
                                        <p:hsl h="-7200000" s="0" l="0"/>
                                      </p:by>
                                    </p:animClr>
                                    <p:animClr clrSpc="hsl" dir="cw">
                                      <p:cBhvr>
                                        <p:cTn id="36" dur="500" fill="hold"/>
                                        <p:tgtEl>
                                          <p:spTgt spid="68623"/>
                                        </p:tgtEl>
                                        <p:attrNameLst>
                                          <p:attrName>stroke.color</p:attrName>
                                        </p:attrNameLst>
                                      </p:cBhvr>
                                      <p:by>
                                        <p:hsl h="-7200000" s="0" l="0"/>
                                      </p:by>
                                    </p:animClr>
                                    <p:set>
                                      <p:cBhvr>
                                        <p:cTn id="37" dur="500" fill="hold"/>
                                        <p:tgtEl>
                                          <p:spTgt spid="68623"/>
                                        </p:tgtEl>
                                        <p:attrNameLst>
                                          <p:attrName>fill.type</p:attrName>
                                        </p:attrNameLst>
                                      </p:cBhvr>
                                      <p:to>
                                        <p:strVal val="solid"/>
                                      </p:to>
                                    </p:set>
                                  </p:childTnLst>
                                </p:cTn>
                              </p:par>
                              <p:par>
                                <p:cTn id="38" presetID="55" presetClass="entr" presetSubtype="0" fill="hold" grpId="0" nodeType="withEffect">
                                  <p:stCondLst>
                                    <p:cond delay="0"/>
                                  </p:stCondLst>
                                  <p:childTnLst>
                                    <p:set>
                                      <p:cBhvr>
                                        <p:cTn id="39" dur="1" fill="hold">
                                          <p:stCondLst>
                                            <p:cond delay="0"/>
                                          </p:stCondLst>
                                        </p:cTn>
                                        <p:tgtEl>
                                          <p:spTgt spid="68624"/>
                                        </p:tgtEl>
                                        <p:attrNameLst>
                                          <p:attrName>style.visibility</p:attrName>
                                        </p:attrNameLst>
                                      </p:cBhvr>
                                      <p:to>
                                        <p:strVal val="visible"/>
                                      </p:to>
                                    </p:set>
                                    <p:anim calcmode="lin" valueType="num">
                                      <p:cBhvr>
                                        <p:cTn id="40" dur="1000" fill="hold"/>
                                        <p:tgtEl>
                                          <p:spTgt spid="68624"/>
                                        </p:tgtEl>
                                        <p:attrNameLst>
                                          <p:attrName>ppt_w</p:attrName>
                                        </p:attrNameLst>
                                      </p:cBhvr>
                                      <p:tavLst>
                                        <p:tav tm="0">
                                          <p:val>
                                            <p:strVal val="#ppt_w*0.70"/>
                                          </p:val>
                                        </p:tav>
                                        <p:tav tm="100000">
                                          <p:val>
                                            <p:strVal val="#ppt_w"/>
                                          </p:val>
                                        </p:tav>
                                      </p:tavLst>
                                    </p:anim>
                                    <p:anim calcmode="lin" valueType="num">
                                      <p:cBhvr>
                                        <p:cTn id="41" dur="1000" fill="hold"/>
                                        <p:tgtEl>
                                          <p:spTgt spid="68624"/>
                                        </p:tgtEl>
                                        <p:attrNameLst>
                                          <p:attrName>ppt_h</p:attrName>
                                        </p:attrNameLst>
                                      </p:cBhvr>
                                      <p:tavLst>
                                        <p:tav tm="0">
                                          <p:val>
                                            <p:strVal val="#ppt_h"/>
                                          </p:val>
                                        </p:tav>
                                        <p:tav tm="100000">
                                          <p:val>
                                            <p:strVal val="#ppt_h"/>
                                          </p:val>
                                        </p:tav>
                                      </p:tavLst>
                                    </p:anim>
                                    <p:animEffect transition="in" filter="fade">
                                      <p:cBhvr>
                                        <p:cTn id="42" dur="1000"/>
                                        <p:tgtEl>
                                          <p:spTgt spid="68624"/>
                                        </p:tgtEl>
                                      </p:cBhvr>
                                    </p:animEffect>
                                  </p:childTnLst>
                                </p:cTn>
                              </p:par>
                            </p:childTnLst>
                          </p:cTn>
                        </p:par>
                        <p:par>
                          <p:cTn id="43" fill="hold">
                            <p:stCondLst>
                              <p:cond delay="10000"/>
                            </p:stCondLst>
                            <p:childTnLst>
                              <p:par>
                                <p:cTn id="44" presetID="22" presetClass="emph" presetSubtype="0" repeatCount="indefinite" fill="hold" grpId="1" nodeType="afterEffect">
                                  <p:stCondLst>
                                    <p:cond delay="0"/>
                                  </p:stCondLst>
                                  <p:childTnLst>
                                    <p:animClr clrSpc="hsl" dir="cw">
                                      <p:cBhvr override="childStyle">
                                        <p:cTn id="45" dur="1000" fill="hold"/>
                                        <p:tgtEl>
                                          <p:spTgt spid="68624"/>
                                        </p:tgtEl>
                                        <p:attrNameLst>
                                          <p:attrName>style.color</p:attrName>
                                        </p:attrNameLst>
                                      </p:cBhvr>
                                      <p:by>
                                        <p:hsl h="-7200000" s="0" l="0"/>
                                      </p:by>
                                    </p:animClr>
                                    <p:animClr clrSpc="hsl" dir="cw">
                                      <p:cBhvr>
                                        <p:cTn id="46" dur="1000" fill="hold"/>
                                        <p:tgtEl>
                                          <p:spTgt spid="68624"/>
                                        </p:tgtEl>
                                        <p:attrNameLst>
                                          <p:attrName>fillcolor</p:attrName>
                                        </p:attrNameLst>
                                      </p:cBhvr>
                                      <p:by>
                                        <p:hsl h="-7200000" s="0" l="0"/>
                                      </p:by>
                                    </p:animClr>
                                    <p:animClr clrSpc="hsl" dir="cw">
                                      <p:cBhvr>
                                        <p:cTn id="47" dur="1000" fill="hold"/>
                                        <p:tgtEl>
                                          <p:spTgt spid="68624"/>
                                        </p:tgtEl>
                                        <p:attrNameLst>
                                          <p:attrName>stroke.color</p:attrName>
                                        </p:attrNameLst>
                                      </p:cBhvr>
                                      <p:by>
                                        <p:hsl h="-7200000" s="0" l="0"/>
                                      </p:by>
                                    </p:animClr>
                                    <p:set>
                                      <p:cBhvr>
                                        <p:cTn id="48" dur="1000" fill="hold"/>
                                        <p:tgtEl>
                                          <p:spTgt spid="68624"/>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617" grpId="0" animBg="1"/>
      <p:bldP spid="68622" grpId="0" animBg="1"/>
      <p:bldP spid="68623" grpId="0" animBg="1"/>
      <p:bldP spid="68623" grpId="1" animBg="1"/>
      <p:bldP spid="68624" grpId="0" animBg="1"/>
      <p:bldP spid="68624"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12 Rectángulo"/>
          <p:cNvGrpSpPr>
            <a:grpSpLocks/>
          </p:cNvGrpSpPr>
          <p:nvPr/>
        </p:nvGrpSpPr>
        <p:grpSpPr bwMode="auto">
          <a:xfrm>
            <a:off x="0" y="0"/>
            <a:ext cx="9144000" cy="6858000"/>
            <a:chOff x="100" y="104"/>
            <a:chExt cx="5556" cy="4108"/>
          </a:xfrm>
        </p:grpSpPr>
        <p:pic>
          <p:nvPicPr>
            <p:cNvPr id="70659" name="12 Rectángulo"/>
            <p:cNvPicPr>
              <a:picLocks noChangeArrowheads="1"/>
            </p:cNvPicPr>
            <p:nvPr/>
          </p:nvPicPr>
          <p:blipFill>
            <a:blip r:embed="rId2"/>
            <a:srcRect/>
            <a:stretch>
              <a:fillRect/>
            </a:stretch>
          </p:blipFill>
          <p:spPr bwMode="auto">
            <a:xfrm>
              <a:off x="100" y="104"/>
              <a:ext cx="5556" cy="4108"/>
            </a:xfrm>
            <a:prstGeom prst="rect">
              <a:avLst/>
            </a:prstGeom>
            <a:noFill/>
          </p:spPr>
        </p:pic>
        <p:sp>
          <p:nvSpPr>
            <p:cNvPr id="70660" name="Text Box 4"/>
            <p:cNvSpPr txBox="1">
              <a:spLocks noChangeArrowheads="1"/>
            </p:cNvSpPr>
            <p:nvPr/>
          </p:nvSpPr>
          <p:spPr bwMode="auto">
            <a:xfrm>
              <a:off x="158" y="164"/>
              <a:ext cx="5444" cy="3992"/>
            </a:xfrm>
            <a:prstGeom prst="rect">
              <a:avLst/>
            </a:prstGeom>
            <a:noFill/>
            <a:ln w="9525">
              <a:noFill/>
              <a:miter lim="800000"/>
              <a:headEnd/>
              <a:tailEnd/>
            </a:ln>
          </p:spPr>
          <p:txBody>
            <a:bodyPr anchor="ctr"/>
            <a:lstStyle/>
            <a:p>
              <a:pPr algn="ctr"/>
              <a:endParaRPr lang="es-ES">
                <a:solidFill>
                  <a:srgbClr val="FFFFFF"/>
                </a:solidFill>
              </a:endParaRPr>
            </a:p>
          </p:txBody>
        </p:sp>
      </p:grpSp>
      <p:pic>
        <p:nvPicPr>
          <p:cNvPr id="70661" name="Picture 5" descr="ESCENARIO_CINE_ESPAÑOL_BN_ANIMATWD"/>
          <p:cNvPicPr>
            <a:picLocks noChangeAspect="1" noChangeArrowheads="1" noCrop="1"/>
          </p:cNvPicPr>
          <p:nvPr/>
        </p:nvPicPr>
        <p:blipFill>
          <a:blip r:embed="rId3"/>
          <a:srcRect/>
          <a:stretch>
            <a:fillRect/>
          </a:stretch>
        </p:blipFill>
        <p:spPr bwMode="auto">
          <a:xfrm>
            <a:off x="179388" y="188913"/>
            <a:ext cx="8785225" cy="6437312"/>
          </a:xfrm>
          <a:prstGeom prst="rect">
            <a:avLst/>
          </a:prstGeom>
          <a:noFill/>
        </p:spPr>
      </p:pic>
      <p:pic>
        <p:nvPicPr>
          <p:cNvPr id="70662" name="Picture 6" descr="marcelino1"/>
          <p:cNvPicPr>
            <a:picLocks noChangeAspect="1" noChangeArrowheads="1"/>
          </p:cNvPicPr>
          <p:nvPr/>
        </p:nvPicPr>
        <p:blipFill>
          <a:blip r:embed="rId4"/>
          <a:srcRect/>
          <a:stretch>
            <a:fillRect/>
          </a:stretch>
        </p:blipFill>
        <p:spPr bwMode="auto">
          <a:xfrm>
            <a:off x="1042988" y="1268413"/>
            <a:ext cx="7058025" cy="3313112"/>
          </a:xfrm>
          <a:prstGeom prst="rect">
            <a:avLst/>
          </a:prstGeom>
          <a:noFill/>
        </p:spPr>
      </p:pic>
      <p:pic>
        <p:nvPicPr>
          <p:cNvPr id="70663" name="Picture 7" descr="Imagen1m"/>
          <p:cNvPicPr>
            <a:picLocks noChangeAspect="1" noChangeArrowheads="1" noCrop="1"/>
          </p:cNvPicPr>
          <p:nvPr/>
        </p:nvPicPr>
        <p:blipFill>
          <a:blip r:embed="rId5"/>
          <a:srcRect/>
          <a:stretch>
            <a:fillRect/>
          </a:stretch>
        </p:blipFill>
        <p:spPr bwMode="auto">
          <a:xfrm>
            <a:off x="2700338" y="549275"/>
            <a:ext cx="3743325" cy="381000"/>
          </a:xfrm>
          <a:prstGeom prst="rect">
            <a:avLst/>
          </a:prstGeom>
          <a:noFill/>
        </p:spPr>
      </p:pic>
      <p:pic>
        <p:nvPicPr>
          <p:cNvPr id="70664" name="Picture 8" descr="Imagen1m"/>
          <p:cNvPicPr>
            <a:picLocks noChangeAspect="1" noChangeArrowheads="1" noCrop="1"/>
          </p:cNvPicPr>
          <p:nvPr/>
        </p:nvPicPr>
        <p:blipFill>
          <a:blip r:embed="rId5"/>
          <a:srcRect/>
          <a:stretch>
            <a:fillRect/>
          </a:stretch>
        </p:blipFill>
        <p:spPr bwMode="auto">
          <a:xfrm rot="5400000">
            <a:off x="6707187" y="2878138"/>
            <a:ext cx="3743325" cy="381000"/>
          </a:xfrm>
          <a:prstGeom prst="rect">
            <a:avLst/>
          </a:prstGeom>
          <a:noFill/>
        </p:spPr>
      </p:pic>
      <p:pic>
        <p:nvPicPr>
          <p:cNvPr id="70665" name="Picture 9" descr="Imagen1m"/>
          <p:cNvPicPr>
            <a:picLocks noChangeAspect="1" noChangeArrowheads="1" noCrop="1"/>
          </p:cNvPicPr>
          <p:nvPr/>
        </p:nvPicPr>
        <p:blipFill>
          <a:blip r:embed="rId5"/>
          <a:srcRect/>
          <a:stretch>
            <a:fillRect/>
          </a:stretch>
        </p:blipFill>
        <p:spPr bwMode="auto">
          <a:xfrm rot="16200000">
            <a:off x="-1212850" y="2878138"/>
            <a:ext cx="3743325" cy="381000"/>
          </a:xfrm>
          <a:prstGeom prst="rect">
            <a:avLst/>
          </a:prstGeom>
          <a:noFill/>
        </p:spPr>
      </p:pic>
      <p:pic>
        <p:nvPicPr>
          <p:cNvPr id="70666" name="Picture 10" descr="CORAZON DORADO"/>
          <p:cNvPicPr>
            <a:picLocks noChangeAspect="1" noChangeArrowheads="1" noCrop="1"/>
          </p:cNvPicPr>
          <p:nvPr/>
        </p:nvPicPr>
        <p:blipFill>
          <a:blip r:embed="rId6"/>
          <a:srcRect/>
          <a:stretch>
            <a:fillRect/>
          </a:stretch>
        </p:blipFill>
        <p:spPr bwMode="auto">
          <a:xfrm>
            <a:off x="3059113" y="4005263"/>
            <a:ext cx="2952750" cy="331787"/>
          </a:xfrm>
          <a:prstGeom prst="rect">
            <a:avLst/>
          </a:prstGeom>
          <a:noFill/>
        </p:spPr>
      </p:pic>
      <p:pic>
        <p:nvPicPr>
          <p:cNvPr id="70667" name="Picture 11" descr="CORAZON DORADO"/>
          <p:cNvPicPr>
            <a:picLocks noChangeAspect="1" noChangeArrowheads="1" noCrop="1"/>
          </p:cNvPicPr>
          <p:nvPr/>
        </p:nvPicPr>
        <p:blipFill>
          <a:blip r:embed="rId6"/>
          <a:srcRect/>
          <a:stretch>
            <a:fillRect/>
          </a:stretch>
        </p:blipFill>
        <p:spPr bwMode="auto">
          <a:xfrm>
            <a:off x="3276600" y="1628775"/>
            <a:ext cx="2562225" cy="331788"/>
          </a:xfrm>
          <a:prstGeom prst="rect">
            <a:avLst/>
          </a:prstGeom>
          <a:noFill/>
        </p:spPr>
      </p:pic>
    </p:spTree>
  </p:cSld>
  <p:clrMapOvr>
    <a:masterClrMapping/>
  </p:clrMapOvr>
  <p:transition spd="slow" advTm="8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edge">
                                      <p:cBhvr>
                                        <p:cTn id="7"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12 Rectángulo"/>
          <p:cNvGrpSpPr>
            <a:grpSpLocks/>
          </p:cNvGrpSpPr>
          <p:nvPr/>
        </p:nvGrpSpPr>
        <p:grpSpPr bwMode="auto">
          <a:xfrm>
            <a:off x="0" y="0"/>
            <a:ext cx="9144000" cy="6858000"/>
            <a:chOff x="100" y="104"/>
            <a:chExt cx="5556" cy="4108"/>
          </a:xfrm>
        </p:grpSpPr>
        <p:pic>
          <p:nvPicPr>
            <p:cNvPr id="50179" name="12 Rectángulo"/>
            <p:cNvPicPr>
              <a:picLocks noChangeArrowheads="1"/>
            </p:cNvPicPr>
            <p:nvPr/>
          </p:nvPicPr>
          <p:blipFill>
            <a:blip r:embed="rId2"/>
            <a:srcRect/>
            <a:stretch>
              <a:fillRect/>
            </a:stretch>
          </p:blipFill>
          <p:spPr bwMode="auto">
            <a:xfrm>
              <a:off x="100" y="104"/>
              <a:ext cx="5556" cy="4108"/>
            </a:xfrm>
            <a:prstGeom prst="rect">
              <a:avLst/>
            </a:prstGeom>
            <a:noFill/>
          </p:spPr>
        </p:pic>
        <p:sp>
          <p:nvSpPr>
            <p:cNvPr id="50180" name="Text Box 4"/>
            <p:cNvSpPr txBox="1">
              <a:spLocks noChangeArrowheads="1"/>
            </p:cNvSpPr>
            <p:nvPr/>
          </p:nvSpPr>
          <p:spPr bwMode="auto">
            <a:xfrm>
              <a:off x="158" y="164"/>
              <a:ext cx="5444" cy="3992"/>
            </a:xfrm>
            <a:prstGeom prst="rect">
              <a:avLst/>
            </a:prstGeom>
            <a:noFill/>
            <a:ln w="9525">
              <a:noFill/>
              <a:miter lim="800000"/>
              <a:headEnd/>
              <a:tailEnd/>
            </a:ln>
          </p:spPr>
          <p:txBody>
            <a:bodyPr anchor="ctr"/>
            <a:lstStyle/>
            <a:p>
              <a:pPr algn="ctr"/>
              <a:endParaRPr lang="es-ES">
                <a:solidFill>
                  <a:srgbClr val="FFFFFF"/>
                </a:solidFill>
              </a:endParaRPr>
            </a:p>
          </p:txBody>
        </p:sp>
      </p:grpSp>
      <p:sp>
        <p:nvSpPr>
          <p:cNvPr id="50183" name="Rectangle 7"/>
          <p:cNvSpPr>
            <a:spLocks noChangeArrowheads="1"/>
          </p:cNvSpPr>
          <p:nvPr/>
        </p:nvSpPr>
        <p:spPr bwMode="auto">
          <a:xfrm>
            <a:off x="323850" y="2884488"/>
            <a:ext cx="8569325" cy="2530475"/>
          </a:xfrm>
          <a:prstGeom prst="rect">
            <a:avLst/>
          </a:prstGeom>
          <a:noFill/>
          <a:ln w="9525">
            <a:noFill/>
            <a:miter lim="800000"/>
            <a:headEnd/>
            <a:tailEnd/>
          </a:ln>
          <a:effectLst/>
        </p:spPr>
        <p:txBody>
          <a:bodyPr anchor="ctr">
            <a:spAutoFit/>
          </a:bodyPr>
          <a:lstStyle/>
          <a:p>
            <a:r>
              <a:rPr lang="es-ES" sz="2000" b="1">
                <a:solidFill>
                  <a:schemeClr val="bg1"/>
                </a:solidFill>
              </a:rPr>
              <a:t>Siglo XIX. Drama religioso. Después de una larga guerra, alguien deja un bebé a la puerta de un convento de frailes franciscanos. El niño es bautizado con el nombre de Marcelino. Pasan los años y, aunque el niño vive feliz entre los monjes, no puede evitar pensar en que no tiene una madre. Los frailes habían intentado buscarle una familia, pero nadie quiso acogerlo. Marcelino se hace amigo de un Cristo crucificado que hay en el desván del convento: habla con él y le sube de la cocina lo que puede: pan y vino</a:t>
            </a:r>
            <a:r>
              <a:rPr lang="es-ES" sz="2000">
                <a:solidFill>
                  <a:schemeClr val="bg1"/>
                </a:solidFill>
              </a:rPr>
              <a:t> </a:t>
            </a:r>
          </a:p>
        </p:txBody>
      </p:sp>
      <p:pic>
        <p:nvPicPr>
          <p:cNvPr id="50185" name="Picture 9" descr="E6cIF"/>
          <p:cNvPicPr>
            <a:picLocks noChangeAspect="1" noChangeArrowheads="1"/>
          </p:cNvPicPr>
          <p:nvPr/>
        </p:nvPicPr>
        <p:blipFill>
          <a:blip r:embed="rId3"/>
          <a:srcRect/>
          <a:stretch>
            <a:fillRect/>
          </a:stretch>
        </p:blipFill>
        <p:spPr bwMode="auto">
          <a:xfrm>
            <a:off x="3419475" y="836613"/>
            <a:ext cx="2016125" cy="1862137"/>
          </a:xfrm>
          <a:prstGeom prst="rect">
            <a:avLst/>
          </a:prstGeom>
          <a:noFill/>
          <a:ln w="127000">
            <a:pattFill prst="pct90">
              <a:fgClr>
                <a:schemeClr val="tx1"/>
              </a:fgClr>
              <a:bgClr>
                <a:srgbClr val="FFFFFF"/>
              </a:bgClr>
            </a:pattFill>
            <a:miter lim="800000"/>
            <a:headEnd/>
            <a:tailEnd/>
          </a:ln>
        </p:spPr>
      </p:pic>
      <p:sp>
        <p:nvSpPr>
          <p:cNvPr id="50186" name="Text Box 10"/>
          <p:cNvSpPr txBox="1">
            <a:spLocks noChangeArrowheads="1"/>
          </p:cNvSpPr>
          <p:nvPr/>
        </p:nvSpPr>
        <p:spPr bwMode="auto">
          <a:xfrm>
            <a:off x="684213" y="5661025"/>
            <a:ext cx="7848600" cy="366713"/>
          </a:xfrm>
          <a:prstGeom prst="rect">
            <a:avLst/>
          </a:prstGeom>
          <a:noFill/>
          <a:ln w="9525">
            <a:noFill/>
            <a:miter lim="800000"/>
            <a:headEnd/>
            <a:tailEnd/>
          </a:ln>
          <a:effectLst/>
        </p:spPr>
        <p:txBody>
          <a:bodyPr>
            <a:spAutoFit/>
          </a:bodyPr>
          <a:lstStyle/>
          <a:p>
            <a:pPr algn="ctr"/>
            <a:r>
              <a:rPr lang="es-ES">
                <a:solidFill>
                  <a:srgbClr val="FFFF00"/>
                </a:solidFill>
                <a:latin typeface="Rockwell Extra Bold" pitchFamily="18" charset="0"/>
              </a:rPr>
              <a:t>HACER CLIC PARA SEGUIR</a:t>
            </a:r>
          </a:p>
        </p:txBody>
      </p:sp>
      <p:pic>
        <p:nvPicPr>
          <p:cNvPr id="50187" name="Picture 11" descr="Imagen1m"/>
          <p:cNvPicPr>
            <a:picLocks noChangeAspect="1" noChangeArrowheads="1" noCrop="1"/>
          </p:cNvPicPr>
          <p:nvPr/>
        </p:nvPicPr>
        <p:blipFill>
          <a:blip r:embed="rId4"/>
          <a:srcRect/>
          <a:stretch>
            <a:fillRect/>
          </a:stretch>
        </p:blipFill>
        <p:spPr bwMode="auto">
          <a:xfrm>
            <a:off x="2700338" y="404813"/>
            <a:ext cx="3743325" cy="381000"/>
          </a:xfrm>
          <a:prstGeom prst="rect">
            <a:avLst/>
          </a:prstGeom>
          <a:noFill/>
        </p:spPr>
      </p:pic>
    </p:spTree>
  </p:cSld>
  <p:clrMapOvr>
    <a:masterClrMapping/>
  </p:clrMapOvr>
  <p:transition spd="slow">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edge">
                                      <p:cBhvr>
                                        <p:cTn id="7" dur="1000"/>
                                        <p:tgtEl>
                                          <p:spTgt spid="13"/>
                                        </p:tgtEl>
                                      </p:cBhvr>
                                    </p:animEffect>
                                  </p:childTnLst>
                                </p:cTn>
                              </p:par>
                              <p:par>
                                <p:cTn id="8" presetID="22" presetClass="emph" presetSubtype="0" repeatCount="indefinite" fill="hold" nodeType="withEffect">
                                  <p:stCondLst>
                                    <p:cond delay="0"/>
                                  </p:stCondLst>
                                  <p:iterate type="lt">
                                    <p:tmPct val="10000"/>
                                  </p:iterate>
                                  <p:childTnLst>
                                    <p:animClr clrSpc="hsl" dir="cw">
                                      <p:cBhvr override="childStyle">
                                        <p:cTn id="9" dur="500" fill="hold"/>
                                        <p:tgtEl>
                                          <p:spTgt spid="50186">
                                            <p:txEl>
                                              <p:pRg st="0" end="0"/>
                                            </p:txEl>
                                          </p:spTgt>
                                        </p:tgtEl>
                                        <p:attrNameLst>
                                          <p:attrName>style.color</p:attrName>
                                        </p:attrNameLst>
                                      </p:cBhvr>
                                      <p:by>
                                        <p:hsl h="-7200000" s="0" l="0"/>
                                      </p:by>
                                    </p:animClr>
                                    <p:animClr clrSpc="hsl" dir="cw">
                                      <p:cBhvr>
                                        <p:cTn id="10" dur="500" fill="hold"/>
                                        <p:tgtEl>
                                          <p:spTgt spid="50186">
                                            <p:txEl>
                                              <p:pRg st="0" end="0"/>
                                            </p:txEl>
                                          </p:spTgt>
                                        </p:tgtEl>
                                        <p:attrNameLst>
                                          <p:attrName>fillcolor</p:attrName>
                                        </p:attrNameLst>
                                      </p:cBhvr>
                                      <p:by>
                                        <p:hsl h="-7200000" s="0" l="0"/>
                                      </p:by>
                                    </p:animClr>
                                    <p:animClr clrSpc="hsl" dir="cw">
                                      <p:cBhvr>
                                        <p:cTn id="11" dur="500" fill="hold"/>
                                        <p:tgtEl>
                                          <p:spTgt spid="50186">
                                            <p:txEl>
                                              <p:pRg st="0" end="0"/>
                                            </p:txEl>
                                          </p:spTgt>
                                        </p:tgtEl>
                                        <p:attrNameLst>
                                          <p:attrName>stroke.color</p:attrName>
                                        </p:attrNameLst>
                                      </p:cBhvr>
                                      <p:by>
                                        <p:hsl h="-7200000" s="0" l="0"/>
                                      </p:by>
                                    </p:animClr>
                                    <p:set>
                                      <p:cBhvr>
                                        <p:cTn id="12" dur="500" fill="hold"/>
                                        <p:tgtEl>
                                          <p:spTgt spid="50186">
                                            <p:txEl>
                                              <p:pRg st="0" end="0"/>
                                            </p:txEl>
                                          </p:spTgt>
                                        </p:tgtEl>
                                        <p:attrNameLst>
                                          <p:attrName>fill.type</p:attrName>
                                        </p:attrNameLst>
                                      </p:cBhvr>
                                      <p:to>
                                        <p:strVal val="solid"/>
                                      </p:to>
                                    </p:set>
                                  </p:childTnLst>
                                </p:cTn>
                              </p:par>
                              <p:par>
                                <p:cTn id="13" presetID="51" presetClass="entr" presetSubtype="0" fill="hold" grpId="0" nodeType="withEffect">
                                  <p:stCondLst>
                                    <p:cond delay="0"/>
                                  </p:stCondLst>
                                  <p:iterate type="lt">
                                    <p:tmPct val="10000"/>
                                  </p:iterate>
                                  <p:childTnLst>
                                    <p:set>
                                      <p:cBhvr>
                                        <p:cTn id="14" dur="1" fill="hold">
                                          <p:stCondLst>
                                            <p:cond delay="0"/>
                                          </p:stCondLst>
                                        </p:cTn>
                                        <p:tgtEl>
                                          <p:spTgt spid="50183"/>
                                        </p:tgtEl>
                                        <p:attrNameLst>
                                          <p:attrName>style.visibility</p:attrName>
                                        </p:attrNameLst>
                                      </p:cBhvr>
                                      <p:to>
                                        <p:strVal val="visible"/>
                                      </p:to>
                                    </p:set>
                                    <p:animEffect transition="in" filter="fade">
                                      <p:cBhvr>
                                        <p:cTn id="15" dur="192" decel="100000"/>
                                        <p:tgtEl>
                                          <p:spTgt spid="50183"/>
                                        </p:tgtEl>
                                      </p:cBhvr>
                                    </p:animEffect>
                                    <p:animScale>
                                      <p:cBhvr>
                                        <p:cTn id="16" dur="192" decel="100000"/>
                                        <p:tgtEl>
                                          <p:spTgt spid="50183"/>
                                        </p:tgtEl>
                                      </p:cBhvr>
                                      <p:from x="10000" y="10000"/>
                                      <p:to x="200000" y="450000"/>
                                    </p:animScale>
                                    <p:animScale>
                                      <p:cBhvr>
                                        <p:cTn id="17" dur="308" accel="100000" fill="hold">
                                          <p:stCondLst>
                                            <p:cond delay="192"/>
                                          </p:stCondLst>
                                        </p:cTn>
                                        <p:tgtEl>
                                          <p:spTgt spid="50183"/>
                                        </p:tgtEl>
                                      </p:cBhvr>
                                      <p:from x="200000" y="450000"/>
                                      <p:to x="100000" y="100000"/>
                                    </p:animScale>
                                    <p:set>
                                      <p:cBhvr>
                                        <p:cTn id="18" dur="192" fill="hold"/>
                                        <p:tgtEl>
                                          <p:spTgt spid="50183"/>
                                        </p:tgtEl>
                                        <p:attrNameLst>
                                          <p:attrName>ppt_x</p:attrName>
                                        </p:attrNameLst>
                                      </p:cBhvr>
                                      <p:to>
                                        <p:strVal val="(0.5)"/>
                                      </p:to>
                                    </p:set>
                                    <p:anim from="(0.5)" to="(#ppt_x)" calcmode="lin" valueType="num">
                                      <p:cBhvr>
                                        <p:cTn id="19" dur="308" accel="100000" fill="hold">
                                          <p:stCondLst>
                                            <p:cond delay="192"/>
                                          </p:stCondLst>
                                        </p:cTn>
                                        <p:tgtEl>
                                          <p:spTgt spid="50183"/>
                                        </p:tgtEl>
                                        <p:attrNameLst>
                                          <p:attrName>ppt_x</p:attrName>
                                        </p:attrNameLst>
                                      </p:cBhvr>
                                    </p:anim>
                                    <p:set>
                                      <p:cBhvr>
                                        <p:cTn id="20" dur="192" fill="hold"/>
                                        <p:tgtEl>
                                          <p:spTgt spid="50183"/>
                                        </p:tgtEl>
                                        <p:attrNameLst>
                                          <p:attrName>ppt_y</p:attrName>
                                        </p:attrNameLst>
                                      </p:cBhvr>
                                      <p:to>
                                        <p:strVal val="(#ppt_y+0.4)"/>
                                      </p:to>
                                    </p:set>
                                    <p:anim from="(#ppt_y+0.4)" to="(#ppt_y)" calcmode="lin" valueType="num">
                                      <p:cBhvr>
                                        <p:cTn id="21" dur="308" accel="100000" fill="hold">
                                          <p:stCondLst>
                                            <p:cond delay="192"/>
                                          </p:stCondLst>
                                        </p:cTn>
                                        <p:tgtEl>
                                          <p:spTgt spid="50183"/>
                                        </p:tgtEl>
                                        <p:attrNameLst>
                                          <p:attrName>ppt_y</p:attrName>
                                        </p:attrNameLst>
                                      </p:cBhvr>
                                    </p:anim>
                                  </p:childTnLst>
                                </p:cTn>
                              </p:par>
                            </p:childTnLst>
                          </p:cTn>
                        </p:par>
                        <p:par>
                          <p:cTn id="22" fill="hold">
                            <p:stCondLst>
                              <p:cond delay="21450"/>
                            </p:stCondLst>
                            <p:childTnLst>
                              <p:par>
                                <p:cTn id="23" presetID="10" presetClass="entr" presetSubtype="0" fill="hold" nodeType="afterEffect">
                                  <p:stCondLst>
                                    <p:cond delay="0"/>
                                  </p:stCondLst>
                                  <p:childTnLst>
                                    <p:set>
                                      <p:cBhvr>
                                        <p:cTn id="24" dur="1" fill="hold">
                                          <p:stCondLst>
                                            <p:cond delay="0"/>
                                          </p:stCondLst>
                                        </p:cTn>
                                        <p:tgtEl>
                                          <p:spTgt spid="50185"/>
                                        </p:tgtEl>
                                        <p:attrNameLst>
                                          <p:attrName>style.visibility</p:attrName>
                                        </p:attrNameLst>
                                      </p:cBhvr>
                                      <p:to>
                                        <p:strVal val="visible"/>
                                      </p:to>
                                    </p:set>
                                    <p:animEffect transition="in" filter="fade">
                                      <p:cBhvr>
                                        <p:cTn id="25" dur="2000"/>
                                        <p:tgtEl>
                                          <p:spTgt spid="501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18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12 Rectángulo"/>
          <p:cNvGrpSpPr>
            <a:grpSpLocks/>
          </p:cNvGrpSpPr>
          <p:nvPr/>
        </p:nvGrpSpPr>
        <p:grpSpPr bwMode="auto">
          <a:xfrm>
            <a:off x="0" y="0"/>
            <a:ext cx="9144000" cy="6858000"/>
            <a:chOff x="100" y="104"/>
            <a:chExt cx="5556" cy="4108"/>
          </a:xfrm>
        </p:grpSpPr>
        <p:pic>
          <p:nvPicPr>
            <p:cNvPr id="64515" name="12 Rectángulo"/>
            <p:cNvPicPr>
              <a:picLocks noChangeArrowheads="1"/>
            </p:cNvPicPr>
            <p:nvPr/>
          </p:nvPicPr>
          <p:blipFill>
            <a:blip r:embed="rId2"/>
            <a:srcRect/>
            <a:stretch>
              <a:fillRect/>
            </a:stretch>
          </p:blipFill>
          <p:spPr bwMode="auto">
            <a:xfrm>
              <a:off x="100" y="104"/>
              <a:ext cx="5556" cy="4108"/>
            </a:xfrm>
            <a:prstGeom prst="rect">
              <a:avLst/>
            </a:prstGeom>
            <a:noFill/>
          </p:spPr>
        </p:pic>
        <p:sp>
          <p:nvSpPr>
            <p:cNvPr id="64516" name="Text Box 4"/>
            <p:cNvSpPr txBox="1">
              <a:spLocks noChangeArrowheads="1"/>
            </p:cNvSpPr>
            <p:nvPr/>
          </p:nvSpPr>
          <p:spPr bwMode="auto">
            <a:xfrm>
              <a:off x="158" y="164"/>
              <a:ext cx="5444" cy="3992"/>
            </a:xfrm>
            <a:prstGeom prst="rect">
              <a:avLst/>
            </a:prstGeom>
            <a:noFill/>
            <a:ln w="9525">
              <a:noFill/>
              <a:miter lim="800000"/>
              <a:headEnd/>
              <a:tailEnd/>
            </a:ln>
          </p:spPr>
          <p:txBody>
            <a:bodyPr anchor="ctr"/>
            <a:lstStyle/>
            <a:p>
              <a:pPr algn="ctr"/>
              <a:endParaRPr lang="es-ES">
                <a:solidFill>
                  <a:srgbClr val="FFFFFF"/>
                </a:solidFill>
              </a:endParaRPr>
            </a:p>
          </p:txBody>
        </p:sp>
      </p:grpSp>
      <p:sp>
        <p:nvSpPr>
          <p:cNvPr id="64517" name="Rectangle 5"/>
          <p:cNvSpPr>
            <a:spLocks noChangeArrowheads="1"/>
          </p:cNvSpPr>
          <p:nvPr/>
        </p:nvSpPr>
        <p:spPr bwMode="auto">
          <a:xfrm>
            <a:off x="323850" y="325438"/>
            <a:ext cx="8496300" cy="6134100"/>
          </a:xfrm>
          <a:prstGeom prst="rect">
            <a:avLst/>
          </a:prstGeom>
          <a:noFill/>
          <a:ln w="9525">
            <a:noFill/>
            <a:miter lim="800000"/>
            <a:headEnd/>
            <a:tailEnd/>
          </a:ln>
          <a:effectLst/>
        </p:spPr>
        <p:txBody>
          <a:bodyPr anchor="ctr">
            <a:spAutoFit/>
          </a:bodyPr>
          <a:lstStyle/>
          <a:p>
            <a:r>
              <a:rPr lang="es-ES" b="1"/>
              <a:t>Con escenas conmovedoras e inmortales en la historia del cine es llevada a la pantalla esta historia o cuento popular de una manera magistral, llena de amor y de cariño en cada una de sus escenas y diálogos.</a:t>
            </a:r>
            <a:br>
              <a:rPr lang="es-ES" b="1"/>
            </a:br>
            <a:r>
              <a:rPr lang="es-ES" b="1"/>
              <a:t>Independientemente de la temática religiosa la película se ha convertida en un clásico del cine español, escenas tan famosas que han inmortalizado a la película.</a:t>
            </a:r>
            <a:br>
              <a:rPr lang="es-ES" b="1"/>
            </a:br>
            <a:r>
              <a:rPr lang="es-ES" b="1"/>
              <a:t>La película posee una serie de valores humanos por encima de cualquier temática religiosa, el amor, el trabajo, la humildad, la sencillez, el aprendizaje, serán valores que se intentarán inculcar a un niño adoptado por unos frailes recién llegados a un pueblo perdido después de intentar llevarlo a una familia sin ningún éxito.</a:t>
            </a:r>
            <a:br>
              <a:rPr lang="es-ES" b="1"/>
            </a:br>
            <a:r>
              <a:rPr lang="es-ES" b="1"/>
              <a:t>En estos años en los que recibirá la educación por parte de los monjes se verá no solamente la manera de vivir de los monjes sino unos valores humanos, que como vuelvo a repetir y eso es lo importante para mí, están por encima de cualquier religión.</a:t>
            </a:r>
            <a:br>
              <a:rPr lang="es-ES" b="1"/>
            </a:br>
            <a:r>
              <a:rPr lang="es-ES" b="1"/>
              <a:t>Un niño indomable e imposible, travieso y juguetón alcanza el camino de Dios en su humildad e inocencia, habla con un Cristo de madera que representará a Dios.</a:t>
            </a:r>
            <a:br>
              <a:rPr lang="es-ES" b="1"/>
            </a:br>
            <a:r>
              <a:rPr lang="es-ES" b="1"/>
              <a:t>Temática bien conocida por todos pero llevada a la pantalla de una manera magistral pues los diálogos de Cristo con Marcelino serán momentos emocionantes e inigualables</a:t>
            </a:r>
            <a:r>
              <a:rPr lang="es-ES"/>
              <a:t>.</a:t>
            </a:r>
            <a:br>
              <a:rPr lang="es-ES"/>
            </a:br>
            <a:endParaRPr lang="es-ES"/>
          </a:p>
        </p:txBody>
      </p:sp>
      <p:sp>
        <p:nvSpPr>
          <p:cNvPr id="64518" name="Text Box 6"/>
          <p:cNvSpPr txBox="1">
            <a:spLocks noChangeArrowheads="1"/>
          </p:cNvSpPr>
          <p:nvPr/>
        </p:nvSpPr>
        <p:spPr bwMode="auto">
          <a:xfrm>
            <a:off x="468313" y="6165850"/>
            <a:ext cx="7848600" cy="366713"/>
          </a:xfrm>
          <a:prstGeom prst="rect">
            <a:avLst/>
          </a:prstGeom>
          <a:noFill/>
          <a:ln w="9525">
            <a:noFill/>
            <a:miter lim="800000"/>
            <a:headEnd/>
            <a:tailEnd/>
          </a:ln>
          <a:effectLst/>
        </p:spPr>
        <p:txBody>
          <a:bodyPr>
            <a:spAutoFit/>
          </a:bodyPr>
          <a:lstStyle/>
          <a:p>
            <a:pPr algn="ctr"/>
            <a:r>
              <a:rPr lang="es-ES">
                <a:solidFill>
                  <a:srgbClr val="FFFF00"/>
                </a:solidFill>
                <a:latin typeface="Rockwell Extra Bold" pitchFamily="18" charset="0"/>
              </a:rPr>
              <a:t>HACER CLIC PARA SEGUIR</a:t>
            </a:r>
          </a:p>
        </p:txBody>
      </p:sp>
    </p:spTree>
  </p:cSld>
  <p:clrMapOvr>
    <a:masterClrMapping/>
  </p:clrMapOvr>
  <p:transition spd="slow">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edge">
                                      <p:cBhvr>
                                        <p:cTn id="7" dur="1000"/>
                                        <p:tgtEl>
                                          <p:spTgt spid="13"/>
                                        </p:tgtEl>
                                      </p:cBhvr>
                                    </p:animEffect>
                                  </p:childTnLst>
                                </p:cTn>
                              </p:par>
                              <p:par>
                                <p:cTn id="8" presetID="22" presetClass="emph" presetSubtype="0" repeatCount="indefinite" fill="hold" nodeType="withEffect">
                                  <p:stCondLst>
                                    <p:cond delay="0"/>
                                  </p:stCondLst>
                                  <p:iterate type="lt">
                                    <p:tmPct val="10000"/>
                                  </p:iterate>
                                  <p:childTnLst>
                                    <p:animClr clrSpc="hsl" dir="cw">
                                      <p:cBhvr override="childStyle">
                                        <p:cTn id="9" dur="500" fill="hold"/>
                                        <p:tgtEl>
                                          <p:spTgt spid="64518">
                                            <p:txEl>
                                              <p:pRg st="0" end="0"/>
                                            </p:txEl>
                                          </p:spTgt>
                                        </p:tgtEl>
                                        <p:attrNameLst>
                                          <p:attrName>style.color</p:attrName>
                                        </p:attrNameLst>
                                      </p:cBhvr>
                                      <p:by>
                                        <p:hsl h="-7200000" s="0" l="0"/>
                                      </p:by>
                                    </p:animClr>
                                    <p:animClr clrSpc="hsl" dir="cw">
                                      <p:cBhvr>
                                        <p:cTn id="10" dur="500" fill="hold"/>
                                        <p:tgtEl>
                                          <p:spTgt spid="64518">
                                            <p:txEl>
                                              <p:pRg st="0" end="0"/>
                                            </p:txEl>
                                          </p:spTgt>
                                        </p:tgtEl>
                                        <p:attrNameLst>
                                          <p:attrName>fillcolor</p:attrName>
                                        </p:attrNameLst>
                                      </p:cBhvr>
                                      <p:by>
                                        <p:hsl h="-7200000" s="0" l="0"/>
                                      </p:by>
                                    </p:animClr>
                                    <p:animClr clrSpc="hsl" dir="cw">
                                      <p:cBhvr>
                                        <p:cTn id="11" dur="500" fill="hold"/>
                                        <p:tgtEl>
                                          <p:spTgt spid="64518">
                                            <p:txEl>
                                              <p:pRg st="0" end="0"/>
                                            </p:txEl>
                                          </p:spTgt>
                                        </p:tgtEl>
                                        <p:attrNameLst>
                                          <p:attrName>stroke.color</p:attrName>
                                        </p:attrNameLst>
                                      </p:cBhvr>
                                      <p:by>
                                        <p:hsl h="-7200000" s="0" l="0"/>
                                      </p:by>
                                    </p:animClr>
                                    <p:set>
                                      <p:cBhvr>
                                        <p:cTn id="12" dur="500" fill="hold"/>
                                        <p:tgtEl>
                                          <p:spTgt spid="64518">
                                            <p:txEl>
                                              <p:pRg st="0" end="0"/>
                                            </p:txEl>
                                          </p:spTgt>
                                        </p:tgtEl>
                                        <p:attrNameLst>
                                          <p:attrName>fill.type</p:attrName>
                                        </p:attrNameLst>
                                      </p:cBhvr>
                                      <p:to>
                                        <p:strVal val="solid"/>
                                      </p:to>
                                    </p:set>
                                  </p:childTnLst>
                                </p:cTn>
                              </p:par>
                              <p:par>
                                <p:cTn id="13" presetID="51" presetClass="entr" presetSubtype="0" fill="hold" grpId="0" nodeType="withEffect">
                                  <p:stCondLst>
                                    <p:cond delay="0"/>
                                  </p:stCondLst>
                                  <p:iterate type="lt">
                                    <p:tmPct val="10000"/>
                                  </p:iterate>
                                  <p:childTnLst>
                                    <p:set>
                                      <p:cBhvr>
                                        <p:cTn id="14" dur="1" fill="hold">
                                          <p:stCondLst>
                                            <p:cond delay="0"/>
                                          </p:stCondLst>
                                        </p:cTn>
                                        <p:tgtEl>
                                          <p:spTgt spid="64517"/>
                                        </p:tgtEl>
                                        <p:attrNameLst>
                                          <p:attrName>style.visibility</p:attrName>
                                        </p:attrNameLst>
                                      </p:cBhvr>
                                      <p:to>
                                        <p:strVal val="visible"/>
                                      </p:to>
                                    </p:set>
                                    <p:animEffect transition="in" filter="fade">
                                      <p:cBhvr>
                                        <p:cTn id="15" dur="192" decel="100000"/>
                                        <p:tgtEl>
                                          <p:spTgt spid="64517"/>
                                        </p:tgtEl>
                                      </p:cBhvr>
                                    </p:animEffect>
                                    <p:animScale>
                                      <p:cBhvr>
                                        <p:cTn id="16" dur="192" decel="100000"/>
                                        <p:tgtEl>
                                          <p:spTgt spid="64517"/>
                                        </p:tgtEl>
                                      </p:cBhvr>
                                      <p:from x="10000" y="10000"/>
                                      <p:to x="200000" y="450000"/>
                                    </p:animScale>
                                    <p:animScale>
                                      <p:cBhvr>
                                        <p:cTn id="17" dur="308" accel="100000" fill="hold">
                                          <p:stCondLst>
                                            <p:cond delay="192"/>
                                          </p:stCondLst>
                                        </p:cTn>
                                        <p:tgtEl>
                                          <p:spTgt spid="64517"/>
                                        </p:tgtEl>
                                      </p:cBhvr>
                                      <p:from x="200000" y="450000"/>
                                      <p:to x="100000" y="100000"/>
                                    </p:animScale>
                                    <p:set>
                                      <p:cBhvr>
                                        <p:cTn id="18" dur="192" fill="hold"/>
                                        <p:tgtEl>
                                          <p:spTgt spid="64517"/>
                                        </p:tgtEl>
                                        <p:attrNameLst>
                                          <p:attrName>ppt_x</p:attrName>
                                        </p:attrNameLst>
                                      </p:cBhvr>
                                      <p:to>
                                        <p:strVal val="(0.5)"/>
                                      </p:to>
                                    </p:set>
                                    <p:anim from="(0.5)" to="(#ppt_x)" calcmode="lin" valueType="num">
                                      <p:cBhvr>
                                        <p:cTn id="19" dur="308" accel="100000" fill="hold">
                                          <p:stCondLst>
                                            <p:cond delay="192"/>
                                          </p:stCondLst>
                                        </p:cTn>
                                        <p:tgtEl>
                                          <p:spTgt spid="64517"/>
                                        </p:tgtEl>
                                        <p:attrNameLst>
                                          <p:attrName>ppt_x</p:attrName>
                                        </p:attrNameLst>
                                      </p:cBhvr>
                                    </p:anim>
                                    <p:set>
                                      <p:cBhvr>
                                        <p:cTn id="20" dur="192" fill="hold"/>
                                        <p:tgtEl>
                                          <p:spTgt spid="64517"/>
                                        </p:tgtEl>
                                        <p:attrNameLst>
                                          <p:attrName>ppt_y</p:attrName>
                                        </p:attrNameLst>
                                      </p:cBhvr>
                                      <p:to>
                                        <p:strVal val="(#ppt_y+0.4)"/>
                                      </p:to>
                                    </p:set>
                                    <p:anim from="(#ppt_y+0.4)" to="(#ppt_y)" calcmode="lin" valueType="num">
                                      <p:cBhvr>
                                        <p:cTn id="21" dur="308" accel="100000" fill="hold">
                                          <p:stCondLst>
                                            <p:cond delay="192"/>
                                          </p:stCondLst>
                                        </p:cTn>
                                        <p:tgtEl>
                                          <p:spTgt spid="64517"/>
                                        </p:tgtEl>
                                        <p:attrNameLst>
                                          <p:attrName>ppt_y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51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12 Rectángulo"/>
          <p:cNvGrpSpPr>
            <a:grpSpLocks/>
          </p:cNvGrpSpPr>
          <p:nvPr/>
        </p:nvGrpSpPr>
        <p:grpSpPr bwMode="auto">
          <a:xfrm>
            <a:off x="0" y="0"/>
            <a:ext cx="9144000" cy="6858000"/>
            <a:chOff x="100" y="104"/>
            <a:chExt cx="5556" cy="4108"/>
          </a:xfrm>
        </p:grpSpPr>
        <p:pic>
          <p:nvPicPr>
            <p:cNvPr id="63491" name="12 Rectángulo"/>
            <p:cNvPicPr>
              <a:picLocks noChangeArrowheads="1"/>
            </p:cNvPicPr>
            <p:nvPr/>
          </p:nvPicPr>
          <p:blipFill>
            <a:blip r:embed="rId2"/>
            <a:srcRect/>
            <a:stretch>
              <a:fillRect/>
            </a:stretch>
          </p:blipFill>
          <p:spPr bwMode="auto">
            <a:xfrm>
              <a:off x="100" y="104"/>
              <a:ext cx="5556" cy="4108"/>
            </a:xfrm>
            <a:prstGeom prst="rect">
              <a:avLst/>
            </a:prstGeom>
            <a:noFill/>
          </p:spPr>
        </p:pic>
        <p:sp>
          <p:nvSpPr>
            <p:cNvPr id="63492" name="Text Box 4"/>
            <p:cNvSpPr txBox="1">
              <a:spLocks noChangeArrowheads="1"/>
            </p:cNvSpPr>
            <p:nvPr/>
          </p:nvSpPr>
          <p:spPr bwMode="auto">
            <a:xfrm>
              <a:off x="158" y="164"/>
              <a:ext cx="5444" cy="3992"/>
            </a:xfrm>
            <a:prstGeom prst="rect">
              <a:avLst/>
            </a:prstGeom>
            <a:noFill/>
            <a:ln w="9525">
              <a:noFill/>
              <a:miter lim="800000"/>
              <a:headEnd/>
              <a:tailEnd/>
            </a:ln>
          </p:spPr>
          <p:txBody>
            <a:bodyPr anchor="ctr"/>
            <a:lstStyle/>
            <a:p>
              <a:pPr algn="ctr"/>
              <a:endParaRPr lang="es-ES">
                <a:solidFill>
                  <a:srgbClr val="FFFFFF"/>
                </a:solidFill>
              </a:endParaRPr>
            </a:p>
          </p:txBody>
        </p:sp>
      </p:grpSp>
      <p:sp>
        <p:nvSpPr>
          <p:cNvPr id="63493" name="Rectangle 5"/>
          <p:cNvSpPr>
            <a:spLocks noChangeArrowheads="1"/>
          </p:cNvSpPr>
          <p:nvPr/>
        </p:nvSpPr>
        <p:spPr bwMode="auto">
          <a:xfrm>
            <a:off x="468313" y="692150"/>
            <a:ext cx="8207375" cy="5035550"/>
          </a:xfrm>
          <a:prstGeom prst="rect">
            <a:avLst/>
          </a:prstGeom>
          <a:noFill/>
          <a:ln w="9525">
            <a:noFill/>
            <a:miter lim="800000"/>
            <a:headEnd/>
            <a:tailEnd/>
          </a:ln>
          <a:effectLst/>
        </p:spPr>
        <p:txBody>
          <a:bodyPr>
            <a:spAutoFit/>
          </a:bodyPr>
          <a:lstStyle/>
          <a:p>
            <a:r>
              <a:rPr lang="es-ES" b="1"/>
              <a:t>La película es un canto, por supuesto, al cristianismo y su acercamiento a Dios por medio de Cristo y refleja en la película los caminos que el cristianismo nos enseña a seguir, claro está que es una película de culto para la religión cristiana.</a:t>
            </a:r>
            <a:br>
              <a:rPr lang="es-ES" b="1"/>
            </a:br>
            <a:r>
              <a:rPr lang="es-ES" b="1"/>
              <a:t>Independientemente de la religión que cada uno quiera seguir la película posee valores eternos reflejados en la relación entre los monjes y el travieso Marcelino y de éste con Cristo.</a:t>
            </a:r>
            <a:br>
              <a:rPr lang="es-ES" b="1"/>
            </a:br>
            <a:r>
              <a:rPr lang="es-ES" b="1"/>
              <a:t>Independientemente del fondo humano y religioso de la película, ésta está dirigida con paciencia y reflexión, la película tiene un ritmo tranquilo acorde con los diálogos y sus personajes al igual que el entorno de estos.</a:t>
            </a:r>
            <a:br>
              <a:rPr lang="es-ES" b="1"/>
            </a:br>
            <a:r>
              <a:rPr lang="es-ES" b="1"/>
              <a:t>Con una fotografía preciosa, hay ciertos momentos dignos de nombrar como por ejemplo el momento del encuentro de Marcelino con la mujer, madre de Manuel o por ejemplo la primera escena en el que Cristo coge el primer trozo de pan, son momentos de una fotografía preciosa.</a:t>
            </a:r>
            <a:br>
              <a:rPr lang="es-ES" b="1"/>
            </a:br>
            <a:r>
              <a:rPr lang="es-ES" b="1"/>
              <a:t>Bien ambientada y narrada es una película religiosa digna de ver que supera y con creces las superproducciones americanas pues consigue contar con pocas cosas grandes valores </a:t>
            </a:r>
          </a:p>
        </p:txBody>
      </p:sp>
      <p:sp>
        <p:nvSpPr>
          <p:cNvPr id="63494" name="Text Box 6"/>
          <p:cNvSpPr txBox="1">
            <a:spLocks noChangeArrowheads="1"/>
          </p:cNvSpPr>
          <p:nvPr/>
        </p:nvSpPr>
        <p:spPr bwMode="auto">
          <a:xfrm>
            <a:off x="395288" y="5949950"/>
            <a:ext cx="7848600" cy="366713"/>
          </a:xfrm>
          <a:prstGeom prst="rect">
            <a:avLst/>
          </a:prstGeom>
          <a:noFill/>
          <a:ln w="9525">
            <a:noFill/>
            <a:miter lim="800000"/>
            <a:headEnd/>
            <a:tailEnd/>
          </a:ln>
          <a:effectLst/>
        </p:spPr>
        <p:txBody>
          <a:bodyPr>
            <a:spAutoFit/>
          </a:bodyPr>
          <a:lstStyle/>
          <a:p>
            <a:pPr algn="ctr"/>
            <a:r>
              <a:rPr lang="es-ES">
                <a:solidFill>
                  <a:srgbClr val="FFFF00"/>
                </a:solidFill>
                <a:latin typeface="Rockwell Extra Bold" pitchFamily="18" charset="0"/>
              </a:rPr>
              <a:t>HACER CLIC PARA SEGUIR,SOLO EN ESTA</a:t>
            </a: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edge">
                                      <p:cBhvr>
                                        <p:cTn id="7" dur="1000"/>
                                        <p:tgtEl>
                                          <p:spTgt spid="13"/>
                                        </p:tgtEl>
                                      </p:cBhvr>
                                    </p:animEffect>
                                  </p:childTnLst>
                                </p:cTn>
                              </p:par>
                              <p:par>
                                <p:cTn id="8" presetID="22" presetClass="emph" presetSubtype="0" repeatCount="indefinite" fill="hold" nodeType="withEffect">
                                  <p:stCondLst>
                                    <p:cond delay="0"/>
                                  </p:stCondLst>
                                  <p:iterate type="lt">
                                    <p:tmPct val="10000"/>
                                  </p:iterate>
                                  <p:childTnLst>
                                    <p:animClr clrSpc="hsl" dir="cw">
                                      <p:cBhvr override="childStyle">
                                        <p:cTn id="9" dur="500" fill="hold"/>
                                        <p:tgtEl>
                                          <p:spTgt spid="63494">
                                            <p:txEl>
                                              <p:pRg st="0" end="0"/>
                                            </p:txEl>
                                          </p:spTgt>
                                        </p:tgtEl>
                                        <p:attrNameLst>
                                          <p:attrName>style.color</p:attrName>
                                        </p:attrNameLst>
                                      </p:cBhvr>
                                      <p:by>
                                        <p:hsl h="-7200000" s="0" l="0"/>
                                      </p:by>
                                    </p:animClr>
                                    <p:animClr clrSpc="hsl" dir="cw">
                                      <p:cBhvr>
                                        <p:cTn id="10" dur="500" fill="hold"/>
                                        <p:tgtEl>
                                          <p:spTgt spid="63494">
                                            <p:txEl>
                                              <p:pRg st="0" end="0"/>
                                            </p:txEl>
                                          </p:spTgt>
                                        </p:tgtEl>
                                        <p:attrNameLst>
                                          <p:attrName>fillcolor</p:attrName>
                                        </p:attrNameLst>
                                      </p:cBhvr>
                                      <p:by>
                                        <p:hsl h="-7200000" s="0" l="0"/>
                                      </p:by>
                                    </p:animClr>
                                    <p:animClr clrSpc="hsl" dir="cw">
                                      <p:cBhvr>
                                        <p:cTn id="11" dur="500" fill="hold"/>
                                        <p:tgtEl>
                                          <p:spTgt spid="63494">
                                            <p:txEl>
                                              <p:pRg st="0" end="0"/>
                                            </p:txEl>
                                          </p:spTgt>
                                        </p:tgtEl>
                                        <p:attrNameLst>
                                          <p:attrName>stroke.color</p:attrName>
                                        </p:attrNameLst>
                                      </p:cBhvr>
                                      <p:by>
                                        <p:hsl h="-7200000" s="0" l="0"/>
                                      </p:by>
                                    </p:animClr>
                                    <p:set>
                                      <p:cBhvr>
                                        <p:cTn id="12" dur="500" fill="hold"/>
                                        <p:tgtEl>
                                          <p:spTgt spid="63494">
                                            <p:txEl>
                                              <p:pRg st="0" end="0"/>
                                            </p:txEl>
                                          </p:spTgt>
                                        </p:tgtEl>
                                        <p:attrNameLst>
                                          <p:attrName>fill.type</p:attrName>
                                        </p:attrNameLst>
                                      </p:cBhvr>
                                      <p:to>
                                        <p:strVal val="solid"/>
                                      </p:to>
                                    </p:set>
                                  </p:childTnLst>
                                </p:cTn>
                              </p:par>
                              <p:par>
                                <p:cTn id="13" presetID="51" presetClass="entr" presetSubtype="0" fill="hold" grpId="0" nodeType="withEffect">
                                  <p:stCondLst>
                                    <p:cond delay="0"/>
                                  </p:stCondLst>
                                  <p:iterate type="lt">
                                    <p:tmPct val="10000"/>
                                  </p:iterate>
                                  <p:childTnLst>
                                    <p:set>
                                      <p:cBhvr>
                                        <p:cTn id="14" dur="1" fill="hold">
                                          <p:stCondLst>
                                            <p:cond delay="0"/>
                                          </p:stCondLst>
                                        </p:cTn>
                                        <p:tgtEl>
                                          <p:spTgt spid="63493"/>
                                        </p:tgtEl>
                                        <p:attrNameLst>
                                          <p:attrName>style.visibility</p:attrName>
                                        </p:attrNameLst>
                                      </p:cBhvr>
                                      <p:to>
                                        <p:strVal val="visible"/>
                                      </p:to>
                                    </p:set>
                                    <p:animEffect transition="in" filter="fade">
                                      <p:cBhvr>
                                        <p:cTn id="15" dur="192" decel="100000"/>
                                        <p:tgtEl>
                                          <p:spTgt spid="63493"/>
                                        </p:tgtEl>
                                      </p:cBhvr>
                                    </p:animEffect>
                                    <p:animScale>
                                      <p:cBhvr>
                                        <p:cTn id="16" dur="192" decel="100000"/>
                                        <p:tgtEl>
                                          <p:spTgt spid="63493"/>
                                        </p:tgtEl>
                                      </p:cBhvr>
                                      <p:from x="10000" y="10000"/>
                                      <p:to x="200000" y="450000"/>
                                    </p:animScale>
                                    <p:animScale>
                                      <p:cBhvr>
                                        <p:cTn id="17" dur="308" accel="100000" fill="hold">
                                          <p:stCondLst>
                                            <p:cond delay="192"/>
                                          </p:stCondLst>
                                        </p:cTn>
                                        <p:tgtEl>
                                          <p:spTgt spid="63493"/>
                                        </p:tgtEl>
                                      </p:cBhvr>
                                      <p:from x="200000" y="450000"/>
                                      <p:to x="100000" y="100000"/>
                                    </p:animScale>
                                    <p:set>
                                      <p:cBhvr>
                                        <p:cTn id="18" dur="192" fill="hold"/>
                                        <p:tgtEl>
                                          <p:spTgt spid="63493"/>
                                        </p:tgtEl>
                                        <p:attrNameLst>
                                          <p:attrName>ppt_x</p:attrName>
                                        </p:attrNameLst>
                                      </p:cBhvr>
                                      <p:to>
                                        <p:strVal val="(0.5)"/>
                                      </p:to>
                                    </p:set>
                                    <p:anim from="(0.5)" to="(#ppt_x)" calcmode="lin" valueType="num">
                                      <p:cBhvr>
                                        <p:cTn id="19" dur="308" accel="100000" fill="hold">
                                          <p:stCondLst>
                                            <p:cond delay="192"/>
                                          </p:stCondLst>
                                        </p:cTn>
                                        <p:tgtEl>
                                          <p:spTgt spid="63493"/>
                                        </p:tgtEl>
                                        <p:attrNameLst>
                                          <p:attrName>ppt_x</p:attrName>
                                        </p:attrNameLst>
                                      </p:cBhvr>
                                    </p:anim>
                                    <p:set>
                                      <p:cBhvr>
                                        <p:cTn id="20" dur="192" fill="hold"/>
                                        <p:tgtEl>
                                          <p:spTgt spid="63493"/>
                                        </p:tgtEl>
                                        <p:attrNameLst>
                                          <p:attrName>ppt_y</p:attrName>
                                        </p:attrNameLst>
                                      </p:cBhvr>
                                      <p:to>
                                        <p:strVal val="(#ppt_y+0.4)"/>
                                      </p:to>
                                    </p:set>
                                    <p:anim from="(#ppt_y+0.4)" to="(#ppt_y)" calcmode="lin" valueType="num">
                                      <p:cBhvr>
                                        <p:cTn id="21" dur="308" accel="100000" fill="hold">
                                          <p:stCondLst>
                                            <p:cond delay="192"/>
                                          </p:stCondLst>
                                        </p:cTn>
                                        <p:tgtEl>
                                          <p:spTgt spid="63493"/>
                                        </p:tgtEl>
                                        <p:attrNameLst>
                                          <p:attrName>ppt_y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49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12 Rectángulo"/>
          <p:cNvGrpSpPr>
            <a:grpSpLocks/>
          </p:cNvGrpSpPr>
          <p:nvPr/>
        </p:nvGrpSpPr>
        <p:grpSpPr bwMode="auto">
          <a:xfrm>
            <a:off x="0" y="0"/>
            <a:ext cx="9144000" cy="6858000"/>
            <a:chOff x="100" y="104"/>
            <a:chExt cx="5556" cy="4108"/>
          </a:xfrm>
        </p:grpSpPr>
        <p:pic>
          <p:nvPicPr>
            <p:cNvPr id="59395" name="12 Rectángulo"/>
            <p:cNvPicPr>
              <a:picLocks noChangeArrowheads="1"/>
            </p:cNvPicPr>
            <p:nvPr/>
          </p:nvPicPr>
          <p:blipFill>
            <a:blip r:embed="rId2"/>
            <a:srcRect/>
            <a:stretch>
              <a:fillRect/>
            </a:stretch>
          </p:blipFill>
          <p:spPr bwMode="auto">
            <a:xfrm>
              <a:off x="100" y="104"/>
              <a:ext cx="5556" cy="4108"/>
            </a:xfrm>
            <a:prstGeom prst="rect">
              <a:avLst/>
            </a:prstGeom>
            <a:noFill/>
          </p:spPr>
        </p:pic>
        <p:sp>
          <p:nvSpPr>
            <p:cNvPr id="59396" name="Text Box 4"/>
            <p:cNvSpPr txBox="1">
              <a:spLocks noChangeArrowheads="1"/>
            </p:cNvSpPr>
            <p:nvPr/>
          </p:nvSpPr>
          <p:spPr bwMode="auto">
            <a:xfrm>
              <a:off x="158" y="164"/>
              <a:ext cx="5444" cy="3992"/>
            </a:xfrm>
            <a:prstGeom prst="rect">
              <a:avLst/>
            </a:prstGeom>
            <a:noFill/>
            <a:ln w="9525">
              <a:noFill/>
              <a:miter lim="800000"/>
              <a:headEnd/>
              <a:tailEnd/>
            </a:ln>
          </p:spPr>
          <p:txBody>
            <a:bodyPr anchor="ctr"/>
            <a:lstStyle/>
            <a:p>
              <a:pPr algn="ctr"/>
              <a:endParaRPr lang="es-ES">
                <a:solidFill>
                  <a:srgbClr val="FFFFFF"/>
                </a:solidFill>
              </a:endParaRPr>
            </a:p>
          </p:txBody>
        </p:sp>
      </p:grpSp>
      <p:pic>
        <p:nvPicPr>
          <p:cNvPr id="59397" name="Picture 5" descr="foto1b"/>
          <p:cNvPicPr>
            <a:picLocks noChangeAspect="1" noChangeArrowheads="1"/>
          </p:cNvPicPr>
          <p:nvPr/>
        </p:nvPicPr>
        <p:blipFill>
          <a:blip r:embed="rId3"/>
          <a:srcRect/>
          <a:stretch>
            <a:fillRect/>
          </a:stretch>
        </p:blipFill>
        <p:spPr bwMode="auto">
          <a:xfrm>
            <a:off x="971550" y="981075"/>
            <a:ext cx="7058025" cy="5294313"/>
          </a:xfrm>
          <a:prstGeom prst="rect">
            <a:avLst/>
          </a:prstGeom>
          <a:noFill/>
          <a:ln w="127000">
            <a:pattFill prst="pct90">
              <a:fgClr>
                <a:schemeClr val="tx1"/>
              </a:fgClr>
              <a:bgClr>
                <a:srgbClr val="FFFFFF"/>
              </a:bgClr>
            </a:pattFill>
            <a:miter lim="800000"/>
            <a:headEnd/>
            <a:tailEnd/>
          </a:ln>
        </p:spPr>
      </p:pic>
      <p:pic>
        <p:nvPicPr>
          <p:cNvPr id="59398" name="Picture 6" descr="Imagen1m"/>
          <p:cNvPicPr>
            <a:picLocks noChangeAspect="1" noChangeArrowheads="1" noCrop="1"/>
          </p:cNvPicPr>
          <p:nvPr/>
        </p:nvPicPr>
        <p:blipFill>
          <a:blip r:embed="rId4"/>
          <a:srcRect/>
          <a:stretch>
            <a:fillRect/>
          </a:stretch>
        </p:blipFill>
        <p:spPr bwMode="auto">
          <a:xfrm>
            <a:off x="2627313" y="333375"/>
            <a:ext cx="3743325" cy="381000"/>
          </a:xfrm>
          <a:prstGeom prst="rect">
            <a:avLst/>
          </a:prstGeom>
          <a:noFill/>
        </p:spPr>
      </p:pic>
    </p:spTree>
  </p:cSld>
  <p:clrMapOvr>
    <a:masterClrMapping/>
  </p:clrMapOvr>
  <p:transition spd="slow" advTm="8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edge">
                                      <p:cBhvr>
                                        <p:cTn id="7" dur="1000"/>
                                        <p:tgtEl>
                                          <p:spTgt spid="13"/>
                                        </p:tgtEl>
                                      </p:cBhvr>
                                    </p:animEffect>
                                  </p:childTnLst>
                                </p:cTn>
                              </p:par>
                              <p:par>
                                <p:cTn id="8" presetID="6" presetClass="entr" presetSubtype="32" fill="hold" nodeType="withEffect">
                                  <p:stCondLst>
                                    <p:cond delay="2000"/>
                                  </p:stCondLst>
                                  <p:childTnLst>
                                    <p:set>
                                      <p:cBhvr>
                                        <p:cTn id="9" dur="1" fill="hold">
                                          <p:stCondLst>
                                            <p:cond delay="0"/>
                                          </p:stCondLst>
                                        </p:cTn>
                                        <p:tgtEl>
                                          <p:spTgt spid="59397"/>
                                        </p:tgtEl>
                                        <p:attrNameLst>
                                          <p:attrName>style.visibility</p:attrName>
                                        </p:attrNameLst>
                                      </p:cBhvr>
                                      <p:to>
                                        <p:strVal val="visible"/>
                                      </p:to>
                                    </p:set>
                                    <p:animEffect transition="in" filter="circle(out)">
                                      <p:cBhvr>
                                        <p:cTn id="10" dur="5000"/>
                                        <p:tgtEl>
                                          <p:spTgt spid="5939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12 Rectángulo"/>
          <p:cNvGrpSpPr>
            <a:grpSpLocks/>
          </p:cNvGrpSpPr>
          <p:nvPr/>
        </p:nvGrpSpPr>
        <p:grpSpPr bwMode="auto">
          <a:xfrm>
            <a:off x="0" y="0"/>
            <a:ext cx="9144000" cy="6858000"/>
            <a:chOff x="100" y="104"/>
            <a:chExt cx="5556" cy="4108"/>
          </a:xfrm>
        </p:grpSpPr>
        <p:pic>
          <p:nvPicPr>
            <p:cNvPr id="45059" name="12 Rectángulo"/>
            <p:cNvPicPr>
              <a:picLocks noChangeArrowheads="1"/>
            </p:cNvPicPr>
            <p:nvPr/>
          </p:nvPicPr>
          <p:blipFill>
            <a:blip r:embed="rId2"/>
            <a:srcRect/>
            <a:stretch>
              <a:fillRect/>
            </a:stretch>
          </p:blipFill>
          <p:spPr bwMode="auto">
            <a:xfrm>
              <a:off x="100" y="104"/>
              <a:ext cx="5556" cy="4108"/>
            </a:xfrm>
            <a:prstGeom prst="rect">
              <a:avLst/>
            </a:prstGeom>
            <a:noFill/>
          </p:spPr>
        </p:pic>
        <p:sp>
          <p:nvSpPr>
            <p:cNvPr id="45060" name="Text Box 4"/>
            <p:cNvSpPr txBox="1">
              <a:spLocks noChangeArrowheads="1"/>
            </p:cNvSpPr>
            <p:nvPr/>
          </p:nvSpPr>
          <p:spPr bwMode="auto">
            <a:xfrm>
              <a:off x="158" y="164"/>
              <a:ext cx="5444" cy="3992"/>
            </a:xfrm>
            <a:prstGeom prst="rect">
              <a:avLst/>
            </a:prstGeom>
            <a:noFill/>
            <a:ln w="9525">
              <a:noFill/>
              <a:miter lim="800000"/>
              <a:headEnd/>
              <a:tailEnd/>
            </a:ln>
          </p:spPr>
          <p:txBody>
            <a:bodyPr anchor="ctr"/>
            <a:lstStyle/>
            <a:p>
              <a:pPr algn="ctr"/>
              <a:endParaRPr lang="es-ES">
                <a:solidFill>
                  <a:srgbClr val="FFFFFF"/>
                </a:solidFill>
              </a:endParaRPr>
            </a:p>
          </p:txBody>
        </p:sp>
      </p:grpSp>
      <p:pic>
        <p:nvPicPr>
          <p:cNvPr id="45061" name="Picture 5" descr="foto1c"/>
          <p:cNvPicPr>
            <a:picLocks noChangeAspect="1" noChangeArrowheads="1"/>
          </p:cNvPicPr>
          <p:nvPr/>
        </p:nvPicPr>
        <p:blipFill>
          <a:blip r:embed="rId3"/>
          <a:srcRect/>
          <a:stretch>
            <a:fillRect/>
          </a:stretch>
        </p:blipFill>
        <p:spPr bwMode="auto">
          <a:xfrm>
            <a:off x="1042988" y="1125538"/>
            <a:ext cx="6985000" cy="5238750"/>
          </a:xfrm>
          <a:prstGeom prst="rect">
            <a:avLst/>
          </a:prstGeom>
          <a:noFill/>
          <a:ln w="127000">
            <a:pattFill prst="pct90">
              <a:fgClr>
                <a:schemeClr val="tx1"/>
              </a:fgClr>
              <a:bgClr>
                <a:srgbClr val="FFFFFF"/>
              </a:bgClr>
            </a:pattFill>
            <a:miter lim="800000"/>
            <a:headEnd/>
            <a:tailEnd/>
          </a:ln>
        </p:spPr>
      </p:pic>
      <p:pic>
        <p:nvPicPr>
          <p:cNvPr id="45062" name="Picture 6" descr="Imagen1m"/>
          <p:cNvPicPr>
            <a:picLocks noChangeAspect="1" noChangeArrowheads="1" noCrop="1"/>
          </p:cNvPicPr>
          <p:nvPr/>
        </p:nvPicPr>
        <p:blipFill>
          <a:blip r:embed="rId4"/>
          <a:srcRect/>
          <a:stretch>
            <a:fillRect/>
          </a:stretch>
        </p:blipFill>
        <p:spPr bwMode="auto">
          <a:xfrm>
            <a:off x="2484438" y="404813"/>
            <a:ext cx="3743325" cy="381000"/>
          </a:xfrm>
          <a:prstGeom prst="rect">
            <a:avLst/>
          </a:prstGeom>
          <a:noFill/>
        </p:spPr>
      </p:pic>
    </p:spTree>
  </p:cSld>
  <p:clrMapOvr>
    <a:masterClrMapping/>
  </p:clrMapOvr>
  <p:transition spd="slow" advTm="6000">
    <p:split orient="vert"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edge">
                                      <p:cBhvr>
                                        <p:cTn id="7"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12 Rectángulo"/>
          <p:cNvGrpSpPr>
            <a:grpSpLocks/>
          </p:cNvGrpSpPr>
          <p:nvPr/>
        </p:nvGrpSpPr>
        <p:grpSpPr bwMode="auto">
          <a:xfrm>
            <a:off x="0" y="0"/>
            <a:ext cx="9144000" cy="6858000"/>
            <a:chOff x="100" y="104"/>
            <a:chExt cx="5556" cy="4108"/>
          </a:xfrm>
        </p:grpSpPr>
        <p:pic>
          <p:nvPicPr>
            <p:cNvPr id="57347" name="12 Rectángulo"/>
            <p:cNvPicPr>
              <a:picLocks noChangeArrowheads="1"/>
            </p:cNvPicPr>
            <p:nvPr/>
          </p:nvPicPr>
          <p:blipFill>
            <a:blip r:embed="rId2"/>
            <a:srcRect/>
            <a:stretch>
              <a:fillRect/>
            </a:stretch>
          </p:blipFill>
          <p:spPr bwMode="auto">
            <a:xfrm>
              <a:off x="100" y="104"/>
              <a:ext cx="5556" cy="4108"/>
            </a:xfrm>
            <a:prstGeom prst="rect">
              <a:avLst/>
            </a:prstGeom>
            <a:noFill/>
          </p:spPr>
        </p:pic>
        <p:sp>
          <p:nvSpPr>
            <p:cNvPr id="57348" name="Text Box 4"/>
            <p:cNvSpPr txBox="1">
              <a:spLocks noChangeArrowheads="1"/>
            </p:cNvSpPr>
            <p:nvPr/>
          </p:nvSpPr>
          <p:spPr bwMode="auto">
            <a:xfrm>
              <a:off x="158" y="164"/>
              <a:ext cx="5444" cy="3992"/>
            </a:xfrm>
            <a:prstGeom prst="rect">
              <a:avLst/>
            </a:prstGeom>
            <a:noFill/>
            <a:ln w="9525">
              <a:noFill/>
              <a:miter lim="800000"/>
              <a:headEnd/>
              <a:tailEnd/>
            </a:ln>
          </p:spPr>
          <p:txBody>
            <a:bodyPr anchor="ctr"/>
            <a:lstStyle/>
            <a:p>
              <a:pPr algn="ctr"/>
              <a:endParaRPr lang="es-ES">
                <a:solidFill>
                  <a:srgbClr val="FFFFFF"/>
                </a:solidFill>
              </a:endParaRPr>
            </a:p>
          </p:txBody>
        </p:sp>
      </p:grpSp>
      <p:pic>
        <p:nvPicPr>
          <p:cNvPr id="57349" name="Picture 5" descr="zz10e"/>
          <p:cNvPicPr>
            <a:picLocks noChangeAspect="1" noChangeArrowheads="1"/>
          </p:cNvPicPr>
          <p:nvPr/>
        </p:nvPicPr>
        <p:blipFill>
          <a:blip r:embed="rId3"/>
          <a:srcRect/>
          <a:stretch>
            <a:fillRect/>
          </a:stretch>
        </p:blipFill>
        <p:spPr bwMode="auto">
          <a:xfrm>
            <a:off x="1116013" y="908050"/>
            <a:ext cx="7200900" cy="5400675"/>
          </a:xfrm>
          <a:prstGeom prst="rect">
            <a:avLst/>
          </a:prstGeom>
          <a:noFill/>
          <a:ln w="127000">
            <a:pattFill prst="pct90">
              <a:fgClr>
                <a:schemeClr val="tx1"/>
              </a:fgClr>
              <a:bgClr>
                <a:srgbClr val="FFFFFF"/>
              </a:bgClr>
            </a:pattFill>
            <a:miter lim="800000"/>
            <a:headEnd/>
            <a:tailEnd/>
          </a:ln>
        </p:spPr>
      </p:pic>
      <p:pic>
        <p:nvPicPr>
          <p:cNvPr id="57350" name="Picture 6" descr="Imagen1m"/>
          <p:cNvPicPr>
            <a:picLocks noChangeAspect="1" noChangeArrowheads="1" noCrop="1"/>
          </p:cNvPicPr>
          <p:nvPr/>
        </p:nvPicPr>
        <p:blipFill>
          <a:blip r:embed="rId4"/>
          <a:srcRect/>
          <a:stretch>
            <a:fillRect/>
          </a:stretch>
        </p:blipFill>
        <p:spPr bwMode="auto">
          <a:xfrm>
            <a:off x="2771775" y="260350"/>
            <a:ext cx="3743325" cy="381000"/>
          </a:xfrm>
          <a:prstGeom prst="rect">
            <a:avLst/>
          </a:prstGeom>
          <a:noFill/>
        </p:spPr>
      </p:pic>
    </p:spTree>
  </p:cSld>
  <p:clrMapOvr>
    <a:masterClrMapping/>
  </p:clrMapOvr>
  <p:transition spd="slow" advTm="6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edge">
                                      <p:cBhvr>
                                        <p:cTn id="7"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12 Rectángulo"/>
          <p:cNvGrpSpPr>
            <a:grpSpLocks/>
          </p:cNvGrpSpPr>
          <p:nvPr/>
        </p:nvGrpSpPr>
        <p:grpSpPr bwMode="auto">
          <a:xfrm>
            <a:off x="0" y="0"/>
            <a:ext cx="9144000" cy="6858000"/>
            <a:chOff x="100" y="104"/>
            <a:chExt cx="5556" cy="4108"/>
          </a:xfrm>
        </p:grpSpPr>
        <p:pic>
          <p:nvPicPr>
            <p:cNvPr id="31747" name="12 Rectángulo"/>
            <p:cNvPicPr>
              <a:picLocks noChangeArrowheads="1"/>
            </p:cNvPicPr>
            <p:nvPr/>
          </p:nvPicPr>
          <p:blipFill>
            <a:blip r:embed="rId2"/>
            <a:srcRect/>
            <a:stretch>
              <a:fillRect/>
            </a:stretch>
          </p:blipFill>
          <p:spPr bwMode="auto">
            <a:xfrm>
              <a:off x="100" y="104"/>
              <a:ext cx="5556" cy="4108"/>
            </a:xfrm>
            <a:prstGeom prst="rect">
              <a:avLst/>
            </a:prstGeom>
            <a:noFill/>
          </p:spPr>
        </p:pic>
        <p:sp>
          <p:nvSpPr>
            <p:cNvPr id="31748" name="Text Box 4"/>
            <p:cNvSpPr txBox="1">
              <a:spLocks noChangeArrowheads="1"/>
            </p:cNvSpPr>
            <p:nvPr/>
          </p:nvSpPr>
          <p:spPr bwMode="auto">
            <a:xfrm>
              <a:off x="158" y="164"/>
              <a:ext cx="5444" cy="3992"/>
            </a:xfrm>
            <a:prstGeom prst="rect">
              <a:avLst/>
            </a:prstGeom>
            <a:noFill/>
            <a:ln w="9525">
              <a:noFill/>
              <a:miter lim="800000"/>
              <a:headEnd/>
              <a:tailEnd/>
            </a:ln>
          </p:spPr>
          <p:txBody>
            <a:bodyPr anchor="ctr"/>
            <a:lstStyle/>
            <a:p>
              <a:pPr algn="ctr"/>
              <a:endParaRPr lang="es-ES">
                <a:solidFill>
                  <a:srgbClr val="FFFFFF"/>
                </a:solidFill>
              </a:endParaRPr>
            </a:p>
          </p:txBody>
        </p:sp>
      </p:grpSp>
      <p:pic>
        <p:nvPicPr>
          <p:cNvPr id="31749" name="Picture 5" descr="zz1av"/>
          <p:cNvPicPr>
            <a:picLocks noChangeAspect="1" noChangeArrowheads="1"/>
          </p:cNvPicPr>
          <p:nvPr/>
        </p:nvPicPr>
        <p:blipFill>
          <a:blip r:embed="rId3"/>
          <a:srcRect/>
          <a:stretch>
            <a:fillRect/>
          </a:stretch>
        </p:blipFill>
        <p:spPr bwMode="auto">
          <a:xfrm>
            <a:off x="900113" y="908050"/>
            <a:ext cx="7416800" cy="5562600"/>
          </a:xfrm>
          <a:prstGeom prst="rect">
            <a:avLst/>
          </a:prstGeom>
          <a:noFill/>
          <a:ln w="127000">
            <a:pattFill prst="pct90">
              <a:fgClr>
                <a:schemeClr val="tx1"/>
              </a:fgClr>
              <a:bgClr>
                <a:srgbClr val="FFFFFF"/>
              </a:bgClr>
            </a:pattFill>
            <a:miter lim="800000"/>
            <a:headEnd/>
            <a:tailEnd/>
          </a:ln>
        </p:spPr>
      </p:pic>
      <p:pic>
        <p:nvPicPr>
          <p:cNvPr id="31750" name="Picture 6" descr="Imagen1m"/>
          <p:cNvPicPr>
            <a:picLocks noChangeAspect="1" noChangeArrowheads="1" noCrop="1"/>
          </p:cNvPicPr>
          <p:nvPr/>
        </p:nvPicPr>
        <p:blipFill>
          <a:blip r:embed="rId4"/>
          <a:srcRect/>
          <a:stretch>
            <a:fillRect/>
          </a:stretch>
        </p:blipFill>
        <p:spPr bwMode="auto">
          <a:xfrm>
            <a:off x="2700338" y="260350"/>
            <a:ext cx="3743325" cy="381000"/>
          </a:xfrm>
          <a:prstGeom prst="rect">
            <a:avLst/>
          </a:prstGeom>
          <a:noFill/>
        </p:spPr>
      </p:pic>
    </p:spTree>
  </p:cSld>
  <p:clrMapOvr>
    <a:masterClrMapping/>
  </p:clrMapOvr>
  <p:transition spd="slow" advTm="6000">
    <p:split orient="vert"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edge">
                                      <p:cBhvr>
                                        <p:cTn id="7"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12 Rectángulo"/>
          <p:cNvGrpSpPr>
            <a:grpSpLocks/>
          </p:cNvGrpSpPr>
          <p:nvPr/>
        </p:nvGrpSpPr>
        <p:grpSpPr bwMode="auto">
          <a:xfrm>
            <a:off x="0" y="0"/>
            <a:ext cx="9144000" cy="6858000"/>
            <a:chOff x="100" y="104"/>
            <a:chExt cx="5556" cy="4108"/>
          </a:xfrm>
        </p:grpSpPr>
        <p:pic>
          <p:nvPicPr>
            <p:cNvPr id="36867" name="12 Rectángulo"/>
            <p:cNvPicPr>
              <a:picLocks noChangeArrowheads="1"/>
            </p:cNvPicPr>
            <p:nvPr/>
          </p:nvPicPr>
          <p:blipFill>
            <a:blip r:embed="rId2"/>
            <a:srcRect/>
            <a:stretch>
              <a:fillRect/>
            </a:stretch>
          </p:blipFill>
          <p:spPr bwMode="auto">
            <a:xfrm>
              <a:off x="100" y="104"/>
              <a:ext cx="5556" cy="4108"/>
            </a:xfrm>
            <a:prstGeom prst="rect">
              <a:avLst/>
            </a:prstGeom>
            <a:noFill/>
          </p:spPr>
        </p:pic>
        <p:sp>
          <p:nvSpPr>
            <p:cNvPr id="36868" name="Text Box 4"/>
            <p:cNvSpPr txBox="1">
              <a:spLocks noChangeArrowheads="1"/>
            </p:cNvSpPr>
            <p:nvPr/>
          </p:nvSpPr>
          <p:spPr bwMode="auto">
            <a:xfrm>
              <a:off x="158" y="164"/>
              <a:ext cx="5444" cy="3992"/>
            </a:xfrm>
            <a:prstGeom prst="rect">
              <a:avLst/>
            </a:prstGeom>
            <a:noFill/>
            <a:ln w="9525">
              <a:noFill/>
              <a:miter lim="800000"/>
              <a:headEnd/>
              <a:tailEnd/>
            </a:ln>
          </p:spPr>
          <p:txBody>
            <a:bodyPr anchor="ctr"/>
            <a:lstStyle/>
            <a:p>
              <a:pPr algn="ctr"/>
              <a:endParaRPr lang="es-ES">
                <a:solidFill>
                  <a:srgbClr val="FFFFFF"/>
                </a:solidFill>
              </a:endParaRPr>
            </a:p>
          </p:txBody>
        </p:sp>
      </p:grpSp>
      <p:pic>
        <p:nvPicPr>
          <p:cNvPr id="36869" name="Picture 5" descr="MarcelinoPanYVino"/>
          <p:cNvPicPr>
            <a:picLocks noChangeAspect="1" noChangeArrowheads="1"/>
          </p:cNvPicPr>
          <p:nvPr/>
        </p:nvPicPr>
        <p:blipFill>
          <a:blip r:embed="rId3"/>
          <a:srcRect/>
          <a:stretch>
            <a:fillRect/>
          </a:stretch>
        </p:blipFill>
        <p:spPr bwMode="auto">
          <a:xfrm>
            <a:off x="971550" y="981075"/>
            <a:ext cx="7200900" cy="5421313"/>
          </a:xfrm>
          <a:prstGeom prst="rect">
            <a:avLst/>
          </a:prstGeom>
          <a:noFill/>
          <a:ln w="127000">
            <a:pattFill prst="pct90">
              <a:fgClr>
                <a:schemeClr val="tx1"/>
              </a:fgClr>
              <a:bgClr>
                <a:srgbClr val="FFFFFF"/>
              </a:bgClr>
            </a:pattFill>
            <a:miter lim="800000"/>
            <a:headEnd/>
            <a:tailEnd/>
          </a:ln>
        </p:spPr>
      </p:pic>
      <p:pic>
        <p:nvPicPr>
          <p:cNvPr id="36870" name="Picture 6" descr="Imagen1m"/>
          <p:cNvPicPr>
            <a:picLocks noChangeAspect="1" noChangeArrowheads="1" noCrop="1"/>
          </p:cNvPicPr>
          <p:nvPr/>
        </p:nvPicPr>
        <p:blipFill>
          <a:blip r:embed="rId4"/>
          <a:srcRect/>
          <a:stretch>
            <a:fillRect/>
          </a:stretch>
        </p:blipFill>
        <p:spPr bwMode="auto">
          <a:xfrm>
            <a:off x="2627313" y="333375"/>
            <a:ext cx="3743325" cy="381000"/>
          </a:xfrm>
          <a:prstGeom prst="rect">
            <a:avLst/>
          </a:prstGeom>
          <a:noFill/>
        </p:spPr>
      </p:pic>
    </p:spTree>
  </p:cSld>
  <p:clrMapOvr>
    <a:masterClrMapping/>
  </p:clrMapOvr>
  <p:transition spd="slow" advTm="6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edge">
                                      <p:cBhvr>
                                        <p:cTn id="7"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12 Rectángulo"/>
          <p:cNvGrpSpPr>
            <a:grpSpLocks/>
          </p:cNvGrpSpPr>
          <p:nvPr/>
        </p:nvGrpSpPr>
        <p:grpSpPr bwMode="auto">
          <a:xfrm>
            <a:off x="0" y="0"/>
            <a:ext cx="9144000" cy="6858000"/>
            <a:chOff x="100" y="104"/>
            <a:chExt cx="5556" cy="4108"/>
          </a:xfrm>
        </p:grpSpPr>
        <p:pic>
          <p:nvPicPr>
            <p:cNvPr id="39939" name="12 Rectángulo"/>
            <p:cNvPicPr>
              <a:picLocks noChangeArrowheads="1"/>
            </p:cNvPicPr>
            <p:nvPr/>
          </p:nvPicPr>
          <p:blipFill>
            <a:blip r:embed="rId2"/>
            <a:srcRect/>
            <a:stretch>
              <a:fillRect/>
            </a:stretch>
          </p:blipFill>
          <p:spPr bwMode="auto">
            <a:xfrm>
              <a:off x="100" y="104"/>
              <a:ext cx="5556" cy="4108"/>
            </a:xfrm>
            <a:prstGeom prst="rect">
              <a:avLst/>
            </a:prstGeom>
            <a:noFill/>
          </p:spPr>
        </p:pic>
        <p:sp>
          <p:nvSpPr>
            <p:cNvPr id="39940" name="Text Box 4"/>
            <p:cNvSpPr txBox="1">
              <a:spLocks noChangeArrowheads="1"/>
            </p:cNvSpPr>
            <p:nvPr/>
          </p:nvSpPr>
          <p:spPr bwMode="auto">
            <a:xfrm>
              <a:off x="158" y="164"/>
              <a:ext cx="5444" cy="3992"/>
            </a:xfrm>
            <a:prstGeom prst="rect">
              <a:avLst/>
            </a:prstGeom>
            <a:noFill/>
            <a:ln w="9525">
              <a:noFill/>
              <a:miter lim="800000"/>
              <a:headEnd/>
              <a:tailEnd/>
            </a:ln>
          </p:spPr>
          <p:txBody>
            <a:bodyPr anchor="ctr"/>
            <a:lstStyle/>
            <a:p>
              <a:pPr algn="ctr"/>
              <a:endParaRPr lang="es-ES">
                <a:solidFill>
                  <a:srgbClr val="FFFFFF"/>
                </a:solidFill>
              </a:endParaRPr>
            </a:p>
          </p:txBody>
        </p:sp>
      </p:grpSp>
      <p:pic>
        <p:nvPicPr>
          <p:cNvPr id="39941" name="Picture 5" descr="marcelino_pan_y_vino_avi_snapshot_01_16_50_[2013_06_09_08_42_33]"/>
          <p:cNvPicPr>
            <a:picLocks noChangeAspect="1" noChangeArrowheads="1"/>
          </p:cNvPicPr>
          <p:nvPr/>
        </p:nvPicPr>
        <p:blipFill>
          <a:blip r:embed="rId3"/>
          <a:srcRect/>
          <a:stretch>
            <a:fillRect/>
          </a:stretch>
        </p:blipFill>
        <p:spPr bwMode="auto">
          <a:xfrm>
            <a:off x="1258888" y="1125538"/>
            <a:ext cx="6911975" cy="5184775"/>
          </a:xfrm>
          <a:prstGeom prst="rect">
            <a:avLst/>
          </a:prstGeom>
          <a:noFill/>
          <a:ln w="127000">
            <a:pattFill prst="pct90">
              <a:fgClr>
                <a:schemeClr val="tx1"/>
              </a:fgClr>
              <a:bgClr>
                <a:srgbClr val="FFFFFF"/>
              </a:bgClr>
            </a:pattFill>
            <a:miter lim="800000"/>
            <a:headEnd/>
            <a:tailEnd/>
          </a:ln>
        </p:spPr>
      </p:pic>
      <p:pic>
        <p:nvPicPr>
          <p:cNvPr id="39942" name="Picture 6" descr="Imagen1m"/>
          <p:cNvPicPr>
            <a:picLocks noChangeAspect="1" noChangeArrowheads="1" noCrop="1"/>
          </p:cNvPicPr>
          <p:nvPr/>
        </p:nvPicPr>
        <p:blipFill>
          <a:blip r:embed="rId4"/>
          <a:srcRect/>
          <a:stretch>
            <a:fillRect/>
          </a:stretch>
        </p:blipFill>
        <p:spPr bwMode="auto">
          <a:xfrm>
            <a:off x="2700338" y="404813"/>
            <a:ext cx="3743325" cy="381000"/>
          </a:xfrm>
          <a:prstGeom prst="rect">
            <a:avLst/>
          </a:prstGeom>
          <a:noFill/>
        </p:spPr>
      </p:pic>
    </p:spTree>
  </p:cSld>
  <p:clrMapOvr>
    <a:masterClrMapping/>
  </p:clrMapOvr>
  <p:transition spd="slow" advTm="6000">
    <p:split orient="vert"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edge">
                                      <p:cBhvr>
                                        <p:cTn id="7"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12 Rectángulo"/>
          <p:cNvGrpSpPr>
            <a:grpSpLocks/>
          </p:cNvGrpSpPr>
          <p:nvPr/>
        </p:nvGrpSpPr>
        <p:grpSpPr bwMode="auto">
          <a:xfrm>
            <a:off x="0" y="0"/>
            <a:ext cx="9144000" cy="6858000"/>
            <a:chOff x="100" y="104"/>
            <a:chExt cx="5556" cy="4108"/>
          </a:xfrm>
        </p:grpSpPr>
        <p:pic>
          <p:nvPicPr>
            <p:cNvPr id="40963" name="12 Rectángulo"/>
            <p:cNvPicPr>
              <a:picLocks noChangeArrowheads="1"/>
            </p:cNvPicPr>
            <p:nvPr/>
          </p:nvPicPr>
          <p:blipFill>
            <a:blip r:embed="rId2"/>
            <a:srcRect/>
            <a:stretch>
              <a:fillRect/>
            </a:stretch>
          </p:blipFill>
          <p:spPr bwMode="auto">
            <a:xfrm>
              <a:off x="100" y="104"/>
              <a:ext cx="5556" cy="4108"/>
            </a:xfrm>
            <a:prstGeom prst="rect">
              <a:avLst/>
            </a:prstGeom>
            <a:noFill/>
          </p:spPr>
        </p:pic>
        <p:sp>
          <p:nvSpPr>
            <p:cNvPr id="40964" name="Text Box 4"/>
            <p:cNvSpPr txBox="1">
              <a:spLocks noChangeArrowheads="1"/>
            </p:cNvSpPr>
            <p:nvPr/>
          </p:nvSpPr>
          <p:spPr bwMode="auto">
            <a:xfrm>
              <a:off x="158" y="164"/>
              <a:ext cx="5444" cy="3992"/>
            </a:xfrm>
            <a:prstGeom prst="rect">
              <a:avLst/>
            </a:prstGeom>
            <a:noFill/>
            <a:ln w="9525">
              <a:noFill/>
              <a:miter lim="800000"/>
              <a:headEnd/>
              <a:tailEnd/>
            </a:ln>
          </p:spPr>
          <p:txBody>
            <a:bodyPr anchor="ctr"/>
            <a:lstStyle/>
            <a:p>
              <a:pPr algn="ctr"/>
              <a:endParaRPr lang="es-ES">
                <a:solidFill>
                  <a:srgbClr val="FFFFFF"/>
                </a:solidFill>
              </a:endParaRPr>
            </a:p>
          </p:txBody>
        </p:sp>
      </p:grpSp>
      <p:pic>
        <p:nvPicPr>
          <p:cNvPr id="40965" name="Picture 5" descr="MARCELINO_Mayor"/>
          <p:cNvPicPr>
            <a:picLocks noChangeAspect="1" noChangeArrowheads="1"/>
          </p:cNvPicPr>
          <p:nvPr/>
        </p:nvPicPr>
        <p:blipFill>
          <a:blip r:embed="rId3"/>
          <a:srcRect/>
          <a:stretch>
            <a:fillRect/>
          </a:stretch>
        </p:blipFill>
        <p:spPr bwMode="auto">
          <a:xfrm>
            <a:off x="1476375" y="1268413"/>
            <a:ext cx="6337300" cy="4754562"/>
          </a:xfrm>
          <a:prstGeom prst="rect">
            <a:avLst/>
          </a:prstGeom>
          <a:noFill/>
          <a:ln w="127000">
            <a:pattFill prst="pct90">
              <a:fgClr>
                <a:schemeClr val="tx1"/>
              </a:fgClr>
              <a:bgClr>
                <a:srgbClr val="FFFFFF"/>
              </a:bgClr>
            </a:pattFill>
            <a:miter lim="800000"/>
            <a:headEnd/>
            <a:tailEnd/>
          </a:ln>
        </p:spPr>
      </p:pic>
      <p:pic>
        <p:nvPicPr>
          <p:cNvPr id="40966" name="Picture 6" descr="Imagen1m"/>
          <p:cNvPicPr>
            <a:picLocks noChangeAspect="1" noChangeArrowheads="1" noCrop="1"/>
          </p:cNvPicPr>
          <p:nvPr/>
        </p:nvPicPr>
        <p:blipFill>
          <a:blip r:embed="rId4"/>
          <a:srcRect/>
          <a:stretch>
            <a:fillRect/>
          </a:stretch>
        </p:blipFill>
        <p:spPr bwMode="auto">
          <a:xfrm>
            <a:off x="2843213" y="404813"/>
            <a:ext cx="3743325" cy="381000"/>
          </a:xfrm>
          <a:prstGeom prst="rect">
            <a:avLst/>
          </a:prstGeom>
          <a:noFill/>
        </p:spPr>
      </p:pic>
    </p:spTree>
  </p:cSld>
  <p:clrMapOvr>
    <a:masterClrMapping/>
  </p:clrMapOvr>
  <p:transition spd="slow" advTm="6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edge">
                                      <p:cBhvr>
                                        <p:cTn id="7"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12 Rectángulo"/>
          <p:cNvGrpSpPr>
            <a:grpSpLocks/>
          </p:cNvGrpSpPr>
          <p:nvPr/>
        </p:nvGrpSpPr>
        <p:grpSpPr bwMode="auto">
          <a:xfrm>
            <a:off x="0" y="0"/>
            <a:ext cx="9144000" cy="6858000"/>
            <a:chOff x="100" y="104"/>
            <a:chExt cx="5556" cy="4108"/>
          </a:xfrm>
        </p:grpSpPr>
        <p:pic>
          <p:nvPicPr>
            <p:cNvPr id="41987" name="12 Rectángulo"/>
            <p:cNvPicPr>
              <a:picLocks noChangeArrowheads="1"/>
            </p:cNvPicPr>
            <p:nvPr/>
          </p:nvPicPr>
          <p:blipFill>
            <a:blip r:embed="rId2"/>
            <a:srcRect/>
            <a:stretch>
              <a:fillRect/>
            </a:stretch>
          </p:blipFill>
          <p:spPr bwMode="auto">
            <a:xfrm>
              <a:off x="100" y="104"/>
              <a:ext cx="5556" cy="4108"/>
            </a:xfrm>
            <a:prstGeom prst="rect">
              <a:avLst/>
            </a:prstGeom>
            <a:noFill/>
          </p:spPr>
        </p:pic>
        <p:sp>
          <p:nvSpPr>
            <p:cNvPr id="41988" name="Text Box 4"/>
            <p:cNvSpPr txBox="1">
              <a:spLocks noChangeArrowheads="1"/>
            </p:cNvSpPr>
            <p:nvPr/>
          </p:nvSpPr>
          <p:spPr bwMode="auto">
            <a:xfrm>
              <a:off x="158" y="164"/>
              <a:ext cx="5444" cy="3992"/>
            </a:xfrm>
            <a:prstGeom prst="rect">
              <a:avLst/>
            </a:prstGeom>
            <a:noFill/>
            <a:ln w="9525">
              <a:noFill/>
              <a:miter lim="800000"/>
              <a:headEnd/>
              <a:tailEnd/>
            </a:ln>
          </p:spPr>
          <p:txBody>
            <a:bodyPr anchor="ctr"/>
            <a:lstStyle/>
            <a:p>
              <a:pPr algn="ctr"/>
              <a:endParaRPr lang="es-ES">
                <a:solidFill>
                  <a:srgbClr val="FFFFFF"/>
                </a:solidFill>
              </a:endParaRPr>
            </a:p>
          </p:txBody>
        </p:sp>
      </p:grpSp>
      <p:pic>
        <p:nvPicPr>
          <p:cNvPr id="41989" name="Picture 5" descr="marcelino"/>
          <p:cNvPicPr>
            <a:picLocks noChangeAspect="1" noChangeArrowheads="1"/>
          </p:cNvPicPr>
          <p:nvPr/>
        </p:nvPicPr>
        <p:blipFill>
          <a:blip r:embed="rId3"/>
          <a:srcRect/>
          <a:stretch>
            <a:fillRect/>
          </a:stretch>
        </p:blipFill>
        <p:spPr bwMode="auto">
          <a:xfrm>
            <a:off x="1187450" y="1125538"/>
            <a:ext cx="6842125" cy="5233987"/>
          </a:xfrm>
          <a:prstGeom prst="rect">
            <a:avLst/>
          </a:prstGeom>
          <a:noFill/>
          <a:ln w="127000">
            <a:pattFill prst="pct90">
              <a:fgClr>
                <a:schemeClr val="tx1"/>
              </a:fgClr>
              <a:bgClr>
                <a:srgbClr val="FFFFFF"/>
              </a:bgClr>
            </a:pattFill>
            <a:miter lim="800000"/>
            <a:headEnd/>
            <a:tailEnd/>
          </a:ln>
        </p:spPr>
      </p:pic>
      <p:pic>
        <p:nvPicPr>
          <p:cNvPr id="41990" name="Picture 6" descr="Imagen1m"/>
          <p:cNvPicPr>
            <a:picLocks noChangeAspect="1" noChangeArrowheads="1" noCrop="1"/>
          </p:cNvPicPr>
          <p:nvPr/>
        </p:nvPicPr>
        <p:blipFill>
          <a:blip r:embed="rId4"/>
          <a:srcRect/>
          <a:stretch>
            <a:fillRect/>
          </a:stretch>
        </p:blipFill>
        <p:spPr bwMode="auto">
          <a:xfrm>
            <a:off x="2771775" y="404813"/>
            <a:ext cx="3743325" cy="381000"/>
          </a:xfrm>
          <a:prstGeom prst="rect">
            <a:avLst/>
          </a:prstGeom>
          <a:noFill/>
        </p:spPr>
      </p:pic>
    </p:spTree>
  </p:cSld>
  <p:clrMapOvr>
    <a:masterClrMapping/>
  </p:clrMapOvr>
  <p:transition spd="slow" advTm="6000">
    <p:split orient="vert"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edge">
                                      <p:cBhvr>
                                        <p:cTn id="7"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12 Rectángulo"/>
          <p:cNvGrpSpPr>
            <a:grpSpLocks/>
          </p:cNvGrpSpPr>
          <p:nvPr/>
        </p:nvGrpSpPr>
        <p:grpSpPr bwMode="auto">
          <a:xfrm>
            <a:off x="0" y="0"/>
            <a:ext cx="9144000" cy="6858000"/>
            <a:chOff x="100" y="104"/>
            <a:chExt cx="5556" cy="4108"/>
          </a:xfrm>
        </p:grpSpPr>
        <p:pic>
          <p:nvPicPr>
            <p:cNvPr id="54275" name="12 Rectángulo"/>
            <p:cNvPicPr>
              <a:picLocks noChangeArrowheads="1"/>
            </p:cNvPicPr>
            <p:nvPr/>
          </p:nvPicPr>
          <p:blipFill>
            <a:blip r:embed="rId2"/>
            <a:srcRect/>
            <a:stretch>
              <a:fillRect/>
            </a:stretch>
          </p:blipFill>
          <p:spPr bwMode="auto">
            <a:xfrm>
              <a:off x="100" y="104"/>
              <a:ext cx="5556" cy="4108"/>
            </a:xfrm>
            <a:prstGeom prst="rect">
              <a:avLst/>
            </a:prstGeom>
            <a:noFill/>
          </p:spPr>
        </p:pic>
        <p:sp>
          <p:nvSpPr>
            <p:cNvPr id="54276" name="Text Box 4"/>
            <p:cNvSpPr txBox="1">
              <a:spLocks noChangeArrowheads="1"/>
            </p:cNvSpPr>
            <p:nvPr/>
          </p:nvSpPr>
          <p:spPr bwMode="auto">
            <a:xfrm>
              <a:off x="158" y="164"/>
              <a:ext cx="5444" cy="3992"/>
            </a:xfrm>
            <a:prstGeom prst="rect">
              <a:avLst/>
            </a:prstGeom>
            <a:noFill/>
            <a:ln w="9525">
              <a:noFill/>
              <a:miter lim="800000"/>
              <a:headEnd/>
              <a:tailEnd/>
            </a:ln>
          </p:spPr>
          <p:txBody>
            <a:bodyPr anchor="ctr"/>
            <a:lstStyle/>
            <a:p>
              <a:pPr algn="ctr"/>
              <a:endParaRPr lang="es-ES">
                <a:solidFill>
                  <a:srgbClr val="FFFFFF"/>
                </a:solidFill>
              </a:endParaRPr>
            </a:p>
          </p:txBody>
        </p:sp>
      </p:grpSp>
      <p:pic>
        <p:nvPicPr>
          <p:cNvPr id="54277" name="Picture 5" descr="a%20Ladislao%20Vajda%20Miracle%20of%20Marcelino%201954%20PDVD_010"/>
          <p:cNvPicPr>
            <a:picLocks noChangeAspect="1" noChangeArrowheads="1"/>
          </p:cNvPicPr>
          <p:nvPr/>
        </p:nvPicPr>
        <p:blipFill>
          <a:blip r:embed="rId3"/>
          <a:srcRect/>
          <a:stretch>
            <a:fillRect/>
          </a:stretch>
        </p:blipFill>
        <p:spPr bwMode="auto">
          <a:xfrm>
            <a:off x="1258888" y="1125538"/>
            <a:ext cx="6762750" cy="5143500"/>
          </a:xfrm>
          <a:prstGeom prst="rect">
            <a:avLst/>
          </a:prstGeom>
          <a:noFill/>
          <a:ln w="127000">
            <a:pattFill prst="pct90">
              <a:fgClr>
                <a:schemeClr val="tx1"/>
              </a:fgClr>
              <a:bgClr>
                <a:srgbClr val="FFFFFF"/>
              </a:bgClr>
            </a:pattFill>
            <a:miter lim="800000"/>
            <a:headEnd/>
            <a:tailEnd/>
          </a:ln>
        </p:spPr>
      </p:pic>
      <p:pic>
        <p:nvPicPr>
          <p:cNvPr id="54278" name="Picture 6" descr="Imagen1m"/>
          <p:cNvPicPr>
            <a:picLocks noChangeAspect="1" noChangeArrowheads="1" noCrop="1"/>
          </p:cNvPicPr>
          <p:nvPr/>
        </p:nvPicPr>
        <p:blipFill>
          <a:blip r:embed="rId4"/>
          <a:srcRect/>
          <a:stretch>
            <a:fillRect/>
          </a:stretch>
        </p:blipFill>
        <p:spPr bwMode="auto">
          <a:xfrm>
            <a:off x="2771775" y="333375"/>
            <a:ext cx="3743325" cy="381000"/>
          </a:xfrm>
          <a:prstGeom prst="rect">
            <a:avLst/>
          </a:prstGeom>
          <a:noFill/>
        </p:spPr>
      </p:pic>
    </p:spTree>
  </p:cSld>
  <p:clrMapOvr>
    <a:masterClrMapping/>
  </p:clrMapOvr>
  <p:transition spd="slow" advTm="6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edge">
                                      <p:cBhvr>
                                        <p:cTn id="7"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12 Rectángulo"/>
          <p:cNvGrpSpPr>
            <a:grpSpLocks/>
          </p:cNvGrpSpPr>
          <p:nvPr/>
        </p:nvGrpSpPr>
        <p:grpSpPr bwMode="auto">
          <a:xfrm>
            <a:off x="0" y="0"/>
            <a:ext cx="9144000" cy="6858000"/>
            <a:chOff x="100" y="104"/>
            <a:chExt cx="5556" cy="4108"/>
          </a:xfrm>
        </p:grpSpPr>
        <p:pic>
          <p:nvPicPr>
            <p:cNvPr id="48131" name="12 Rectángulo"/>
            <p:cNvPicPr>
              <a:picLocks noChangeArrowheads="1"/>
            </p:cNvPicPr>
            <p:nvPr/>
          </p:nvPicPr>
          <p:blipFill>
            <a:blip r:embed="rId2"/>
            <a:srcRect/>
            <a:stretch>
              <a:fillRect/>
            </a:stretch>
          </p:blipFill>
          <p:spPr bwMode="auto">
            <a:xfrm>
              <a:off x="100" y="104"/>
              <a:ext cx="5556" cy="4108"/>
            </a:xfrm>
            <a:prstGeom prst="rect">
              <a:avLst/>
            </a:prstGeom>
            <a:noFill/>
          </p:spPr>
        </p:pic>
        <p:sp>
          <p:nvSpPr>
            <p:cNvPr id="48132" name="Text Box 4"/>
            <p:cNvSpPr txBox="1">
              <a:spLocks noChangeArrowheads="1"/>
            </p:cNvSpPr>
            <p:nvPr/>
          </p:nvSpPr>
          <p:spPr bwMode="auto">
            <a:xfrm>
              <a:off x="158" y="164"/>
              <a:ext cx="5444" cy="3992"/>
            </a:xfrm>
            <a:prstGeom prst="rect">
              <a:avLst/>
            </a:prstGeom>
            <a:noFill/>
            <a:ln w="9525">
              <a:noFill/>
              <a:miter lim="800000"/>
              <a:headEnd/>
              <a:tailEnd/>
            </a:ln>
          </p:spPr>
          <p:txBody>
            <a:bodyPr anchor="ctr"/>
            <a:lstStyle/>
            <a:p>
              <a:pPr algn="ctr"/>
              <a:endParaRPr lang="es-ES">
                <a:solidFill>
                  <a:srgbClr val="FFFFFF"/>
                </a:solidFill>
              </a:endParaRPr>
            </a:p>
          </p:txBody>
        </p:sp>
      </p:grpSp>
      <p:pic>
        <p:nvPicPr>
          <p:cNvPr id="48133" name="Picture 5" descr="a%20Ladislao%20Vajda%20Miracle%20of%20Marcelino%201954%20PDVD_011"/>
          <p:cNvPicPr>
            <a:picLocks noChangeAspect="1" noChangeArrowheads="1"/>
          </p:cNvPicPr>
          <p:nvPr/>
        </p:nvPicPr>
        <p:blipFill>
          <a:blip r:embed="rId3"/>
          <a:srcRect/>
          <a:stretch>
            <a:fillRect/>
          </a:stretch>
        </p:blipFill>
        <p:spPr bwMode="auto">
          <a:xfrm>
            <a:off x="1116013" y="1196975"/>
            <a:ext cx="6762750" cy="5143500"/>
          </a:xfrm>
          <a:prstGeom prst="rect">
            <a:avLst/>
          </a:prstGeom>
          <a:noFill/>
          <a:ln w="127000">
            <a:pattFill prst="pct90">
              <a:fgClr>
                <a:schemeClr val="tx1"/>
              </a:fgClr>
              <a:bgClr>
                <a:srgbClr val="FFFFFF"/>
              </a:bgClr>
            </a:pattFill>
            <a:miter lim="800000"/>
            <a:headEnd/>
            <a:tailEnd/>
          </a:ln>
        </p:spPr>
      </p:pic>
      <p:pic>
        <p:nvPicPr>
          <p:cNvPr id="48134" name="Picture 6" descr="Imagen1m"/>
          <p:cNvPicPr>
            <a:picLocks noChangeAspect="1" noChangeArrowheads="1" noCrop="1"/>
          </p:cNvPicPr>
          <p:nvPr/>
        </p:nvPicPr>
        <p:blipFill>
          <a:blip r:embed="rId4"/>
          <a:srcRect/>
          <a:stretch>
            <a:fillRect/>
          </a:stretch>
        </p:blipFill>
        <p:spPr bwMode="auto">
          <a:xfrm>
            <a:off x="2627313" y="404813"/>
            <a:ext cx="3743325" cy="381000"/>
          </a:xfrm>
          <a:prstGeom prst="rect">
            <a:avLst/>
          </a:prstGeom>
          <a:noFill/>
        </p:spPr>
      </p:pic>
    </p:spTree>
  </p:cSld>
  <p:clrMapOvr>
    <a:masterClrMapping/>
  </p:clrMapOvr>
  <p:transition spd="slow" advTm="6000">
    <p:split orient="vert"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edge">
                                      <p:cBhvr>
                                        <p:cTn id="7"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12 Rectángulo"/>
          <p:cNvGrpSpPr>
            <a:grpSpLocks/>
          </p:cNvGrpSpPr>
          <p:nvPr/>
        </p:nvGrpSpPr>
        <p:grpSpPr bwMode="auto">
          <a:xfrm>
            <a:off x="0" y="0"/>
            <a:ext cx="9144000" cy="6858000"/>
            <a:chOff x="100" y="104"/>
            <a:chExt cx="5556" cy="4108"/>
          </a:xfrm>
        </p:grpSpPr>
        <p:pic>
          <p:nvPicPr>
            <p:cNvPr id="53251" name="12 Rectángulo"/>
            <p:cNvPicPr>
              <a:picLocks noChangeArrowheads="1"/>
            </p:cNvPicPr>
            <p:nvPr/>
          </p:nvPicPr>
          <p:blipFill>
            <a:blip r:embed="rId2"/>
            <a:srcRect/>
            <a:stretch>
              <a:fillRect/>
            </a:stretch>
          </p:blipFill>
          <p:spPr bwMode="auto">
            <a:xfrm>
              <a:off x="100" y="104"/>
              <a:ext cx="5556" cy="4108"/>
            </a:xfrm>
            <a:prstGeom prst="rect">
              <a:avLst/>
            </a:prstGeom>
            <a:noFill/>
          </p:spPr>
        </p:pic>
        <p:sp>
          <p:nvSpPr>
            <p:cNvPr id="53252" name="Text Box 4"/>
            <p:cNvSpPr txBox="1">
              <a:spLocks noChangeArrowheads="1"/>
            </p:cNvSpPr>
            <p:nvPr/>
          </p:nvSpPr>
          <p:spPr bwMode="auto">
            <a:xfrm>
              <a:off x="158" y="164"/>
              <a:ext cx="5444" cy="3992"/>
            </a:xfrm>
            <a:prstGeom prst="rect">
              <a:avLst/>
            </a:prstGeom>
            <a:noFill/>
            <a:ln w="9525">
              <a:noFill/>
              <a:miter lim="800000"/>
              <a:headEnd/>
              <a:tailEnd/>
            </a:ln>
          </p:spPr>
          <p:txBody>
            <a:bodyPr anchor="ctr"/>
            <a:lstStyle/>
            <a:p>
              <a:pPr algn="ctr"/>
              <a:endParaRPr lang="es-ES">
                <a:solidFill>
                  <a:srgbClr val="FFFFFF"/>
                </a:solidFill>
              </a:endParaRPr>
            </a:p>
          </p:txBody>
        </p:sp>
      </p:grpSp>
      <p:pic>
        <p:nvPicPr>
          <p:cNvPr id="53253" name="Picture 5" descr="79473"/>
          <p:cNvPicPr>
            <a:picLocks noChangeAspect="1" noChangeArrowheads="1"/>
          </p:cNvPicPr>
          <p:nvPr/>
        </p:nvPicPr>
        <p:blipFill>
          <a:blip r:embed="rId3"/>
          <a:srcRect/>
          <a:stretch>
            <a:fillRect/>
          </a:stretch>
        </p:blipFill>
        <p:spPr bwMode="auto">
          <a:xfrm>
            <a:off x="1187450" y="1196975"/>
            <a:ext cx="7056438" cy="4948238"/>
          </a:xfrm>
          <a:prstGeom prst="rect">
            <a:avLst/>
          </a:prstGeom>
          <a:noFill/>
          <a:ln w="127000">
            <a:pattFill prst="plaid">
              <a:fgClr>
                <a:srgbClr val="800080"/>
              </a:fgClr>
              <a:bgClr>
                <a:srgbClr val="FFFFFF"/>
              </a:bgClr>
            </a:pattFill>
            <a:miter lim="800000"/>
            <a:headEnd/>
            <a:tailEnd/>
          </a:ln>
        </p:spPr>
      </p:pic>
      <p:pic>
        <p:nvPicPr>
          <p:cNvPr id="53254" name="Picture 6" descr="Imagen1m"/>
          <p:cNvPicPr>
            <a:picLocks noChangeAspect="1" noChangeArrowheads="1" noCrop="1"/>
          </p:cNvPicPr>
          <p:nvPr/>
        </p:nvPicPr>
        <p:blipFill>
          <a:blip r:embed="rId4"/>
          <a:srcRect/>
          <a:stretch>
            <a:fillRect/>
          </a:stretch>
        </p:blipFill>
        <p:spPr bwMode="auto">
          <a:xfrm>
            <a:off x="2700338" y="549275"/>
            <a:ext cx="3743325" cy="381000"/>
          </a:xfrm>
          <a:prstGeom prst="rect">
            <a:avLst/>
          </a:prstGeom>
          <a:noFill/>
        </p:spPr>
      </p:pic>
    </p:spTree>
  </p:cSld>
  <p:clrMapOvr>
    <a:masterClrMapping/>
  </p:clrMapOvr>
  <p:transition spd="slow" advTm="6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edge">
                                      <p:cBhvr>
                                        <p:cTn id="7"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12 Rectángulo"/>
          <p:cNvGrpSpPr>
            <a:grpSpLocks/>
          </p:cNvGrpSpPr>
          <p:nvPr/>
        </p:nvGrpSpPr>
        <p:grpSpPr bwMode="auto">
          <a:xfrm>
            <a:off x="0" y="0"/>
            <a:ext cx="9144000" cy="6858000"/>
            <a:chOff x="100" y="104"/>
            <a:chExt cx="5556" cy="4108"/>
          </a:xfrm>
        </p:grpSpPr>
        <p:pic>
          <p:nvPicPr>
            <p:cNvPr id="6155" name="12 Rectángulo"/>
            <p:cNvPicPr>
              <a:picLocks noChangeArrowheads="1"/>
            </p:cNvPicPr>
            <p:nvPr/>
          </p:nvPicPr>
          <p:blipFill>
            <a:blip r:embed="rId2"/>
            <a:srcRect/>
            <a:stretch>
              <a:fillRect/>
            </a:stretch>
          </p:blipFill>
          <p:spPr bwMode="auto">
            <a:xfrm>
              <a:off x="100" y="104"/>
              <a:ext cx="5556" cy="4108"/>
            </a:xfrm>
            <a:prstGeom prst="rect">
              <a:avLst/>
            </a:prstGeom>
            <a:noFill/>
          </p:spPr>
        </p:pic>
        <p:sp>
          <p:nvSpPr>
            <p:cNvPr id="6156" name="Text Box 12"/>
            <p:cNvSpPr txBox="1">
              <a:spLocks noChangeArrowheads="1"/>
            </p:cNvSpPr>
            <p:nvPr/>
          </p:nvSpPr>
          <p:spPr bwMode="auto">
            <a:xfrm>
              <a:off x="158" y="164"/>
              <a:ext cx="5444" cy="3992"/>
            </a:xfrm>
            <a:prstGeom prst="rect">
              <a:avLst/>
            </a:prstGeom>
            <a:noFill/>
            <a:ln w="9525">
              <a:noFill/>
              <a:miter lim="800000"/>
              <a:headEnd/>
              <a:tailEnd/>
            </a:ln>
          </p:spPr>
          <p:txBody>
            <a:bodyPr anchor="ctr"/>
            <a:lstStyle/>
            <a:p>
              <a:pPr algn="ctr"/>
              <a:endParaRPr lang="es-ES">
                <a:solidFill>
                  <a:srgbClr val="FFFFFF"/>
                </a:solidFill>
              </a:endParaRPr>
            </a:p>
          </p:txBody>
        </p:sp>
      </p:grpSp>
      <p:pic>
        <p:nvPicPr>
          <p:cNvPr id="6157" name="Picture 13" descr="marcellino-pan-y-vino-img-81865"/>
          <p:cNvPicPr>
            <a:picLocks noChangeAspect="1" noChangeArrowheads="1"/>
          </p:cNvPicPr>
          <p:nvPr/>
        </p:nvPicPr>
        <p:blipFill>
          <a:blip r:embed="rId3"/>
          <a:srcRect/>
          <a:stretch>
            <a:fillRect/>
          </a:stretch>
        </p:blipFill>
        <p:spPr bwMode="auto">
          <a:xfrm>
            <a:off x="1187450" y="1268413"/>
            <a:ext cx="6985000" cy="4876800"/>
          </a:xfrm>
          <a:prstGeom prst="rect">
            <a:avLst/>
          </a:prstGeom>
          <a:noFill/>
          <a:ln w="127000">
            <a:pattFill prst="pct90">
              <a:fgClr>
                <a:srgbClr val="800080"/>
              </a:fgClr>
              <a:bgClr>
                <a:srgbClr val="FFFFFF"/>
              </a:bgClr>
            </a:pattFill>
            <a:miter lim="800000"/>
            <a:headEnd/>
            <a:tailEnd/>
          </a:ln>
        </p:spPr>
      </p:pic>
      <p:pic>
        <p:nvPicPr>
          <p:cNvPr id="6158" name="Picture 14" descr="Imagen1m"/>
          <p:cNvPicPr>
            <a:picLocks noChangeAspect="1" noChangeArrowheads="1" noCrop="1"/>
          </p:cNvPicPr>
          <p:nvPr/>
        </p:nvPicPr>
        <p:blipFill>
          <a:blip r:embed="rId4"/>
          <a:srcRect/>
          <a:stretch>
            <a:fillRect/>
          </a:stretch>
        </p:blipFill>
        <p:spPr bwMode="auto">
          <a:xfrm>
            <a:off x="2700338" y="549275"/>
            <a:ext cx="3743325" cy="381000"/>
          </a:xfrm>
          <a:prstGeom prst="rect">
            <a:avLst/>
          </a:prstGeom>
          <a:noFill/>
        </p:spPr>
      </p:pic>
    </p:spTree>
  </p:cSld>
  <p:clrMapOvr>
    <a:masterClrMapping/>
  </p:clrMapOvr>
  <p:transition spd="slow" advTm="6000">
    <p:split orient="vert"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edge">
                                      <p:cBhvr>
                                        <p:cTn id="7"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12 Rectángulo"/>
          <p:cNvGrpSpPr>
            <a:grpSpLocks/>
          </p:cNvGrpSpPr>
          <p:nvPr/>
        </p:nvGrpSpPr>
        <p:grpSpPr bwMode="auto">
          <a:xfrm>
            <a:off x="0" y="0"/>
            <a:ext cx="9144000" cy="6858000"/>
            <a:chOff x="100" y="104"/>
            <a:chExt cx="5556" cy="4108"/>
          </a:xfrm>
        </p:grpSpPr>
        <p:pic>
          <p:nvPicPr>
            <p:cNvPr id="56323" name="12 Rectángulo"/>
            <p:cNvPicPr>
              <a:picLocks noChangeArrowheads="1"/>
            </p:cNvPicPr>
            <p:nvPr/>
          </p:nvPicPr>
          <p:blipFill>
            <a:blip r:embed="rId3"/>
            <a:srcRect/>
            <a:stretch>
              <a:fillRect/>
            </a:stretch>
          </p:blipFill>
          <p:spPr bwMode="auto">
            <a:xfrm>
              <a:off x="100" y="104"/>
              <a:ext cx="5556" cy="4108"/>
            </a:xfrm>
            <a:prstGeom prst="rect">
              <a:avLst/>
            </a:prstGeom>
            <a:noFill/>
          </p:spPr>
        </p:pic>
        <p:sp>
          <p:nvSpPr>
            <p:cNvPr id="56324" name="Text Box 4"/>
            <p:cNvSpPr txBox="1">
              <a:spLocks noChangeArrowheads="1"/>
            </p:cNvSpPr>
            <p:nvPr/>
          </p:nvSpPr>
          <p:spPr bwMode="auto">
            <a:xfrm>
              <a:off x="158" y="164"/>
              <a:ext cx="5444" cy="3992"/>
            </a:xfrm>
            <a:prstGeom prst="rect">
              <a:avLst/>
            </a:prstGeom>
            <a:noFill/>
            <a:ln w="9525">
              <a:noFill/>
              <a:miter lim="800000"/>
              <a:headEnd/>
              <a:tailEnd/>
            </a:ln>
          </p:spPr>
          <p:txBody>
            <a:bodyPr anchor="ctr"/>
            <a:lstStyle/>
            <a:p>
              <a:pPr algn="ctr"/>
              <a:endParaRPr lang="es-ES">
                <a:solidFill>
                  <a:srgbClr val="FFFFFF"/>
                </a:solidFill>
              </a:endParaRPr>
            </a:p>
          </p:txBody>
        </p:sp>
      </p:grpSp>
      <p:pic>
        <p:nvPicPr>
          <p:cNvPr id="56325" name="Picture 5" descr="26_03"/>
          <p:cNvPicPr>
            <a:picLocks noChangeAspect="1" noChangeArrowheads="1"/>
          </p:cNvPicPr>
          <p:nvPr/>
        </p:nvPicPr>
        <p:blipFill>
          <a:blip r:embed="rId4"/>
          <a:srcRect/>
          <a:stretch>
            <a:fillRect/>
          </a:stretch>
        </p:blipFill>
        <p:spPr bwMode="auto">
          <a:xfrm>
            <a:off x="827088" y="260350"/>
            <a:ext cx="7632700" cy="3151188"/>
          </a:xfrm>
          <a:prstGeom prst="rect">
            <a:avLst/>
          </a:prstGeom>
          <a:noFill/>
          <a:ln w="63500">
            <a:pattFill prst="pct90">
              <a:fgClr>
                <a:schemeClr val="tx1"/>
              </a:fgClr>
              <a:bgClr>
                <a:srgbClr val="FFFFFF"/>
              </a:bgClr>
            </a:pattFill>
            <a:miter lim="800000"/>
            <a:headEnd/>
            <a:tailEnd/>
          </a:ln>
        </p:spPr>
      </p:pic>
      <p:pic>
        <p:nvPicPr>
          <p:cNvPr id="56326" name="Picture 6" descr="26_03"/>
          <p:cNvPicPr>
            <a:picLocks noChangeAspect="1" noChangeArrowheads="1"/>
          </p:cNvPicPr>
          <p:nvPr/>
        </p:nvPicPr>
        <p:blipFill>
          <a:blip r:embed="rId5"/>
          <a:srcRect/>
          <a:stretch>
            <a:fillRect/>
          </a:stretch>
        </p:blipFill>
        <p:spPr bwMode="auto">
          <a:xfrm>
            <a:off x="827088" y="3500438"/>
            <a:ext cx="7632700" cy="3151187"/>
          </a:xfrm>
          <a:prstGeom prst="rect">
            <a:avLst/>
          </a:prstGeom>
          <a:noFill/>
          <a:ln w="63500">
            <a:pattFill prst="pct90">
              <a:fgClr>
                <a:schemeClr val="tx1"/>
              </a:fgClr>
              <a:bgClr>
                <a:srgbClr val="FFFFFF"/>
              </a:bgClr>
            </a:pattFill>
            <a:miter lim="800000"/>
            <a:headEnd/>
            <a:tailEnd/>
          </a:ln>
        </p:spPr>
      </p:pic>
    </p:spTree>
  </p:cSld>
  <p:clrMapOvr>
    <a:masterClrMapping/>
  </p:clrMapOvr>
  <p:transition spd="slow" advTm="6000">
    <p:split orient="vert"/>
    <p:sndAc>
      <p:stSnd>
        <p:snd r:embed="rId2" name="Marcelino Pan y Vino 1954.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edge">
                                      <p:cBhvr>
                                        <p:cTn id="7"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12 Rectángulo"/>
          <p:cNvGrpSpPr>
            <a:grpSpLocks/>
          </p:cNvGrpSpPr>
          <p:nvPr/>
        </p:nvGrpSpPr>
        <p:grpSpPr bwMode="auto">
          <a:xfrm>
            <a:off x="0" y="0"/>
            <a:ext cx="9144000" cy="6858000"/>
            <a:chOff x="100" y="104"/>
            <a:chExt cx="5556" cy="4108"/>
          </a:xfrm>
        </p:grpSpPr>
        <p:pic>
          <p:nvPicPr>
            <p:cNvPr id="43011" name="12 Rectángulo"/>
            <p:cNvPicPr>
              <a:picLocks noChangeArrowheads="1"/>
            </p:cNvPicPr>
            <p:nvPr/>
          </p:nvPicPr>
          <p:blipFill>
            <a:blip r:embed="rId2"/>
            <a:srcRect/>
            <a:stretch>
              <a:fillRect/>
            </a:stretch>
          </p:blipFill>
          <p:spPr bwMode="auto">
            <a:xfrm>
              <a:off x="100" y="104"/>
              <a:ext cx="5556" cy="4108"/>
            </a:xfrm>
            <a:prstGeom prst="rect">
              <a:avLst/>
            </a:prstGeom>
            <a:noFill/>
          </p:spPr>
        </p:pic>
        <p:sp>
          <p:nvSpPr>
            <p:cNvPr id="43012" name="Text Box 4"/>
            <p:cNvSpPr txBox="1">
              <a:spLocks noChangeArrowheads="1"/>
            </p:cNvSpPr>
            <p:nvPr/>
          </p:nvSpPr>
          <p:spPr bwMode="auto">
            <a:xfrm>
              <a:off x="158" y="164"/>
              <a:ext cx="5444" cy="3992"/>
            </a:xfrm>
            <a:prstGeom prst="rect">
              <a:avLst/>
            </a:prstGeom>
            <a:noFill/>
            <a:ln w="9525">
              <a:noFill/>
              <a:miter lim="800000"/>
              <a:headEnd/>
              <a:tailEnd/>
            </a:ln>
          </p:spPr>
          <p:txBody>
            <a:bodyPr anchor="ctr"/>
            <a:lstStyle/>
            <a:p>
              <a:pPr algn="ctr"/>
              <a:endParaRPr lang="es-ES">
                <a:solidFill>
                  <a:srgbClr val="FFFFFF"/>
                </a:solidFill>
              </a:endParaRPr>
            </a:p>
          </p:txBody>
        </p:sp>
      </p:grpSp>
      <p:pic>
        <p:nvPicPr>
          <p:cNvPr id="43013" name="Picture 5" descr="a_ladislao_vajda_miracle_of_marcelino_1954_pdvd_008"/>
          <p:cNvPicPr>
            <a:picLocks noChangeAspect="1" noChangeArrowheads="1"/>
          </p:cNvPicPr>
          <p:nvPr/>
        </p:nvPicPr>
        <p:blipFill>
          <a:blip r:embed="rId3"/>
          <a:srcRect/>
          <a:stretch>
            <a:fillRect/>
          </a:stretch>
        </p:blipFill>
        <p:spPr bwMode="auto">
          <a:xfrm>
            <a:off x="468313" y="476250"/>
            <a:ext cx="4464050" cy="3390900"/>
          </a:xfrm>
          <a:prstGeom prst="rect">
            <a:avLst/>
          </a:prstGeom>
          <a:noFill/>
          <a:ln w="101600">
            <a:pattFill prst="pct90">
              <a:fgClr>
                <a:schemeClr val="tx1"/>
              </a:fgClr>
              <a:bgClr>
                <a:srgbClr val="FFFFFF"/>
              </a:bgClr>
            </a:pattFill>
            <a:miter lim="800000"/>
            <a:headEnd/>
            <a:tailEnd/>
          </a:ln>
        </p:spPr>
      </p:pic>
      <p:pic>
        <p:nvPicPr>
          <p:cNvPr id="43014" name="Picture 6" descr="07_00"/>
          <p:cNvPicPr>
            <a:picLocks noChangeAspect="1" noChangeArrowheads="1"/>
          </p:cNvPicPr>
          <p:nvPr/>
        </p:nvPicPr>
        <p:blipFill>
          <a:blip r:embed="rId4"/>
          <a:srcRect/>
          <a:stretch>
            <a:fillRect/>
          </a:stretch>
        </p:blipFill>
        <p:spPr bwMode="auto">
          <a:xfrm>
            <a:off x="5076825" y="4076700"/>
            <a:ext cx="3744913" cy="2371725"/>
          </a:xfrm>
          <a:prstGeom prst="rect">
            <a:avLst/>
          </a:prstGeom>
          <a:noFill/>
          <a:ln w="82550">
            <a:pattFill prst="pct90">
              <a:fgClr>
                <a:schemeClr val="tx1"/>
              </a:fgClr>
              <a:bgClr>
                <a:srgbClr val="FFFFFF"/>
              </a:bgClr>
            </a:pattFill>
            <a:miter lim="800000"/>
            <a:headEnd/>
            <a:tailEnd/>
          </a:ln>
        </p:spPr>
      </p:pic>
      <p:pic>
        <p:nvPicPr>
          <p:cNvPr id="43015" name="Picture 7" descr="marcelino-pan-y-vino0"/>
          <p:cNvPicPr>
            <a:picLocks noChangeAspect="1" noChangeArrowheads="1"/>
          </p:cNvPicPr>
          <p:nvPr/>
        </p:nvPicPr>
        <p:blipFill>
          <a:blip r:embed="rId5"/>
          <a:srcRect/>
          <a:stretch>
            <a:fillRect/>
          </a:stretch>
        </p:blipFill>
        <p:spPr bwMode="auto">
          <a:xfrm>
            <a:off x="6011863" y="260350"/>
            <a:ext cx="2468562" cy="3527425"/>
          </a:xfrm>
          <a:prstGeom prst="rect">
            <a:avLst/>
          </a:prstGeom>
          <a:noFill/>
        </p:spPr>
      </p:pic>
      <p:pic>
        <p:nvPicPr>
          <p:cNvPr id="43016" name="Picture 8" descr="marcelino-pan-y-vino0"/>
          <p:cNvPicPr>
            <a:picLocks noChangeAspect="1" noChangeArrowheads="1"/>
          </p:cNvPicPr>
          <p:nvPr/>
        </p:nvPicPr>
        <p:blipFill>
          <a:blip r:embed="rId5"/>
          <a:srcRect/>
          <a:stretch>
            <a:fillRect/>
          </a:stretch>
        </p:blipFill>
        <p:spPr bwMode="auto">
          <a:xfrm>
            <a:off x="900113" y="4292600"/>
            <a:ext cx="1460500" cy="2087563"/>
          </a:xfrm>
          <a:prstGeom prst="rect">
            <a:avLst/>
          </a:prstGeom>
          <a:noFill/>
        </p:spPr>
      </p:pic>
      <p:pic>
        <p:nvPicPr>
          <p:cNvPr id="43017" name="Picture 9" descr="marcelino-pan-y-vino0"/>
          <p:cNvPicPr>
            <a:picLocks noChangeAspect="1" noChangeArrowheads="1"/>
          </p:cNvPicPr>
          <p:nvPr/>
        </p:nvPicPr>
        <p:blipFill>
          <a:blip r:embed="rId5"/>
          <a:srcRect/>
          <a:stretch>
            <a:fillRect/>
          </a:stretch>
        </p:blipFill>
        <p:spPr bwMode="auto">
          <a:xfrm>
            <a:off x="2987675" y="4221163"/>
            <a:ext cx="1460500" cy="2087562"/>
          </a:xfrm>
          <a:prstGeom prst="rect">
            <a:avLst/>
          </a:prstGeom>
          <a:noFill/>
        </p:spPr>
      </p:pic>
    </p:spTree>
  </p:cSld>
  <p:clrMapOvr>
    <a:masterClrMapping/>
  </p:clrMapOvr>
  <p:transition spd="slow" advTm="6000">
    <p:split orient="vert"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edge">
                                      <p:cBhvr>
                                        <p:cTn id="7"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12 Rectángulo"/>
          <p:cNvGrpSpPr>
            <a:grpSpLocks/>
          </p:cNvGrpSpPr>
          <p:nvPr/>
        </p:nvGrpSpPr>
        <p:grpSpPr bwMode="auto">
          <a:xfrm>
            <a:off x="0" y="0"/>
            <a:ext cx="9144000" cy="6858000"/>
            <a:chOff x="100" y="104"/>
            <a:chExt cx="5556" cy="4108"/>
          </a:xfrm>
        </p:grpSpPr>
        <p:pic>
          <p:nvPicPr>
            <p:cNvPr id="49155" name="12 Rectángulo"/>
            <p:cNvPicPr>
              <a:picLocks noChangeArrowheads="1"/>
            </p:cNvPicPr>
            <p:nvPr/>
          </p:nvPicPr>
          <p:blipFill>
            <a:blip r:embed="rId2"/>
            <a:srcRect/>
            <a:stretch>
              <a:fillRect/>
            </a:stretch>
          </p:blipFill>
          <p:spPr bwMode="auto">
            <a:xfrm>
              <a:off x="100" y="104"/>
              <a:ext cx="5556" cy="4108"/>
            </a:xfrm>
            <a:prstGeom prst="rect">
              <a:avLst/>
            </a:prstGeom>
            <a:noFill/>
          </p:spPr>
        </p:pic>
        <p:sp>
          <p:nvSpPr>
            <p:cNvPr id="49156" name="Text Box 4"/>
            <p:cNvSpPr txBox="1">
              <a:spLocks noChangeArrowheads="1"/>
            </p:cNvSpPr>
            <p:nvPr/>
          </p:nvSpPr>
          <p:spPr bwMode="auto">
            <a:xfrm>
              <a:off x="158" y="164"/>
              <a:ext cx="5444" cy="3992"/>
            </a:xfrm>
            <a:prstGeom prst="rect">
              <a:avLst/>
            </a:prstGeom>
            <a:noFill/>
            <a:ln w="9525">
              <a:noFill/>
              <a:miter lim="800000"/>
              <a:headEnd/>
              <a:tailEnd/>
            </a:ln>
          </p:spPr>
          <p:txBody>
            <a:bodyPr anchor="ctr"/>
            <a:lstStyle/>
            <a:p>
              <a:pPr algn="ctr"/>
              <a:endParaRPr lang="es-ES">
                <a:solidFill>
                  <a:srgbClr val="FFFFFF"/>
                </a:solidFill>
              </a:endParaRPr>
            </a:p>
          </p:txBody>
        </p:sp>
      </p:grpSp>
      <p:pic>
        <p:nvPicPr>
          <p:cNvPr id="49157" name="Picture 5" descr="36"/>
          <p:cNvPicPr>
            <a:picLocks noChangeAspect="1" noChangeArrowheads="1"/>
          </p:cNvPicPr>
          <p:nvPr/>
        </p:nvPicPr>
        <p:blipFill>
          <a:blip r:embed="rId3"/>
          <a:srcRect/>
          <a:stretch>
            <a:fillRect/>
          </a:stretch>
        </p:blipFill>
        <p:spPr bwMode="auto">
          <a:xfrm>
            <a:off x="1116013" y="1125538"/>
            <a:ext cx="6985000" cy="5099050"/>
          </a:xfrm>
          <a:prstGeom prst="rect">
            <a:avLst/>
          </a:prstGeom>
          <a:noFill/>
          <a:ln w="127000">
            <a:pattFill prst="solidDmnd">
              <a:fgClr>
                <a:srgbClr val="00FFFF"/>
              </a:fgClr>
              <a:bgClr>
                <a:srgbClr val="FFFFFF"/>
              </a:bgClr>
            </a:pattFill>
            <a:miter lim="800000"/>
            <a:headEnd/>
            <a:tailEnd/>
          </a:ln>
        </p:spPr>
      </p:pic>
      <p:pic>
        <p:nvPicPr>
          <p:cNvPr id="49158" name="Picture 6" descr="Imagen1m"/>
          <p:cNvPicPr>
            <a:picLocks noChangeAspect="1" noChangeArrowheads="1" noCrop="1"/>
          </p:cNvPicPr>
          <p:nvPr/>
        </p:nvPicPr>
        <p:blipFill>
          <a:blip r:embed="rId4"/>
          <a:srcRect/>
          <a:stretch>
            <a:fillRect/>
          </a:stretch>
        </p:blipFill>
        <p:spPr bwMode="auto">
          <a:xfrm>
            <a:off x="2700338" y="476250"/>
            <a:ext cx="3743325" cy="381000"/>
          </a:xfrm>
          <a:prstGeom prst="rect">
            <a:avLst/>
          </a:prstGeom>
          <a:noFill/>
        </p:spPr>
      </p:pic>
    </p:spTree>
  </p:cSld>
  <p:clrMapOvr>
    <a:masterClrMapping/>
  </p:clrMapOvr>
  <p:transition spd="slow" advTm="6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edge">
                                      <p:cBhvr>
                                        <p:cTn id="7"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90" name="Picture 22" descr="the-miracle-of-marcelino"/>
          <p:cNvPicPr>
            <a:picLocks noChangeAspect="1" noChangeArrowheads="1"/>
          </p:cNvPicPr>
          <p:nvPr/>
        </p:nvPicPr>
        <p:blipFill>
          <a:blip r:embed="rId2"/>
          <a:srcRect/>
          <a:stretch>
            <a:fillRect/>
          </a:stretch>
        </p:blipFill>
        <p:spPr bwMode="auto">
          <a:xfrm>
            <a:off x="6804025" y="5429250"/>
            <a:ext cx="2339975" cy="1428750"/>
          </a:xfrm>
          <a:prstGeom prst="rect">
            <a:avLst/>
          </a:prstGeom>
          <a:noFill/>
        </p:spPr>
      </p:pic>
      <p:pic>
        <p:nvPicPr>
          <p:cNvPr id="32789" name="Picture 21" descr="the-miracle-of-marcelino"/>
          <p:cNvPicPr>
            <a:picLocks noChangeAspect="1" noChangeArrowheads="1"/>
          </p:cNvPicPr>
          <p:nvPr/>
        </p:nvPicPr>
        <p:blipFill>
          <a:blip r:embed="rId2"/>
          <a:srcRect/>
          <a:stretch>
            <a:fillRect/>
          </a:stretch>
        </p:blipFill>
        <p:spPr bwMode="auto">
          <a:xfrm>
            <a:off x="5219700" y="5429250"/>
            <a:ext cx="2339975" cy="1428750"/>
          </a:xfrm>
          <a:prstGeom prst="rect">
            <a:avLst/>
          </a:prstGeom>
          <a:noFill/>
        </p:spPr>
      </p:pic>
      <p:pic>
        <p:nvPicPr>
          <p:cNvPr id="32774" name="Picture 6" descr="the-miracle-of-marcelino"/>
          <p:cNvPicPr>
            <a:picLocks noChangeAspect="1" noChangeArrowheads="1"/>
          </p:cNvPicPr>
          <p:nvPr/>
        </p:nvPicPr>
        <p:blipFill>
          <a:blip r:embed="rId2"/>
          <a:srcRect/>
          <a:stretch>
            <a:fillRect/>
          </a:stretch>
        </p:blipFill>
        <p:spPr bwMode="auto">
          <a:xfrm>
            <a:off x="6804025" y="188913"/>
            <a:ext cx="2339975" cy="1428750"/>
          </a:xfrm>
          <a:prstGeom prst="rect">
            <a:avLst/>
          </a:prstGeom>
          <a:noFill/>
        </p:spPr>
      </p:pic>
      <p:pic>
        <p:nvPicPr>
          <p:cNvPr id="32777" name="Picture 9" descr="the-miracle-of-marcelino"/>
          <p:cNvPicPr>
            <a:picLocks noChangeAspect="1" noChangeArrowheads="1"/>
          </p:cNvPicPr>
          <p:nvPr/>
        </p:nvPicPr>
        <p:blipFill>
          <a:blip r:embed="rId2"/>
          <a:srcRect/>
          <a:stretch>
            <a:fillRect/>
          </a:stretch>
        </p:blipFill>
        <p:spPr bwMode="auto">
          <a:xfrm>
            <a:off x="-180975" y="1557338"/>
            <a:ext cx="2339975" cy="1295400"/>
          </a:xfrm>
          <a:prstGeom prst="rect">
            <a:avLst/>
          </a:prstGeom>
          <a:noFill/>
        </p:spPr>
      </p:pic>
      <p:pic>
        <p:nvPicPr>
          <p:cNvPr id="32778" name="Picture 10" descr="the-miracle-of-marcelino"/>
          <p:cNvPicPr>
            <a:picLocks noChangeAspect="1" noChangeArrowheads="1"/>
          </p:cNvPicPr>
          <p:nvPr/>
        </p:nvPicPr>
        <p:blipFill>
          <a:blip r:embed="rId2"/>
          <a:srcRect/>
          <a:stretch>
            <a:fillRect/>
          </a:stretch>
        </p:blipFill>
        <p:spPr bwMode="auto">
          <a:xfrm>
            <a:off x="5003800" y="188913"/>
            <a:ext cx="2339975" cy="1428750"/>
          </a:xfrm>
          <a:prstGeom prst="rect">
            <a:avLst/>
          </a:prstGeom>
          <a:noFill/>
        </p:spPr>
      </p:pic>
      <p:pic>
        <p:nvPicPr>
          <p:cNvPr id="32779" name="Picture 11" descr="the-miracle-of-marcelino"/>
          <p:cNvPicPr>
            <a:picLocks noChangeAspect="1" noChangeArrowheads="1"/>
          </p:cNvPicPr>
          <p:nvPr/>
        </p:nvPicPr>
        <p:blipFill>
          <a:blip r:embed="rId2"/>
          <a:srcRect/>
          <a:stretch>
            <a:fillRect/>
          </a:stretch>
        </p:blipFill>
        <p:spPr bwMode="auto">
          <a:xfrm>
            <a:off x="3348038" y="188913"/>
            <a:ext cx="2339975" cy="1428750"/>
          </a:xfrm>
          <a:prstGeom prst="rect">
            <a:avLst/>
          </a:prstGeom>
          <a:noFill/>
        </p:spPr>
      </p:pic>
      <p:pic>
        <p:nvPicPr>
          <p:cNvPr id="32781" name="Picture 13" descr="the-miracle-of-marcelino"/>
          <p:cNvPicPr>
            <a:picLocks noChangeAspect="1" noChangeArrowheads="1"/>
          </p:cNvPicPr>
          <p:nvPr/>
        </p:nvPicPr>
        <p:blipFill>
          <a:blip r:embed="rId2"/>
          <a:srcRect/>
          <a:stretch>
            <a:fillRect/>
          </a:stretch>
        </p:blipFill>
        <p:spPr bwMode="auto">
          <a:xfrm>
            <a:off x="1476375" y="188913"/>
            <a:ext cx="2339975" cy="1428750"/>
          </a:xfrm>
          <a:prstGeom prst="rect">
            <a:avLst/>
          </a:prstGeom>
          <a:noFill/>
        </p:spPr>
      </p:pic>
      <p:pic>
        <p:nvPicPr>
          <p:cNvPr id="32780" name="Picture 12" descr="the-miracle-of-marcelino"/>
          <p:cNvPicPr>
            <a:picLocks noChangeAspect="1" noChangeArrowheads="1"/>
          </p:cNvPicPr>
          <p:nvPr/>
        </p:nvPicPr>
        <p:blipFill>
          <a:blip r:embed="rId2"/>
          <a:srcRect/>
          <a:stretch>
            <a:fillRect/>
          </a:stretch>
        </p:blipFill>
        <p:spPr bwMode="auto">
          <a:xfrm>
            <a:off x="-180975" y="188913"/>
            <a:ext cx="2339975" cy="1428750"/>
          </a:xfrm>
          <a:prstGeom prst="rect">
            <a:avLst/>
          </a:prstGeom>
          <a:noFill/>
        </p:spPr>
      </p:pic>
      <p:pic>
        <p:nvPicPr>
          <p:cNvPr id="32782" name="Picture 14" descr="marcelino-pan-y-vino0"/>
          <p:cNvPicPr>
            <a:picLocks noChangeAspect="1" noChangeArrowheads="1"/>
          </p:cNvPicPr>
          <p:nvPr/>
        </p:nvPicPr>
        <p:blipFill>
          <a:blip r:embed="rId3"/>
          <a:srcRect/>
          <a:stretch>
            <a:fillRect/>
          </a:stretch>
        </p:blipFill>
        <p:spPr bwMode="auto">
          <a:xfrm>
            <a:off x="2124075" y="1557338"/>
            <a:ext cx="2519363" cy="3887787"/>
          </a:xfrm>
          <a:prstGeom prst="rect">
            <a:avLst/>
          </a:prstGeom>
          <a:noFill/>
        </p:spPr>
      </p:pic>
      <p:pic>
        <p:nvPicPr>
          <p:cNvPr id="32784" name="Picture 16" descr="the-miracle-of-marcelino"/>
          <p:cNvPicPr>
            <a:picLocks noChangeAspect="1" noChangeArrowheads="1"/>
          </p:cNvPicPr>
          <p:nvPr/>
        </p:nvPicPr>
        <p:blipFill>
          <a:blip r:embed="rId2"/>
          <a:srcRect/>
          <a:stretch>
            <a:fillRect/>
          </a:stretch>
        </p:blipFill>
        <p:spPr bwMode="auto">
          <a:xfrm>
            <a:off x="-180975" y="2781300"/>
            <a:ext cx="2339975" cy="1428750"/>
          </a:xfrm>
          <a:prstGeom prst="rect">
            <a:avLst/>
          </a:prstGeom>
          <a:noFill/>
        </p:spPr>
      </p:pic>
      <p:pic>
        <p:nvPicPr>
          <p:cNvPr id="32785" name="Picture 17" descr="the-miracle-of-marcelino"/>
          <p:cNvPicPr>
            <a:picLocks noChangeAspect="1" noChangeArrowheads="1"/>
          </p:cNvPicPr>
          <p:nvPr/>
        </p:nvPicPr>
        <p:blipFill>
          <a:blip r:embed="rId2"/>
          <a:srcRect/>
          <a:stretch>
            <a:fillRect/>
          </a:stretch>
        </p:blipFill>
        <p:spPr bwMode="auto">
          <a:xfrm>
            <a:off x="-180975" y="4149725"/>
            <a:ext cx="2339975" cy="1500188"/>
          </a:xfrm>
          <a:prstGeom prst="rect">
            <a:avLst/>
          </a:prstGeom>
          <a:noFill/>
        </p:spPr>
      </p:pic>
      <p:pic>
        <p:nvPicPr>
          <p:cNvPr id="32788" name="Picture 20" descr="the-miracle-of-marcelino"/>
          <p:cNvPicPr>
            <a:picLocks noChangeAspect="1" noChangeArrowheads="1"/>
          </p:cNvPicPr>
          <p:nvPr/>
        </p:nvPicPr>
        <p:blipFill>
          <a:blip r:embed="rId2"/>
          <a:srcRect/>
          <a:stretch>
            <a:fillRect/>
          </a:stretch>
        </p:blipFill>
        <p:spPr bwMode="auto">
          <a:xfrm>
            <a:off x="3563938" y="5429250"/>
            <a:ext cx="2232025" cy="1428750"/>
          </a:xfrm>
          <a:prstGeom prst="rect">
            <a:avLst/>
          </a:prstGeom>
          <a:noFill/>
        </p:spPr>
      </p:pic>
      <p:pic>
        <p:nvPicPr>
          <p:cNvPr id="32787" name="Picture 19" descr="the-miracle-of-marcelino"/>
          <p:cNvPicPr>
            <a:picLocks noChangeAspect="1" noChangeArrowheads="1"/>
          </p:cNvPicPr>
          <p:nvPr/>
        </p:nvPicPr>
        <p:blipFill>
          <a:blip r:embed="rId2"/>
          <a:srcRect/>
          <a:stretch>
            <a:fillRect/>
          </a:stretch>
        </p:blipFill>
        <p:spPr bwMode="auto">
          <a:xfrm>
            <a:off x="1692275" y="5429250"/>
            <a:ext cx="2339975" cy="1428750"/>
          </a:xfrm>
          <a:prstGeom prst="rect">
            <a:avLst/>
          </a:prstGeom>
          <a:noFill/>
        </p:spPr>
      </p:pic>
      <p:pic>
        <p:nvPicPr>
          <p:cNvPr id="32786" name="Picture 18" descr="the-miracle-of-marcelino"/>
          <p:cNvPicPr>
            <a:picLocks noChangeAspect="1" noChangeArrowheads="1"/>
          </p:cNvPicPr>
          <p:nvPr/>
        </p:nvPicPr>
        <p:blipFill>
          <a:blip r:embed="rId2"/>
          <a:srcRect/>
          <a:stretch>
            <a:fillRect/>
          </a:stretch>
        </p:blipFill>
        <p:spPr bwMode="auto">
          <a:xfrm>
            <a:off x="-180975" y="5429250"/>
            <a:ext cx="2339975" cy="1428750"/>
          </a:xfrm>
          <a:prstGeom prst="rect">
            <a:avLst/>
          </a:prstGeom>
          <a:noFill/>
        </p:spPr>
      </p:pic>
      <p:pic>
        <p:nvPicPr>
          <p:cNvPr id="32791" name="Picture 23" descr="the-miracle-of-marcelino"/>
          <p:cNvPicPr>
            <a:picLocks noChangeAspect="1" noChangeArrowheads="1"/>
          </p:cNvPicPr>
          <p:nvPr/>
        </p:nvPicPr>
        <p:blipFill>
          <a:blip r:embed="rId2"/>
          <a:srcRect/>
          <a:stretch>
            <a:fillRect/>
          </a:stretch>
        </p:blipFill>
        <p:spPr bwMode="auto">
          <a:xfrm>
            <a:off x="6804025" y="3933825"/>
            <a:ext cx="2339975" cy="1500188"/>
          </a:xfrm>
          <a:prstGeom prst="rect">
            <a:avLst/>
          </a:prstGeom>
          <a:noFill/>
        </p:spPr>
      </p:pic>
      <p:pic>
        <p:nvPicPr>
          <p:cNvPr id="32792" name="Picture 24" descr="the-miracle-of-marcelino"/>
          <p:cNvPicPr>
            <a:picLocks noChangeAspect="1" noChangeArrowheads="1"/>
          </p:cNvPicPr>
          <p:nvPr/>
        </p:nvPicPr>
        <p:blipFill>
          <a:blip r:embed="rId2"/>
          <a:srcRect/>
          <a:stretch>
            <a:fillRect/>
          </a:stretch>
        </p:blipFill>
        <p:spPr bwMode="auto">
          <a:xfrm>
            <a:off x="6804025" y="2565400"/>
            <a:ext cx="2339975" cy="1428750"/>
          </a:xfrm>
          <a:prstGeom prst="rect">
            <a:avLst/>
          </a:prstGeom>
          <a:noFill/>
        </p:spPr>
      </p:pic>
      <p:pic>
        <p:nvPicPr>
          <p:cNvPr id="32793" name="Picture 25" descr="the-miracle-of-marcelino"/>
          <p:cNvPicPr>
            <a:picLocks noChangeAspect="1" noChangeArrowheads="1"/>
          </p:cNvPicPr>
          <p:nvPr/>
        </p:nvPicPr>
        <p:blipFill>
          <a:blip r:embed="rId2"/>
          <a:srcRect/>
          <a:stretch>
            <a:fillRect/>
          </a:stretch>
        </p:blipFill>
        <p:spPr bwMode="auto">
          <a:xfrm>
            <a:off x="6804025" y="1484313"/>
            <a:ext cx="2339975" cy="1295400"/>
          </a:xfrm>
          <a:prstGeom prst="rect">
            <a:avLst/>
          </a:prstGeom>
          <a:noFill/>
        </p:spPr>
      </p:pic>
      <p:pic>
        <p:nvPicPr>
          <p:cNvPr id="32783" name="Picture 15" descr="marcelino-pan-y-vino0"/>
          <p:cNvPicPr>
            <a:picLocks noChangeAspect="1" noChangeArrowheads="1"/>
          </p:cNvPicPr>
          <p:nvPr/>
        </p:nvPicPr>
        <p:blipFill>
          <a:blip r:embed="rId3"/>
          <a:srcRect/>
          <a:stretch>
            <a:fillRect/>
          </a:stretch>
        </p:blipFill>
        <p:spPr bwMode="auto">
          <a:xfrm>
            <a:off x="4643438" y="1557338"/>
            <a:ext cx="2684462" cy="3887787"/>
          </a:xfrm>
          <a:prstGeom prst="rect">
            <a:avLst/>
          </a:prstGeom>
          <a:noFill/>
        </p:spPr>
      </p:pic>
      <p:grpSp>
        <p:nvGrpSpPr>
          <p:cNvPr id="13" name="12 Rectángulo"/>
          <p:cNvGrpSpPr>
            <a:grpSpLocks/>
          </p:cNvGrpSpPr>
          <p:nvPr/>
        </p:nvGrpSpPr>
        <p:grpSpPr bwMode="auto">
          <a:xfrm>
            <a:off x="0" y="0"/>
            <a:ext cx="9144000" cy="6858000"/>
            <a:chOff x="100" y="104"/>
            <a:chExt cx="5556" cy="4108"/>
          </a:xfrm>
        </p:grpSpPr>
        <p:pic>
          <p:nvPicPr>
            <p:cNvPr id="32771" name="12 Rectángulo"/>
            <p:cNvPicPr>
              <a:picLocks noChangeArrowheads="1"/>
            </p:cNvPicPr>
            <p:nvPr/>
          </p:nvPicPr>
          <p:blipFill>
            <a:blip r:embed="rId4"/>
            <a:srcRect/>
            <a:stretch>
              <a:fillRect/>
            </a:stretch>
          </p:blipFill>
          <p:spPr bwMode="auto">
            <a:xfrm>
              <a:off x="100" y="104"/>
              <a:ext cx="5556" cy="4108"/>
            </a:xfrm>
            <a:prstGeom prst="rect">
              <a:avLst/>
            </a:prstGeom>
            <a:noFill/>
          </p:spPr>
        </p:pic>
        <p:sp>
          <p:nvSpPr>
            <p:cNvPr id="32772" name="Text Box 4"/>
            <p:cNvSpPr txBox="1">
              <a:spLocks noChangeArrowheads="1"/>
            </p:cNvSpPr>
            <p:nvPr/>
          </p:nvSpPr>
          <p:spPr bwMode="auto">
            <a:xfrm>
              <a:off x="158" y="164"/>
              <a:ext cx="5444" cy="3992"/>
            </a:xfrm>
            <a:prstGeom prst="rect">
              <a:avLst/>
            </a:prstGeom>
            <a:noFill/>
            <a:ln w="9525">
              <a:noFill/>
              <a:miter lim="800000"/>
              <a:headEnd/>
              <a:tailEnd/>
            </a:ln>
          </p:spPr>
          <p:txBody>
            <a:bodyPr anchor="ctr"/>
            <a:lstStyle/>
            <a:p>
              <a:pPr algn="ctr"/>
              <a:endParaRPr lang="es-ES">
                <a:solidFill>
                  <a:srgbClr val="FFFFFF"/>
                </a:solidFill>
              </a:endParaRPr>
            </a:p>
          </p:txBody>
        </p:sp>
      </p:grpSp>
    </p:spTree>
  </p:cSld>
  <p:clrMapOvr>
    <a:masterClrMapping/>
  </p:clrMapOvr>
  <p:transition spd="slow" advTm="6000">
    <p:split orient="vert"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edge">
                                      <p:cBhvr>
                                        <p:cTn id="7"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12 Rectángulo"/>
          <p:cNvGrpSpPr>
            <a:grpSpLocks/>
          </p:cNvGrpSpPr>
          <p:nvPr/>
        </p:nvGrpSpPr>
        <p:grpSpPr bwMode="auto">
          <a:xfrm>
            <a:off x="0" y="0"/>
            <a:ext cx="9144000" cy="6858000"/>
            <a:chOff x="100" y="104"/>
            <a:chExt cx="5556" cy="4108"/>
          </a:xfrm>
        </p:grpSpPr>
        <p:pic>
          <p:nvPicPr>
            <p:cNvPr id="47107" name="12 Rectángulo"/>
            <p:cNvPicPr>
              <a:picLocks noChangeArrowheads="1"/>
            </p:cNvPicPr>
            <p:nvPr/>
          </p:nvPicPr>
          <p:blipFill>
            <a:blip r:embed="rId2"/>
            <a:srcRect/>
            <a:stretch>
              <a:fillRect/>
            </a:stretch>
          </p:blipFill>
          <p:spPr bwMode="auto">
            <a:xfrm>
              <a:off x="100" y="104"/>
              <a:ext cx="5556" cy="4108"/>
            </a:xfrm>
            <a:prstGeom prst="rect">
              <a:avLst/>
            </a:prstGeom>
            <a:noFill/>
          </p:spPr>
        </p:pic>
        <p:sp>
          <p:nvSpPr>
            <p:cNvPr id="47108" name="Text Box 4"/>
            <p:cNvSpPr txBox="1">
              <a:spLocks noChangeArrowheads="1"/>
            </p:cNvSpPr>
            <p:nvPr/>
          </p:nvSpPr>
          <p:spPr bwMode="auto">
            <a:xfrm>
              <a:off x="158" y="164"/>
              <a:ext cx="5444" cy="3992"/>
            </a:xfrm>
            <a:prstGeom prst="rect">
              <a:avLst/>
            </a:prstGeom>
            <a:noFill/>
            <a:ln w="9525">
              <a:noFill/>
              <a:miter lim="800000"/>
              <a:headEnd/>
              <a:tailEnd/>
            </a:ln>
          </p:spPr>
          <p:txBody>
            <a:bodyPr anchor="ctr"/>
            <a:lstStyle/>
            <a:p>
              <a:pPr algn="ctr"/>
              <a:endParaRPr lang="es-ES">
                <a:solidFill>
                  <a:srgbClr val="FFFFFF"/>
                </a:solidFill>
              </a:endParaRPr>
            </a:p>
          </p:txBody>
        </p:sp>
      </p:grpSp>
      <p:pic>
        <p:nvPicPr>
          <p:cNvPr id="47109" name="Picture 5" descr="a%20Ladislao%20Vajda%20Miracle%20of%20Marcelino%201954%20PDVD_014"/>
          <p:cNvPicPr>
            <a:picLocks noChangeAspect="1" noChangeArrowheads="1"/>
          </p:cNvPicPr>
          <p:nvPr/>
        </p:nvPicPr>
        <p:blipFill>
          <a:blip r:embed="rId3"/>
          <a:srcRect/>
          <a:stretch>
            <a:fillRect/>
          </a:stretch>
        </p:blipFill>
        <p:spPr bwMode="auto">
          <a:xfrm>
            <a:off x="1258888" y="981075"/>
            <a:ext cx="6762750" cy="5143500"/>
          </a:xfrm>
          <a:prstGeom prst="rect">
            <a:avLst/>
          </a:prstGeom>
          <a:noFill/>
          <a:ln w="127000">
            <a:pattFill prst="pct80">
              <a:fgClr>
                <a:srgbClr val="FF0000"/>
              </a:fgClr>
              <a:bgClr>
                <a:srgbClr val="FFFFFF"/>
              </a:bgClr>
            </a:pattFill>
            <a:miter lim="800000"/>
            <a:headEnd/>
            <a:tailEnd/>
          </a:ln>
        </p:spPr>
      </p:pic>
      <p:pic>
        <p:nvPicPr>
          <p:cNvPr id="47110" name="Picture 6" descr="CORAZON DORADO"/>
          <p:cNvPicPr>
            <a:picLocks noChangeAspect="1" noChangeArrowheads="1" noCrop="1"/>
          </p:cNvPicPr>
          <p:nvPr/>
        </p:nvPicPr>
        <p:blipFill>
          <a:blip r:embed="rId4"/>
          <a:srcRect/>
          <a:stretch>
            <a:fillRect/>
          </a:stretch>
        </p:blipFill>
        <p:spPr bwMode="auto">
          <a:xfrm>
            <a:off x="3779838" y="6308725"/>
            <a:ext cx="2562225" cy="331788"/>
          </a:xfrm>
          <a:prstGeom prst="rect">
            <a:avLst/>
          </a:prstGeom>
          <a:noFill/>
        </p:spPr>
      </p:pic>
      <p:pic>
        <p:nvPicPr>
          <p:cNvPr id="47111" name="Picture 7" descr="Imagen1m"/>
          <p:cNvPicPr>
            <a:picLocks noChangeAspect="1" noChangeArrowheads="1" noCrop="1"/>
          </p:cNvPicPr>
          <p:nvPr/>
        </p:nvPicPr>
        <p:blipFill>
          <a:blip r:embed="rId5"/>
          <a:srcRect/>
          <a:stretch>
            <a:fillRect/>
          </a:stretch>
        </p:blipFill>
        <p:spPr bwMode="auto">
          <a:xfrm>
            <a:off x="2700338" y="260350"/>
            <a:ext cx="3743325" cy="381000"/>
          </a:xfrm>
          <a:prstGeom prst="rect">
            <a:avLst/>
          </a:prstGeom>
          <a:noFill/>
        </p:spPr>
      </p:pic>
    </p:spTree>
  </p:cSld>
  <p:clrMapOvr>
    <a:masterClrMapping/>
  </p:clrMapOvr>
  <p:transition spd="slow" advTm="6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edge">
                                      <p:cBhvr>
                                        <p:cTn id="7"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12 Rectángulo"/>
          <p:cNvGrpSpPr>
            <a:grpSpLocks/>
          </p:cNvGrpSpPr>
          <p:nvPr/>
        </p:nvGrpSpPr>
        <p:grpSpPr bwMode="auto">
          <a:xfrm>
            <a:off x="0" y="0"/>
            <a:ext cx="9144000" cy="6858000"/>
            <a:chOff x="100" y="104"/>
            <a:chExt cx="5556" cy="4108"/>
          </a:xfrm>
        </p:grpSpPr>
        <p:pic>
          <p:nvPicPr>
            <p:cNvPr id="52227" name="12 Rectángulo"/>
            <p:cNvPicPr>
              <a:picLocks noChangeArrowheads="1"/>
            </p:cNvPicPr>
            <p:nvPr/>
          </p:nvPicPr>
          <p:blipFill>
            <a:blip r:embed="rId2"/>
            <a:srcRect/>
            <a:stretch>
              <a:fillRect/>
            </a:stretch>
          </p:blipFill>
          <p:spPr bwMode="auto">
            <a:xfrm>
              <a:off x="100" y="104"/>
              <a:ext cx="5556" cy="4108"/>
            </a:xfrm>
            <a:prstGeom prst="rect">
              <a:avLst/>
            </a:prstGeom>
            <a:noFill/>
          </p:spPr>
        </p:pic>
        <p:sp>
          <p:nvSpPr>
            <p:cNvPr id="52228" name="Text Box 4"/>
            <p:cNvSpPr txBox="1">
              <a:spLocks noChangeArrowheads="1"/>
            </p:cNvSpPr>
            <p:nvPr/>
          </p:nvSpPr>
          <p:spPr bwMode="auto">
            <a:xfrm>
              <a:off x="158" y="164"/>
              <a:ext cx="5444" cy="3992"/>
            </a:xfrm>
            <a:prstGeom prst="rect">
              <a:avLst/>
            </a:prstGeom>
            <a:noFill/>
            <a:ln w="9525">
              <a:noFill/>
              <a:miter lim="800000"/>
              <a:headEnd/>
              <a:tailEnd/>
            </a:ln>
          </p:spPr>
          <p:txBody>
            <a:bodyPr anchor="ctr"/>
            <a:lstStyle/>
            <a:p>
              <a:pPr algn="ctr"/>
              <a:endParaRPr lang="es-ES">
                <a:solidFill>
                  <a:srgbClr val="FFFFFF"/>
                </a:solidFill>
              </a:endParaRPr>
            </a:p>
          </p:txBody>
        </p:sp>
      </p:grpSp>
      <p:pic>
        <p:nvPicPr>
          <p:cNvPr id="52229" name="Picture 5" descr="1246059551_740215_0000000000_noticia_normal"/>
          <p:cNvPicPr>
            <a:picLocks noChangeAspect="1" noChangeArrowheads="1"/>
          </p:cNvPicPr>
          <p:nvPr/>
        </p:nvPicPr>
        <p:blipFill>
          <a:blip r:embed="rId3"/>
          <a:srcRect/>
          <a:stretch>
            <a:fillRect/>
          </a:stretch>
        </p:blipFill>
        <p:spPr bwMode="auto">
          <a:xfrm>
            <a:off x="468313" y="404813"/>
            <a:ext cx="4286250" cy="5905500"/>
          </a:xfrm>
          <a:prstGeom prst="rect">
            <a:avLst/>
          </a:prstGeom>
          <a:noFill/>
          <a:ln w="63500">
            <a:pattFill prst="pct90">
              <a:fgClr>
                <a:schemeClr val="tx1"/>
              </a:fgClr>
              <a:bgClr>
                <a:srgbClr val="FFFFFF"/>
              </a:bgClr>
            </a:pattFill>
            <a:miter lim="800000"/>
            <a:headEnd/>
            <a:tailEnd/>
          </a:ln>
        </p:spPr>
      </p:pic>
      <p:pic>
        <p:nvPicPr>
          <p:cNvPr id="52230" name="Picture 6" descr="20090627elpbabese_2"/>
          <p:cNvPicPr>
            <a:picLocks noChangeAspect="1" noChangeArrowheads="1"/>
          </p:cNvPicPr>
          <p:nvPr/>
        </p:nvPicPr>
        <p:blipFill>
          <a:blip r:embed="rId4"/>
          <a:srcRect/>
          <a:stretch>
            <a:fillRect/>
          </a:stretch>
        </p:blipFill>
        <p:spPr bwMode="auto">
          <a:xfrm>
            <a:off x="5435600" y="1989138"/>
            <a:ext cx="3076575" cy="4243387"/>
          </a:xfrm>
          <a:prstGeom prst="rect">
            <a:avLst/>
          </a:prstGeom>
          <a:noFill/>
          <a:ln w="63500">
            <a:pattFill prst="pct90">
              <a:fgClr>
                <a:schemeClr val="tx1"/>
              </a:fgClr>
              <a:bgClr>
                <a:srgbClr val="FFFFFF"/>
              </a:bgClr>
            </a:pattFill>
            <a:miter lim="800000"/>
            <a:headEnd/>
            <a:tailEnd/>
          </a:ln>
        </p:spPr>
      </p:pic>
    </p:spTree>
  </p:cSld>
  <p:clrMapOvr>
    <a:masterClrMapping/>
  </p:clrMapOvr>
  <p:transition spd="slow" advTm="6000">
    <p:split orient="vert"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edge">
                                      <p:cBhvr>
                                        <p:cTn id="7"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12 Rectángulo"/>
          <p:cNvGrpSpPr>
            <a:grpSpLocks/>
          </p:cNvGrpSpPr>
          <p:nvPr/>
        </p:nvGrpSpPr>
        <p:grpSpPr bwMode="auto">
          <a:xfrm>
            <a:off x="0" y="0"/>
            <a:ext cx="9144000" cy="6858000"/>
            <a:chOff x="100" y="104"/>
            <a:chExt cx="5556" cy="4108"/>
          </a:xfrm>
        </p:grpSpPr>
        <p:pic>
          <p:nvPicPr>
            <p:cNvPr id="51203" name="12 Rectángulo"/>
            <p:cNvPicPr>
              <a:picLocks noChangeArrowheads="1"/>
            </p:cNvPicPr>
            <p:nvPr/>
          </p:nvPicPr>
          <p:blipFill>
            <a:blip r:embed="rId2"/>
            <a:srcRect/>
            <a:stretch>
              <a:fillRect/>
            </a:stretch>
          </p:blipFill>
          <p:spPr bwMode="auto">
            <a:xfrm>
              <a:off x="100" y="104"/>
              <a:ext cx="5556" cy="4108"/>
            </a:xfrm>
            <a:prstGeom prst="rect">
              <a:avLst/>
            </a:prstGeom>
            <a:noFill/>
          </p:spPr>
        </p:pic>
        <p:sp>
          <p:nvSpPr>
            <p:cNvPr id="51204" name="Text Box 4"/>
            <p:cNvSpPr txBox="1">
              <a:spLocks noChangeArrowheads="1"/>
            </p:cNvSpPr>
            <p:nvPr/>
          </p:nvSpPr>
          <p:spPr bwMode="auto">
            <a:xfrm>
              <a:off x="158" y="164"/>
              <a:ext cx="5444" cy="3992"/>
            </a:xfrm>
            <a:prstGeom prst="rect">
              <a:avLst/>
            </a:prstGeom>
            <a:noFill/>
            <a:ln w="9525">
              <a:noFill/>
              <a:miter lim="800000"/>
              <a:headEnd/>
              <a:tailEnd/>
            </a:ln>
          </p:spPr>
          <p:txBody>
            <a:bodyPr anchor="ctr"/>
            <a:lstStyle/>
            <a:p>
              <a:pPr algn="ctr"/>
              <a:endParaRPr lang="es-ES">
                <a:solidFill>
                  <a:srgbClr val="FFFFFF"/>
                </a:solidFill>
              </a:endParaRPr>
            </a:p>
          </p:txBody>
        </p:sp>
      </p:grpSp>
      <p:pic>
        <p:nvPicPr>
          <p:cNvPr id="51205" name="Picture 5" descr="20096283131pablo1"/>
          <p:cNvPicPr>
            <a:picLocks noChangeAspect="1" noChangeArrowheads="1"/>
          </p:cNvPicPr>
          <p:nvPr/>
        </p:nvPicPr>
        <p:blipFill>
          <a:blip r:embed="rId3"/>
          <a:srcRect/>
          <a:stretch>
            <a:fillRect/>
          </a:stretch>
        </p:blipFill>
        <p:spPr bwMode="auto">
          <a:xfrm>
            <a:off x="900113" y="908050"/>
            <a:ext cx="7127875" cy="5387975"/>
          </a:xfrm>
          <a:prstGeom prst="rect">
            <a:avLst/>
          </a:prstGeom>
          <a:noFill/>
          <a:ln w="127000">
            <a:pattFill prst="plaid">
              <a:fgClr>
                <a:srgbClr val="00FF00"/>
              </a:fgClr>
              <a:bgClr>
                <a:srgbClr val="FFFFFF"/>
              </a:bgClr>
            </a:pattFill>
            <a:miter lim="800000"/>
            <a:headEnd/>
            <a:tailEnd/>
          </a:ln>
        </p:spPr>
      </p:pic>
      <p:pic>
        <p:nvPicPr>
          <p:cNvPr id="51206" name="Picture 6" descr="Imagen1m"/>
          <p:cNvPicPr>
            <a:picLocks noChangeAspect="1" noChangeArrowheads="1" noCrop="1"/>
          </p:cNvPicPr>
          <p:nvPr/>
        </p:nvPicPr>
        <p:blipFill>
          <a:blip r:embed="rId4"/>
          <a:srcRect/>
          <a:stretch>
            <a:fillRect/>
          </a:stretch>
        </p:blipFill>
        <p:spPr bwMode="auto">
          <a:xfrm>
            <a:off x="2771775" y="333375"/>
            <a:ext cx="3743325" cy="381000"/>
          </a:xfrm>
          <a:prstGeom prst="rect">
            <a:avLst/>
          </a:prstGeom>
          <a:noFill/>
        </p:spPr>
      </p:pic>
    </p:spTree>
  </p:cSld>
  <p:clrMapOvr>
    <a:masterClrMapping/>
  </p:clrMapOvr>
  <p:transition spd="slow" advTm="6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edge">
                                      <p:cBhvr>
                                        <p:cTn id="7"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12 Rectángulo"/>
          <p:cNvGrpSpPr>
            <a:grpSpLocks/>
          </p:cNvGrpSpPr>
          <p:nvPr/>
        </p:nvGrpSpPr>
        <p:grpSpPr bwMode="auto">
          <a:xfrm>
            <a:off x="0" y="0"/>
            <a:ext cx="9144000" cy="6858000"/>
            <a:chOff x="100" y="104"/>
            <a:chExt cx="5556" cy="4108"/>
          </a:xfrm>
        </p:grpSpPr>
        <p:pic>
          <p:nvPicPr>
            <p:cNvPr id="33795" name="12 Rectángulo"/>
            <p:cNvPicPr>
              <a:picLocks noChangeArrowheads="1"/>
            </p:cNvPicPr>
            <p:nvPr/>
          </p:nvPicPr>
          <p:blipFill>
            <a:blip r:embed="rId2"/>
            <a:srcRect/>
            <a:stretch>
              <a:fillRect/>
            </a:stretch>
          </p:blipFill>
          <p:spPr bwMode="auto">
            <a:xfrm>
              <a:off x="100" y="104"/>
              <a:ext cx="5556" cy="4108"/>
            </a:xfrm>
            <a:prstGeom prst="rect">
              <a:avLst/>
            </a:prstGeom>
            <a:noFill/>
          </p:spPr>
        </p:pic>
        <p:sp>
          <p:nvSpPr>
            <p:cNvPr id="33796" name="Text Box 4"/>
            <p:cNvSpPr txBox="1">
              <a:spLocks noChangeArrowheads="1"/>
            </p:cNvSpPr>
            <p:nvPr/>
          </p:nvSpPr>
          <p:spPr bwMode="auto">
            <a:xfrm>
              <a:off x="158" y="164"/>
              <a:ext cx="5444" cy="3992"/>
            </a:xfrm>
            <a:prstGeom prst="rect">
              <a:avLst/>
            </a:prstGeom>
            <a:noFill/>
            <a:ln w="9525">
              <a:noFill/>
              <a:miter lim="800000"/>
              <a:headEnd/>
              <a:tailEnd/>
            </a:ln>
          </p:spPr>
          <p:txBody>
            <a:bodyPr anchor="ctr"/>
            <a:lstStyle/>
            <a:p>
              <a:pPr algn="ctr"/>
              <a:endParaRPr lang="es-ES">
                <a:solidFill>
                  <a:srgbClr val="FFFFFF"/>
                </a:solidFill>
              </a:endParaRPr>
            </a:p>
          </p:txBody>
        </p:sp>
      </p:grpSp>
      <p:pic>
        <p:nvPicPr>
          <p:cNvPr id="33797" name="Picture 5" descr="Miracle_of_Marcelino_1955_COLOR"/>
          <p:cNvPicPr>
            <a:picLocks noChangeAspect="1" noChangeArrowheads="1"/>
          </p:cNvPicPr>
          <p:nvPr/>
        </p:nvPicPr>
        <p:blipFill>
          <a:blip r:embed="rId3"/>
          <a:srcRect/>
          <a:stretch>
            <a:fillRect/>
          </a:stretch>
        </p:blipFill>
        <p:spPr bwMode="auto">
          <a:xfrm>
            <a:off x="1116013" y="981075"/>
            <a:ext cx="6913562" cy="5235575"/>
          </a:xfrm>
          <a:prstGeom prst="rect">
            <a:avLst/>
          </a:prstGeom>
          <a:noFill/>
          <a:ln w="127000">
            <a:pattFill prst="pct90">
              <a:fgClr>
                <a:schemeClr val="tx1"/>
              </a:fgClr>
              <a:bgClr>
                <a:srgbClr val="FFFFFF"/>
              </a:bgClr>
            </a:pattFill>
            <a:miter lim="800000"/>
            <a:headEnd/>
            <a:tailEnd/>
          </a:ln>
        </p:spPr>
      </p:pic>
      <p:pic>
        <p:nvPicPr>
          <p:cNvPr id="33798" name="Picture 6" descr="Imagen1m"/>
          <p:cNvPicPr>
            <a:picLocks noChangeAspect="1" noChangeArrowheads="1" noCrop="1"/>
          </p:cNvPicPr>
          <p:nvPr/>
        </p:nvPicPr>
        <p:blipFill>
          <a:blip r:embed="rId4"/>
          <a:srcRect/>
          <a:stretch>
            <a:fillRect/>
          </a:stretch>
        </p:blipFill>
        <p:spPr bwMode="auto">
          <a:xfrm>
            <a:off x="2627313" y="260350"/>
            <a:ext cx="3743325" cy="381000"/>
          </a:xfrm>
          <a:prstGeom prst="rect">
            <a:avLst/>
          </a:prstGeom>
          <a:noFill/>
        </p:spPr>
      </p:pic>
    </p:spTree>
  </p:cSld>
  <p:clrMapOvr>
    <a:masterClrMapping/>
  </p:clrMapOvr>
  <p:transition spd="slow" advTm="6000">
    <p:split orient="vert"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edge">
                                      <p:cBhvr>
                                        <p:cTn id="7"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12 Rectángulo"/>
          <p:cNvGrpSpPr>
            <a:grpSpLocks/>
          </p:cNvGrpSpPr>
          <p:nvPr/>
        </p:nvGrpSpPr>
        <p:grpSpPr bwMode="auto">
          <a:xfrm>
            <a:off x="0" y="0"/>
            <a:ext cx="9144000" cy="6858000"/>
            <a:chOff x="100" y="104"/>
            <a:chExt cx="5556" cy="4108"/>
          </a:xfrm>
        </p:grpSpPr>
        <p:pic>
          <p:nvPicPr>
            <p:cNvPr id="66563" name="12 Rectángulo"/>
            <p:cNvPicPr>
              <a:picLocks noChangeArrowheads="1"/>
            </p:cNvPicPr>
            <p:nvPr/>
          </p:nvPicPr>
          <p:blipFill>
            <a:blip r:embed="rId2"/>
            <a:srcRect/>
            <a:stretch>
              <a:fillRect/>
            </a:stretch>
          </p:blipFill>
          <p:spPr bwMode="auto">
            <a:xfrm>
              <a:off x="100" y="104"/>
              <a:ext cx="5556" cy="4108"/>
            </a:xfrm>
            <a:prstGeom prst="rect">
              <a:avLst/>
            </a:prstGeom>
            <a:noFill/>
          </p:spPr>
        </p:pic>
        <p:sp>
          <p:nvSpPr>
            <p:cNvPr id="66564" name="Text Box 4"/>
            <p:cNvSpPr txBox="1">
              <a:spLocks noChangeArrowheads="1"/>
            </p:cNvSpPr>
            <p:nvPr/>
          </p:nvSpPr>
          <p:spPr bwMode="auto">
            <a:xfrm>
              <a:off x="158" y="164"/>
              <a:ext cx="5444" cy="3992"/>
            </a:xfrm>
            <a:prstGeom prst="rect">
              <a:avLst/>
            </a:prstGeom>
            <a:noFill/>
            <a:ln w="9525">
              <a:noFill/>
              <a:miter lim="800000"/>
              <a:headEnd/>
              <a:tailEnd/>
            </a:ln>
          </p:spPr>
          <p:txBody>
            <a:bodyPr anchor="ctr"/>
            <a:lstStyle/>
            <a:p>
              <a:pPr algn="ctr"/>
              <a:endParaRPr lang="es-ES">
                <a:solidFill>
                  <a:srgbClr val="FFFFFF"/>
                </a:solidFill>
              </a:endParaRPr>
            </a:p>
          </p:txBody>
        </p:sp>
      </p:grpSp>
      <p:pic>
        <p:nvPicPr>
          <p:cNvPr id="66565" name="Picture 5" descr="E6cIF"/>
          <p:cNvPicPr>
            <a:picLocks noChangeAspect="1" noChangeArrowheads="1"/>
          </p:cNvPicPr>
          <p:nvPr/>
        </p:nvPicPr>
        <p:blipFill>
          <a:blip r:embed="rId3"/>
          <a:srcRect/>
          <a:stretch>
            <a:fillRect/>
          </a:stretch>
        </p:blipFill>
        <p:spPr bwMode="auto">
          <a:xfrm>
            <a:off x="1692275" y="1052513"/>
            <a:ext cx="5688013" cy="5253037"/>
          </a:xfrm>
          <a:prstGeom prst="rect">
            <a:avLst/>
          </a:prstGeom>
          <a:noFill/>
          <a:ln w="127000">
            <a:pattFill prst="pct90">
              <a:fgClr>
                <a:schemeClr val="tx1"/>
              </a:fgClr>
              <a:bgClr>
                <a:srgbClr val="FFFFFF"/>
              </a:bgClr>
            </a:pattFill>
            <a:miter lim="800000"/>
            <a:headEnd/>
            <a:tailEnd/>
          </a:ln>
        </p:spPr>
      </p:pic>
      <p:pic>
        <p:nvPicPr>
          <p:cNvPr id="66566" name="Picture 6" descr="Imagen1m"/>
          <p:cNvPicPr>
            <a:picLocks noChangeAspect="1" noChangeArrowheads="1" noCrop="1"/>
          </p:cNvPicPr>
          <p:nvPr/>
        </p:nvPicPr>
        <p:blipFill>
          <a:blip r:embed="rId4"/>
          <a:srcRect/>
          <a:stretch>
            <a:fillRect/>
          </a:stretch>
        </p:blipFill>
        <p:spPr bwMode="auto">
          <a:xfrm>
            <a:off x="2700338" y="404813"/>
            <a:ext cx="3743325" cy="381000"/>
          </a:xfrm>
          <a:prstGeom prst="rect">
            <a:avLst/>
          </a:prstGeom>
          <a:noFill/>
        </p:spPr>
      </p:pic>
    </p:spTree>
  </p:cSld>
  <p:clrMapOvr>
    <a:masterClrMapping/>
  </p:clrMapOvr>
  <p:transition spd="slow" advTm="6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edge">
                                      <p:cBhvr>
                                        <p:cTn id="7"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7" name="Picture 5" descr="DVDMarcelino"/>
          <p:cNvPicPr>
            <a:picLocks noChangeAspect="1" noChangeArrowheads="1"/>
          </p:cNvPicPr>
          <p:nvPr/>
        </p:nvPicPr>
        <p:blipFill>
          <a:blip r:embed="rId2"/>
          <a:srcRect/>
          <a:stretch>
            <a:fillRect/>
          </a:stretch>
        </p:blipFill>
        <p:spPr bwMode="auto">
          <a:xfrm>
            <a:off x="0" y="188913"/>
            <a:ext cx="3384550" cy="3168650"/>
          </a:xfrm>
          <a:prstGeom prst="rect">
            <a:avLst/>
          </a:prstGeom>
          <a:noFill/>
        </p:spPr>
      </p:pic>
      <p:pic>
        <p:nvPicPr>
          <p:cNvPr id="44038" name="Picture 6" descr="DVDMarcelino"/>
          <p:cNvPicPr>
            <a:picLocks noChangeAspect="1" noChangeArrowheads="1"/>
          </p:cNvPicPr>
          <p:nvPr/>
        </p:nvPicPr>
        <p:blipFill>
          <a:blip r:embed="rId2"/>
          <a:srcRect/>
          <a:stretch>
            <a:fillRect/>
          </a:stretch>
        </p:blipFill>
        <p:spPr bwMode="auto">
          <a:xfrm>
            <a:off x="0" y="3284538"/>
            <a:ext cx="3348038" cy="3336925"/>
          </a:xfrm>
          <a:prstGeom prst="rect">
            <a:avLst/>
          </a:prstGeom>
          <a:noFill/>
        </p:spPr>
      </p:pic>
      <p:pic>
        <p:nvPicPr>
          <p:cNvPr id="44039" name="Picture 7" descr="DVDMarcelino"/>
          <p:cNvPicPr>
            <a:picLocks noChangeAspect="1" noChangeArrowheads="1"/>
          </p:cNvPicPr>
          <p:nvPr/>
        </p:nvPicPr>
        <p:blipFill>
          <a:blip r:embed="rId2"/>
          <a:srcRect/>
          <a:stretch>
            <a:fillRect/>
          </a:stretch>
        </p:blipFill>
        <p:spPr bwMode="auto">
          <a:xfrm>
            <a:off x="2987675" y="188913"/>
            <a:ext cx="3384550" cy="3168650"/>
          </a:xfrm>
          <a:prstGeom prst="rect">
            <a:avLst/>
          </a:prstGeom>
          <a:noFill/>
        </p:spPr>
      </p:pic>
      <p:pic>
        <p:nvPicPr>
          <p:cNvPr id="44040" name="Picture 8" descr="DVDMarcelino"/>
          <p:cNvPicPr>
            <a:picLocks noChangeAspect="1" noChangeArrowheads="1"/>
          </p:cNvPicPr>
          <p:nvPr/>
        </p:nvPicPr>
        <p:blipFill>
          <a:blip r:embed="rId2"/>
          <a:srcRect/>
          <a:stretch>
            <a:fillRect/>
          </a:stretch>
        </p:blipFill>
        <p:spPr bwMode="auto">
          <a:xfrm>
            <a:off x="5759450" y="188913"/>
            <a:ext cx="3384550" cy="3168650"/>
          </a:xfrm>
          <a:prstGeom prst="rect">
            <a:avLst/>
          </a:prstGeom>
          <a:noFill/>
        </p:spPr>
      </p:pic>
      <p:pic>
        <p:nvPicPr>
          <p:cNvPr id="44041" name="Picture 9" descr="DVDMarcelino"/>
          <p:cNvPicPr>
            <a:picLocks noChangeAspect="1" noChangeArrowheads="1"/>
          </p:cNvPicPr>
          <p:nvPr/>
        </p:nvPicPr>
        <p:blipFill>
          <a:blip r:embed="rId2"/>
          <a:srcRect/>
          <a:stretch>
            <a:fillRect/>
          </a:stretch>
        </p:blipFill>
        <p:spPr bwMode="auto">
          <a:xfrm>
            <a:off x="2987675" y="3284538"/>
            <a:ext cx="3313113" cy="3336925"/>
          </a:xfrm>
          <a:prstGeom prst="rect">
            <a:avLst/>
          </a:prstGeom>
          <a:noFill/>
        </p:spPr>
      </p:pic>
      <p:pic>
        <p:nvPicPr>
          <p:cNvPr id="44042" name="Picture 10" descr="DVDMarcelino"/>
          <p:cNvPicPr>
            <a:picLocks noChangeAspect="1" noChangeArrowheads="1"/>
          </p:cNvPicPr>
          <p:nvPr/>
        </p:nvPicPr>
        <p:blipFill>
          <a:blip r:embed="rId2"/>
          <a:srcRect/>
          <a:stretch>
            <a:fillRect/>
          </a:stretch>
        </p:blipFill>
        <p:spPr bwMode="auto">
          <a:xfrm>
            <a:off x="5830888" y="3284538"/>
            <a:ext cx="3313112" cy="3336925"/>
          </a:xfrm>
          <a:prstGeom prst="rect">
            <a:avLst/>
          </a:prstGeom>
          <a:noFill/>
        </p:spPr>
      </p:pic>
      <p:grpSp>
        <p:nvGrpSpPr>
          <p:cNvPr id="13" name="12 Rectángulo"/>
          <p:cNvGrpSpPr>
            <a:grpSpLocks/>
          </p:cNvGrpSpPr>
          <p:nvPr/>
        </p:nvGrpSpPr>
        <p:grpSpPr bwMode="auto">
          <a:xfrm>
            <a:off x="0" y="0"/>
            <a:ext cx="9144000" cy="6858000"/>
            <a:chOff x="100" y="104"/>
            <a:chExt cx="5556" cy="4108"/>
          </a:xfrm>
        </p:grpSpPr>
        <p:pic>
          <p:nvPicPr>
            <p:cNvPr id="44035" name="12 Rectángulo"/>
            <p:cNvPicPr>
              <a:picLocks noChangeArrowheads="1"/>
            </p:cNvPicPr>
            <p:nvPr/>
          </p:nvPicPr>
          <p:blipFill>
            <a:blip r:embed="rId3"/>
            <a:srcRect/>
            <a:stretch>
              <a:fillRect/>
            </a:stretch>
          </p:blipFill>
          <p:spPr bwMode="auto">
            <a:xfrm>
              <a:off x="100" y="104"/>
              <a:ext cx="5556" cy="4108"/>
            </a:xfrm>
            <a:prstGeom prst="rect">
              <a:avLst/>
            </a:prstGeom>
            <a:noFill/>
          </p:spPr>
        </p:pic>
        <p:sp>
          <p:nvSpPr>
            <p:cNvPr id="44036" name="Text Box 4"/>
            <p:cNvSpPr txBox="1">
              <a:spLocks noChangeArrowheads="1"/>
            </p:cNvSpPr>
            <p:nvPr/>
          </p:nvSpPr>
          <p:spPr bwMode="auto">
            <a:xfrm>
              <a:off x="158" y="164"/>
              <a:ext cx="5444" cy="3992"/>
            </a:xfrm>
            <a:prstGeom prst="rect">
              <a:avLst/>
            </a:prstGeom>
            <a:noFill/>
            <a:ln w="9525">
              <a:noFill/>
              <a:miter lim="800000"/>
              <a:headEnd/>
              <a:tailEnd/>
            </a:ln>
          </p:spPr>
          <p:txBody>
            <a:bodyPr anchor="ctr"/>
            <a:lstStyle/>
            <a:p>
              <a:pPr algn="ctr"/>
              <a:endParaRPr lang="es-ES">
                <a:solidFill>
                  <a:srgbClr val="FFFFFF"/>
                </a:solidFill>
              </a:endParaRPr>
            </a:p>
          </p:txBody>
        </p:sp>
      </p:grpSp>
    </p:spTree>
  </p:cSld>
  <p:clrMapOvr>
    <a:masterClrMapping/>
  </p:clrMapOvr>
  <p:transition spd="slow" advTm="6000">
    <p:split orient="vert"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edge">
                                      <p:cBhvr>
                                        <p:cTn id="7"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12 Rectángulo"/>
          <p:cNvGrpSpPr>
            <a:grpSpLocks/>
          </p:cNvGrpSpPr>
          <p:nvPr/>
        </p:nvGrpSpPr>
        <p:grpSpPr bwMode="auto">
          <a:xfrm>
            <a:off x="0" y="0"/>
            <a:ext cx="9144000" cy="6858000"/>
            <a:chOff x="100" y="104"/>
            <a:chExt cx="5556" cy="4108"/>
          </a:xfrm>
        </p:grpSpPr>
        <p:pic>
          <p:nvPicPr>
            <p:cNvPr id="60419" name="12 Rectángulo"/>
            <p:cNvPicPr>
              <a:picLocks noChangeArrowheads="1"/>
            </p:cNvPicPr>
            <p:nvPr/>
          </p:nvPicPr>
          <p:blipFill>
            <a:blip r:embed="rId2"/>
            <a:srcRect/>
            <a:stretch>
              <a:fillRect/>
            </a:stretch>
          </p:blipFill>
          <p:spPr bwMode="auto">
            <a:xfrm>
              <a:off x="100" y="104"/>
              <a:ext cx="5556" cy="4108"/>
            </a:xfrm>
            <a:prstGeom prst="rect">
              <a:avLst/>
            </a:prstGeom>
            <a:noFill/>
          </p:spPr>
        </p:pic>
        <p:sp>
          <p:nvSpPr>
            <p:cNvPr id="60420" name="Text Box 4"/>
            <p:cNvSpPr txBox="1">
              <a:spLocks noChangeArrowheads="1"/>
            </p:cNvSpPr>
            <p:nvPr/>
          </p:nvSpPr>
          <p:spPr bwMode="auto">
            <a:xfrm>
              <a:off x="158" y="164"/>
              <a:ext cx="5444" cy="3992"/>
            </a:xfrm>
            <a:prstGeom prst="rect">
              <a:avLst/>
            </a:prstGeom>
            <a:noFill/>
            <a:ln w="9525">
              <a:noFill/>
              <a:miter lim="800000"/>
              <a:headEnd/>
              <a:tailEnd/>
            </a:ln>
          </p:spPr>
          <p:txBody>
            <a:bodyPr anchor="ctr"/>
            <a:lstStyle/>
            <a:p>
              <a:pPr algn="ctr"/>
              <a:endParaRPr lang="es-ES">
                <a:solidFill>
                  <a:srgbClr val="FFFFFF"/>
                </a:solidFill>
              </a:endParaRPr>
            </a:p>
          </p:txBody>
        </p:sp>
      </p:grpSp>
      <p:pic>
        <p:nvPicPr>
          <p:cNvPr id="60423" name="Picture 7" descr="The_Miracle_of_Marcelino__(1955)2"/>
          <p:cNvPicPr>
            <a:picLocks noChangeAspect="1" noChangeArrowheads="1"/>
          </p:cNvPicPr>
          <p:nvPr/>
        </p:nvPicPr>
        <p:blipFill>
          <a:blip r:embed="rId3"/>
          <a:srcRect/>
          <a:stretch>
            <a:fillRect/>
          </a:stretch>
        </p:blipFill>
        <p:spPr bwMode="auto">
          <a:xfrm>
            <a:off x="1187450" y="1268413"/>
            <a:ext cx="6551613" cy="4956175"/>
          </a:xfrm>
          <a:prstGeom prst="rect">
            <a:avLst/>
          </a:prstGeom>
          <a:noFill/>
          <a:ln w="127000">
            <a:pattFill prst="pct90">
              <a:fgClr>
                <a:schemeClr val="tx1"/>
              </a:fgClr>
              <a:bgClr>
                <a:srgbClr val="FFFFFF"/>
              </a:bgClr>
            </a:pattFill>
            <a:miter lim="800000"/>
            <a:headEnd/>
            <a:tailEnd/>
          </a:ln>
        </p:spPr>
      </p:pic>
      <p:pic>
        <p:nvPicPr>
          <p:cNvPr id="60424" name="Picture 8" descr="Imagen1m"/>
          <p:cNvPicPr>
            <a:picLocks noChangeAspect="1" noChangeArrowheads="1" noCrop="1"/>
          </p:cNvPicPr>
          <p:nvPr/>
        </p:nvPicPr>
        <p:blipFill>
          <a:blip r:embed="rId4"/>
          <a:srcRect/>
          <a:stretch>
            <a:fillRect/>
          </a:stretch>
        </p:blipFill>
        <p:spPr bwMode="auto">
          <a:xfrm>
            <a:off x="2700338" y="549275"/>
            <a:ext cx="3743325" cy="381000"/>
          </a:xfrm>
          <a:prstGeom prst="rect">
            <a:avLst/>
          </a:prstGeom>
          <a:noFill/>
        </p:spPr>
      </p:pic>
    </p:spTree>
  </p:cSld>
  <p:clrMapOvr>
    <a:masterClrMapping/>
  </p:clrMapOvr>
  <p:transition spd="slow" advTm="6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edge">
                                      <p:cBhvr>
                                        <p:cTn id="7"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12 Rectángulo"/>
          <p:cNvGrpSpPr>
            <a:grpSpLocks/>
          </p:cNvGrpSpPr>
          <p:nvPr/>
        </p:nvGrpSpPr>
        <p:grpSpPr bwMode="auto">
          <a:xfrm>
            <a:off x="0" y="0"/>
            <a:ext cx="9144000" cy="6858000"/>
            <a:chOff x="100" y="104"/>
            <a:chExt cx="5556" cy="4108"/>
          </a:xfrm>
        </p:grpSpPr>
        <p:pic>
          <p:nvPicPr>
            <p:cNvPr id="62467" name="12 Rectángulo"/>
            <p:cNvPicPr>
              <a:picLocks noChangeArrowheads="1"/>
            </p:cNvPicPr>
            <p:nvPr/>
          </p:nvPicPr>
          <p:blipFill>
            <a:blip r:embed="rId2"/>
            <a:srcRect/>
            <a:stretch>
              <a:fillRect/>
            </a:stretch>
          </p:blipFill>
          <p:spPr bwMode="auto">
            <a:xfrm>
              <a:off x="100" y="104"/>
              <a:ext cx="5556" cy="4108"/>
            </a:xfrm>
            <a:prstGeom prst="rect">
              <a:avLst/>
            </a:prstGeom>
            <a:noFill/>
          </p:spPr>
        </p:pic>
        <p:sp>
          <p:nvSpPr>
            <p:cNvPr id="62468" name="Text Box 4"/>
            <p:cNvSpPr txBox="1">
              <a:spLocks noChangeArrowheads="1"/>
            </p:cNvSpPr>
            <p:nvPr/>
          </p:nvSpPr>
          <p:spPr bwMode="auto">
            <a:xfrm>
              <a:off x="158" y="164"/>
              <a:ext cx="5444" cy="3992"/>
            </a:xfrm>
            <a:prstGeom prst="rect">
              <a:avLst/>
            </a:prstGeom>
            <a:noFill/>
            <a:ln w="9525">
              <a:noFill/>
              <a:miter lim="800000"/>
              <a:headEnd/>
              <a:tailEnd/>
            </a:ln>
          </p:spPr>
          <p:txBody>
            <a:bodyPr anchor="ctr"/>
            <a:lstStyle/>
            <a:p>
              <a:pPr algn="ctr"/>
              <a:endParaRPr lang="es-ES">
                <a:solidFill>
                  <a:srgbClr val="FFFFFF"/>
                </a:solidFill>
              </a:endParaRPr>
            </a:p>
          </p:txBody>
        </p:sp>
      </p:grpSp>
      <p:pic>
        <p:nvPicPr>
          <p:cNvPr id="62470" name="Picture 6" descr="33"/>
          <p:cNvPicPr>
            <a:picLocks noChangeAspect="1" noChangeArrowheads="1"/>
          </p:cNvPicPr>
          <p:nvPr/>
        </p:nvPicPr>
        <p:blipFill>
          <a:blip r:embed="rId3"/>
          <a:srcRect/>
          <a:stretch>
            <a:fillRect/>
          </a:stretch>
        </p:blipFill>
        <p:spPr bwMode="auto">
          <a:xfrm>
            <a:off x="1258888" y="1052513"/>
            <a:ext cx="6913562" cy="5184775"/>
          </a:xfrm>
          <a:prstGeom prst="rect">
            <a:avLst/>
          </a:prstGeom>
          <a:noFill/>
          <a:ln w="127000">
            <a:pattFill prst="pct90">
              <a:fgClr>
                <a:schemeClr val="tx1"/>
              </a:fgClr>
              <a:bgClr>
                <a:srgbClr val="FFFFFF"/>
              </a:bgClr>
            </a:pattFill>
            <a:miter lim="800000"/>
            <a:headEnd/>
            <a:tailEnd/>
          </a:ln>
        </p:spPr>
      </p:pic>
      <p:pic>
        <p:nvPicPr>
          <p:cNvPr id="62471" name="Picture 7" descr="Imagen1m"/>
          <p:cNvPicPr>
            <a:picLocks noChangeAspect="1" noChangeArrowheads="1" noCrop="1"/>
          </p:cNvPicPr>
          <p:nvPr/>
        </p:nvPicPr>
        <p:blipFill>
          <a:blip r:embed="rId4"/>
          <a:srcRect/>
          <a:stretch>
            <a:fillRect/>
          </a:stretch>
        </p:blipFill>
        <p:spPr bwMode="auto">
          <a:xfrm>
            <a:off x="2700338" y="404813"/>
            <a:ext cx="3743325" cy="381000"/>
          </a:xfrm>
          <a:prstGeom prst="rect">
            <a:avLst/>
          </a:prstGeom>
          <a:noFill/>
        </p:spPr>
      </p:pic>
    </p:spTree>
  </p:cSld>
  <p:clrMapOvr>
    <a:masterClrMapping/>
  </p:clrMapOvr>
  <p:transition spd="slow" advTm="6000">
    <p:split orient="vert"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edge">
                                      <p:cBhvr>
                                        <p:cTn id="7"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12 Rectángulo"/>
          <p:cNvGrpSpPr>
            <a:grpSpLocks/>
          </p:cNvGrpSpPr>
          <p:nvPr/>
        </p:nvGrpSpPr>
        <p:grpSpPr bwMode="auto">
          <a:xfrm>
            <a:off x="0" y="0"/>
            <a:ext cx="9144000" cy="6858000"/>
            <a:chOff x="100" y="104"/>
            <a:chExt cx="5556" cy="4108"/>
          </a:xfrm>
        </p:grpSpPr>
        <p:pic>
          <p:nvPicPr>
            <p:cNvPr id="35843" name="12 Rectángulo"/>
            <p:cNvPicPr>
              <a:picLocks noChangeArrowheads="1"/>
            </p:cNvPicPr>
            <p:nvPr/>
          </p:nvPicPr>
          <p:blipFill>
            <a:blip r:embed="rId2"/>
            <a:srcRect/>
            <a:stretch>
              <a:fillRect/>
            </a:stretch>
          </p:blipFill>
          <p:spPr bwMode="auto">
            <a:xfrm>
              <a:off x="100" y="104"/>
              <a:ext cx="5556" cy="4108"/>
            </a:xfrm>
            <a:prstGeom prst="rect">
              <a:avLst/>
            </a:prstGeom>
            <a:noFill/>
          </p:spPr>
        </p:pic>
        <p:sp>
          <p:nvSpPr>
            <p:cNvPr id="35844" name="Text Box 4"/>
            <p:cNvSpPr txBox="1">
              <a:spLocks noChangeArrowheads="1"/>
            </p:cNvSpPr>
            <p:nvPr/>
          </p:nvSpPr>
          <p:spPr bwMode="auto">
            <a:xfrm>
              <a:off x="158" y="164"/>
              <a:ext cx="5444" cy="3992"/>
            </a:xfrm>
            <a:prstGeom prst="rect">
              <a:avLst/>
            </a:prstGeom>
            <a:noFill/>
            <a:ln w="9525">
              <a:noFill/>
              <a:miter lim="800000"/>
              <a:headEnd/>
              <a:tailEnd/>
            </a:ln>
          </p:spPr>
          <p:txBody>
            <a:bodyPr anchor="ctr"/>
            <a:lstStyle/>
            <a:p>
              <a:pPr algn="ctr"/>
              <a:endParaRPr lang="es-ES">
                <a:solidFill>
                  <a:srgbClr val="FFFFFF"/>
                </a:solidFill>
              </a:endParaRPr>
            </a:p>
          </p:txBody>
        </p:sp>
      </p:grpSp>
      <p:pic>
        <p:nvPicPr>
          <p:cNvPr id="35845" name="Picture 5" descr="Marcelino_pan_y_vino_fotograma"/>
          <p:cNvPicPr>
            <a:picLocks noChangeAspect="1" noChangeArrowheads="1"/>
          </p:cNvPicPr>
          <p:nvPr/>
        </p:nvPicPr>
        <p:blipFill>
          <a:blip r:embed="rId3"/>
          <a:srcRect/>
          <a:stretch>
            <a:fillRect/>
          </a:stretch>
        </p:blipFill>
        <p:spPr bwMode="auto">
          <a:xfrm>
            <a:off x="1187450" y="1052513"/>
            <a:ext cx="6840538" cy="5199062"/>
          </a:xfrm>
          <a:prstGeom prst="rect">
            <a:avLst/>
          </a:prstGeom>
          <a:noFill/>
          <a:ln w="127000">
            <a:pattFill prst="pct90">
              <a:fgClr>
                <a:schemeClr val="tx1"/>
              </a:fgClr>
              <a:bgClr>
                <a:srgbClr val="FFFFFF"/>
              </a:bgClr>
            </a:pattFill>
            <a:miter lim="800000"/>
            <a:headEnd/>
            <a:tailEnd/>
          </a:ln>
        </p:spPr>
      </p:pic>
      <p:pic>
        <p:nvPicPr>
          <p:cNvPr id="35846" name="Picture 6" descr="Imagen1m"/>
          <p:cNvPicPr>
            <a:picLocks noChangeAspect="1" noChangeArrowheads="1" noCrop="1"/>
          </p:cNvPicPr>
          <p:nvPr/>
        </p:nvPicPr>
        <p:blipFill>
          <a:blip r:embed="rId4"/>
          <a:srcRect/>
          <a:stretch>
            <a:fillRect/>
          </a:stretch>
        </p:blipFill>
        <p:spPr bwMode="auto">
          <a:xfrm>
            <a:off x="2700338" y="404813"/>
            <a:ext cx="3743325" cy="381000"/>
          </a:xfrm>
          <a:prstGeom prst="rect">
            <a:avLst/>
          </a:prstGeom>
          <a:noFill/>
        </p:spPr>
      </p:pic>
    </p:spTree>
  </p:cSld>
  <p:clrMapOvr>
    <a:masterClrMapping/>
  </p:clrMapOvr>
  <p:transition spd="slow" advTm="6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edge">
                                      <p:cBhvr>
                                        <p:cTn id="7"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3" name="Picture 5" descr="marcelino_pan_y_vino_avi_thumbs_[2013_06_09_08_40_27]"/>
          <p:cNvPicPr>
            <a:picLocks noChangeAspect="1" noChangeArrowheads="1"/>
          </p:cNvPicPr>
          <p:nvPr/>
        </p:nvPicPr>
        <p:blipFill>
          <a:blip r:embed="rId2"/>
          <a:srcRect/>
          <a:stretch>
            <a:fillRect/>
          </a:stretch>
        </p:blipFill>
        <p:spPr bwMode="auto">
          <a:xfrm>
            <a:off x="1116013" y="-387350"/>
            <a:ext cx="6950075" cy="7056438"/>
          </a:xfrm>
          <a:prstGeom prst="rect">
            <a:avLst/>
          </a:prstGeom>
          <a:noFill/>
        </p:spPr>
      </p:pic>
      <p:pic>
        <p:nvPicPr>
          <p:cNvPr id="37894" name="Picture 6" descr="images"/>
          <p:cNvPicPr>
            <a:picLocks noChangeAspect="1" noChangeArrowheads="1"/>
          </p:cNvPicPr>
          <p:nvPr/>
        </p:nvPicPr>
        <p:blipFill>
          <a:blip r:embed="rId3"/>
          <a:srcRect/>
          <a:stretch>
            <a:fillRect/>
          </a:stretch>
        </p:blipFill>
        <p:spPr bwMode="auto">
          <a:xfrm>
            <a:off x="0" y="188913"/>
            <a:ext cx="1006475" cy="863600"/>
          </a:xfrm>
          <a:prstGeom prst="rect">
            <a:avLst/>
          </a:prstGeom>
          <a:noFill/>
        </p:spPr>
      </p:pic>
      <p:pic>
        <p:nvPicPr>
          <p:cNvPr id="37895" name="Picture 7" descr="images"/>
          <p:cNvPicPr>
            <a:picLocks noChangeAspect="1" noChangeArrowheads="1"/>
          </p:cNvPicPr>
          <p:nvPr/>
        </p:nvPicPr>
        <p:blipFill>
          <a:blip r:embed="rId3"/>
          <a:srcRect/>
          <a:stretch>
            <a:fillRect/>
          </a:stretch>
        </p:blipFill>
        <p:spPr bwMode="auto">
          <a:xfrm>
            <a:off x="-180975" y="1052513"/>
            <a:ext cx="1187450" cy="927100"/>
          </a:xfrm>
          <a:prstGeom prst="rect">
            <a:avLst/>
          </a:prstGeom>
          <a:noFill/>
        </p:spPr>
      </p:pic>
      <p:pic>
        <p:nvPicPr>
          <p:cNvPr id="37896" name="Picture 8" descr="images"/>
          <p:cNvPicPr>
            <a:picLocks noChangeAspect="1" noChangeArrowheads="1"/>
          </p:cNvPicPr>
          <p:nvPr/>
        </p:nvPicPr>
        <p:blipFill>
          <a:blip r:embed="rId3"/>
          <a:srcRect/>
          <a:stretch>
            <a:fillRect/>
          </a:stretch>
        </p:blipFill>
        <p:spPr bwMode="auto">
          <a:xfrm>
            <a:off x="6372225" y="2781300"/>
            <a:ext cx="1584325" cy="1152525"/>
          </a:xfrm>
          <a:prstGeom prst="rect">
            <a:avLst/>
          </a:prstGeom>
          <a:noFill/>
        </p:spPr>
      </p:pic>
      <p:pic>
        <p:nvPicPr>
          <p:cNvPr id="37897" name="Picture 9" descr="images"/>
          <p:cNvPicPr>
            <a:picLocks noChangeAspect="1" noChangeArrowheads="1"/>
          </p:cNvPicPr>
          <p:nvPr/>
        </p:nvPicPr>
        <p:blipFill>
          <a:blip r:embed="rId3"/>
          <a:srcRect/>
          <a:stretch>
            <a:fillRect/>
          </a:stretch>
        </p:blipFill>
        <p:spPr bwMode="auto">
          <a:xfrm>
            <a:off x="8101013" y="188913"/>
            <a:ext cx="1187450" cy="782637"/>
          </a:xfrm>
          <a:prstGeom prst="rect">
            <a:avLst/>
          </a:prstGeom>
          <a:noFill/>
        </p:spPr>
      </p:pic>
      <p:pic>
        <p:nvPicPr>
          <p:cNvPr id="37898" name="Picture 10" descr="images"/>
          <p:cNvPicPr>
            <a:picLocks noChangeAspect="1" noChangeArrowheads="1"/>
          </p:cNvPicPr>
          <p:nvPr/>
        </p:nvPicPr>
        <p:blipFill>
          <a:blip r:embed="rId3"/>
          <a:srcRect/>
          <a:stretch>
            <a:fillRect/>
          </a:stretch>
        </p:blipFill>
        <p:spPr bwMode="auto">
          <a:xfrm>
            <a:off x="-180975" y="1916113"/>
            <a:ext cx="1187450" cy="855662"/>
          </a:xfrm>
          <a:prstGeom prst="rect">
            <a:avLst/>
          </a:prstGeom>
          <a:noFill/>
        </p:spPr>
      </p:pic>
      <p:pic>
        <p:nvPicPr>
          <p:cNvPr id="37899" name="Picture 11" descr="images"/>
          <p:cNvPicPr>
            <a:picLocks noChangeAspect="1" noChangeArrowheads="1"/>
          </p:cNvPicPr>
          <p:nvPr/>
        </p:nvPicPr>
        <p:blipFill>
          <a:blip r:embed="rId3"/>
          <a:srcRect/>
          <a:stretch>
            <a:fillRect/>
          </a:stretch>
        </p:blipFill>
        <p:spPr bwMode="auto">
          <a:xfrm>
            <a:off x="-180975" y="2708275"/>
            <a:ext cx="1187450" cy="854075"/>
          </a:xfrm>
          <a:prstGeom prst="rect">
            <a:avLst/>
          </a:prstGeom>
          <a:noFill/>
        </p:spPr>
      </p:pic>
      <p:pic>
        <p:nvPicPr>
          <p:cNvPr id="37900" name="Picture 12" descr="images"/>
          <p:cNvPicPr>
            <a:picLocks noChangeAspect="1" noChangeArrowheads="1"/>
          </p:cNvPicPr>
          <p:nvPr/>
        </p:nvPicPr>
        <p:blipFill>
          <a:blip r:embed="rId3"/>
          <a:srcRect/>
          <a:stretch>
            <a:fillRect/>
          </a:stretch>
        </p:blipFill>
        <p:spPr bwMode="auto">
          <a:xfrm>
            <a:off x="-180975" y="3500438"/>
            <a:ext cx="1187450" cy="854075"/>
          </a:xfrm>
          <a:prstGeom prst="rect">
            <a:avLst/>
          </a:prstGeom>
          <a:noFill/>
        </p:spPr>
      </p:pic>
      <p:pic>
        <p:nvPicPr>
          <p:cNvPr id="37901" name="Picture 13" descr="images"/>
          <p:cNvPicPr>
            <a:picLocks noChangeAspect="1" noChangeArrowheads="1"/>
          </p:cNvPicPr>
          <p:nvPr/>
        </p:nvPicPr>
        <p:blipFill>
          <a:blip r:embed="rId3"/>
          <a:srcRect/>
          <a:stretch>
            <a:fillRect/>
          </a:stretch>
        </p:blipFill>
        <p:spPr bwMode="auto">
          <a:xfrm>
            <a:off x="-180975" y="4365625"/>
            <a:ext cx="1187450" cy="854075"/>
          </a:xfrm>
          <a:prstGeom prst="rect">
            <a:avLst/>
          </a:prstGeom>
          <a:noFill/>
        </p:spPr>
      </p:pic>
      <p:pic>
        <p:nvPicPr>
          <p:cNvPr id="37902" name="Picture 14" descr="images"/>
          <p:cNvPicPr>
            <a:picLocks noChangeAspect="1" noChangeArrowheads="1"/>
          </p:cNvPicPr>
          <p:nvPr/>
        </p:nvPicPr>
        <p:blipFill>
          <a:blip r:embed="rId3"/>
          <a:srcRect/>
          <a:stretch>
            <a:fillRect/>
          </a:stretch>
        </p:blipFill>
        <p:spPr bwMode="auto">
          <a:xfrm>
            <a:off x="-180975" y="5229225"/>
            <a:ext cx="1187450" cy="782638"/>
          </a:xfrm>
          <a:prstGeom prst="rect">
            <a:avLst/>
          </a:prstGeom>
          <a:noFill/>
        </p:spPr>
      </p:pic>
      <p:pic>
        <p:nvPicPr>
          <p:cNvPr id="37903" name="Picture 15" descr="images"/>
          <p:cNvPicPr>
            <a:picLocks noChangeAspect="1" noChangeArrowheads="1"/>
          </p:cNvPicPr>
          <p:nvPr/>
        </p:nvPicPr>
        <p:blipFill>
          <a:blip r:embed="rId3"/>
          <a:srcRect/>
          <a:stretch>
            <a:fillRect/>
          </a:stretch>
        </p:blipFill>
        <p:spPr bwMode="auto">
          <a:xfrm>
            <a:off x="-180975" y="6075363"/>
            <a:ext cx="1187450" cy="782637"/>
          </a:xfrm>
          <a:prstGeom prst="rect">
            <a:avLst/>
          </a:prstGeom>
          <a:noFill/>
        </p:spPr>
      </p:pic>
      <p:pic>
        <p:nvPicPr>
          <p:cNvPr id="37904" name="Picture 16" descr="images"/>
          <p:cNvPicPr>
            <a:picLocks noChangeAspect="1" noChangeArrowheads="1"/>
          </p:cNvPicPr>
          <p:nvPr/>
        </p:nvPicPr>
        <p:blipFill>
          <a:blip r:embed="rId3"/>
          <a:srcRect/>
          <a:stretch>
            <a:fillRect/>
          </a:stretch>
        </p:blipFill>
        <p:spPr bwMode="auto">
          <a:xfrm>
            <a:off x="8101013" y="981075"/>
            <a:ext cx="1187450" cy="782638"/>
          </a:xfrm>
          <a:prstGeom prst="rect">
            <a:avLst/>
          </a:prstGeom>
          <a:noFill/>
        </p:spPr>
      </p:pic>
      <p:pic>
        <p:nvPicPr>
          <p:cNvPr id="37905" name="Picture 17" descr="images"/>
          <p:cNvPicPr>
            <a:picLocks noChangeAspect="1" noChangeArrowheads="1"/>
          </p:cNvPicPr>
          <p:nvPr/>
        </p:nvPicPr>
        <p:blipFill>
          <a:blip r:embed="rId3"/>
          <a:srcRect/>
          <a:stretch>
            <a:fillRect/>
          </a:stretch>
        </p:blipFill>
        <p:spPr bwMode="auto">
          <a:xfrm>
            <a:off x="8101013" y="1773238"/>
            <a:ext cx="1187450" cy="863600"/>
          </a:xfrm>
          <a:prstGeom prst="rect">
            <a:avLst/>
          </a:prstGeom>
          <a:noFill/>
        </p:spPr>
      </p:pic>
      <p:pic>
        <p:nvPicPr>
          <p:cNvPr id="37906" name="Picture 18" descr="images"/>
          <p:cNvPicPr>
            <a:picLocks noChangeAspect="1" noChangeArrowheads="1"/>
          </p:cNvPicPr>
          <p:nvPr/>
        </p:nvPicPr>
        <p:blipFill>
          <a:blip r:embed="rId3"/>
          <a:srcRect/>
          <a:stretch>
            <a:fillRect/>
          </a:stretch>
        </p:blipFill>
        <p:spPr bwMode="auto">
          <a:xfrm>
            <a:off x="8101013" y="2636838"/>
            <a:ext cx="1187450" cy="863600"/>
          </a:xfrm>
          <a:prstGeom prst="rect">
            <a:avLst/>
          </a:prstGeom>
          <a:noFill/>
        </p:spPr>
      </p:pic>
      <p:pic>
        <p:nvPicPr>
          <p:cNvPr id="37907" name="Picture 19" descr="images"/>
          <p:cNvPicPr>
            <a:picLocks noChangeAspect="1" noChangeArrowheads="1"/>
          </p:cNvPicPr>
          <p:nvPr/>
        </p:nvPicPr>
        <p:blipFill>
          <a:blip r:embed="rId3"/>
          <a:srcRect/>
          <a:stretch>
            <a:fillRect/>
          </a:stretch>
        </p:blipFill>
        <p:spPr bwMode="auto">
          <a:xfrm>
            <a:off x="8101013" y="3500438"/>
            <a:ext cx="1187450" cy="863600"/>
          </a:xfrm>
          <a:prstGeom prst="rect">
            <a:avLst/>
          </a:prstGeom>
          <a:noFill/>
        </p:spPr>
      </p:pic>
      <p:pic>
        <p:nvPicPr>
          <p:cNvPr id="37908" name="Picture 20" descr="images"/>
          <p:cNvPicPr>
            <a:picLocks noChangeAspect="1" noChangeArrowheads="1"/>
          </p:cNvPicPr>
          <p:nvPr/>
        </p:nvPicPr>
        <p:blipFill>
          <a:blip r:embed="rId3"/>
          <a:srcRect/>
          <a:stretch>
            <a:fillRect/>
          </a:stretch>
        </p:blipFill>
        <p:spPr bwMode="auto">
          <a:xfrm>
            <a:off x="8101013" y="4365625"/>
            <a:ext cx="1187450" cy="863600"/>
          </a:xfrm>
          <a:prstGeom prst="rect">
            <a:avLst/>
          </a:prstGeom>
          <a:noFill/>
        </p:spPr>
      </p:pic>
      <p:pic>
        <p:nvPicPr>
          <p:cNvPr id="37909" name="Picture 21" descr="images"/>
          <p:cNvPicPr>
            <a:picLocks noChangeAspect="1" noChangeArrowheads="1"/>
          </p:cNvPicPr>
          <p:nvPr/>
        </p:nvPicPr>
        <p:blipFill>
          <a:blip r:embed="rId3"/>
          <a:srcRect/>
          <a:stretch>
            <a:fillRect/>
          </a:stretch>
        </p:blipFill>
        <p:spPr bwMode="auto">
          <a:xfrm>
            <a:off x="8101013" y="5229225"/>
            <a:ext cx="1187450" cy="863600"/>
          </a:xfrm>
          <a:prstGeom prst="rect">
            <a:avLst/>
          </a:prstGeom>
          <a:noFill/>
        </p:spPr>
      </p:pic>
      <p:pic>
        <p:nvPicPr>
          <p:cNvPr id="37910" name="Picture 22" descr="images"/>
          <p:cNvPicPr>
            <a:picLocks noChangeAspect="1" noChangeArrowheads="1"/>
          </p:cNvPicPr>
          <p:nvPr/>
        </p:nvPicPr>
        <p:blipFill>
          <a:blip r:embed="rId3"/>
          <a:srcRect/>
          <a:stretch>
            <a:fillRect/>
          </a:stretch>
        </p:blipFill>
        <p:spPr bwMode="auto">
          <a:xfrm>
            <a:off x="8101013" y="5994400"/>
            <a:ext cx="1187450" cy="863600"/>
          </a:xfrm>
          <a:prstGeom prst="rect">
            <a:avLst/>
          </a:prstGeom>
          <a:noFill/>
        </p:spPr>
      </p:pic>
      <p:grpSp>
        <p:nvGrpSpPr>
          <p:cNvPr id="13" name="12 Rectángulo"/>
          <p:cNvGrpSpPr>
            <a:grpSpLocks/>
          </p:cNvGrpSpPr>
          <p:nvPr/>
        </p:nvGrpSpPr>
        <p:grpSpPr bwMode="auto">
          <a:xfrm>
            <a:off x="0" y="0"/>
            <a:ext cx="9144000" cy="6858000"/>
            <a:chOff x="100" y="104"/>
            <a:chExt cx="5556" cy="4108"/>
          </a:xfrm>
        </p:grpSpPr>
        <p:pic>
          <p:nvPicPr>
            <p:cNvPr id="37891" name="12 Rectángulo"/>
            <p:cNvPicPr>
              <a:picLocks noChangeArrowheads="1"/>
            </p:cNvPicPr>
            <p:nvPr/>
          </p:nvPicPr>
          <p:blipFill>
            <a:blip r:embed="rId4"/>
            <a:srcRect/>
            <a:stretch>
              <a:fillRect/>
            </a:stretch>
          </p:blipFill>
          <p:spPr bwMode="auto">
            <a:xfrm>
              <a:off x="100" y="104"/>
              <a:ext cx="5556" cy="4108"/>
            </a:xfrm>
            <a:prstGeom prst="rect">
              <a:avLst/>
            </a:prstGeom>
            <a:noFill/>
          </p:spPr>
        </p:pic>
        <p:sp>
          <p:nvSpPr>
            <p:cNvPr id="37892" name="Text Box 4"/>
            <p:cNvSpPr txBox="1">
              <a:spLocks noChangeArrowheads="1"/>
            </p:cNvSpPr>
            <p:nvPr/>
          </p:nvSpPr>
          <p:spPr bwMode="auto">
            <a:xfrm>
              <a:off x="158" y="164"/>
              <a:ext cx="5444" cy="3992"/>
            </a:xfrm>
            <a:prstGeom prst="rect">
              <a:avLst/>
            </a:prstGeom>
            <a:noFill/>
            <a:ln w="9525">
              <a:noFill/>
              <a:miter lim="800000"/>
              <a:headEnd/>
              <a:tailEnd/>
            </a:ln>
          </p:spPr>
          <p:txBody>
            <a:bodyPr anchor="ctr"/>
            <a:lstStyle/>
            <a:p>
              <a:pPr algn="ctr"/>
              <a:endParaRPr lang="es-ES">
                <a:solidFill>
                  <a:srgbClr val="FFFFFF"/>
                </a:solidFill>
              </a:endParaRPr>
            </a:p>
          </p:txBody>
        </p:sp>
      </p:grpSp>
    </p:spTree>
  </p:cSld>
  <p:clrMapOvr>
    <a:masterClrMapping/>
  </p:clrMapOvr>
  <p:transition spd="slow" advTm="6000">
    <p:split orient="vert" dir="in"/>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12 Rectángulo"/>
          <p:cNvGrpSpPr>
            <a:grpSpLocks/>
          </p:cNvGrpSpPr>
          <p:nvPr/>
        </p:nvGrpSpPr>
        <p:grpSpPr bwMode="auto">
          <a:xfrm>
            <a:off x="0" y="0"/>
            <a:ext cx="9144000" cy="6858000"/>
            <a:chOff x="100" y="104"/>
            <a:chExt cx="5556" cy="4108"/>
          </a:xfrm>
        </p:grpSpPr>
        <p:pic>
          <p:nvPicPr>
            <p:cNvPr id="55299" name="12 Rectángulo"/>
            <p:cNvPicPr>
              <a:picLocks noChangeArrowheads="1"/>
            </p:cNvPicPr>
            <p:nvPr/>
          </p:nvPicPr>
          <p:blipFill>
            <a:blip r:embed="rId2"/>
            <a:srcRect/>
            <a:stretch>
              <a:fillRect/>
            </a:stretch>
          </p:blipFill>
          <p:spPr bwMode="auto">
            <a:xfrm>
              <a:off x="100" y="104"/>
              <a:ext cx="5556" cy="4108"/>
            </a:xfrm>
            <a:prstGeom prst="rect">
              <a:avLst/>
            </a:prstGeom>
            <a:noFill/>
          </p:spPr>
        </p:pic>
        <p:sp>
          <p:nvSpPr>
            <p:cNvPr id="55300" name="Text Box 4"/>
            <p:cNvSpPr txBox="1">
              <a:spLocks noChangeArrowheads="1"/>
            </p:cNvSpPr>
            <p:nvPr/>
          </p:nvSpPr>
          <p:spPr bwMode="auto">
            <a:xfrm>
              <a:off x="158" y="164"/>
              <a:ext cx="5444" cy="3992"/>
            </a:xfrm>
            <a:prstGeom prst="rect">
              <a:avLst/>
            </a:prstGeom>
            <a:noFill/>
            <a:ln w="9525">
              <a:noFill/>
              <a:miter lim="800000"/>
              <a:headEnd/>
              <a:tailEnd/>
            </a:ln>
          </p:spPr>
          <p:txBody>
            <a:bodyPr anchor="ctr"/>
            <a:lstStyle/>
            <a:p>
              <a:pPr algn="ctr"/>
              <a:endParaRPr lang="es-ES">
                <a:solidFill>
                  <a:srgbClr val="FFFFFF"/>
                </a:solidFill>
              </a:endParaRPr>
            </a:p>
          </p:txBody>
        </p:sp>
      </p:grpSp>
      <p:pic>
        <p:nvPicPr>
          <p:cNvPr id="55301" name="Picture 5" descr="26_04"/>
          <p:cNvPicPr>
            <a:picLocks noChangeAspect="1" noChangeArrowheads="1"/>
          </p:cNvPicPr>
          <p:nvPr/>
        </p:nvPicPr>
        <p:blipFill>
          <a:blip r:embed="rId3"/>
          <a:srcRect/>
          <a:stretch>
            <a:fillRect/>
          </a:stretch>
        </p:blipFill>
        <p:spPr bwMode="auto">
          <a:xfrm>
            <a:off x="1116013" y="404813"/>
            <a:ext cx="7129462" cy="2784475"/>
          </a:xfrm>
          <a:prstGeom prst="rect">
            <a:avLst/>
          </a:prstGeom>
          <a:noFill/>
          <a:ln w="76200">
            <a:pattFill prst="pct90">
              <a:fgClr>
                <a:schemeClr val="tx1"/>
              </a:fgClr>
              <a:bgClr>
                <a:srgbClr val="FFFFFF"/>
              </a:bgClr>
            </a:pattFill>
            <a:miter lim="800000"/>
            <a:headEnd/>
            <a:tailEnd/>
          </a:ln>
        </p:spPr>
      </p:pic>
      <p:pic>
        <p:nvPicPr>
          <p:cNvPr id="55302" name="Picture 6" descr="26_04"/>
          <p:cNvPicPr>
            <a:picLocks noChangeAspect="1" noChangeArrowheads="1"/>
          </p:cNvPicPr>
          <p:nvPr/>
        </p:nvPicPr>
        <p:blipFill>
          <a:blip r:embed="rId4"/>
          <a:srcRect/>
          <a:stretch>
            <a:fillRect/>
          </a:stretch>
        </p:blipFill>
        <p:spPr bwMode="auto">
          <a:xfrm>
            <a:off x="1116013" y="3644900"/>
            <a:ext cx="7129462" cy="2784475"/>
          </a:xfrm>
          <a:prstGeom prst="rect">
            <a:avLst/>
          </a:prstGeom>
          <a:noFill/>
          <a:ln w="76200">
            <a:pattFill prst="pct90">
              <a:fgClr>
                <a:schemeClr val="tx1"/>
              </a:fgClr>
              <a:bgClr>
                <a:srgbClr val="FFFFFF"/>
              </a:bgClr>
            </a:pattFill>
            <a:miter lim="800000"/>
            <a:headEnd/>
            <a:tailEnd/>
          </a:ln>
        </p:spPr>
      </p:pic>
      <p:pic>
        <p:nvPicPr>
          <p:cNvPr id="55303" name="Picture 7" descr="Imagen1m"/>
          <p:cNvPicPr>
            <a:picLocks noChangeAspect="1" noChangeArrowheads="1" noCrop="1"/>
          </p:cNvPicPr>
          <p:nvPr/>
        </p:nvPicPr>
        <p:blipFill>
          <a:blip r:embed="rId5"/>
          <a:srcRect/>
          <a:stretch>
            <a:fillRect/>
          </a:stretch>
        </p:blipFill>
        <p:spPr bwMode="auto">
          <a:xfrm>
            <a:off x="2700338" y="3213100"/>
            <a:ext cx="3743325" cy="381000"/>
          </a:xfrm>
          <a:prstGeom prst="rect">
            <a:avLst/>
          </a:prstGeom>
          <a:noFill/>
        </p:spPr>
      </p:pic>
    </p:spTree>
  </p:cSld>
  <p:clrMapOvr>
    <a:masterClrMapping/>
  </p:clrMapOvr>
  <p:transition spd="slow" advTm="6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edge">
                                      <p:cBhvr>
                                        <p:cTn id="7"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2708" name="Picture 4" descr="Clássicas-09-Pablito-Calvo-Marcelino-Pão-e-Vinho"/>
          <p:cNvPicPr>
            <a:picLocks noChangeAspect="1" noChangeArrowheads="1"/>
          </p:cNvPicPr>
          <p:nvPr/>
        </p:nvPicPr>
        <p:blipFill>
          <a:blip r:embed="rId2"/>
          <a:srcRect/>
          <a:stretch>
            <a:fillRect/>
          </a:stretch>
        </p:blipFill>
        <p:spPr bwMode="auto">
          <a:xfrm>
            <a:off x="-668338" y="1601788"/>
            <a:ext cx="5829301" cy="4376737"/>
          </a:xfrm>
          <a:prstGeom prst="rect">
            <a:avLst/>
          </a:prstGeom>
          <a:noFill/>
          <a:ln w="127000">
            <a:pattFill prst="pct90">
              <a:fgClr>
                <a:schemeClr val="tx1"/>
              </a:fgClr>
              <a:bgClr>
                <a:srgbClr val="FFFFFF"/>
              </a:bgClr>
            </a:pattFill>
            <a:miter lim="800000"/>
            <a:headEnd/>
            <a:tailEnd/>
          </a:ln>
        </p:spPr>
      </p:pic>
      <p:pic>
        <p:nvPicPr>
          <p:cNvPr id="72709" name="Picture 5" descr="MARCELINO PAN Y VINO"/>
          <p:cNvPicPr>
            <a:picLocks noChangeAspect="1" noChangeArrowheads="1"/>
          </p:cNvPicPr>
          <p:nvPr/>
        </p:nvPicPr>
        <p:blipFill>
          <a:blip r:embed="rId3"/>
          <a:srcRect/>
          <a:stretch>
            <a:fillRect/>
          </a:stretch>
        </p:blipFill>
        <p:spPr bwMode="auto">
          <a:xfrm>
            <a:off x="-1476375" y="0"/>
            <a:ext cx="12096750" cy="7064375"/>
          </a:xfrm>
          <a:prstGeom prst="rect">
            <a:avLst/>
          </a:prstGeom>
          <a:noFill/>
        </p:spPr>
      </p:pic>
      <p:grpSp>
        <p:nvGrpSpPr>
          <p:cNvPr id="13" name="12 Rectángulo"/>
          <p:cNvGrpSpPr>
            <a:grpSpLocks/>
          </p:cNvGrpSpPr>
          <p:nvPr/>
        </p:nvGrpSpPr>
        <p:grpSpPr bwMode="auto">
          <a:xfrm>
            <a:off x="0" y="0"/>
            <a:ext cx="9144000" cy="6858000"/>
            <a:chOff x="100" y="104"/>
            <a:chExt cx="5556" cy="4108"/>
          </a:xfrm>
        </p:grpSpPr>
        <p:pic>
          <p:nvPicPr>
            <p:cNvPr id="72712" name="12 Rectángulo"/>
            <p:cNvPicPr>
              <a:picLocks noChangeArrowheads="1"/>
            </p:cNvPicPr>
            <p:nvPr/>
          </p:nvPicPr>
          <p:blipFill>
            <a:blip r:embed="rId4"/>
            <a:srcRect/>
            <a:stretch>
              <a:fillRect/>
            </a:stretch>
          </p:blipFill>
          <p:spPr bwMode="auto">
            <a:xfrm>
              <a:off x="100" y="104"/>
              <a:ext cx="5556" cy="4108"/>
            </a:xfrm>
            <a:prstGeom prst="rect">
              <a:avLst/>
            </a:prstGeom>
            <a:noFill/>
          </p:spPr>
        </p:pic>
        <p:sp>
          <p:nvSpPr>
            <p:cNvPr id="72713" name="Text Box 9"/>
            <p:cNvSpPr txBox="1">
              <a:spLocks noChangeArrowheads="1"/>
            </p:cNvSpPr>
            <p:nvPr/>
          </p:nvSpPr>
          <p:spPr bwMode="auto">
            <a:xfrm>
              <a:off x="158" y="164"/>
              <a:ext cx="5444" cy="3992"/>
            </a:xfrm>
            <a:prstGeom prst="rect">
              <a:avLst/>
            </a:prstGeom>
            <a:noFill/>
            <a:ln w="9525">
              <a:noFill/>
              <a:miter lim="800000"/>
              <a:headEnd/>
              <a:tailEnd/>
            </a:ln>
          </p:spPr>
          <p:txBody>
            <a:bodyPr anchor="ctr"/>
            <a:lstStyle/>
            <a:p>
              <a:pPr algn="ctr"/>
              <a:endParaRPr lang="es-ES">
                <a:solidFill>
                  <a:srgbClr val="FFFFFF"/>
                </a:solidFill>
              </a:endParaRPr>
            </a:p>
          </p:txBody>
        </p:sp>
      </p:grpSp>
    </p:spTree>
  </p:cSld>
  <p:clrMapOvr>
    <a:masterClrMapping/>
  </p:clrMapOvr>
  <p:transition advTm="14000">
    <p:split orient="vert"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edge">
                                      <p:cBhvr>
                                        <p:cTn id="7"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12 Rectángulo"/>
          <p:cNvGrpSpPr>
            <a:grpSpLocks/>
          </p:cNvGrpSpPr>
          <p:nvPr/>
        </p:nvGrpSpPr>
        <p:grpSpPr bwMode="auto">
          <a:xfrm>
            <a:off x="0" y="0"/>
            <a:ext cx="9144000" cy="6858000"/>
            <a:chOff x="100" y="104"/>
            <a:chExt cx="5556" cy="4108"/>
          </a:xfrm>
        </p:grpSpPr>
        <p:pic>
          <p:nvPicPr>
            <p:cNvPr id="69635" name="12 Rectángulo"/>
            <p:cNvPicPr>
              <a:picLocks noChangeArrowheads="1"/>
            </p:cNvPicPr>
            <p:nvPr/>
          </p:nvPicPr>
          <p:blipFill>
            <a:blip r:embed="rId2"/>
            <a:srcRect/>
            <a:stretch>
              <a:fillRect/>
            </a:stretch>
          </p:blipFill>
          <p:spPr bwMode="auto">
            <a:xfrm>
              <a:off x="100" y="104"/>
              <a:ext cx="5556" cy="4108"/>
            </a:xfrm>
            <a:prstGeom prst="rect">
              <a:avLst/>
            </a:prstGeom>
            <a:noFill/>
          </p:spPr>
        </p:pic>
        <p:sp>
          <p:nvSpPr>
            <p:cNvPr id="69636" name="Text Box 4"/>
            <p:cNvSpPr txBox="1">
              <a:spLocks noChangeArrowheads="1"/>
            </p:cNvSpPr>
            <p:nvPr/>
          </p:nvSpPr>
          <p:spPr bwMode="auto">
            <a:xfrm>
              <a:off x="158" y="164"/>
              <a:ext cx="5444" cy="3992"/>
            </a:xfrm>
            <a:prstGeom prst="rect">
              <a:avLst/>
            </a:prstGeom>
            <a:noFill/>
            <a:ln w="9525">
              <a:noFill/>
              <a:miter lim="800000"/>
              <a:headEnd/>
              <a:tailEnd/>
            </a:ln>
          </p:spPr>
          <p:txBody>
            <a:bodyPr anchor="ctr"/>
            <a:lstStyle/>
            <a:p>
              <a:pPr algn="ctr"/>
              <a:endParaRPr lang="es-ES">
                <a:solidFill>
                  <a:srgbClr val="FFFFFF"/>
                </a:solidFill>
              </a:endParaRPr>
            </a:p>
          </p:txBody>
        </p:sp>
      </p:grpSp>
      <p:pic>
        <p:nvPicPr>
          <p:cNvPr id="69637" name="Picture 5" descr="ESCENARIO_CINE_ESPAÑOL_BN_ANIMATWD"/>
          <p:cNvPicPr>
            <a:picLocks noChangeAspect="1" noChangeArrowheads="1" noCrop="1"/>
          </p:cNvPicPr>
          <p:nvPr/>
        </p:nvPicPr>
        <p:blipFill>
          <a:blip r:embed="rId3"/>
          <a:srcRect/>
          <a:stretch>
            <a:fillRect/>
          </a:stretch>
        </p:blipFill>
        <p:spPr bwMode="auto">
          <a:xfrm>
            <a:off x="179388" y="188913"/>
            <a:ext cx="8785225" cy="6437312"/>
          </a:xfrm>
          <a:prstGeom prst="rect">
            <a:avLst/>
          </a:prstGeom>
          <a:noFill/>
        </p:spPr>
      </p:pic>
      <p:pic>
        <p:nvPicPr>
          <p:cNvPr id="69638" name="Picture 6" descr="marcelino1"/>
          <p:cNvPicPr>
            <a:picLocks noChangeAspect="1" noChangeArrowheads="1"/>
          </p:cNvPicPr>
          <p:nvPr/>
        </p:nvPicPr>
        <p:blipFill>
          <a:blip r:embed="rId4"/>
          <a:srcRect/>
          <a:stretch>
            <a:fillRect/>
          </a:stretch>
        </p:blipFill>
        <p:spPr bwMode="auto">
          <a:xfrm>
            <a:off x="1042988" y="1268413"/>
            <a:ext cx="7058025" cy="3313112"/>
          </a:xfrm>
          <a:prstGeom prst="rect">
            <a:avLst/>
          </a:prstGeom>
          <a:noFill/>
        </p:spPr>
      </p:pic>
      <p:pic>
        <p:nvPicPr>
          <p:cNvPr id="69639" name="Picture 7" descr="20090627elpbabese_2"/>
          <p:cNvPicPr>
            <a:picLocks noChangeAspect="1" noChangeArrowheads="1"/>
          </p:cNvPicPr>
          <p:nvPr/>
        </p:nvPicPr>
        <p:blipFill>
          <a:blip r:embed="rId5"/>
          <a:srcRect/>
          <a:stretch>
            <a:fillRect/>
          </a:stretch>
        </p:blipFill>
        <p:spPr bwMode="auto">
          <a:xfrm>
            <a:off x="5724525" y="1341438"/>
            <a:ext cx="2246313" cy="3097212"/>
          </a:xfrm>
          <a:prstGeom prst="rect">
            <a:avLst/>
          </a:prstGeom>
          <a:noFill/>
          <a:ln w="63500">
            <a:pattFill prst="pct90">
              <a:fgClr>
                <a:schemeClr val="tx1"/>
              </a:fgClr>
              <a:bgClr>
                <a:srgbClr val="FFFFFF"/>
              </a:bgClr>
            </a:pattFill>
            <a:miter lim="800000"/>
            <a:headEnd/>
            <a:tailEnd/>
          </a:ln>
        </p:spPr>
      </p:pic>
      <p:sp>
        <p:nvSpPr>
          <p:cNvPr id="69641" name="WordArt 9"/>
          <p:cNvSpPr>
            <a:spLocks noChangeArrowheads="1" noChangeShapeType="1" noTextEdit="1"/>
          </p:cNvSpPr>
          <p:nvPr/>
        </p:nvSpPr>
        <p:spPr bwMode="auto">
          <a:xfrm rot="-410684">
            <a:off x="2771775" y="1773238"/>
            <a:ext cx="3717925" cy="1995487"/>
          </a:xfrm>
          <a:prstGeom prst="rect">
            <a:avLst/>
          </a:prstGeom>
        </p:spPr>
        <p:txBody>
          <a:bodyPr wrap="none" fromWordArt="1">
            <a:prstTxWarp prst="textDeflate">
              <a:avLst>
                <a:gd name="adj" fmla="val 31491"/>
              </a:avLst>
            </a:prstTxWarp>
          </a:bodyPr>
          <a:lstStyle/>
          <a:p>
            <a:pPr algn="ctr"/>
            <a:r>
              <a:rPr lang="es-ES" sz="3600" kern="10">
                <a:ln w="34925">
                  <a:solidFill>
                    <a:srgbClr val="FF6600"/>
                  </a:solidFill>
                  <a:round/>
                  <a:headEnd/>
                  <a:tailEnd/>
                </a:ln>
                <a:latin typeface="Forte"/>
              </a:rPr>
              <a:t>f i n</a:t>
            </a:r>
          </a:p>
        </p:txBody>
      </p:sp>
      <p:pic>
        <p:nvPicPr>
          <p:cNvPr id="69642" name="Picture 10" descr="j0330867"/>
          <p:cNvPicPr>
            <a:picLocks noChangeAspect="1" noChangeArrowheads="1"/>
          </p:cNvPicPr>
          <p:nvPr/>
        </p:nvPicPr>
        <p:blipFill>
          <a:blip r:embed="rId6"/>
          <a:srcRect/>
          <a:stretch>
            <a:fillRect/>
          </a:stretch>
        </p:blipFill>
        <p:spPr bwMode="auto">
          <a:xfrm>
            <a:off x="323850" y="4292600"/>
            <a:ext cx="2663825" cy="2376488"/>
          </a:xfrm>
          <a:prstGeom prst="rect">
            <a:avLst/>
          </a:prstGeom>
          <a:noFill/>
        </p:spPr>
      </p:pic>
      <p:pic>
        <p:nvPicPr>
          <p:cNvPr id="69645" name="Picture 13" descr="Imagen1m"/>
          <p:cNvPicPr>
            <a:picLocks noChangeAspect="1" noChangeArrowheads="1" noCrop="1"/>
          </p:cNvPicPr>
          <p:nvPr/>
        </p:nvPicPr>
        <p:blipFill>
          <a:blip r:embed="rId7"/>
          <a:srcRect/>
          <a:stretch>
            <a:fillRect/>
          </a:stretch>
        </p:blipFill>
        <p:spPr bwMode="auto">
          <a:xfrm>
            <a:off x="2916238" y="4581525"/>
            <a:ext cx="3743325" cy="381000"/>
          </a:xfrm>
          <a:prstGeom prst="rect">
            <a:avLst/>
          </a:prstGeom>
          <a:noFill/>
        </p:spPr>
      </p:pic>
      <p:pic>
        <p:nvPicPr>
          <p:cNvPr id="69646" name="Picture 14" descr="Imagen1m"/>
          <p:cNvPicPr>
            <a:picLocks noChangeAspect="1" noChangeArrowheads="1" noCrop="1"/>
          </p:cNvPicPr>
          <p:nvPr/>
        </p:nvPicPr>
        <p:blipFill>
          <a:blip r:embed="rId7"/>
          <a:srcRect/>
          <a:stretch>
            <a:fillRect/>
          </a:stretch>
        </p:blipFill>
        <p:spPr bwMode="auto">
          <a:xfrm rot="16200000">
            <a:off x="-1285875" y="2446338"/>
            <a:ext cx="3743325" cy="381000"/>
          </a:xfrm>
          <a:prstGeom prst="rect">
            <a:avLst/>
          </a:prstGeom>
          <a:noFill/>
        </p:spPr>
      </p:pic>
      <p:pic>
        <p:nvPicPr>
          <p:cNvPr id="69647" name="Picture 15" descr="Imagen1m"/>
          <p:cNvPicPr>
            <a:picLocks noChangeAspect="1" noChangeArrowheads="1" noCrop="1"/>
          </p:cNvPicPr>
          <p:nvPr/>
        </p:nvPicPr>
        <p:blipFill>
          <a:blip r:embed="rId7"/>
          <a:srcRect/>
          <a:stretch>
            <a:fillRect/>
          </a:stretch>
        </p:blipFill>
        <p:spPr bwMode="auto">
          <a:xfrm>
            <a:off x="2700338" y="549275"/>
            <a:ext cx="3743325" cy="381000"/>
          </a:xfrm>
          <a:prstGeom prst="rect">
            <a:avLst/>
          </a:prstGeom>
          <a:noFill/>
        </p:spPr>
      </p:pic>
      <p:pic>
        <p:nvPicPr>
          <p:cNvPr id="69648" name="Picture 16" descr="Imagen1m"/>
          <p:cNvPicPr>
            <a:picLocks noChangeAspect="1" noChangeArrowheads="1" noCrop="1"/>
          </p:cNvPicPr>
          <p:nvPr/>
        </p:nvPicPr>
        <p:blipFill>
          <a:blip r:embed="rId7"/>
          <a:srcRect/>
          <a:stretch>
            <a:fillRect/>
          </a:stretch>
        </p:blipFill>
        <p:spPr bwMode="auto">
          <a:xfrm rot="5400000">
            <a:off x="6707187" y="2446338"/>
            <a:ext cx="3743325" cy="381000"/>
          </a:xfrm>
          <a:prstGeom prst="rect">
            <a:avLst/>
          </a:prstGeom>
          <a:noFill/>
        </p:spPr>
      </p:pic>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edge">
                                      <p:cBhvr>
                                        <p:cTn id="7" dur="1000"/>
                                        <p:tgtEl>
                                          <p:spTgt spid="13"/>
                                        </p:tgtEl>
                                      </p:cBhvr>
                                    </p:animEffect>
                                  </p:childTnLst>
                                </p:cTn>
                              </p:par>
                              <p:par>
                                <p:cTn id="8" presetID="23" presetClass="entr" presetSubtype="16" fill="hold" nodeType="withEffect">
                                  <p:stCondLst>
                                    <p:cond delay="3000"/>
                                  </p:stCondLst>
                                  <p:childTnLst>
                                    <p:set>
                                      <p:cBhvr>
                                        <p:cTn id="9" dur="1" fill="hold">
                                          <p:stCondLst>
                                            <p:cond delay="0"/>
                                          </p:stCondLst>
                                        </p:cTn>
                                        <p:tgtEl>
                                          <p:spTgt spid="69638"/>
                                        </p:tgtEl>
                                        <p:attrNameLst>
                                          <p:attrName>style.visibility</p:attrName>
                                        </p:attrNameLst>
                                      </p:cBhvr>
                                      <p:to>
                                        <p:strVal val="visible"/>
                                      </p:to>
                                    </p:set>
                                    <p:anim calcmode="lin" valueType="num">
                                      <p:cBhvr>
                                        <p:cTn id="10" dur="3000" fill="hold"/>
                                        <p:tgtEl>
                                          <p:spTgt spid="69638"/>
                                        </p:tgtEl>
                                        <p:attrNameLst>
                                          <p:attrName>ppt_w</p:attrName>
                                        </p:attrNameLst>
                                      </p:cBhvr>
                                      <p:tavLst>
                                        <p:tav tm="0">
                                          <p:val>
                                            <p:fltVal val="0"/>
                                          </p:val>
                                        </p:tav>
                                        <p:tav tm="100000">
                                          <p:val>
                                            <p:strVal val="#ppt_w"/>
                                          </p:val>
                                        </p:tav>
                                      </p:tavLst>
                                    </p:anim>
                                    <p:anim calcmode="lin" valueType="num">
                                      <p:cBhvr>
                                        <p:cTn id="11" dur="3000" fill="hold"/>
                                        <p:tgtEl>
                                          <p:spTgt spid="69638"/>
                                        </p:tgtEl>
                                        <p:attrNameLst>
                                          <p:attrName>ppt_h</p:attrName>
                                        </p:attrNameLst>
                                      </p:cBhvr>
                                      <p:tavLst>
                                        <p:tav tm="0">
                                          <p:val>
                                            <p:fltVal val="0"/>
                                          </p:val>
                                        </p:tav>
                                        <p:tav tm="100000">
                                          <p:val>
                                            <p:strVal val="#ppt_h"/>
                                          </p:val>
                                        </p:tav>
                                      </p:tavLst>
                                    </p:anim>
                                  </p:childTnLst>
                                </p:cTn>
                              </p:par>
                            </p:childTnLst>
                          </p:cTn>
                        </p:par>
                        <p:par>
                          <p:cTn id="12" fill="hold">
                            <p:stCondLst>
                              <p:cond delay="6000"/>
                            </p:stCondLst>
                            <p:childTnLst>
                              <p:par>
                                <p:cTn id="13" presetID="10" presetClass="entr" presetSubtype="0" fill="hold" nodeType="afterEffect">
                                  <p:stCondLst>
                                    <p:cond delay="0"/>
                                  </p:stCondLst>
                                  <p:childTnLst>
                                    <p:set>
                                      <p:cBhvr>
                                        <p:cTn id="14" dur="1" fill="hold">
                                          <p:stCondLst>
                                            <p:cond delay="0"/>
                                          </p:stCondLst>
                                        </p:cTn>
                                        <p:tgtEl>
                                          <p:spTgt spid="69639"/>
                                        </p:tgtEl>
                                        <p:attrNameLst>
                                          <p:attrName>style.visibility</p:attrName>
                                        </p:attrNameLst>
                                      </p:cBhvr>
                                      <p:to>
                                        <p:strVal val="visible"/>
                                      </p:to>
                                    </p:set>
                                    <p:animEffect transition="in" filter="fade">
                                      <p:cBhvr>
                                        <p:cTn id="15" dur="2000"/>
                                        <p:tgtEl>
                                          <p:spTgt spid="69639"/>
                                        </p:tgtEl>
                                      </p:cBhvr>
                                    </p:animEffect>
                                  </p:childTnLst>
                                </p:cTn>
                              </p:par>
                            </p:childTnLst>
                          </p:cTn>
                        </p:par>
                        <p:par>
                          <p:cTn id="16" fill="hold">
                            <p:stCondLst>
                              <p:cond delay="8000"/>
                            </p:stCondLst>
                            <p:childTnLst>
                              <p:par>
                                <p:cTn id="17" presetID="35" presetClass="path" presetSubtype="0" accel="50000" decel="50000" autoRev="1" fill="hold" nodeType="afterEffect">
                                  <p:stCondLst>
                                    <p:cond delay="0"/>
                                  </p:stCondLst>
                                  <p:childTnLst>
                                    <p:animMotion origin="layout" path="M -4.16667E-6 3.7037E-6 L -0.48888 0.01574 " pathEditMode="relative" rAng="0" ptsTypes="AA">
                                      <p:cBhvr>
                                        <p:cTn id="18" dur="5000" fill="hold"/>
                                        <p:tgtEl>
                                          <p:spTgt spid="69639"/>
                                        </p:tgtEl>
                                        <p:attrNameLst>
                                          <p:attrName>ppt_x</p:attrName>
                                          <p:attrName>ppt_y</p:attrName>
                                        </p:attrNameLst>
                                      </p:cBhvr>
                                      <p:rCtr x="-244" y="8"/>
                                    </p:animMotion>
                                  </p:childTnLst>
                                </p:cTn>
                              </p:par>
                            </p:childTnLst>
                          </p:cTn>
                        </p:par>
                        <p:par>
                          <p:cTn id="19" fill="hold">
                            <p:stCondLst>
                              <p:cond delay="18000"/>
                            </p:stCondLst>
                            <p:childTnLst>
                              <p:par>
                                <p:cTn id="20" presetID="2" presetClass="exit" presetSubtype="9" fill="hold" nodeType="afterEffect">
                                  <p:stCondLst>
                                    <p:cond delay="0"/>
                                  </p:stCondLst>
                                  <p:childTnLst>
                                    <p:anim calcmode="lin" valueType="num">
                                      <p:cBhvr additive="base">
                                        <p:cTn id="21" dur="5000"/>
                                        <p:tgtEl>
                                          <p:spTgt spid="69639"/>
                                        </p:tgtEl>
                                        <p:attrNameLst>
                                          <p:attrName>ppt_x</p:attrName>
                                        </p:attrNameLst>
                                      </p:cBhvr>
                                      <p:tavLst>
                                        <p:tav tm="0">
                                          <p:val>
                                            <p:strVal val="ppt_x"/>
                                          </p:val>
                                        </p:tav>
                                        <p:tav tm="100000">
                                          <p:val>
                                            <p:strVal val="0-ppt_w/2"/>
                                          </p:val>
                                        </p:tav>
                                      </p:tavLst>
                                    </p:anim>
                                    <p:anim calcmode="lin" valueType="num">
                                      <p:cBhvr additive="base">
                                        <p:cTn id="22" dur="5000"/>
                                        <p:tgtEl>
                                          <p:spTgt spid="69639"/>
                                        </p:tgtEl>
                                        <p:attrNameLst>
                                          <p:attrName>ppt_y</p:attrName>
                                        </p:attrNameLst>
                                      </p:cBhvr>
                                      <p:tavLst>
                                        <p:tav tm="0">
                                          <p:val>
                                            <p:strVal val="ppt_y"/>
                                          </p:val>
                                        </p:tav>
                                        <p:tav tm="100000">
                                          <p:val>
                                            <p:strVal val="0-ppt_h/2"/>
                                          </p:val>
                                        </p:tav>
                                      </p:tavLst>
                                    </p:anim>
                                    <p:set>
                                      <p:cBhvr>
                                        <p:cTn id="23" dur="1" fill="hold">
                                          <p:stCondLst>
                                            <p:cond delay="4999"/>
                                          </p:stCondLst>
                                        </p:cTn>
                                        <p:tgtEl>
                                          <p:spTgt spid="69639"/>
                                        </p:tgtEl>
                                        <p:attrNameLst>
                                          <p:attrName>style.visibility</p:attrName>
                                        </p:attrNameLst>
                                      </p:cBhvr>
                                      <p:to>
                                        <p:strVal val="hidden"/>
                                      </p:to>
                                    </p:set>
                                  </p:childTnLst>
                                </p:cTn>
                              </p:par>
                              <p:par>
                                <p:cTn id="24" presetID="10" presetClass="exit" presetSubtype="0" fill="hold" nodeType="withEffect">
                                  <p:stCondLst>
                                    <p:cond delay="0"/>
                                  </p:stCondLst>
                                  <p:childTnLst>
                                    <p:animEffect transition="out" filter="fade">
                                      <p:cBhvr>
                                        <p:cTn id="25" dur="5000"/>
                                        <p:tgtEl>
                                          <p:spTgt spid="69639"/>
                                        </p:tgtEl>
                                      </p:cBhvr>
                                    </p:animEffect>
                                    <p:set>
                                      <p:cBhvr>
                                        <p:cTn id="26" dur="1" fill="hold">
                                          <p:stCondLst>
                                            <p:cond delay="4999"/>
                                          </p:stCondLst>
                                        </p:cTn>
                                        <p:tgtEl>
                                          <p:spTgt spid="69639"/>
                                        </p:tgtEl>
                                        <p:attrNameLst>
                                          <p:attrName>style.visibility</p:attrName>
                                        </p:attrNameLst>
                                      </p:cBhvr>
                                      <p:to>
                                        <p:strVal val="hidden"/>
                                      </p:to>
                                    </p:set>
                                  </p:childTnLst>
                                </p:cTn>
                              </p:par>
                              <p:par>
                                <p:cTn id="27" presetID="53" presetClass="entr" presetSubtype="0" fill="hold" grpId="0" nodeType="withEffect">
                                  <p:stCondLst>
                                    <p:cond delay="0"/>
                                  </p:stCondLst>
                                  <p:childTnLst>
                                    <p:set>
                                      <p:cBhvr>
                                        <p:cTn id="28" dur="1" fill="hold">
                                          <p:stCondLst>
                                            <p:cond delay="0"/>
                                          </p:stCondLst>
                                        </p:cTn>
                                        <p:tgtEl>
                                          <p:spTgt spid="69641"/>
                                        </p:tgtEl>
                                        <p:attrNameLst>
                                          <p:attrName>style.visibility</p:attrName>
                                        </p:attrNameLst>
                                      </p:cBhvr>
                                      <p:to>
                                        <p:strVal val="visible"/>
                                      </p:to>
                                    </p:set>
                                    <p:anim calcmode="lin" valueType="num">
                                      <p:cBhvr>
                                        <p:cTn id="29" dur="2000" fill="hold"/>
                                        <p:tgtEl>
                                          <p:spTgt spid="69641"/>
                                        </p:tgtEl>
                                        <p:attrNameLst>
                                          <p:attrName>ppt_w</p:attrName>
                                        </p:attrNameLst>
                                      </p:cBhvr>
                                      <p:tavLst>
                                        <p:tav tm="0">
                                          <p:val>
                                            <p:fltVal val="0"/>
                                          </p:val>
                                        </p:tav>
                                        <p:tav tm="100000">
                                          <p:val>
                                            <p:strVal val="#ppt_w"/>
                                          </p:val>
                                        </p:tav>
                                      </p:tavLst>
                                    </p:anim>
                                    <p:anim calcmode="lin" valueType="num">
                                      <p:cBhvr>
                                        <p:cTn id="30" dur="2000" fill="hold"/>
                                        <p:tgtEl>
                                          <p:spTgt spid="69641"/>
                                        </p:tgtEl>
                                        <p:attrNameLst>
                                          <p:attrName>ppt_h</p:attrName>
                                        </p:attrNameLst>
                                      </p:cBhvr>
                                      <p:tavLst>
                                        <p:tav tm="0">
                                          <p:val>
                                            <p:fltVal val="0"/>
                                          </p:val>
                                        </p:tav>
                                        <p:tav tm="100000">
                                          <p:val>
                                            <p:strVal val="#ppt_h"/>
                                          </p:val>
                                        </p:tav>
                                      </p:tavLst>
                                    </p:anim>
                                    <p:animEffect transition="in" filter="fade">
                                      <p:cBhvr>
                                        <p:cTn id="31" dur="2000"/>
                                        <p:tgtEl>
                                          <p:spTgt spid="69641"/>
                                        </p:tgtEl>
                                      </p:cBhvr>
                                    </p:animEffect>
                                  </p:childTnLst>
                                </p:cTn>
                              </p:par>
                            </p:childTnLst>
                          </p:cTn>
                        </p:par>
                        <p:par>
                          <p:cTn id="32" fill="hold">
                            <p:stCondLst>
                              <p:cond delay="23000"/>
                            </p:stCondLst>
                            <p:childTnLst>
                              <p:par>
                                <p:cTn id="33" presetID="22" presetClass="emph" presetSubtype="0" repeatCount="indefinite" fill="hold" grpId="1" nodeType="afterEffect">
                                  <p:stCondLst>
                                    <p:cond delay="0"/>
                                  </p:stCondLst>
                                  <p:childTnLst>
                                    <p:animClr clrSpc="hsl" dir="cw">
                                      <p:cBhvr override="childStyle">
                                        <p:cTn id="34" dur="500" fill="hold"/>
                                        <p:tgtEl>
                                          <p:spTgt spid="69641"/>
                                        </p:tgtEl>
                                        <p:attrNameLst>
                                          <p:attrName>style.color</p:attrName>
                                        </p:attrNameLst>
                                      </p:cBhvr>
                                      <p:by>
                                        <p:hsl h="-7200000" s="0" l="0"/>
                                      </p:by>
                                    </p:animClr>
                                    <p:animClr clrSpc="hsl" dir="cw">
                                      <p:cBhvr>
                                        <p:cTn id="35" dur="500" fill="hold"/>
                                        <p:tgtEl>
                                          <p:spTgt spid="69641"/>
                                        </p:tgtEl>
                                        <p:attrNameLst>
                                          <p:attrName>fillcolor</p:attrName>
                                        </p:attrNameLst>
                                      </p:cBhvr>
                                      <p:by>
                                        <p:hsl h="-7200000" s="0" l="0"/>
                                      </p:by>
                                    </p:animClr>
                                    <p:animClr clrSpc="hsl" dir="cw">
                                      <p:cBhvr>
                                        <p:cTn id="36" dur="500" fill="hold"/>
                                        <p:tgtEl>
                                          <p:spTgt spid="69641"/>
                                        </p:tgtEl>
                                        <p:attrNameLst>
                                          <p:attrName>stroke.color</p:attrName>
                                        </p:attrNameLst>
                                      </p:cBhvr>
                                      <p:by>
                                        <p:hsl h="-7200000" s="0" l="0"/>
                                      </p:by>
                                    </p:animClr>
                                    <p:set>
                                      <p:cBhvr>
                                        <p:cTn id="37" dur="500" fill="hold"/>
                                        <p:tgtEl>
                                          <p:spTgt spid="69641"/>
                                        </p:tgtEl>
                                        <p:attrNameLst>
                                          <p:attrName>fill.type</p:attrName>
                                        </p:attrNameLst>
                                      </p:cBhvr>
                                      <p:to>
                                        <p:strVal val="solid"/>
                                      </p:to>
                                    </p:set>
                                  </p:childTnLst>
                                </p:cTn>
                              </p:par>
                              <p:par>
                                <p:cTn id="38" presetID="10" presetClass="entr" presetSubtype="0" fill="hold" nodeType="withEffect">
                                  <p:stCondLst>
                                    <p:cond delay="0"/>
                                  </p:stCondLst>
                                  <p:childTnLst>
                                    <p:set>
                                      <p:cBhvr>
                                        <p:cTn id="39" dur="1" fill="hold">
                                          <p:stCondLst>
                                            <p:cond delay="0"/>
                                          </p:stCondLst>
                                        </p:cTn>
                                        <p:tgtEl>
                                          <p:spTgt spid="69642"/>
                                        </p:tgtEl>
                                        <p:attrNameLst>
                                          <p:attrName>style.visibility</p:attrName>
                                        </p:attrNameLst>
                                      </p:cBhvr>
                                      <p:to>
                                        <p:strVal val="visible"/>
                                      </p:to>
                                    </p:set>
                                    <p:animEffect transition="in" filter="fade">
                                      <p:cBhvr>
                                        <p:cTn id="40" dur="5000"/>
                                        <p:tgtEl>
                                          <p:spTgt spid="696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641" grpId="0" animBg="1"/>
      <p:bldP spid="69641" grpId="1"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p:cNvSpPr>
            <a:spLocks noChangeArrowheads="1"/>
          </p:cNvSpPr>
          <p:nvPr/>
        </p:nvSpPr>
        <p:spPr bwMode="auto">
          <a:xfrm>
            <a:off x="0" y="0"/>
            <a:ext cx="9144000" cy="6858000"/>
          </a:xfrm>
          <a:prstGeom prst="rect">
            <a:avLst/>
          </a:prstGeom>
          <a:noFill/>
          <a:ln w="50800">
            <a:solidFill>
              <a:srgbClr val="800080"/>
            </a:solidFill>
            <a:miter lim="800000"/>
            <a:headEnd/>
            <a:tailEnd/>
          </a:ln>
          <a:effectLst/>
        </p:spPr>
        <p:txBody>
          <a:bodyPr wrap="none" anchor="ctr"/>
          <a:lstStyle/>
          <a:p>
            <a:endParaRPr lang="es-ES"/>
          </a:p>
        </p:txBody>
      </p:sp>
      <p:sp>
        <p:nvSpPr>
          <p:cNvPr id="75779" name="WordArt 3"/>
          <p:cNvSpPr>
            <a:spLocks noChangeArrowheads="1" noChangeShapeType="1" noTextEdit="1"/>
          </p:cNvSpPr>
          <p:nvPr/>
        </p:nvSpPr>
        <p:spPr bwMode="auto">
          <a:xfrm>
            <a:off x="971550" y="549275"/>
            <a:ext cx="7073900" cy="2665413"/>
          </a:xfrm>
          <a:prstGeom prst="rect">
            <a:avLst/>
          </a:prstGeom>
        </p:spPr>
        <p:txBody>
          <a:bodyPr wrap="none" fromWordArt="1">
            <a:prstTxWarp prst="textPlain">
              <a:avLst>
                <a:gd name="adj" fmla="val 50000"/>
              </a:avLst>
            </a:prstTxWarp>
          </a:bodyPr>
          <a:lstStyle/>
          <a:p>
            <a:pPr algn="ctr"/>
            <a:r>
              <a:rPr lang="es-ES" sz="3600" kern="10">
                <a:ln w="15875">
                  <a:solidFill>
                    <a:srgbClr val="0000FF"/>
                  </a:solidFill>
                  <a:round/>
                  <a:headEnd/>
                  <a:tailEnd/>
                </a:ln>
                <a:solidFill>
                  <a:srgbClr val="FF0000"/>
                </a:solidFill>
                <a:effectLst>
                  <a:outerShdw dist="35921" dir="2700000" sy="50000" kx="2115830" algn="bl" rotWithShape="0">
                    <a:srgbClr val="C0C0C0">
                      <a:alpha val="80000"/>
                    </a:srgbClr>
                  </a:outerShdw>
                </a:effectLst>
                <a:latin typeface="Arial Black"/>
              </a:rPr>
              <a:t>ESTOS PPS SON EXCLUSIVOS PARA</a:t>
            </a:r>
          </a:p>
          <a:p>
            <a:pPr algn="ctr"/>
            <a:r>
              <a:rPr lang="es-ES" sz="3600" kern="10">
                <a:ln w="15875">
                  <a:solidFill>
                    <a:srgbClr val="0000FF"/>
                  </a:solidFill>
                  <a:round/>
                  <a:headEnd/>
                  <a:tailEnd/>
                </a:ln>
                <a:solidFill>
                  <a:srgbClr val="FF0000"/>
                </a:solidFill>
                <a:effectLst>
                  <a:outerShdw dist="35921" dir="2700000" sy="50000" kx="2115830" algn="bl" rotWithShape="0">
                    <a:srgbClr val="C0C0C0">
                      <a:alpha val="80000"/>
                    </a:srgbClr>
                  </a:outerShdw>
                </a:effectLst>
                <a:latin typeface="Arial Black"/>
              </a:rPr>
              <a:t>NIÑOS /AS/ DE 4 A 104 AÑOS.</a:t>
            </a:r>
          </a:p>
          <a:p>
            <a:pPr algn="ctr"/>
            <a:r>
              <a:rPr lang="es-ES" sz="3600" kern="10">
                <a:ln w="15875">
                  <a:solidFill>
                    <a:srgbClr val="0000FF"/>
                  </a:solidFill>
                  <a:round/>
                  <a:headEnd/>
                  <a:tailEnd/>
                </a:ln>
                <a:solidFill>
                  <a:srgbClr val="FF0000"/>
                </a:solidFill>
                <a:effectLst>
                  <a:outerShdw dist="35921" dir="2700000" sy="50000" kx="2115830" algn="bl" rotWithShape="0">
                    <a:srgbClr val="C0C0C0">
                      <a:alpha val="80000"/>
                    </a:srgbClr>
                  </a:outerShdw>
                </a:effectLst>
                <a:latin typeface="Arial Black"/>
              </a:rPr>
              <a:t> </a:t>
            </a:r>
          </a:p>
        </p:txBody>
      </p:sp>
      <p:sp>
        <p:nvSpPr>
          <p:cNvPr id="75780" name="Rectangle 4"/>
          <p:cNvSpPr>
            <a:spLocks noChangeArrowheads="1"/>
          </p:cNvSpPr>
          <p:nvPr/>
        </p:nvSpPr>
        <p:spPr bwMode="auto">
          <a:xfrm>
            <a:off x="0" y="2751138"/>
            <a:ext cx="8893175" cy="2289175"/>
          </a:xfrm>
          <a:prstGeom prst="rect">
            <a:avLst/>
          </a:prstGeom>
          <a:noFill/>
          <a:ln w="9525">
            <a:noFill/>
            <a:miter lim="800000"/>
            <a:headEnd/>
            <a:tailEnd/>
          </a:ln>
          <a:effectLst/>
        </p:spPr>
        <p:txBody>
          <a:bodyPr anchor="ctr">
            <a:spAutoFit/>
          </a:bodyPr>
          <a:lstStyle/>
          <a:p>
            <a:pPr algn="ctr"/>
            <a:r>
              <a:rPr lang="es-ES" sz="3600" b="1">
                <a:solidFill>
                  <a:srgbClr val="FFFF00"/>
                </a:solidFill>
                <a:latin typeface="Clarendon Blk BT" pitchFamily="18" charset="0"/>
              </a:rPr>
              <a:t>Debemos escuchar al niño que fuimos un día y que existe dentro de nosotros. Ese niño entiende de instantes mágicos.</a:t>
            </a:r>
            <a:r>
              <a:rPr lang="es-ES">
                <a:solidFill>
                  <a:srgbClr val="FF0000"/>
                </a:solidFill>
                <a:latin typeface="Clarendon Blk BT" pitchFamily="18" charset="0"/>
              </a:rPr>
              <a:t> </a:t>
            </a:r>
          </a:p>
        </p:txBody>
      </p:sp>
      <p:sp>
        <p:nvSpPr>
          <p:cNvPr id="75781" name="Text Box 5"/>
          <p:cNvSpPr txBox="1">
            <a:spLocks noChangeArrowheads="1"/>
          </p:cNvSpPr>
          <p:nvPr/>
        </p:nvSpPr>
        <p:spPr bwMode="auto">
          <a:xfrm>
            <a:off x="4643438" y="5661025"/>
            <a:ext cx="4268787" cy="366713"/>
          </a:xfrm>
          <a:prstGeom prst="rect">
            <a:avLst/>
          </a:prstGeom>
          <a:noFill/>
          <a:ln w="9525">
            <a:noFill/>
            <a:miter lim="800000"/>
            <a:headEnd/>
            <a:tailEnd/>
          </a:ln>
          <a:effectLst/>
        </p:spPr>
        <p:txBody>
          <a:bodyPr>
            <a:spAutoFit/>
          </a:bodyPr>
          <a:lstStyle/>
          <a:p>
            <a:r>
              <a:rPr lang="es-ES" b="1">
                <a:solidFill>
                  <a:srgbClr val="FF0000"/>
                </a:solidFill>
                <a:latin typeface="Rockwell Extra Bold" pitchFamily="18" charset="0"/>
              </a:rPr>
              <a:t>CLIC PARA SALIR</a:t>
            </a:r>
          </a:p>
        </p:txBody>
      </p:sp>
      <p:sp>
        <p:nvSpPr>
          <p:cNvPr id="75782" name="Rectangle 6"/>
          <p:cNvSpPr>
            <a:spLocks noChangeArrowheads="1"/>
          </p:cNvSpPr>
          <p:nvPr/>
        </p:nvSpPr>
        <p:spPr bwMode="auto">
          <a:xfrm>
            <a:off x="0" y="0"/>
            <a:ext cx="9144000" cy="6858000"/>
          </a:xfrm>
          <a:prstGeom prst="rect">
            <a:avLst/>
          </a:prstGeom>
          <a:noFill/>
          <a:ln w="50800">
            <a:solidFill>
              <a:srgbClr val="FFFF00"/>
            </a:solidFill>
            <a:miter lim="800000"/>
            <a:headEnd/>
            <a:tailEnd/>
          </a:ln>
          <a:effectLst/>
        </p:spPr>
        <p:txBody>
          <a:bodyPr wrap="none" anchor="ctr"/>
          <a:lstStyle/>
          <a:p>
            <a:endParaRPr lang="es-ES"/>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nodeType="withEffect">
                                  <p:stCondLst>
                                    <p:cond delay="0"/>
                                  </p:stCondLst>
                                  <p:iterate type="lt">
                                    <p:tmPct val="10000"/>
                                  </p:iterate>
                                  <p:childTnLst>
                                    <p:set>
                                      <p:cBhvr>
                                        <p:cTn id="6" dur="1" fill="hold">
                                          <p:stCondLst>
                                            <p:cond delay="0"/>
                                          </p:stCondLst>
                                        </p:cTn>
                                        <p:tgtEl>
                                          <p:spTgt spid="75780">
                                            <p:txEl>
                                              <p:pRg st="0" end="0"/>
                                            </p:txEl>
                                          </p:spTgt>
                                        </p:tgtEl>
                                        <p:attrNameLst>
                                          <p:attrName>style.visibility</p:attrName>
                                        </p:attrNameLst>
                                      </p:cBhvr>
                                      <p:to>
                                        <p:strVal val="visible"/>
                                      </p:to>
                                    </p:set>
                                    <p:animEffect transition="in" filter="wipe(down)">
                                      <p:cBhvr>
                                        <p:cTn id="7" dur="290">
                                          <p:stCondLst>
                                            <p:cond delay="0"/>
                                          </p:stCondLst>
                                        </p:cTn>
                                        <p:tgtEl>
                                          <p:spTgt spid="75780">
                                            <p:txEl>
                                              <p:pRg st="0" end="0"/>
                                            </p:txEl>
                                          </p:spTgt>
                                        </p:tgtEl>
                                      </p:cBhvr>
                                    </p:animEffect>
                                    <p:anim calcmode="lin" valueType="num">
                                      <p:cBhvr>
                                        <p:cTn id="8" dur="911" tmFilter="0,0; 0.14,0.36; 0.43,0.73; 0.71,0.91; 1.0,1.0">
                                          <p:stCondLst>
                                            <p:cond delay="0"/>
                                          </p:stCondLst>
                                        </p:cTn>
                                        <p:tgtEl>
                                          <p:spTgt spid="75780">
                                            <p:txEl>
                                              <p:pRg st="0" end="0"/>
                                            </p:txEl>
                                          </p:spTgt>
                                        </p:tgtEl>
                                        <p:attrNameLst>
                                          <p:attrName>ppt_x</p:attrName>
                                        </p:attrNameLst>
                                      </p:cBhvr>
                                      <p:tavLst>
                                        <p:tav tm="0">
                                          <p:val>
                                            <p:strVal val="#ppt_x-0.25"/>
                                          </p:val>
                                        </p:tav>
                                        <p:tav tm="100000">
                                          <p:val>
                                            <p:strVal val="#ppt_x"/>
                                          </p:val>
                                        </p:tav>
                                      </p:tavLst>
                                    </p:anim>
                                    <p:anim calcmode="lin" valueType="num">
                                      <p:cBhvr>
                                        <p:cTn id="9" dur="332" tmFilter="0.0,0.0; 0.25,0.07; 0.50,0.2; 0.75,0.467; 1.0,1.0">
                                          <p:stCondLst>
                                            <p:cond delay="0"/>
                                          </p:stCondLst>
                                        </p:cTn>
                                        <p:tgtEl>
                                          <p:spTgt spid="75780">
                                            <p:txEl>
                                              <p:pRg st="0" end="0"/>
                                            </p:txEl>
                                          </p:spTgt>
                                        </p:tgtEl>
                                        <p:attrNameLst>
                                          <p:attrName>ppt_y</p:attrName>
                                        </p:attrNameLst>
                                      </p:cBhvr>
                                      <p:tavLst>
                                        <p:tav tm="0" fmla="#ppt_y-sin(pi*$)/3">
                                          <p:val>
                                            <p:fltVal val="0.5"/>
                                          </p:val>
                                        </p:tav>
                                        <p:tav tm="100000">
                                          <p:val>
                                            <p:fltVal val="1"/>
                                          </p:val>
                                        </p:tav>
                                      </p:tavLst>
                                    </p:anim>
                                    <p:anim calcmode="lin" valueType="num">
                                      <p:cBhvr>
                                        <p:cTn id="10" dur="332" tmFilter="0, 0; 0.125,0.2665; 0.25,0.4; 0.375,0.465; 0.5,0.5;  0.625,0.535; 0.75,0.6; 0.875,0.7335; 1,1">
                                          <p:stCondLst>
                                            <p:cond delay="332"/>
                                          </p:stCondLst>
                                        </p:cTn>
                                        <p:tgtEl>
                                          <p:spTgt spid="75780">
                                            <p:txEl>
                                              <p:pRg st="0" end="0"/>
                                            </p:txEl>
                                          </p:spTgt>
                                        </p:tgtEl>
                                        <p:attrNameLst>
                                          <p:attrName>ppt_y</p:attrName>
                                        </p:attrNameLst>
                                      </p:cBhvr>
                                      <p:tavLst>
                                        <p:tav tm="0" fmla="#ppt_y-sin(pi*$)/9">
                                          <p:val>
                                            <p:fltVal val="0"/>
                                          </p:val>
                                        </p:tav>
                                        <p:tav tm="100000">
                                          <p:val>
                                            <p:fltVal val="1"/>
                                          </p:val>
                                        </p:tav>
                                      </p:tavLst>
                                    </p:anim>
                                    <p:anim calcmode="lin" valueType="num">
                                      <p:cBhvr>
                                        <p:cTn id="11" dur="166" tmFilter="0, 0; 0.125,0.2665; 0.25,0.4; 0.375,0.465; 0.5,0.5;  0.625,0.535; 0.75,0.6; 0.875,0.7335; 1,1">
                                          <p:stCondLst>
                                            <p:cond delay="662"/>
                                          </p:stCondLst>
                                        </p:cTn>
                                        <p:tgtEl>
                                          <p:spTgt spid="75780">
                                            <p:txEl>
                                              <p:pRg st="0" end="0"/>
                                            </p:txEl>
                                          </p:spTgt>
                                        </p:tgtEl>
                                        <p:attrNameLst>
                                          <p:attrName>ppt_y</p:attrName>
                                        </p:attrNameLst>
                                      </p:cBhvr>
                                      <p:tavLst>
                                        <p:tav tm="0" fmla="#ppt_y-sin(pi*$)/27">
                                          <p:val>
                                            <p:fltVal val="0"/>
                                          </p:val>
                                        </p:tav>
                                        <p:tav tm="100000">
                                          <p:val>
                                            <p:fltVal val="1"/>
                                          </p:val>
                                        </p:tav>
                                      </p:tavLst>
                                    </p:anim>
                                    <p:anim calcmode="lin" valueType="num">
                                      <p:cBhvr>
                                        <p:cTn id="12" dur="82" tmFilter="0, 0; 0.125,0.2665; 0.25,0.4; 0.375,0.465; 0.5,0.5;  0.625,0.535; 0.75,0.6; 0.875,0.7335; 1,1">
                                          <p:stCondLst>
                                            <p:cond delay="828"/>
                                          </p:stCondLst>
                                        </p:cTn>
                                        <p:tgtEl>
                                          <p:spTgt spid="75780">
                                            <p:txEl>
                                              <p:pRg st="0" end="0"/>
                                            </p:txEl>
                                          </p:spTgt>
                                        </p:tgtEl>
                                        <p:attrNameLst>
                                          <p:attrName>ppt_y</p:attrName>
                                        </p:attrNameLst>
                                      </p:cBhvr>
                                      <p:tavLst>
                                        <p:tav tm="0" fmla="#ppt_y-sin(pi*$)/81">
                                          <p:val>
                                            <p:fltVal val="0"/>
                                          </p:val>
                                        </p:tav>
                                        <p:tav tm="100000">
                                          <p:val>
                                            <p:fltVal val="1"/>
                                          </p:val>
                                        </p:tav>
                                      </p:tavLst>
                                    </p:anim>
                                    <p:animScale>
                                      <p:cBhvr>
                                        <p:cTn id="13" dur="13">
                                          <p:stCondLst>
                                            <p:cond delay="325"/>
                                          </p:stCondLst>
                                        </p:cTn>
                                        <p:tgtEl>
                                          <p:spTgt spid="75780">
                                            <p:txEl>
                                              <p:pRg st="0" end="0"/>
                                            </p:txEl>
                                          </p:spTgt>
                                        </p:tgtEl>
                                      </p:cBhvr>
                                      <p:to x="100000" y="60000"/>
                                    </p:animScale>
                                    <p:animScale>
                                      <p:cBhvr>
                                        <p:cTn id="14" dur="83" decel="50000">
                                          <p:stCondLst>
                                            <p:cond delay="338"/>
                                          </p:stCondLst>
                                        </p:cTn>
                                        <p:tgtEl>
                                          <p:spTgt spid="75780">
                                            <p:txEl>
                                              <p:pRg st="0" end="0"/>
                                            </p:txEl>
                                          </p:spTgt>
                                        </p:tgtEl>
                                      </p:cBhvr>
                                      <p:to x="100000" y="100000"/>
                                    </p:animScale>
                                    <p:animScale>
                                      <p:cBhvr>
                                        <p:cTn id="15" dur="13">
                                          <p:stCondLst>
                                            <p:cond delay="656"/>
                                          </p:stCondLst>
                                        </p:cTn>
                                        <p:tgtEl>
                                          <p:spTgt spid="75780">
                                            <p:txEl>
                                              <p:pRg st="0" end="0"/>
                                            </p:txEl>
                                          </p:spTgt>
                                        </p:tgtEl>
                                      </p:cBhvr>
                                      <p:to x="100000" y="80000"/>
                                    </p:animScale>
                                    <p:animScale>
                                      <p:cBhvr>
                                        <p:cTn id="16" dur="83" decel="50000">
                                          <p:stCondLst>
                                            <p:cond delay="669"/>
                                          </p:stCondLst>
                                        </p:cTn>
                                        <p:tgtEl>
                                          <p:spTgt spid="75780">
                                            <p:txEl>
                                              <p:pRg st="0" end="0"/>
                                            </p:txEl>
                                          </p:spTgt>
                                        </p:tgtEl>
                                      </p:cBhvr>
                                      <p:to x="100000" y="100000"/>
                                    </p:animScale>
                                    <p:animScale>
                                      <p:cBhvr>
                                        <p:cTn id="17" dur="13">
                                          <p:stCondLst>
                                            <p:cond delay="821"/>
                                          </p:stCondLst>
                                        </p:cTn>
                                        <p:tgtEl>
                                          <p:spTgt spid="75780">
                                            <p:txEl>
                                              <p:pRg st="0" end="0"/>
                                            </p:txEl>
                                          </p:spTgt>
                                        </p:tgtEl>
                                      </p:cBhvr>
                                      <p:to x="100000" y="90000"/>
                                    </p:animScale>
                                    <p:animScale>
                                      <p:cBhvr>
                                        <p:cTn id="18" dur="83" decel="50000">
                                          <p:stCondLst>
                                            <p:cond delay="834"/>
                                          </p:stCondLst>
                                        </p:cTn>
                                        <p:tgtEl>
                                          <p:spTgt spid="75780">
                                            <p:txEl>
                                              <p:pRg st="0" end="0"/>
                                            </p:txEl>
                                          </p:spTgt>
                                        </p:tgtEl>
                                      </p:cBhvr>
                                      <p:to x="100000" y="100000"/>
                                    </p:animScale>
                                    <p:animScale>
                                      <p:cBhvr>
                                        <p:cTn id="19" dur="13">
                                          <p:stCondLst>
                                            <p:cond delay="904"/>
                                          </p:stCondLst>
                                        </p:cTn>
                                        <p:tgtEl>
                                          <p:spTgt spid="75780">
                                            <p:txEl>
                                              <p:pRg st="0" end="0"/>
                                            </p:txEl>
                                          </p:spTgt>
                                        </p:tgtEl>
                                      </p:cBhvr>
                                      <p:to x="100000" y="95000"/>
                                    </p:animScale>
                                    <p:animScale>
                                      <p:cBhvr>
                                        <p:cTn id="20" dur="83" decel="50000">
                                          <p:stCondLst>
                                            <p:cond delay="917"/>
                                          </p:stCondLst>
                                        </p:cTn>
                                        <p:tgtEl>
                                          <p:spTgt spid="75780">
                                            <p:txEl>
                                              <p:pRg st="0" end="0"/>
                                            </p:txEl>
                                          </p:spTgt>
                                        </p:tgtEl>
                                      </p:cBhvr>
                                      <p:to x="100000" y="100000"/>
                                    </p:animScale>
                                  </p:childTnLst>
                                </p:cTn>
                              </p:par>
                              <p:par>
                                <p:cTn id="21" presetID="22" presetClass="emph" presetSubtype="0" repeatCount="indefinite" fill="hold" nodeType="withEffect">
                                  <p:stCondLst>
                                    <p:cond delay="0"/>
                                  </p:stCondLst>
                                  <p:iterate type="lt">
                                    <p:tmPct val="10000"/>
                                  </p:iterate>
                                  <p:childTnLst>
                                    <p:animClr clrSpc="hsl" dir="cw">
                                      <p:cBhvr override="childStyle">
                                        <p:cTn id="22" dur="500" fill="hold"/>
                                        <p:tgtEl>
                                          <p:spTgt spid="75780">
                                            <p:txEl>
                                              <p:pRg st="0" end="0"/>
                                            </p:txEl>
                                          </p:spTgt>
                                        </p:tgtEl>
                                        <p:attrNameLst>
                                          <p:attrName>style.color</p:attrName>
                                        </p:attrNameLst>
                                      </p:cBhvr>
                                      <p:by>
                                        <p:hsl h="-7200000" s="0" l="0"/>
                                      </p:by>
                                    </p:animClr>
                                    <p:animClr clrSpc="hsl" dir="cw">
                                      <p:cBhvr>
                                        <p:cTn id="23" dur="500" fill="hold"/>
                                        <p:tgtEl>
                                          <p:spTgt spid="75780">
                                            <p:txEl>
                                              <p:pRg st="0" end="0"/>
                                            </p:txEl>
                                          </p:spTgt>
                                        </p:tgtEl>
                                        <p:attrNameLst>
                                          <p:attrName>fillcolor</p:attrName>
                                        </p:attrNameLst>
                                      </p:cBhvr>
                                      <p:by>
                                        <p:hsl h="-7200000" s="0" l="0"/>
                                      </p:by>
                                    </p:animClr>
                                    <p:animClr clrSpc="hsl" dir="cw">
                                      <p:cBhvr>
                                        <p:cTn id="24" dur="500" fill="hold"/>
                                        <p:tgtEl>
                                          <p:spTgt spid="75780">
                                            <p:txEl>
                                              <p:pRg st="0" end="0"/>
                                            </p:txEl>
                                          </p:spTgt>
                                        </p:tgtEl>
                                        <p:attrNameLst>
                                          <p:attrName>stroke.color</p:attrName>
                                        </p:attrNameLst>
                                      </p:cBhvr>
                                      <p:by>
                                        <p:hsl h="-7200000" s="0" l="0"/>
                                      </p:by>
                                    </p:animClr>
                                    <p:set>
                                      <p:cBhvr>
                                        <p:cTn id="25" dur="500" fill="hold"/>
                                        <p:tgtEl>
                                          <p:spTgt spid="75780">
                                            <p:txEl>
                                              <p:pRg st="0" end="0"/>
                                            </p:txEl>
                                          </p:spTgt>
                                        </p:tgtEl>
                                        <p:attrNameLst>
                                          <p:attrName>fill.type</p:attrName>
                                        </p:attrNameLst>
                                      </p:cBhvr>
                                      <p:to>
                                        <p:strVal val="solid"/>
                                      </p:to>
                                    </p:set>
                                  </p:childTnLst>
                                </p:cTn>
                              </p:par>
                              <p:par>
                                <p:cTn id="26" presetID="22" presetClass="emph" presetSubtype="0" repeatCount="indefinite" fill="hold" grpId="0" nodeType="withEffect">
                                  <p:stCondLst>
                                    <p:cond delay="0"/>
                                  </p:stCondLst>
                                  <p:childTnLst>
                                    <p:animClr clrSpc="hsl" dir="cw">
                                      <p:cBhvr override="childStyle">
                                        <p:cTn id="27" dur="500" fill="hold"/>
                                        <p:tgtEl>
                                          <p:spTgt spid="75779"/>
                                        </p:tgtEl>
                                        <p:attrNameLst>
                                          <p:attrName>style.color</p:attrName>
                                        </p:attrNameLst>
                                      </p:cBhvr>
                                      <p:by>
                                        <p:hsl h="-7200000" s="0" l="0"/>
                                      </p:by>
                                    </p:animClr>
                                    <p:animClr clrSpc="hsl" dir="cw">
                                      <p:cBhvr>
                                        <p:cTn id="28" dur="500" fill="hold"/>
                                        <p:tgtEl>
                                          <p:spTgt spid="75779"/>
                                        </p:tgtEl>
                                        <p:attrNameLst>
                                          <p:attrName>fillcolor</p:attrName>
                                        </p:attrNameLst>
                                      </p:cBhvr>
                                      <p:by>
                                        <p:hsl h="-7200000" s="0" l="0"/>
                                      </p:by>
                                    </p:animClr>
                                    <p:animClr clrSpc="hsl" dir="cw">
                                      <p:cBhvr>
                                        <p:cTn id="29" dur="500" fill="hold"/>
                                        <p:tgtEl>
                                          <p:spTgt spid="75779"/>
                                        </p:tgtEl>
                                        <p:attrNameLst>
                                          <p:attrName>stroke.color</p:attrName>
                                        </p:attrNameLst>
                                      </p:cBhvr>
                                      <p:by>
                                        <p:hsl h="-7200000" s="0" l="0"/>
                                      </p:by>
                                    </p:animClr>
                                    <p:set>
                                      <p:cBhvr>
                                        <p:cTn id="30" dur="500" fill="hold"/>
                                        <p:tgtEl>
                                          <p:spTgt spid="75779"/>
                                        </p:tgtEl>
                                        <p:attrNameLst>
                                          <p:attrName>fill.type</p:attrName>
                                        </p:attrNameLst>
                                      </p:cBhvr>
                                      <p:to>
                                        <p:strVal val="solid"/>
                                      </p:to>
                                    </p:set>
                                  </p:childTnLst>
                                </p:cTn>
                              </p:par>
                            </p:childTnLst>
                          </p:cTn>
                        </p:par>
                        <p:par>
                          <p:cTn id="31" fill="hold">
                            <p:stCondLst>
                              <p:cond delay="10500"/>
                            </p:stCondLst>
                            <p:childTnLst>
                              <p:par>
                                <p:cTn id="32" presetID="23" presetClass="emph" presetSubtype="0" repeatCount="indefinite" fill="hold" grpId="0" nodeType="afterEffect">
                                  <p:stCondLst>
                                    <p:cond delay="0"/>
                                  </p:stCondLst>
                                  <p:iterate type="lt">
                                    <p:tmPct val="10000"/>
                                  </p:iterate>
                                  <p:childTnLst>
                                    <p:animClr clrSpc="hsl" dir="cw">
                                      <p:cBhvr override="childStyle">
                                        <p:cTn id="33" dur="500" fill="hold"/>
                                        <p:tgtEl>
                                          <p:spTgt spid="75781"/>
                                        </p:tgtEl>
                                        <p:attrNameLst>
                                          <p:attrName>style.color</p:attrName>
                                        </p:attrNameLst>
                                      </p:cBhvr>
                                      <p:by>
                                        <p:hsl h="10842353" s="0" l="0"/>
                                      </p:by>
                                    </p:animClr>
                                    <p:animClr clrSpc="hsl" dir="cw">
                                      <p:cBhvr>
                                        <p:cTn id="34" dur="500" fill="hold"/>
                                        <p:tgtEl>
                                          <p:spTgt spid="75781"/>
                                        </p:tgtEl>
                                        <p:attrNameLst>
                                          <p:attrName>fillcolor</p:attrName>
                                        </p:attrNameLst>
                                      </p:cBhvr>
                                      <p:by>
                                        <p:hsl h="10842353" s="0" l="0"/>
                                      </p:by>
                                    </p:animClr>
                                    <p:animClr clrSpc="hsl" dir="cw">
                                      <p:cBhvr>
                                        <p:cTn id="35" dur="500" fill="hold"/>
                                        <p:tgtEl>
                                          <p:spTgt spid="75781"/>
                                        </p:tgtEl>
                                        <p:attrNameLst>
                                          <p:attrName>stroke.color</p:attrName>
                                        </p:attrNameLst>
                                      </p:cBhvr>
                                      <p:by>
                                        <p:hsl h="10842353" s="0" l="0"/>
                                      </p:by>
                                    </p:animClr>
                                    <p:set>
                                      <p:cBhvr>
                                        <p:cTn id="36" dur="500" fill="hold"/>
                                        <p:tgtEl>
                                          <p:spTgt spid="75781"/>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5779" grpId="0" animBg="1"/>
      <p:bldP spid="75781" grpId="0"/>
    </p:bldLst>
  </p:timing>
</p:sld>
</file>

<file path=ppt/slides/slide36.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MARCELINO-PAN-Y-VINO">
  <a:themeElements>
    <a:clrScheme name="MARCELINO PAN Y VIN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MARCELINO PAN Y VIN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MARCELINO PAN Y VIN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MARCELINO PAN Y VIN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MARCELINO PAN Y VIN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MARCELINO PAN Y VIN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MARCELINO PAN Y VIN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MARCELINO PAN Y VIN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MARCELINO PAN Y VIN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MARCELINO PAN Y VIN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MARCELINO PAN Y VIN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MARCELINO PAN Y VIN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MARCELINO PAN Y VIN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MARCELINO PAN Y VIN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MARCELINO-PAN-Y-VINO</Template>
  <TotalTime>8</TotalTime>
  <Words>329</Words>
  <Application>Microsoft Office PowerPoint</Application>
  <PresentationFormat>Presentación en pantalla (4:3)</PresentationFormat>
  <Paragraphs>46</Paragraphs>
  <Slides>36</Slides>
  <Notes>0</Notes>
  <HiddenSlides>0</HiddenSlides>
  <MMClips>0</MMClips>
  <ScaleCrop>false</ScaleCrop>
  <HeadingPairs>
    <vt:vector size="6" baseType="variant">
      <vt:variant>
        <vt:lpstr>Fuentes usadas</vt:lpstr>
      </vt:variant>
      <vt:variant>
        <vt:i4>3</vt:i4>
      </vt:variant>
      <vt:variant>
        <vt:lpstr>Tema</vt:lpstr>
      </vt:variant>
      <vt:variant>
        <vt:i4>2</vt:i4>
      </vt:variant>
      <vt:variant>
        <vt:lpstr>Títulos de diapositiva</vt:lpstr>
      </vt:variant>
      <vt:variant>
        <vt:i4>36</vt:i4>
      </vt:variant>
    </vt:vector>
  </HeadingPairs>
  <TitlesOfParts>
    <vt:vector size="41" baseType="lpstr">
      <vt:lpstr>Arial</vt:lpstr>
      <vt:lpstr>Rockwell Extra Bold</vt:lpstr>
      <vt:lpstr>Clarendon Blk BT</vt:lpstr>
      <vt:lpstr>MARCELINO-PAN-Y-VINO</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2014-02-10T16:30:17Z</dcterms:created>
  <dcterms:modified xsi:type="dcterms:W3CDTF">2014-02-10T16:39:11Z</dcterms:modified>
</cp:coreProperties>
</file>