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311" r:id="rId4"/>
    <p:sldId id="256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0" r:id="rId20"/>
    <p:sldId id="265" r:id="rId21"/>
    <p:sldId id="264" r:id="rId22"/>
    <p:sldId id="262" r:id="rId23"/>
    <p:sldId id="263" r:id="rId24"/>
    <p:sldId id="261" r:id="rId25"/>
    <p:sldId id="257" r:id="rId26"/>
    <p:sldId id="259" r:id="rId27"/>
    <p:sldId id="286" r:id="rId28"/>
    <p:sldId id="285" r:id="rId29"/>
    <p:sldId id="284" r:id="rId30"/>
    <p:sldId id="283" r:id="rId31"/>
    <p:sldId id="282" r:id="rId32"/>
    <p:sldId id="281" r:id="rId33"/>
    <p:sldId id="258" r:id="rId34"/>
    <p:sldId id="293" r:id="rId35"/>
    <p:sldId id="292" r:id="rId36"/>
    <p:sldId id="291" r:id="rId37"/>
    <p:sldId id="290" r:id="rId38"/>
    <p:sldId id="289" r:id="rId39"/>
    <p:sldId id="288" r:id="rId40"/>
    <p:sldId id="287" r:id="rId41"/>
    <p:sldId id="299" r:id="rId42"/>
    <p:sldId id="298" r:id="rId43"/>
    <p:sldId id="297" r:id="rId44"/>
    <p:sldId id="296" r:id="rId45"/>
    <p:sldId id="295" r:id="rId46"/>
    <p:sldId id="294" r:id="rId47"/>
    <p:sldId id="305" r:id="rId48"/>
    <p:sldId id="304" r:id="rId49"/>
    <p:sldId id="303" r:id="rId50"/>
    <p:sldId id="302" r:id="rId51"/>
    <p:sldId id="301" r:id="rId52"/>
    <p:sldId id="309" r:id="rId53"/>
    <p:sldId id="308" r:id="rId54"/>
    <p:sldId id="312" r:id="rId55"/>
    <p:sldId id="313" r:id="rId5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bhCLfefuqp+ajuNbbWDhg" hashData="qPDJbRarwBmlqwHnSR5BqYCzJM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1956F-A736-4CF4-9369-1EBD74BDDE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9FEF1-D6FB-485A-BBAB-CCBD46757A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8F22A-3961-420C-B5A1-7B296F3DB7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FC5E4-C79E-4CE3-9151-B3E8026C4E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BE264-85FB-42CA-8223-45A12A8F1F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9E726-370D-4E28-98C5-CEBDC1809A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99EC0-A57F-466C-9D22-7AFC38134E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CD2B9-CD0C-4092-8669-BCB5D7B1DB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E2B13-A6D1-42F0-89B5-4162AD8ADE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79153-FE95-4184-B988-24725B7BC4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2434E-D9F4-4A65-97B7-B0DF1BE59B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01E4B-0785-4E65-AC4A-567D41349D52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5103E-90A6-4F55-BC84-A2F1DBCB597B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8FA08-2B4C-4CA0-8A70-AEA902393164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A183B-8F6C-4B80-826B-8DCEB094D23A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8DA66-2404-4B6D-BDE0-4EA5E70851B1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5635F-713D-4ED0-8439-212FBE0F2D4A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D961-D178-48E3-8D35-584CC1729E39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F2896-F83F-4A30-9931-227482BDC872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EB6E9-79A3-4FDE-AEB5-623488599630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A446D-6273-4822-BC3B-29A337BD7972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C3C6C-52DD-4F66-A415-A8D41DD6652B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>
    <p:pull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3C8E43F3-D57A-41CF-BD89-FB22E41828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EF0B22E1-EDFE-4D7A-9856-C077996605CF}" type="slidenum">
              <a:rPr lang="ar-SA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684213" y="5287963"/>
            <a:ext cx="783431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Maravilhas</a:t>
            </a:r>
            <a: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</a:p>
          <a:p>
            <a:pPr algn="ctr">
              <a:defRPr/>
            </a:pPr>
            <a:r>
              <a:rPr lang="en-US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da</a:t>
            </a:r>
            <a: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n-US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arquitetura</a:t>
            </a:r>
            <a: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n-US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moderna</a:t>
            </a:r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med">
    <p:pull dir="u"/>
    <p:sndAc>
      <p:stSnd loop="1">
        <p:snd r:embed="rId2" name="Los-Indios-Tabajaras-Angelitos-Negr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ChangeArrowheads="1"/>
          </p:cNvSpPr>
          <p:nvPr/>
        </p:nvSpPr>
        <p:spPr bwMode="auto">
          <a:xfrm>
            <a:off x="2700338" y="258763"/>
            <a:ext cx="3743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Ovo Cibertetura - Mumbai, Índia</a:t>
            </a:r>
            <a:r>
              <a:rPr lang="en-US"/>
              <a:t> </a:t>
            </a:r>
          </a:p>
        </p:txBody>
      </p:sp>
      <p:pic>
        <p:nvPicPr>
          <p:cNvPr id="4099" name="Picture 6" descr="0a6d2056-2540-4c64-80a9-5f9bd8612b3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" y="692150"/>
            <a:ext cx="8890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6084888" y="5876925"/>
            <a:ext cx="2833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Grand Lisboa - Macau, China</a:t>
            </a:r>
            <a:r>
              <a:rPr lang="en-US"/>
              <a:t> </a:t>
            </a:r>
          </a:p>
        </p:txBody>
      </p:sp>
      <p:pic>
        <p:nvPicPr>
          <p:cNvPr id="5123" name="Picture 4" descr="941f932a-12ae-4004-881f-dc0b035950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5724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5292725" y="5797550"/>
            <a:ext cx="3851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/>
              <a:t>Bullring - Birmingham, Inglaterra</a:t>
            </a:r>
            <a:endParaRPr lang="en-US"/>
          </a:p>
        </p:txBody>
      </p:sp>
      <p:pic>
        <p:nvPicPr>
          <p:cNvPr id="6147" name="Picture 5" descr="8c63ddfe-4383-40a7-ae44-9722694502c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3"/>
          <p:cNvSpPr>
            <a:spLocks noChangeArrowheads="1"/>
          </p:cNvSpPr>
          <p:nvPr/>
        </p:nvSpPr>
        <p:spPr bwMode="auto">
          <a:xfrm>
            <a:off x="4932363" y="187325"/>
            <a:ext cx="3881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Mundo BMW - Munich, Alemanha</a:t>
            </a:r>
            <a:r>
              <a:rPr lang="en-US"/>
              <a:t> </a:t>
            </a:r>
          </a:p>
        </p:txBody>
      </p:sp>
      <p:pic>
        <p:nvPicPr>
          <p:cNvPr id="7171" name="Picture 30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5175"/>
            <a:ext cx="85693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3851275" y="400050"/>
            <a:ext cx="5032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Museu EMP (Experience Music Project) - Seattle, EUA</a:t>
            </a:r>
            <a:r>
              <a:rPr lang="en-US"/>
              <a:t> </a:t>
            </a:r>
          </a:p>
        </p:txBody>
      </p:sp>
      <p:pic>
        <p:nvPicPr>
          <p:cNvPr id="8195" name="Picture 6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052513"/>
            <a:ext cx="84963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50825" y="187325"/>
            <a:ext cx="9469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/>
              <a:t>Universidade Mumbai (Centro de Convenções Fundação ASK) - Mumbai, Índia</a:t>
            </a:r>
            <a:endParaRPr lang="en-US"/>
          </a:p>
        </p:txBody>
      </p:sp>
      <p:pic>
        <p:nvPicPr>
          <p:cNvPr id="9219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5175"/>
            <a:ext cx="864235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5508625" y="474663"/>
            <a:ext cx="3200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The Sage - Gateshead, Inglaterra</a:t>
            </a:r>
            <a:r>
              <a:rPr lang="en-US"/>
              <a:t> </a:t>
            </a:r>
          </a:p>
        </p:txBody>
      </p:sp>
      <p:pic>
        <p:nvPicPr>
          <p:cNvPr id="10243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052513"/>
            <a:ext cx="849630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4716463" y="6308725"/>
            <a:ext cx="3865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Academia da Força Aérea - Chapel, EUA</a:t>
            </a:r>
            <a:r>
              <a:rPr lang="en-US"/>
              <a:t> </a:t>
            </a:r>
          </a:p>
        </p:txBody>
      </p:sp>
      <p:pic>
        <p:nvPicPr>
          <p:cNvPr id="11267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188913"/>
            <a:ext cx="828198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3995738" y="5949950"/>
            <a:ext cx="4476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Museu Ciência e Universo - Bremen, Alemanha</a:t>
            </a:r>
            <a:r>
              <a:rPr lang="en-US"/>
              <a:t> </a:t>
            </a:r>
          </a:p>
        </p:txBody>
      </p:sp>
      <p:pic>
        <p:nvPicPr>
          <p:cNvPr id="12291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864235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5508625" y="260350"/>
            <a:ext cx="298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Edifício TV Fuji - Tokyo, Japão</a:t>
            </a:r>
            <a:r>
              <a:rPr lang="en-US"/>
              <a:t> </a:t>
            </a:r>
          </a:p>
        </p:txBody>
      </p:sp>
      <p:pic>
        <p:nvPicPr>
          <p:cNvPr id="13315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36613"/>
            <a:ext cx="842486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651500" y="6488113"/>
            <a:ext cx="3249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Pepino - Londres, Inglaterra</a:t>
            </a:r>
            <a:endParaRPr lang="en-US"/>
          </a:p>
        </p:txBody>
      </p:sp>
      <p:pic>
        <p:nvPicPr>
          <p:cNvPr id="14339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44463"/>
            <a:ext cx="864235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808663" y="6300788"/>
            <a:ext cx="3181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Templo Lotus - Delhi, Índia</a:t>
            </a:r>
            <a:r>
              <a:rPr lang="en-US"/>
              <a:t> </a:t>
            </a:r>
          </a:p>
        </p:txBody>
      </p:sp>
      <p:graphicFrame>
        <p:nvGraphicFramePr>
          <p:cNvPr id="14351" name="Group 15"/>
          <p:cNvGraphicFramePr>
            <a:graphicFrameLocks noGrp="1"/>
          </p:cNvGraphicFramePr>
          <p:nvPr/>
        </p:nvGraphicFramePr>
        <p:xfrm>
          <a:off x="188913" y="4667250"/>
          <a:ext cx="5072062" cy="4191635"/>
        </p:xfrm>
        <a:graphic>
          <a:graphicData uri="http://schemas.openxmlformats.org/drawingml/2006/table">
            <a:tbl>
              <a:tblPr/>
              <a:tblGrid>
                <a:gridCol w="5072062"/>
              </a:tblGrid>
              <a:tr h="379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  <a:r>
                        <a:rPr kumimoji="0" lang="en-US" sz="23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Narrow" pitchFamily="34" charset="0"/>
                        </a:rPr>
                        <a:t> </a:t>
                      </a: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Narrow" pitchFamily="34" charset="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Narrow" pitchFamily="34" charset="0"/>
                        </a:rPr>
                        <a:t>Â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5366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8497887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199063" y="114300"/>
            <a:ext cx="36560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Teatro National - Beijing, China</a:t>
            </a:r>
            <a:r>
              <a:rPr lang="en-US"/>
              <a:t> </a:t>
            </a:r>
          </a:p>
        </p:txBody>
      </p:sp>
      <p:pic>
        <p:nvPicPr>
          <p:cNvPr id="16387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836613"/>
            <a:ext cx="8713788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8721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n-US" b="1"/>
              <a:t>Banknote - Kaunas, Lituânia</a:t>
            </a:r>
            <a:r>
              <a:rPr lang="en-US"/>
              <a:t> </a:t>
            </a:r>
          </a:p>
        </p:txBody>
      </p:sp>
      <p:pic>
        <p:nvPicPr>
          <p:cNvPr id="17411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8569325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643438" y="6308725"/>
            <a:ext cx="42116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Palácio das Bolhas - Cannes, França</a:t>
            </a:r>
            <a:endParaRPr lang="en-US"/>
          </a:p>
        </p:txBody>
      </p:sp>
      <p:pic>
        <p:nvPicPr>
          <p:cNvPr id="18435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8642350" cy="555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059113" y="6165850"/>
            <a:ext cx="443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Sala de Concertos - Tenerife, Canárias</a:t>
            </a:r>
            <a:endParaRPr lang="en-US"/>
          </a:p>
        </p:txBody>
      </p:sp>
      <p:pic>
        <p:nvPicPr>
          <p:cNvPr id="19459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92150"/>
            <a:ext cx="8642350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4932363" y="6308725"/>
            <a:ext cx="3832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de Conchas - Isla Mujeres, México</a:t>
            </a:r>
            <a:r>
              <a:rPr lang="en-US"/>
              <a:t> </a:t>
            </a:r>
          </a:p>
        </p:txBody>
      </p:sp>
      <p:pic>
        <p:nvPicPr>
          <p:cNvPr id="20483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13787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5554663" y="6373813"/>
            <a:ext cx="3313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Torre Galatea - Figueres, Espanha</a:t>
            </a:r>
            <a:r>
              <a:rPr lang="en-US"/>
              <a:t> </a:t>
            </a:r>
          </a:p>
        </p:txBody>
      </p:sp>
      <p:pic>
        <p:nvPicPr>
          <p:cNvPr id="21507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1378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17475" y="114300"/>
            <a:ext cx="3271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das Curvas - Sopot, Polônia</a:t>
            </a:r>
            <a:r>
              <a:rPr lang="en-US"/>
              <a:t> </a:t>
            </a:r>
          </a:p>
        </p:txBody>
      </p:sp>
      <p:pic>
        <p:nvPicPr>
          <p:cNvPr id="22531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3588"/>
            <a:ext cx="85693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323850" y="188913"/>
            <a:ext cx="32845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Cerâmica - Leyva, Colômbia</a:t>
            </a:r>
            <a:r>
              <a:rPr lang="en-US"/>
              <a:t> </a:t>
            </a:r>
          </a:p>
        </p:txBody>
      </p:sp>
      <p:pic>
        <p:nvPicPr>
          <p:cNvPr id="23555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836613"/>
            <a:ext cx="86423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107950" y="6373813"/>
            <a:ext cx="2527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Catedral – Brasília, Brasil</a:t>
            </a:r>
            <a:r>
              <a:rPr lang="en-US"/>
              <a:t> </a:t>
            </a:r>
          </a:p>
        </p:txBody>
      </p:sp>
      <p:pic>
        <p:nvPicPr>
          <p:cNvPr id="24579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6"/>
          <p:cNvSpPr>
            <a:spLocks noChangeArrowheads="1"/>
          </p:cNvSpPr>
          <p:nvPr/>
        </p:nvSpPr>
        <p:spPr bwMode="auto">
          <a:xfrm>
            <a:off x="6350000" y="6373813"/>
            <a:ext cx="2711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Dome House - Flórida, EUA</a:t>
            </a:r>
            <a:r>
              <a:rPr lang="en-US"/>
              <a:t> </a:t>
            </a:r>
          </a:p>
        </p:txBody>
      </p:sp>
      <p:pic>
        <p:nvPicPr>
          <p:cNvPr id="25603" name="Picture 18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263" y="476250"/>
            <a:ext cx="864235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5"/>
          <p:cNvSpPr>
            <a:spLocks noChangeArrowheads="1"/>
          </p:cNvSpPr>
          <p:nvPr/>
        </p:nvSpPr>
        <p:spPr bwMode="auto">
          <a:xfrm>
            <a:off x="107950" y="6380163"/>
            <a:ext cx="2690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Terra - Lostorf, Suíça</a:t>
            </a:r>
            <a:r>
              <a:rPr lang="en-US"/>
              <a:t> </a:t>
            </a:r>
          </a:p>
        </p:txBody>
      </p:sp>
      <p:pic>
        <p:nvPicPr>
          <p:cNvPr id="26627" name="Picture 17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66688" y="180975"/>
            <a:ext cx="4019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Projeto Eden - </a:t>
            </a:r>
            <a:r>
              <a:rPr lang="pt-BR" b="1"/>
              <a:t>Cornwall,</a:t>
            </a:r>
            <a:r>
              <a:rPr lang="en-US" b="1"/>
              <a:t> Inglaterra</a:t>
            </a:r>
          </a:p>
        </p:txBody>
      </p:sp>
      <p:pic>
        <p:nvPicPr>
          <p:cNvPr id="27651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163" y="765175"/>
            <a:ext cx="8066087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07950" y="6373813"/>
            <a:ext cx="3702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Capela na Pedra - Arizona, EUA</a:t>
            </a:r>
            <a:r>
              <a:rPr lang="en-US"/>
              <a:t> </a:t>
            </a:r>
          </a:p>
        </p:txBody>
      </p:sp>
      <p:pic>
        <p:nvPicPr>
          <p:cNvPr id="28675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4643438" y="188913"/>
            <a:ext cx="3825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Centro de Férias Druzhba - Yalta, Rússia</a:t>
            </a:r>
            <a:endParaRPr lang="en-US"/>
          </a:p>
        </p:txBody>
      </p:sp>
      <p:pic>
        <p:nvPicPr>
          <p:cNvPr id="29699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692150"/>
            <a:ext cx="7993063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107950" y="6373813"/>
            <a:ext cx="5314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rgbClr val="0070C0"/>
                </a:solidFill>
                <a:latin typeface="+mn-lt"/>
              </a:rPr>
              <a:t>Palácio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 Ferdinand Cheval - </a:t>
            </a:r>
            <a:r>
              <a:rPr lang="pt-BR" b="1" dirty="0" err="1">
                <a:solidFill>
                  <a:srgbClr val="0070C0"/>
                </a:solidFill>
                <a:latin typeface="+mn-lt"/>
              </a:rPr>
              <a:t>Hauterives</a:t>
            </a:r>
            <a:r>
              <a:rPr lang="pt-BR" b="1" dirty="0">
                <a:solidFill>
                  <a:srgbClr val="0070C0"/>
                </a:solidFill>
                <a:latin typeface="+mn-lt"/>
              </a:rPr>
              <a:t>, </a:t>
            </a:r>
            <a:r>
              <a:rPr lang="en-US" b="1" dirty="0" err="1">
                <a:solidFill>
                  <a:srgbClr val="0070C0"/>
                </a:solidFill>
                <a:latin typeface="+mn-lt"/>
              </a:rPr>
              <a:t>França</a:t>
            </a:r>
            <a:r>
              <a:rPr lang="en-US" dirty="0">
                <a:solidFill>
                  <a:srgbClr val="0070C0"/>
                </a:solidFill>
                <a:latin typeface="+mn-lt"/>
              </a:rPr>
              <a:t> </a:t>
            </a:r>
          </a:p>
        </p:txBody>
      </p:sp>
      <p:pic>
        <p:nvPicPr>
          <p:cNvPr id="30723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713788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4643438" y="252413"/>
            <a:ext cx="4262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Estádio Olímpico - Montreal, Canadá</a:t>
            </a:r>
            <a:r>
              <a:rPr lang="en-US"/>
              <a:t> </a:t>
            </a:r>
          </a:p>
        </p:txBody>
      </p:sp>
      <p:pic>
        <p:nvPicPr>
          <p:cNvPr id="31747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08050"/>
            <a:ext cx="8713788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851275" y="6165850"/>
            <a:ext cx="4699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Biblioteca Nacional - Minsk, Bielorrússia</a:t>
            </a:r>
            <a:r>
              <a:rPr lang="en-US"/>
              <a:t> </a:t>
            </a:r>
          </a:p>
        </p:txBody>
      </p:sp>
      <p:pic>
        <p:nvPicPr>
          <p:cNvPr id="32771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250825" y="331788"/>
            <a:ext cx="3968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Museu Wonderworks - Pigeon Forge, EUA</a:t>
            </a:r>
            <a:endParaRPr lang="en-US"/>
          </a:p>
        </p:txBody>
      </p:sp>
      <p:pic>
        <p:nvPicPr>
          <p:cNvPr id="33795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836613"/>
            <a:ext cx="864235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4716463" y="6237288"/>
            <a:ext cx="3879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Museu Mundo a Vapor - Gramado, Brasil</a:t>
            </a:r>
            <a:r>
              <a:rPr lang="en-US"/>
              <a:t> </a:t>
            </a:r>
          </a:p>
        </p:txBody>
      </p:sp>
      <p:pic>
        <p:nvPicPr>
          <p:cNvPr id="34819" name="Picture 6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263" y="144463"/>
            <a:ext cx="8353425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1403350" y="6373813"/>
            <a:ext cx="6118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Edifício em forma de Piano e Violino - Huainan, China</a:t>
            </a:r>
            <a:r>
              <a:rPr lang="en-US"/>
              <a:t> </a:t>
            </a:r>
          </a:p>
        </p:txBody>
      </p:sp>
      <p:pic>
        <p:nvPicPr>
          <p:cNvPr id="35843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" y="260350"/>
            <a:ext cx="8351838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ChangeArrowheads="1"/>
          </p:cNvSpPr>
          <p:nvPr/>
        </p:nvSpPr>
        <p:spPr bwMode="auto">
          <a:xfrm>
            <a:off x="3059113" y="6373813"/>
            <a:ext cx="3060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Grande Mesquita - Djenne, Mali</a:t>
            </a:r>
            <a:r>
              <a:rPr lang="en-US"/>
              <a:t> </a:t>
            </a:r>
          </a:p>
        </p:txBody>
      </p:sp>
      <p:pic>
        <p:nvPicPr>
          <p:cNvPr id="36867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2124075" y="6373813"/>
            <a:ext cx="4335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Edifício Elefante - Bangkok, Tailândia</a:t>
            </a:r>
            <a:r>
              <a:rPr lang="en-US"/>
              <a:t> </a:t>
            </a:r>
          </a:p>
        </p:txBody>
      </p:sp>
      <p:pic>
        <p:nvPicPr>
          <p:cNvPr id="37891" name="Picture 4" descr="modern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1979613" y="396875"/>
            <a:ext cx="3787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Edifício Dançante - Praga, Checa</a:t>
            </a:r>
            <a:endParaRPr lang="en-US"/>
          </a:p>
        </p:txBody>
      </p:sp>
      <p:pic>
        <p:nvPicPr>
          <p:cNvPr id="38915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96975"/>
            <a:ext cx="864235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5"/>
          <p:cNvSpPr>
            <a:spLocks noChangeArrowheads="1"/>
          </p:cNvSpPr>
          <p:nvPr/>
        </p:nvSpPr>
        <p:spPr bwMode="auto">
          <a:xfrm>
            <a:off x="2987675" y="6300788"/>
            <a:ext cx="3548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Casa das Artes - Graz, Áustria</a:t>
            </a:r>
            <a:r>
              <a:rPr lang="en-US"/>
              <a:t> </a:t>
            </a:r>
          </a:p>
        </p:txBody>
      </p:sp>
      <p:pic>
        <p:nvPicPr>
          <p:cNvPr id="39939" name="Picture 17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" y="260350"/>
            <a:ext cx="8351838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2484438" y="187325"/>
            <a:ext cx="5441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Cabeça no Quadrado (biblioteca) - Nice, França</a:t>
            </a:r>
            <a:r>
              <a:rPr lang="en-US"/>
              <a:t> </a:t>
            </a:r>
          </a:p>
        </p:txBody>
      </p:sp>
      <p:pic>
        <p:nvPicPr>
          <p:cNvPr id="40963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763588"/>
            <a:ext cx="83534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979613" y="6091238"/>
            <a:ext cx="3633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Casa de Pedra - Fafe, Portugal</a:t>
            </a:r>
            <a:r>
              <a:rPr lang="en-US"/>
              <a:t> </a:t>
            </a:r>
          </a:p>
        </p:txBody>
      </p:sp>
      <p:pic>
        <p:nvPicPr>
          <p:cNvPr id="41987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92150"/>
            <a:ext cx="8569325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2195513" y="252413"/>
            <a:ext cx="58912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Acredite ou Não (franquia Ripley) - Ontário, Canadá</a:t>
            </a:r>
            <a:r>
              <a:rPr lang="en-US"/>
              <a:t> </a:t>
            </a:r>
          </a:p>
        </p:txBody>
      </p:sp>
      <p:pic>
        <p:nvPicPr>
          <p:cNvPr id="43011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36613"/>
            <a:ext cx="8353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700338" y="6373813"/>
            <a:ext cx="3532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Casa Caracol - Sófia, Bulgária</a:t>
            </a:r>
            <a:r>
              <a:rPr lang="en-US"/>
              <a:t> </a:t>
            </a:r>
          </a:p>
        </p:txBody>
      </p:sp>
      <p:pic>
        <p:nvPicPr>
          <p:cNvPr id="44035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569325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5292725" y="187325"/>
            <a:ext cx="3519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Casa Ataque - Vienna, Áustria</a:t>
            </a:r>
            <a:r>
              <a:rPr lang="en-US"/>
              <a:t> </a:t>
            </a:r>
          </a:p>
        </p:txBody>
      </p:sp>
      <p:pic>
        <p:nvPicPr>
          <p:cNvPr id="45059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08050"/>
            <a:ext cx="86423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2627313" y="6307138"/>
            <a:ext cx="4926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Hang Nga (Casa Maluca) - Da Lat, Vietnam</a:t>
            </a:r>
            <a:r>
              <a:rPr lang="en-US"/>
              <a:t> </a:t>
            </a:r>
          </a:p>
        </p:txBody>
      </p:sp>
      <p:pic>
        <p:nvPicPr>
          <p:cNvPr id="46083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263" y="404813"/>
            <a:ext cx="8353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2700338" y="187325"/>
            <a:ext cx="28368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Habitat 67 - Montreal, Canadá</a:t>
            </a:r>
            <a:endParaRPr lang="en-US"/>
          </a:p>
        </p:txBody>
      </p:sp>
      <p:pic>
        <p:nvPicPr>
          <p:cNvPr id="47107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5175"/>
            <a:ext cx="85693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ChangeArrowheads="1"/>
          </p:cNvSpPr>
          <p:nvPr/>
        </p:nvSpPr>
        <p:spPr bwMode="auto">
          <a:xfrm>
            <a:off x="2339975" y="6235700"/>
            <a:ext cx="4584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de Madeira Gagster - Anchangelsk, Rússia</a:t>
            </a:r>
            <a:r>
              <a:rPr lang="en-US"/>
              <a:t> </a:t>
            </a:r>
          </a:p>
        </p:txBody>
      </p:sp>
      <p:pic>
        <p:nvPicPr>
          <p:cNvPr id="48131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9188" y="188913"/>
            <a:ext cx="6477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2555875" y="187325"/>
            <a:ext cx="3309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Casas Cubo - Rotterdam, Holanda</a:t>
            </a:r>
            <a:r>
              <a:rPr lang="en-US"/>
              <a:t> </a:t>
            </a:r>
          </a:p>
        </p:txBody>
      </p:sp>
      <p:pic>
        <p:nvPicPr>
          <p:cNvPr id="49155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92150"/>
            <a:ext cx="84963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2411413" y="835025"/>
            <a:ext cx="341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/>
              <a:t>Forno Solar - Odeillo, França</a:t>
            </a:r>
            <a:r>
              <a:rPr lang="en-US"/>
              <a:t> </a:t>
            </a:r>
          </a:p>
        </p:txBody>
      </p:sp>
      <p:pic>
        <p:nvPicPr>
          <p:cNvPr id="50179" name="Picture 4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916113"/>
            <a:ext cx="8642350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2268538" y="6091238"/>
            <a:ext cx="3500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Flintstone - Hillsborough, EUA</a:t>
            </a:r>
            <a:r>
              <a:rPr lang="en-US"/>
              <a:t> </a:t>
            </a:r>
          </a:p>
        </p:txBody>
      </p:sp>
      <p:pic>
        <p:nvPicPr>
          <p:cNvPr id="51203" name="Picture 8" descr="modern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ChangeArrowheads="1"/>
          </p:cNvSpPr>
          <p:nvPr/>
        </p:nvSpPr>
        <p:spPr bwMode="auto">
          <a:xfrm>
            <a:off x="179388" y="6307138"/>
            <a:ext cx="3636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Residência Wilkinson - Portland, EUA</a:t>
            </a:r>
            <a:r>
              <a:rPr lang="en-US"/>
              <a:t> </a:t>
            </a:r>
          </a:p>
        </p:txBody>
      </p:sp>
      <p:pic>
        <p:nvPicPr>
          <p:cNvPr id="52227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713788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5795963" y="6300788"/>
            <a:ext cx="2870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Casa Bunker - Chicago, EUA</a:t>
            </a:r>
            <a:endParaRPr lang="en-US"/>
          </a:p>
        </p:txBody>
      </p:sp>
      <p:pic>
        <p:nvPicPr>
          <p:cNvPr id="53251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49275"/>
            <a:ext cx="8208962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ChangeArrowheads="1"/>
          </p:cNvSpPr>
          <p:nvPr/>
        </p:nvSpPr>
        <p:spPr bwMode="auto">
          <a:xfrm>
            <a:off x="755650" y="6307138"/>
            <a:ext cx="4997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Arial Narrow" pitchFamily="34" charset="0"/>
              </a:rPr>
              <a:t>Estádio Nacional (Ninho do Pássaro) - Beijing, China</a:t>
            </a:r>
            <a:r>
              <a:rPr lang="en-US"/>
              <a:t> </a:t>
            </a:r>
          </a:p>
        </p:txBody>
      </p:sp>
      <p:pic>
        <p:nvPicPr>
          <p:cNvPr id="54275" name="Picture 5" descr="modern&#10;                                                          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86423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378821_464698370314082_167900382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WordArt 3"/>
          <p:cNvSpPr>
            <a:spLocks noChangeArrowheads="1" noChangeShapeType="1" noTextEdit="1"/>
          </p:cNvSpPr>
          <p:nvPr/>
        </p:nvSpPr>
        <p:spPr bwMode="auto">
          <a:xfrm>
            <a:off x="971550" y="1412875"/>
            <a:ext cx="2055813" cy="1042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FIM...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as de la Arquitectura moderna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ción1">
  <a:themeElements>
    <a:clrScheme name="Presentación1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Presentación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ción1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MaravilLas de la Arquitectura moderna1</Template>
  <TotalTime>1</TotalTime>
  <Words>377</Words>
  <Application>Microsoft Office PowerPoint</Application>
  <PresentationFormat>Presentación en pantalla (4:3)</PresentationFormat>
  <Paragraphs>57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53</vt:i4>
      </vt:variant>
    </vt:vector>
  </HeadingPairs>
  <TitlesOfParts>
    <vt:vector size="60" baseType="lpstr">
      <vt:lpstr>Arial</vt:lpstr>
      <vt:lpstr>Calibri</vt:lpstr>
      <vt:lpstr>Georgia</vt:lpstr>
      <vt:lpstr>Arial Narrow</vt:lpstr>
      <vt:lpstr>MaravilLas de la Arquitectura moderna1</vt:lpstr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2016-08-17T14:36:46Z</dcterms:created>
  <dcterms:modified xsi:type="dcterms:W3CDTF">2016-08-17T14:38:23Z</dcterms:modified>
</cp:coreProperties>
</file>