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4" r:id="rId2"/>
  </p:sldMasterIdLst>
  <p:sldIdLst>
    <p:sldId id="325" r:id="rId3"/>
    <p:sldId id="262" r:id="rId4"/>
    <p:sldId id="272" r:id="rId5"/>
    <p:sldId id="319" r:id="rId6"/>
    <p:sldId id="266" r:id="rId7"/>
    <p:sldId id="320" r:id="rId8"/>
    <p:sldId id="324" r:id="rId9"/>
    <p:sldId id="308" r:id="rId10"/>
    <p:sldId id="260" r:id="rId11"/>
    <p:sldId id="291" r:id="rId12"/>
    <p:sldId id="261" r:id="rId13"/>
    <p:sldId id="307" r:id="rId14"/>
    <p:sldId id="265" r:id="rId15"/>
    <p:sldId id="269" r:id="rId16"/>
    <p:sldId id="271" r:id="rId17"/>
    <p:sldId id="326" r:id="rId18"/>
    <p:sldId id="311" r:id="rId19"/>
    <p:sldId id="273" r:id="rId20"/>
    <p:sldId id="317" r:id="rId21"/>
    <p:sldId id="318" r:id="rId22"/>
    <p:sldId id="300" r:id="rId23"/>
    <p:sldId id="309" r:id="rId24"/>
    <p:sldId id="264" r:id="rId25"/>
    <p:sldId id="306" r:id="rId26"/>
    <p:sldId id="297" r:id="rId27"/>
    <p:sldId id="327" r:id="rId28"/>
    <p:sldId id="304" r:id="rId29"/>
    <p:sldId id="280" r:id="rId30"/>
    <p:sldId id="282" r:id="rId31"/>
    <p:sldId id="283" r:id="rId32"/>
    <p:sldId id="284" r:id="rId33"/>
    <p:sldId id="312" r:id="rId34"/>
    <p:sldId id="299" r:id="rId35"/>
    <p:sldId id="285" r:id="rId36"/>
    <p:sldId id="286" r:id="rId37"/>
    <p:sldId id="287" r:id="rId38"/>
    <p:sldId id="310" r:id="rId39"/>
    <p:sldId id="290" r:id="rId40"/>
    <p:sldId id="292" r:id="rId41"/>
    <p:sldId id="328" r:id="rId42"/>
  </p:sldIdLst>
  <p:sldSz cx="9144000" cy="6858000" type="screen4x3"/>
  <p:notesSz cx="6858000" cy="9144000"/>
  <p:defaultTextStyle>
    <a:defPPr>
      <a:defRPr lang="hu-H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44bAhbeE7beocL9GtZ9JA==" hashData="xIL2ohSIlMw07gihLMIgvoRvvj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9404" autoAdjust="0"/>
    <p:restoredTop sz="97000" autoAdjust="0"/>
  </p:normalViewPr>
  <p:slideViewPr>
    <p:cSldViewPr>
      <p:cViewPr>
        <p:scale>
          <a:sx n="50" d="100"/>
          <a:sy n="50" d="100"/>
        </p:scale>
        <p:origin x="-77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64454-0568-4630-A6E2-FB84211E2AA5}" type="datetimeFigureOut">
              <a:rPr lang="hu-HU"/>
              <a:pPr>
                <a:defRPr/>
              </a:pPr>
              <a:t>2020.01.25.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0D5E16-30EE-4F7A-903B-E1487F2F6D6F}" type="slidenum">
              <a:rPr lang="hu-HU" altLang="fr-FR"/>
              <a:pPr/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241769622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7E0B9-B8F6-4813-9235-0B67826ABEA4}" type="datetimeFigureOut">
              <a:rPr lang="hu-HU"/>
              <a:pPr>
                <a:defRPr/>
              </a:pPr>
              <a:t>2020.01.25.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CC118C-660E-4FED-8A2E-328A1B9C8A7D}" type="slidenum">
              <a:rPr lang="hu-HU" altLang="fr-FR"/>
              <a:pPr/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184449197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30FBC-88E1-466B-B499-170C31FACE82}" type="datetimeFigureOut">
              <a:rPr lang="hu-HU"/>
              <a:pPr>
                <a:defRPr/>
              </a:pPr>
              <a:t>2020.01.25.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DC349-85E3-44E3-B651-791077CE5AC6}" type="slidenum">
              <a:rPr lang="hu-HU" altLang="fr-FR"/>
              <a:pPr/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420907793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4976F-1AFB-4A75-B941-31B9F0BAAD7A}" type="datetimeFigureOut">
              <a:rPr lang="hu-HU"/>
              <a:pPr>
                <a:defRPr/>
              </a:pPr>
              <a:t>2020.01.25.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318C6-FEC8-4D8C-9EEE-32F9EF287441}" type="slidenum">
              <a:rPr lang="hu-HU" altLang="fr-FR"/>
              <a:pPr/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339252255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58603-F27A-4B04-BA59-FA0A7D46F752}" type="datetimeFigureOut">
              <a:rPr lang="hu-HU"/>
              <a:pPr>
                <a:defRPr/>
              </a:pPr>
              <a:t>2020.01.25.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5BBCA2-5299-4DCC-9AD1-DF61CDDE8B2F}" type="slidenum">
              <a:rPr lang="hu-HU" altLang="fr-FR"/>
              <a:pPr/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38234094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06330-1D63-43FC-B6FE-6B48C4A21EC6}" type="datetimeFigureOut">
              <a:rPr lang="hu-HU"/>
              <a:pPr>
                <a:defRPr/>
              </a:pPr>
              <a:t>2020.01.25.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0C31C3-98AD-4B9E-BA5E-6106BF0D89E6}" type="slidenum">
              <a:rPr lang="hu-HU" altLang="fr-FR"/>
              <a:pPr/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35949222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C8DF1-ABA8-4455-8E83-07AB239DF64D}" type="datetimeFigureOut">
              <a:rPr lang="hu-HU"/>
              <a:pPr>
                <a:defRPr/>
              </a:pPr>
              <a:t>2020.01.25.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945A68-49D5-4DB2-AD1B-ECD5DAB49719}" type="slidenum">
              <a:rPr lang="hu-HU" altLang="fr-FR"/>
              <a:pPr/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19796564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77ACB-B569-43F4-8B09-B45A7013F9B4}" type="datetimeFigureOut">
              <a:rPr lang="hu-HU"/>
              <a:pPr>
                <a:defRPr/>
              </a:pPr>
              <a:t>2020.01.25.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E5E722-3942-49D9-87D1-025208D56F44}" type="slidenum">
              <a:rPr lang="hu-HU" altLang="fr-FR"/>
              <a:pPr/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236318281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47608-3963-4B92-96CA-047A70C7FAAD}" type="datetimeFigureOut">
              <a:rPr lang="hu-HU"/>
              <a:pPr>
                <a:defRPr/>
              </a:pPr>
              <a:t>2020.01.25.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B62489-D0F6-43BE-B725-37F10AEBF933}" type="slidenum">
              <a:rPr lang="hu-HU" altLang="fr-FR"/>
              <a:pPr/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371097476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2121F-13F7-491A-987B-FEEB43361CB3}" type="datetimeFigureOut">
              <a:rPr lang="hu-HU"/>
              <a:pPr>
                <a:defRPr/>
              </a:pPr>
              <a:t>2020.01.25.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432BC4-FAEC-4752-AD3D-06579F8336CC}" type="slidenum">
              <a:rPr lang="hu-HU" altLang="fr-FR"/>
              <a:pPr/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240129806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0B352-1DD0-4341-BFA7-91E589722598}" type="datetimeFigureOut">
              <a:rPr lang="hu-HU"/>
              <a:pPr>
                <a:defRPr/>
              </a:pPr>
              <a:t>2020.01.25.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C0F02B-1766-4298-80DF-E28270206FC2}" type="slidenum">
              <a:rPr lang="hu-HU" altLang="fr-FR"/>
              <a:pPr/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630770281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321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fr-FR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fr-FR" smtClean="0"/>
              <a:t>Mintaszöveg szerkesztése</a:t>
            </a:r>
          </a:p>
          <a:p>
            <a:pPr lvl="1"/>
            <a:r>
              <a:rPr lang="hu-HU" altLang="fr-FR" smtClean="0"/>
              <a:t>Második szint</a:t>
            </a:r>
          </a:p>
          <a:p>
            <a:pPr lvl="2"/>
            <a:r>
              <a:rPr lang="hu-HU" altLang="fr-FR" smtClean="0"/>
              <a:t>Harmadik szint</a:t>
            </a:r>
          </a:p>
          <a:p>
            <a:pPr lvl="3"/>
            <a:r>
              <a:rPr lang="hu-HU" altLang="fr-FR" smtClean="0"/>
              <a:t>Negyedik szint</a:t>
            </a:r>
          </a:p>
          <a:p>
            <a:pPr lvl="4"/>
            <a:r>
              <a:rPr lang="hu-HU" altLang="fr-FR" smtClean="0"/>
              <a:t>Ötödik szint</a:t>
            </a:r>
          </a:p>
        </p:txBody>
      </p:sp>
      <p:sp>
        <p:nvSpPr>
          <p:cNvPr id="1028" name="Dátum helye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1AC024E8-7457-465D-9602-25C64ACD0CAF}" type="datetimeFigureOut">
              <a:rPr lang="hu-HU"/>
              <a:pPr>
                <a:defRPr/>
              </a:pPr>
              <a:t>2020.01.25.</a:t>
            </a:fld>
            <a:endParaRPr lang="hu-HU"/>
          </a:p>
        </p:txBody>
      </p:sp>
      <p:sp>
        <p:nvSpPr>
          <p:cNvPr id="1029" name="Élőláb helye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Dia számának helye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B559F8D-2B4F-4E19-AF52-CC37C33F301A}" type="slidenum">
              <a:rPr lang="hu-HU" altLang="fr-FR"/>
              <a:pPr/>
              <a:t>‹Nº›</a:t>
            </a:fld>
            <a:endParaRPr lang="hu-HU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Cím 12"/>
          <p:cNvSpPr>
            <a:spLocks noGrp="1"/>
          </p:cNvSpPr>
          <p:nvPr>
            <p:ph type="title" idx="4294967295"/>
          </p:nvPr>
        </p:nvSpPr>
        <p:spPr>
          <a:xfrm>
            <a:off x="2627313" y="2143125"/>
            <a:ext cx="5473079" cy="1214438"/>
          </a:xfrm>
        </p:spPr>
        <p:txBody>
          <a:bodyPr/>
          <a:lstStyle/>
          <a:p>
            <a:pPr eaLnBrk="1" hangingPunct="1">
              <a:defRPr/>
            </a:pPr>
            <a:r>
              <a:rPr lang="en-US" sz="8800" dirty="0" smtClean="0">
                <a:solidFill>
                  <a:schemeClr val="accent5">
                    <a:lumMod val="90000"/>
                  </a:schemeClr>
                </a:solidFill>
                <a:latin typeface="Harlow Solid Italic" pitchFamily="82" charset="0"/>
              </a:rPr>
              <a:t>MagníficasFotos</a:t>
            </a:r>
            <a:endParaRPr lang="en-US" sz="8800" dirty="0" smtClean="0">
              <a:solidFill>
                <a:schemeClr val="accent5">
                  <a:lumMod val="90000"/>
                </a:schemeClr>
              </a:solidFill>
              <a:latin typeface="Harlow Solid Italic" pitchFamily="82" charset="0"/>
            </a:endParaRPr>
          </a:p>
        </p:txBody>
      </p:sp>
    </p:spTree>
  </p:cSld>
  <p:clrMapOvr>
    <a:masterClrMapping/>
  </p:clrMapOvr>
  <p:transition>
    <p:sndAc>
      <p:stSnd loop="1">
        <p:snd r:embed="rId2" name="Yello Drive - Driven 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1289439279A79w9s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0"/>
            <a:ext cx="9144000" cy="785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1289237272VKnLbg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063" y="0"/>
            <a:ext cx="10001251" cy="785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12889772896AaRU9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725" y="0"/>
            <a:ext cx="9864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1286312637r2xBqZ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12980426339K8zcxj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1306076157bJjDXw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638" y="0"/>
            <a:ext cx="92916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1292717560mQKGxn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" y="0"/>
            <a:ext cx="9236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1261663689U9d5a2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13" y="0"/>
            <a:ext cx="9231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1299096198N48bJq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3088" y="0"/>
            <a:ext cx="9717088" cy="750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1287706528ePxdLf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6238" y="0"/>
            <a:ext cx="9520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1290725012hmiKfW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213" y="0"/>
            <a:ext cx="9193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1290719276pQjXly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71625"/>
            <a:ext cx="9144000" cy="842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beut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1287674408A11Jd7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1306422643VW4fXj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2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1308333290iCUj8W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128880598916GWY4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325"/>
            <a:ext cx="9144000" cy="691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beuty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1295884749S9JqJN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1306237529cQcyXX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5938" y="-428625"/>
            <a:ext cx="9659938" cy="785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1306747318GZcEaW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0"/>
            <a:ext cx="9644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1290201098N6rVkE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9144000" cy="690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1290544584uHL7tw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beuty--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13031502453yiHIP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88" y="0"/>
            <a:ext cx="9501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13014624405MIk1xJ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950" y="0"/>
            <a:ext cx="9378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1290719461ikXl1q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71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1287432983KrqFaU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138" y="0"/>
            <a:ext cx="9736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1289600705BCmVR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6538" y="0"/>
            <a:ext cx="9380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1287782990FfdWGd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42875"/>
            <a:ext cx="9591676" cy="721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1309351591pewqDM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088" y="0"/>
            <a:ext cx="9336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1305926386PTdvsP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8150"/>
            <a:ext cx="9144000" cy="729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1287435054EeaGEY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75" y="0"/>
            <a:ext cx="9413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1294177466BSJIn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13"/>
            <a:ext cx="9144000" cy="750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1290212869PsnuK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0"/>
            <a:ext cx="91170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1291240822zgAZs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3"/>
            <a:ext cx="9144000" cy="677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1290212766Saaimj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1293222946YbAnWh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superbes .. 11 12 2019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-tém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-téma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superbes .. 11 12 2019</Template>
  <TotalTime>4</TotalTime>
  <Words>17</Words>
  <Application>Microsoft Office PowerPoint</Application>
  <PresentationFormat>Presentación en pantalla (4:3)</PresentationFormat>
  <Paragraphs>3</Paragraphs>
  <Slides>40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5" baseType="lpstr">
      <vt:lpstr>Arial</vt:lpstr>
      <vt:lpstr>Calibri</vt:lpstr>
      <vt:lpstr>Harlow Solid Italic</vt:lpstr>
      <vt:lpstr>Photos superbes .. 11 12 2019</vt:lpstr>
      <vt:lpstr>Diseño predeterminado</vt:lpstr>
      <vt:lpstr>MagníficasFotos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MagníficasFotos</dc:title>
  <dc:subject>Photo-mix</dc:subject>
  <dc:creator>Jose Luis</dc:creator>
  <cp:lastModifiedBy>Jose Luis</cp:lastModifiedBy>
  <cp:revision>3</cp:revision>
  <dcterms:created xsi:type="dcterms:W3CDTF">2020-01-25T09:40:42Z</dcterms:created>
  <dcterms:modified xsi:type="dcterms:W3CDTF">2020-01-25T09:45:02Z</dcterms:modified>
</cp:coreProperties>
</file>