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HPtngKFDHNJiNqTBuFjxzQ" hashData="YHg4qkljI5R00BtrQ4t6UfF2dg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F7094E-008D-479B-9876-863105D975EB}" type="datetimeFigureOut">
              <a:rPr lang="es-ES"/>
              <a:pPr>
                <a:defRPr/>
              </a:pPr>
              <a:t>21/12/2013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483FCB-7366-4BE0-A401-5368A6FCD91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EE65E5-E4FC-4EBF-B8C4-152E086A97EC}" type="datetimeFigureOut">
              <a:rPr lang="es-ES"/>
              <a:pPr>
                <a:defRPr/>
              </a:pPr>
              <a:t>21/12/2013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5372F2-49C3-4C17-836C-895ECE9E12B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2687F7-8D23-4DA8-9877-7C07EE36CED5}" type="datetimeFigureOut">
              <a:rPr lang="es-ES"/>
              <a:pPr>
                <a:defRPr/>
              </a:pPr>
              <a:t>21/12/2013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2E3861-B2AB-4109-A75D-8341731F60F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EDC72A-28DC-42C5-BB8E-D6875E8E9B78}" type="datetimeFigureOut">
              <a:rPr lang="es-ES"/>
              <a:pPr>
                <a:defRPr/>
              </a:pPr>
              <a:t>21/12/2013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5563F2-49F6-47AC-B86D-FDE41BBC16D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246562-CB84-4921-B14F-7A0904323E09}" type="datetimeFigureOut">
              <a:rPr lang="es-ES"/>
              <a:pPr>
                <a:defRPr/>
              </a:pPr>
              <a:t>21/12/2013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9F07F9-FF8F-4613-9E66-DDBAC1156C5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E8466-A0A1-4039-A014-6F09EC9797B7}" type="datetimeFigureOut">
              <a:rPr lang="es-ES"/>
              <a:pPr>
                <a:defRPr/>
              </a:pPr>
              <a:t>21/12/2013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D55DFD-C330-4AC3-BF9B-E25AAB9F74C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E99F8F-B5BF-4799-918E-F75116675913}" type="datetimeFigureOut">
              <a:rPr lang="es-ES"/>
              <a:pPr>
                <a:defRPr/>
              </a:pPr>
              <a:t>21/12/2013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E32641-C815-4BCA-8C6B-F9E07F6EBA7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087F4D-F51F-47A4-AE17-175767379A39}" type="datetimeFigureOut">
              <a:rPr lang="es-ES"/>
              <a:pPr>
                <a:defRPr/>
              </a:pPr>
              <a:t>21/12/2013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0A0F66-486B-4F74-A5F5-6895D9A9EE2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8D2AF3-B518-4943-9DBD-56C130555660}" type="datetimeFigureOut">
              <a:rPr lang="es-ES"/>
              <a:pPr>
                <a:defRPr/>
              </a:pPr>
              <a:t>21/12/2013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8AE326-72B1-4877-92C0-323BBEFC82A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6492EE-252D-4CD5-96D2-594D40654E01}" type="datetimeFigureOut">
              <a:rPr lang="es-ES"/>
              <a:pPr>
                <a:defRPr/>
              </a:pPr>
              <a:t>21/12/2013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6799CF-9A49-4CD7-AEC1-B7588667670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E63A0D-70C7-40B6-9353-E4B6FE811769}" type="datetimeFigureOut">
              <a:rPr lang="es-ES"/>
              <a:pPr>
                <a:defRPr/>
              </a:pPr>
              <a:t>21/12/2013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35AD1C-A69C-4A77-9FA2-BCAA652CD9E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06B577-C62C-42FC-B92E-6595192A56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CCD3E38-7599-48D5-B7D2-F31ECAEB6FA6}" type="datetimeFigureOut">
              <a:rPr lang="es-ES"/>
              <a:pPr>
                <a:defRPr/>
              </a:pPr>
              <a:t>21/12/2013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A938570-6CA5-41E0-8260-A55BD0A3CDB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wipe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B40D923-D8A5-4A58-AD02-C701A680110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Diapositiva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ndAc>
      <p:stSnd loop="1">
        <p:snd r:embed="rId2" name="Los jóvenes(2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Diapositiva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Diapositiva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Diapositiva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Diapositiva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Diapositiva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Diapositiva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Diapositiva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Diapositiva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Diapositiva1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Diapositiva1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Diapositiva1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Diapositiva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Diapositiva1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Diapositiva1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Diapositiva1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Diapositiva1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Diapositiva1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Diapositiva1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Diapositiva2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Diapositiva2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Diapositiva2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Diapositiva2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s+niños..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Los+niños..</Template>
  <TotalTime>1</TotalTime>
  <Words>60</Words>
  <Application>Microsoft Office PowerPoint</Application>
  <PresentationFormat>Presentación en pantalla (4:3)</PresentationFormat>
  <Paragraphs>28</Paragraphs>
  <Slides>24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8" baseType="lpstr">
      <vt:lpstr>Calibri</vt:lpstr>
      <vt:lpstr>Arial</vt:lpstr>
      <vt:lpstr>Los+niños..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2013-12-21T09:29:01Z</dcterms:created>
  <dcterms:modified xsi:type="dcterms:W3CDTF">2013-12-21T09:30:55Z</dcterms:modified>
</cp:coreProperties>
</file>