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</p:sldIdLst>
  <p:sldSz cx="12192000" cy="6858000"/>
  <p:notesSz cx="6858000" cy="9144000"/>
  <p:photoAlbum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38" autoAdjust="0"/>
    <p:restoredTop sz="94660"/>
  </p:normalViewPr>
  <p:slideViewPr>
    <p:cSldViewPr snapToGrid="0">
      <p:cViewPr varScale="1">
        <p:scale>
          <a:sx n="60" d="100"/>
          <a:sy n="60" d="100"/>
        </p:scale>
        <p:origin x="96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FF51F-4514-4A20-88C2-50760BD10B7C}" type="datetimeFigureOut">
              <a:rPr lang="es-ES"/>
              <a:pPr>
                <a:defRPr/>
              </a:pPr>
              <a:t>03/09/2017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E998FD-302E-4471-A795-543FE3A4A59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24704081"/>
      </p:ext>
    </p:extLst>
  </p:cSld>
  <p:clrMapOvr>
    <a:masterClrMapping/>
  </p:clrMapOvr>
  <p:transition spd="slow"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E57AF6-00A1-4863-A749-2187EAC82F8F}" type="datetimeFigureOut">
              <a:rPr lang="es-ES"/>
              <a:pPr>
                <a:defRPr/>
              </a:pPr>
              <a:t>03/09/2017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B56D72-F962-4765-815C-A8886EC6E4F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5551294"/>
      </p:ext>
    </p:extLst>
  </p:cSld>
  <p:clrMapOvr>
    <a:masterClrMapping/>
  </p:clrMapOvr>
  <p:transition spd="slow"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2B6AD3-72A1-42EF-B3C3-C3D9F28526E0}" type="datetimeFigureOut">
              <a:rPr lang="es-ES"/>
              <a:pPr>
                <a:defRPr/>
              </a:pPr>
              <a:t>03/09/2017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9FB1D1-2504-46C7-AA79-E3008363546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80995974"/>
      </p:ext>
    </p:extLst>
  </p:cSld>
  <p:clrMapOvr>
    <a:masterClrMapping/>
  </p:clrMapOvr>
  <p:transition spd="slow"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692211-FD03-48CD-BAF3-07D7641CEDF5}" type="datetimeFigureOut">
              <a:rPr lang="es-ES"/>
              <a:pPr>
                <a:defRPr/>
              </a:pPr>
              <a:t>03/09/2017</a:t>
            </a:fld>
            <a:endParaRPr lang="es-ES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8FB311-F658-4E2C-85CA-5FC284346D8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4222514"/>
      </p:ext>
    </p:extLst>
  </p:cSld>
  <p:clrMapOvr>
    <a:masterClrMapping/>
  </p:clrMapOvr>
  <p:transition spd="slow"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6B92BD-0805-4DBC-9FCC-2B619A988018}" type="datetimeFigureOut">
              <a:rPr lang="es-ES"/>
              <a:pPr>
                <a:defRPr/>
              </a:pPr>
              <a:t>03/09/2017</a:t>
            </a:fld>
            <a:endParaRPr lang="es-ES"/>
          </a:p>
        </p:txBody>
      </p:sp>
      <p:sp>
        <p:nvSpPr>
          <p:cNvPr id="8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641AEB-847F-47D4-83E9-5DD0E93E8C9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33107339"/>
      </p:ext>
    </p:extLst>
  </p:cSld>
  <p:clrMapOvr>
    <a:masterClrMapping/>
  </p:clrMapOvr>
  <p:transition spd="slow"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E1EB96-D32A-48EF-8098-A3820DE48F9D}" type="datetimeFigureOut">
              <a:rPr lang="es-ES"/>
              <a:pPr>
                <a:defRPr/>
              </a:pPr>
              <a:t>03/09/2017</a:t>
            </a:fld>
            <a:endParaRPr lang="es-ES"/>
          </a:p>
        </p:txBody>
      </p:sp>
      <p:sp>
        <p:nvSpPr>
          <p:cNvPr id="4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F19AD2-D2A5-402D-A11B-A8857373718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06241787"/>
      </p:ext>
    </p:extLst>
  </p:cSld>
  <p:clrMapOvr>
    <a:masterClrMapping/>
  </p:clrMapOvr>
  <p:transition spd="slow"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03E4C-063A-4992-AC07-5D9595C64A0D}" type="datetimeFigureOut">
              <a:rPr lang="es-ES"/>
              <a:pPr>
                <a:defRPr/>
              </a:pPr>
              <a:t>03/09/2017</a:t>
            </a:fld>
            <a:endParaRPr lang="es-ES"/>
          </a:p>
        </p:txBody>
      </p:sp>
      <p:sp>
        <p:nvSpPr>
          <p:cNvPr id="3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5DADCD-00AC-471F-A820-1118FAE9BB2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82525957"/>
      </p:ext>
    </p:extLst>
  </p:cSld>
  <p:clrMapOvr>
    <a:masterClrMapping/>
  </p:clrMapOvr>
  <p:transition spd="slow"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C01B24-1B78-42B6-9E6B-1DB05ACB2F9F}" type="datetimeFigureOut">
              <a:rPr lang="es-ES"/>
              <a:pPr>
                <a:defRPr/>
              </a:pPr>
              <a:t>03/09/2017</a:t>
            </a:fld>
            <a:endParaRPr lang="es-ES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98497C-B9B1-4E67-AF1E-6039AFE2964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02065749"/>
      </p:ext>
    </p:extLst>
  </p:cSld>
  <p:clrMapOvr>
    <a:masterClrMapping/>
  </p:clrMapOvr>
  <p:transition spd="slow"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/>
              <a:t>Haga clic en el icono para agregar una imagen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913AC0-3EFB-468B-BBFB-E4BF15827E17}" type="datetimeFigureOut">
              <a:rPr lang="es-ES"/>
              <a:pPr>
                <a:defRPr/>
              </a:pPr>
              <a:t>03/09/2017</a:t>
            </a:fld>
            <a:endParaRPr lang="es-ES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8B9BED-C415-49FB-9888-53F45807E43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95245377"/>
      </p:ext>
    </p:extLst>
  </p:cSld>
  <p:clrMapOvr>
    <a:masterClrMapping/>
  </p:clrMapOvr>
  <p:transition spd="slow"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C7F08A-7AE2-4D7D-BC2C-51532046F00F}" type="datetimeFigureOut">
              <a:rPr lang="es-ES"/>
              <a:pPr>
                <a:defRPr/>
              </a:pPr>
              <a:t>03/09/2017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7F30D9-DAFE-494E-B083-D0EC88B54F8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013597"/>
      </p:ext>
    </p:extLst>
  </p:cSld>
  <p:clrMapOvr>
    <a:masterClrMapping/>
  </p:clrMapOvr>
  <p:transition spd="slow"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3E2EF3-2CEF-428D-96C5-429246D4C0A7}" type="datetimeFigureOut">
              <a:rPr lang="es-ES"/>
              <a:pPr>
                <a:defRPr/>
              </a:pPr>
              <a:t>03/09/2017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BDD2E6-172E-41FB-8D4D-9DC882FBD07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4443373"/>
      </p:ext>
    </p:extLst>
  </p:cSld>
  <p:clrMapOvr>
    <a:masterClrMapping/>
  </p:clrMapOvr>
  <p:transition spd="slow"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 smtClean="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75269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arcador de título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</a:p>
        </p:txBody>
      </p:sp>
      <p:sp>
        <p:nvSpPr>
          <p:cNvPr id="1027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Editar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6305D77-4B82-4765-B262-7BB511965AFB}" type="datetimeFigureOut">
              <a:rPr lang="es-ES"/>
              <a:pPr>
                <a:defRPr/>
              </a:pPr>
              <a:t>03/09/2017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751756F-5FA5-4EA4-B692-664DD690161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ransition spd="slow" advTm="5000">
    <p:random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3.png"/><Relationship Id="rId10" Type="http://schemas.openxmlformats.org/officeDocument/2006/relationships/image" Target="../media/image2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ES" altLang="es-ES" smtClean="0">
                <a:latin typeface="AR CHRISTY" pitchFamily="2" charset="0"/>
              </a:rPr>
              <a:t>MUSEOS MAS VISITADOS EN EL MUNDO</a:t>
            </a:r>
          </a:p>
        </p:txBody>
      </p:sp>
      <p:sp>
        <p:nvSpPr>
          <p:cNvPr id="4099" name="Subtítulo 2"/>
          <p:cNvSpPr>
            <a:spLocks noGrp="1"/>
          </p:cNvSpPr>
          <p:nvPr>
            <p:ph type="subTitle" idx="1"/>
          </p:nvPr>
        </p:nvSpPr>
        <p:spPr>
          <a:xfrm>
            <a:off x="5133975" y="4587875"/>
            <a:ext cx="5534025" cy="669925"/>
          </a:xfrm>
        </p:spPr>
        <p:txBody>
          <a:bodyPr/>
          <a:lstStyle/>
          <a:p>
            <a:pPr eaLnBrk="1" hangingPunct="1"/>
            <a:r>
              <a:rPr lang="es-ES" altLang="es-ES" sz="3600" smtClean="0">
                <a:latin typeface="AR DECODE" pitchFamily="2" charset="0"/>
              </a:rPr>
              <a:t>Diseñado por Abenal</a:t>
            </a:r>
          </a:p>
        </p:txBody>
      </p:sp>
      <p:pic>
        <p:nvPicPr>
          <p:cNvPr id="4100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50" y="3509963"/>
            <a:ext cx="4235450" cy="282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  <p:sndAc>
      <p:stSnd>
        <p:snd r:embed="rId2" name="Ernesto Cortazar - Dancing on the clouds - 07 - Fly with m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n 1" descr="1479923555_950451_1479926380_album_normal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n 1" descr="1479923555_950451_1479926828_album_normal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n 1" descr="1479923555_950451_1479926876_album_normal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n 1" descr="1479923555_950451_1479926995_album_normal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n 1" descr="1479923555_950451_1479927319_album_normal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n 1" descr="1479923555_950451_1479928402_album_normal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n 1" descr="1479923555_950451_1479928491_album_normal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7788"/>
            <a:ext cx="12192000" cy="7131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n 1" descr="1479923555_950451_1479928557_album_normal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n 1" descr="1479923555_950451_1479928689_album_normal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761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n 1" descr="1479923555_950451_1479928751_album_normal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n 1" descr="1479923555_950451_1479928826_album_normal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761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n 1" descr="1479923555_950451_1479928934_album_normal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n 1" descr="1479923555_950451_1479929014_album_normal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n 1" descr="1479923555_950451_1479929094_album_normal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n 1" descr="1479923555_950451_1479929182_album_normal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n 1" descr="1479923555_950451_1479929372_album_normal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n 1" descr="1479923555_950451_1479929426_album_normal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n 1" descr="1479923555_950451_1479929613_album_normal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n 1" descr="1479923555_950451_1479929671_album_normal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n 1" descr="1479923555_950451_1479929820_album_normal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8891081" y="428415"/>
            <a:ext cx="2475407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 DECODE" panose="02000000000000000000" pitchFamily="2" charset="0"/>
              </a:rPr>
              <a:t>F i n</a:t>
            </a:r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es-ES" altLang="es-E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5603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s-ES" altLang="es-E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25604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5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70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5606" name="Text Box 11"/>
          <p:cNvSpPr txBox="1">
            <a:spLocks noChangeArrowheads="1"/>
          </p:cNvSpPr>
          <p:nvPr/>
        </p:nvSpPr>
        <p:spPr bwMode="auto">
          <a:xfrm>
            <a:off x="2667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</a:endParaRPr>
          </a:p>
        </p:txBody>
      </p:sp>
      <p:pic>
        <p:nvPicPr>
          <p:cNvPr id="25607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8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9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0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1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2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MUSEOS MAS VISITADOS EN EL MUNDO</Template>
  <TotalTime>0</TotalTime>
  <Words>28</Words>
  <Application>Microsoft Office PowerPoint</Application>
  <PresentationFormat>Panorámica</PresentationFormat>
  <Paragraphs>5</Paragraphs>
  <Slides>22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30" baseType="lpstr">
      <vt:lpstr>Calibri</vt:lpstr>
      <vt:lpstr>Arial</vt:lpstr>
      <vt:lpstr>Calibri Light</vt:lpstr>
      <vt:lpstr>AR CHRISTY</vt:lpstr>
      <vt:lpstr>AR DECODE</vt:lpstr>
      <vt:lpstr>Kristen ITC</vt:lpstr>
      <vt:lpstr>Tema de Office</vt:lpstr>
      <vt:lpstr>Diseño predeterminado</vt:lpstr>
      <vt:lpstr>MUSEOS MAS VISITADOS EN EL MUNDO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MUSEOS MAS VISITADOS EN EL MUNDO</dc:title>
  <dc:creator/>
  <cp:lastModifiedBy/>
  <cp:revision>1</cp:revision>
  <dcterms:created xsi:type="dcterms:W3CDTF">2016-12-04T10:46:09Z</dcterms:created>
  <dcterms:modified xsi:type="dcterms:W3CDTF">2017-09-03T19:24:07Z</dcterms:modified>
</cp:coreProperties>
</file>