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89" r:id="rId3"/>
    <p:sldId id="265" r:id="rId4"/>
    <p:sldId id="270" r:id="rId5"/>
    <p:sldId id="383" r:id="rId6"/>
    <p:sldId id="259" r:id="rId7"/>
    <p:sldId id="321" r:id="rId8"/>
    <p:sldId id="257" r:id="rId9"/>
    <p:sldId id="256" r:id="rId10"/>
    <p:sldId id="264" r:id="rId11"/>
    <p:sldId id="317" r:id="rId12"/>
    <p:sldId id="266" r:id="rId13"/>
    <p:sldId id="296" r:id="rId14"/>
    <p:sldId id="262" r:id="rId15"/>
    <p:sldId id="258" r:id="rId16"/>
    <p:sldId id="378" r:id="rId17"/>
    <p:sldId id="267" r:id="rId18"/>
    <p:sldId id="263" r:id="rId19"/>
    <p:sldId id="284" r:id="rId20"/>
    <p:sldId id="280" r:id="rId21"/>
    <p:sldId id="285" r:id="rId22"/>
    <p:sldId id="261" r:id="rId23"/>
    <p:sldId id="268" r:id="rId24"/>
    <p:sldId id="271" r:id="rId25"/>
    <p:sldId id="273" r:id="rId26"/>
    <p:sldId id="279" r:id="rId27"/>
    <p:sldId id="298" r:id="rId28"/>
    <p:sldId id="286" r:id="rId29"/>
    <p:sldId id="282" r:id="rId30"/>
    <p:sldId id="293" r:id="rId31"/>
    <p:sldId id="311" r:id="rId32"/>
    <p:sldId id="295" r:id="rId33"/>
    <p:sldId id="306" r:id="rId34"/>
    <p:sldId id="290" r:id="rId35"/>
    <p:sldId id="309" r:id="rId36"/>
    <p:sldId id="305" r:id="rId37"/>
    <p:sldId id="374" r:id="rId38"/>
    <p:sldId id="341" r:id="rId39"/>
    <p:sldId id="358" r:id="rId40"/>
    <p:sldId id="355" r:id="rId41"/>
    <p:sldId id="294" r:id="rId42"/>
    <p:sldId id="313" r:id="rId43"/>
    <p:sldId id="315" r:id="rId44"/>
    <p:sldId id="297" r:id="rId45"/>
    <p:sldId id="365" r:id="rId46"/>
    <p:sldId id="314" r:id="rId47"/>
    <p:sldId id="288" r:id="rId48"/>
    <p:sldId id="299" r:id="rId49"/>
    <p:sldId id="301" r:id="rId50"/>
    <p:sldId id="331" r:id="rId51"/>
    <p:sldId id="349" r:id="rId52"/>
    <p:sldId id="360" r:id="rId53"/>
    <p:sldId id="348" r:id="rId54"/>
    <p:sldId id="316" r:id="rId55"/>
    <p:sldId id="307" r:id="rId56"/>
    <p:sldId id="335" r:id="rId57"/>
    <p:sldId id="318" r:id="rId58"/>
    <p:sldId id="333" r:id="rId59"/>
    <p:sldId id="337" r:id="rId60"/>
    <p:sldId id="332" r:id="rId61"/>
    <p:sldId id="329" r:id="rId62"/>
    <p:sldId id="364" r:id="rId63"/>
    <p:sldId id="356" r:id="rId64"/>
    <p:sldId id="343" r:id="rId65"/>
    <p:sldId id="287" r:id="rId66"/>
    <p:sldId id="379" r:id="rId67"/>
    <p:sldId id="373" r:id="rId68"/>
    <p:sldId id="351" r:id="rId69"/>
    <p:sldId id="384" r:id="rId70"/>
    <p:sldId id="323" r:id="rId71"/>
    <p:sldId id="388" r:id="rId72"/>
    <p:sldId id="327" r:id="rId73"/>
    <p:sldId id="390" r:id="rId74"/>
    <p:sldId id="391" r:id="rId7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sHcIOWudjW+7RPWjGYEIQ" hashData="Ye16cAhVHLeQFmQHj6F8mBh+qg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385" autoAdjust="0"/>
    <p:restoredTop sz="91864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C5CFB-A95D-4D21-B3BE-96B1995E3932}" type="datetimeFigureOut">
              <a:rPr lang="fr-FR" smtClean="0"/>
              <a:pPr/>
              <a:t>29/01/2016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5675D-7B6D-4553-B984-3FAC2F23F786}" type="slidenum">
              <a:rPr lang="fr-FR" smtClean="0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0.ndsstatic.com/wallpapers/e0bcb0f72f0b88c753d3e43cdb9eb021_large.jpeg"/>
          <p:cNvPicPr>
            <a:picLocks noChangeAspect="1" noChangeArrowheads="1"/>
          </p:cNvPicPr>
          <p:nvPr/>
        </p:nvPicPr>
        <p:blipFill>
          <a:blip r:embed="rId3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\Desktop\Présentation1-è\Diapositive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sndAc>
      <p:stSnd loop="1">
        <p:snd r:embed="rId2" name="Omar Akram - Searching [pleer.com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9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\Desktop\Présentation1-è\Diapositive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re 1"/>
          <p:cNvSpPr txBox="1">
            <a:spLocks/>
          </p:cNvSpPr>
          <p:nvPr/>
        </p:nvSpPr>
        <p:spPr>
          <a:xfrm>
            <a:off x="-857288" y="507207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6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Les meilleurs</a:t>
            </a:r>
            <a:endParaRPr kumimoji="0" lang="fr-FR" sz="36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 descr="C:\Users\a\Desktop\Présentation1-è\Diapositive15.JPG"/>
          <p:cNvPicPr>
            <a:picLocks noChangeAspect="1" noChangeArrowheads="1"/>
          </p:cNvPicPr>
          <p:nvPr/>
        </p:nvPicPr>
        <p:blipFill>
          <a:blip r:embed="rId3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1" dur="9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\Desktop\Présentation1-è\Diapositive15.JPG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a\Desktop\kvkstr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\Desktop\kvkstr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\Desktop\Présentation1-è\Diapositive4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\Desktop\Présentation1-è\Diapositive4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65.JPG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Picture 1" descr="C:\Users\a\Desktop\Présentation1-è\Diapositive65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2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16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\Desktop\Présentation1-è\Diapositive2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1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\Desktop\Présentation1-è\Diapositive1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9.JPG"/>
          <p:cNvPicPr>
            <a:picLocks noChangeAspect="1" noChangeArrowheads="1"/>
          </p:cNvPicPr>
          <p:nvPr/>
        </p:nvPicPr>
        <p:blipFill>
          <a:blip r:embed="rId3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\Desktop\Présentation1-è\Diapositive9.JPG"/>
          <p:cNvPicPr>
            <a:picLocks noChangeAspect="1" noChangeArrowheads="1"/>
          </p:cNvPicPr>
          <p:nvPr/>
        </p:nvPicPr>
        <p:blipFill>
          <a:blip r:embed="rId2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61.JPG"/>
          <p:cNvPicPr>
            <a:picLocks noChangeAspect="1" noChangeArrowheads="1"/>
          </p:cNvPicPr>
          <p:nvPr/>
        </p:nvPicPr>
        <p:blipFill>
          <a:blip r:embed="rId3">
            <a:lum bright="-1000" contrast="8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a\Desktop\Présentation1-è\Diapositive61.JPG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\Desktop\Présentation1-è\Diapositive11.JPG"/>
          <p:cNvPicPr>
            <a:picLocks noChangeAspect="1" noChangeArrowheads="1"/>
          </p:cNvPicPr>
          <p:nvPr/>
        </p:nvPicPr>
        <p:blipFill>
          <a:blip r:embed="rId3">
            <a:lum bright="-1000" contrast="11000"/>
          </a:blip>
          <a:srcRect/>
          <a:stretch>
            <a:fillRect/>
          </a:stretch>
        </p:blipFill>
        <p:spPr bwMode="auto">
          <a:xfrm flipH="1">
            <a:off x="0" y="2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\Desktop\Présentation1-è\Diapositive11.JPG"/>
          <p:cNvPicPr>
            <a:picLocks noChangeAspect="1" noChangeArrowheads="1"/>
          </p:cNvPicPr>
          <p:nvPr/>
        </p:nvPicPr>
        <p:blipFill>
          <a:blip r:embed="rId2">
            <a:lum bright="-1000" contrast="11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C:\Users\a\Desktop\mpo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-1714544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23" name="Picture 7" descr="C:\Users\a\Desktop\mpo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-1714544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7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 flipH="1">
            <a:off x="1714544" y="-2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722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\Desktop\Présentation1-è\Diapositive7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 flipH="1">
            <a:off x="1714544" y="-24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3.JPG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\Desktop\Présentation1-è\Diapositive3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C:\Users\a\Desktop\kk.jpg"/>
          <p:cNvPicPr>
            <a:picLocks noChangeAspect="1" noChangeArrowheads="1"/>
          </p:cNvPicPr>
          <p:nvPr/>
        </p:nvPicPr>
        <p:blipFill>
          <a:blip r:embed="rId3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a\Desktop\kk.jpg"/>
          <p:cNvPicPr>
            <a:picLocks noChangeAspect="1" noChangeArrowheads="1"/>
          </p:cNvPicPr>
          <p:nvPr/>
        </p:nvPicPr>
        <p:blipFill>
          <a:blip r:embed="rId2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12.JPG"/>
          <p:cNvPicPr>
            <a:picLocks noChangeAspect="1" noChangeArrowheads="1"/>
          </p:cNvPicPr>
          <p:nvPr/>
        </p:nvPicPr>
        <p:blipFill>
          <a:blip r:embed="rId3">
            <a:lum bright="1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\Desktop\Présentation1-è\Diapositive12.JPG"/>
          <p:cNvPicPr>
            <a:picLocks noChangeAspect="1" noChangeArrowheads="1"/>
          </p:cNvPicPr>
          <p:nvPr/>
        </p:nvPicPr>
        <p:blipFill>
          <a:blip r:embed="rId2">
            <a:lum bright="1000"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8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\Desktop\Présentation1-è\Diapositive8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29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\Desktop\Présentation1-è\Diapositive29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25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\Desktop\Présentation1-è\Diapositive25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30.JPG"/>
          <p:cNvPicPr>
            <a:picLocks noChangeAspect="1" noChangeArrowheads="1"/>
          </p:cNvPicPr>
          <p:nvPr/>
        </p:nvPicPr>
        <p:blipFill>
          <a:blip r:embed="rId3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2560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a\Desktop\Présentation1-è\Diapositive30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6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\Desktop\Présentation1-è\Diapositive6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13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\Desktop\Présentation1-è\Diapositive1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16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\Desktop\Présentation1-è\Diapositive16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18.JPG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\Desktop\Présentation1-è\Diapositive18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24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\Desktop\Présentation1-è\Diapositive24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42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9" name="Picture 1" descr="C:\Users\a\Desktop\Présentation1-è\Diapositive42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31.JPG"/>
          <p:cNvPicPr>
            <a:picLocks noChangeAspect="1" noChangeArrowheads="1"/>
          </p:cNvPicPr>
          <p:nvPr/>
        </p:nvPicPr>
        <p:blipFill>
          <a:blip r:embed="rId3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516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a\Desktop\Présentation1-è\Diapositive31.JPG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27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\Desktop\Présentation1-è\Diapositive27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38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27650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a\Desktop\Présentation1-è\Diapositive38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5.JPG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89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7" name="Picture 1" descr="C:\Users\a\Desktop\Présentation1-è\Diapositive55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www.screendaily.com/pictures/636xAny/3/6/2/1198362_Mel-Gibson.jpg"/>
          <p:cNvPicPr>
            <a:picLocks noChangeAspect="1" noChangeArrowheads="1"/>
          </p:cNvPicPr>
          <p:nvPr/>
        </p:nvPicPr>
        <p:blipFill>
          <a:blip r:embed="rId3">
            <a:lum bright="-2000" contrast="10000"/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2185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://www.screendaily.com/pictures/636xAny/3/6/2/1198362_Mel-Gibson.jpg"/>
          <p:cNvPicPr>
            <a:picLocks noChangeAspect="1" noChangeArrowheads="1"/>
          </p:cNvPicPr>
          <p:nvPr/>
        </p:nvPicPr>
        <p:blipFill>
          <a:blip r:embed="rId2">
            <a:lum bright="-2000" contrast="10000"/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0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4096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Picture 1" descr="C:\Users\a\Desktop\Présentation1-è\Diapositive50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35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2697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a\Desktop\Présentation1-è\Diapositive35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3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5" name="Picture 1" descr="C:\Users\a\Desktop\Présentation1-è\Diapositive5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49.JPG"/>
          <p:cNvPicPr>
            <a:picLocks noChangeAspect="1" noChangeArrowheads="1"/>
          </p:cNvPicPr>
          <p:nvPr/>
        </p:nvPicPr>
        <p:blipFill>
          <a:blip r:embed="rId3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2390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1" name="Picture 1" descr="C:\Users\a\Desktop\Présentation1-è\Diapositive49.JPG"/>
          <p:cNvPicPr>
            <a:picLocks noChangeAspect="1" noChangeArrowheads="1"/>
          </p:cNvPicPr>
          <p:nvPr/>
        </p:nvPicPr>
        <p:blipFill>
          <a:blip r:embed="rId2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118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2800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 descr="C:\Users\a\Desktop\Présentation1-è\Diapositive118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85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5734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1" descr="C:\Users\a\Desktop\Présentation1-è\Diapositive85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102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9113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 descr="C:\Users\a\Desktop\Présentation1-è\Diapositive102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99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7372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" descr="C:\Users\a\Desktop\Présentation1-è\Diapositive99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a\Desktop\Présentation1-è\Diapositive39.JPG"/>
          <p:cNvPicPr>
            <a:picLocks noChangeAspect="1" noChangeArrowheads="1"/>
          </p:cNvPicPr>
          <p:nvPr/>
        </p:nvPicPr>
        <p:blipFill>
          <a:blip r:embed="rId3">
            <a:lum bright="-1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7680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a\Desktop\Présentation1-è\Diapositive39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7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 flipH="1">
            <a:off x="-32" y="0"/>
            <a:ext cx="914403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3993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09" name="Picture 1" descr="C:\Users\a\Desktop\Présentation1-è\Diapositive57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 flipH="1">
            <a:off x="-32" y="0"/>
            <a:ext cx="9144032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9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980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1" name="Picture 1" descr="C:\Users\a\Desktop\Présentation1-è\Diapositive59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41.JPG"/>
          <p:cNvPicPr>
            <a:picLocks noChangeAspect="1" noChangeArrowheads="1"/>
          </p:cNvPicPr>
          <p:nvPr/>
        </p:nvPicPr>
        <p:blipFill>
          <a:blip r:embed="rId3">
            <a:lum bright="-1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776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3" name="Picture 1" descr="C:\Users\a\Desktop\Présentation1-è\Diapositive41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109.JPG"/>
          <p:cNvPicPr>
            <a:picLocks noChangeAspect="1" noChangeArrowheads="1"/>
          </p:cNvPicPr>
          <p:nvPr/>
        </p:nvPicPr>
        <p:blipFill>
          <a:blip r:embed="rId3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619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 descr="C:\Users\a\Desktop\Présentation1-è\Diapositive109.JPG"/>
          <p:cNvPicPr>
            <a:picLocks noChangeAspect="1" noChangeArrowheads="1"/>
          </p:cNvPicPr>
          <p:nvPr/>
        </p:nvPicPr>
        <p:blipFill>
          <a:blip r:embed="rId2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8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6656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1" descr="C:\Users\a\Desktop\Présentation1-è\Diapositive58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a\Desktop\DRT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878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\Desktop\DRT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Users\a\Desktop\Présentation1-è\Diapositive43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5" name="Picture 1" descr="C:\Users\a\Desktop\Présentation1-è\Diapositive4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45.JPG"/>
          <p:cNvPicPr>
            <a:picLocks noChangeAspect="1" noChangeArrowheads="1"/>
          </p:cNvPicPr>
          <p:nvPr/>
        </p:nvPicPr>
        <p:blipFill>
          <a:blip r:embed="rId3">
            <a:lum bright="-2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414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7" name="Picture 1" descr="C:\Users\a\Desktop\Présentation1-è\Diapositive45.JPG"/>
          <p:cNvPicPr>
            <a:picLocks noChangeAspect="1" noChangeArrowheads="1"/>
          </p:cNvPicPr>
          <p:nvPr/>
        </p:nvPicPr>
        <p:blipFill>
          <a:blip r:embed="rId2">
            <a:lum bright="-2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7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209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1" descr="C:\Users\a\Desktop\Présentation1-è\Diapositive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93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137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1" descr="C:\Users\a\Desktop\Présentation1-è\Diapositive9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a\Desktop\st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8294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\Desktop\s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92.JPG"/>
          <p:cNvPicPr>
            <a:picLocks noChangeAspect="1" noChangeArrowheads="1"/>
          </p:cNvPicPr>
          <p:nvPr/>
        </p:nvPicPr>
        <p:blipFill>
          <a:blip r:embed="rId3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1" descr="C:\Users\a\Desktop\Présentation1-è\Diapositive92.JPG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60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8396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7" name="Picture 1" descr="C:\Users\a\Desktop\Présentation1-è\Diapositive60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51.JPG"/>
          <p:cNvPicPr>
            <a:picLocks noChangeAspect="1" noChangeArrowheads="1"/>
          </p:cNvPicPr>
          <p:nvPr/>
        </p:nvPicPr>
        <p:blipFill>
          <a:blip r:embed="rId3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673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3" name="Picture 1" descr="C:\Users\a\Desktop\Présentation1-è\Diapositive51.JPG"/>
          <p:cNvPicPr>
            <a:picLocks noChangeAspect="1" noChangeArrowheads="1"/>
          </p:cNvPicPr>
          <p:nvPr/>
        </p:nvPicPr>
        <p:blipFill>
          <a:blip r:embed="rId2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79.JPG"/>
          <p:cNvPicPr>
            <a:picLocks noChangeAspect="1" noChangeArrowheads="1"/>
          </p:cNvPicPr>
          <p:nvPr/>
        </p:nvPicPr>
        <p:blipFill>
          <a:blip r:embed="rId3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2595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Picture 1" descr="C:\Users\a\Desktop\Présentation1-è\Diapositive79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62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9728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1" descr="C:\Users\a\Desktop\Présentation1-è\Diapositive62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77.JPG"/>
          <p:cNvPicPr>
            <a:picLocks noChangeAspect="1" noChangeArrowheads="1"/>
          </p:cNvPicPr>
          <p:nvPr/>
        </p:nvPicPr>
        <p:blipFill>
          <a:blip r:embed="rId3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1468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Picture 1" descr="C:\Users\a\Desktop\Présentation1-è\Diapositive77.JPG"/>
          <p:cNvPicPr>
            <a:picLocks noChangeAspect="1" noChangeArrowheads="1"/>
          </p:cNvPicPr>
          <p:nvPr/>
        </p:nvPicPr>
        <p:blipFill>
          <a:blip r:embed="rId2">
            <a:lum bright="-1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81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9932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1" descr="C:\Users\a\Desktop\Présentation1-è\Diapositive81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76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9523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1" descr="C:\Users\a\Desktop\Présentation1-è\Diapositive76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73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035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Picture 1" descr="C:\Users\a\Desktop\Présentation1-è\Diapositive7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108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342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 descr="C:\Users\a\Desktop\Présentation1-è\Diapositive108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100.JPG"/>
          <p:cNvPicPr>
            <a:picLocks noChangeAspect="1" noChangeArrowheads="1"/>
          </p:cNvPicPr>
          <p:nvPr/>
        </p:nvPicPr>
        <p:blipFill>
          <a:blip r:embed="rId3">
            <a:lum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6758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1" descr="C:\Users\a\Desktop\Présentation1-è\Diapositive100.JPG"/>
          <p:cNvPicPr>
            <a:picLocks noChangeAspect="1" noChangeArrowheads="1"/>
          </p:cNvPicPr>
          <p:nvPr/>
        </p:nvPicPr>
        <p:blipFill>
          <a:blip r:embed="rId2">
            <a:lum contrast="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7577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Picture 1" descr="C:\Users\a\Desktop\Présentation1-è\Diapositive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a\Desktop\pmpp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8908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a\Desktop\pmpp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a\Desktop\ld.jpg"/>
          <p:cNvPicPr>
            <a:picLocks noChangeAspect="1" noChangeArrowheads="1"/>
          </p:cNvPicPr>
          <p:nvPr/>
        </p:nvPicPr>
        <p:blipFill>
          <a:blip r:embed="rId3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1" name="Picture 3" descr="C:\Users\a\Desktop\ld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Users\a\Desktop\Présentation1-è\Diapositive117.JPG"/>
          <p:cNvPicPr>
            <a:picLocks noChangeAspect="1" noChangeArrowheads="1"/>
          </p:cNvPicPr>
          <p:nvPr/>
        </p:nvPicPr>
        <p:blipFill>
          <a:blip r:embed="rId3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005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 descr="C:\Users\a\Desktop\Présentation1-è\Diapositive117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" descr="C:\Users\a\Desktop\Présentation1-è\Diapositive95.JPG"/>
          <p:cNvPicPr>
            <a:picLocks noChangeAspect="1" noChangeArrowheads="1"/>
          </p:cNvPicPr>
          <p:nvPr/>
        </p:nvPicPr>
        <p:blipFill>
          <a:blip r:embed="rId3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5836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1" descr="C:\Users\a\Desktop\Présentation1-è\Diapositive95.JPG"/>
          <p:cNvPicPr>
            <a:picLocks noChangeAspect="1" noChangeArrowheads="1"/>
          </p:cNvPicPr>
          <p:nvPr/>
        </p:nvPicPr>
        <p:blipFill>
          <a:blip r:embed="rId2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a\Desktop\elw.jpg"/>
          <p:cNvPicPr>
            <a:picLocks noChangeAspect="1" noChangeArrowheads="1"/>
          </p:cNvPicPr>
          <p:nvPr/>
        </p:nvPicPr>
        <p:blipFill>
          <a:blip r:embed="rId3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8089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1" name="Picture 3" descr="C:\Users\a\Desktop\elw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67.JPG"/>
          <p:cNvPicPr>
            <a:picLocks noChangeAspect="1" noChangeArrowheads="1"/>
          </p:cNvPicPr>
          <p:nvPr/>
        </p:nvPicPr>
        <p:blipFill>
          <a:blip r:embed="rId3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517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Picture 1" descr="C:\Users\a\Desktop\Présentation1-è\Diapositive67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a\Desktop\stvm.jpg"/>
          <p:cNvPicPr>
            <a:picLocks noChangeAspect="1" noChangeArrowheads="1"/>
          </p:cNvPicPr>
          <p:nvPr/>
        </p:nvPicPr>
        <p:blipFill>
          <a:blip r:embed="rId3">
            <a:lum bright="-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956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7" name="Picture 3" descr="C:\Users\a\Desktop\stvm.jpg"/>
          <p:cNvPicPr>
            <a:picLocks noChangeAspect="1" noChangeArrowheads="1"/>
          </p:cNvPicPr>
          <p:nvPr/>
        </p:nvPicPr>
        <p:blipFill>
          <a:blip r:embed="rId2">
            <a:lum bright="-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a\Desktop\Présentation1-è\Diapositive71.JPG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3926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Picture 1" descr="C:\Users\a\Desktop\Présentation1-è\Diapositive71.JP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mg0.ndsstatic.com/wallpapers/e0bcb0f72f0b88c753d3e43cdb9eb021_large.jpeg"/>
          <p:cNvPicPr>
            <a:picLocks noChangeAspect="1" noChangeArrowheads="1"/>
          </p:cNvPicPr>
          <p:nvPr/>
        </p:nvPicPr>
        <p:blipFill>
          <a:blip r:embed="rId3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785786" y="5455523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musique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Omar </a:t>
            </a:r>
            <a:r>
              <a:rPr lang="fr-FR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Akram</a:t>
            </a:r>
            <a:endParaRPr lang="fr-FR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86512" y="5500702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réalisation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Mostafa</a:t>
            </a:r>
            <a:endParaRPr lang="fr-FR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32" y="35716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meilleurs</a:t>
            </a:r>
            <a:endParaRPr lang="fr-FR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9000" fill="hold"/>
                                        <p:tgtEl>
                                          <p:spTgt spid="10547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0.ndsstatic.com/wallpapers/e0bcb0f72f0b88c753d3e43cdb9eb021_large.jpeg"/>
          <p:cNvPicPr>
            <a:picLocks noChangeAspect="1" noChangeArrowheads="1"/>
          </p:cNvPicPr>
          <p:nvPr/>
        </p:nvPicPr>
        <p:blipFill>
          <a:blip r:embed="rId2">
            <a:lum bright="-2000" contrast="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0" y="142873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meilleurs</a:t>
            </a:r>
            <a:endParaRPr lang="fr-FR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MEJ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MEJORES</Template>
  <TotalTime>6</TotalTime>
  <Words>27</Words>
  <Application>Microsoft Office PowerPoint</Application>
  <PresentationFormat>Presentación en pantalla (4:3)</PresentationFormat>
  <Paragraphs>9</Paragraphs>
  <Slides>73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LOS MEJORES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2016-01-29T09:42:51Z</dcterms:created>
  <dcterms:modified xsi:type="dcterms:W3CDTF">2016-01-29T09:49:09Z</dcterms:modified>
</cp:coreProperties>
</file>