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55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9"/>
  </p:notesMasterIdLst>
  <p:sldIdLst>
    <p:sldId id="318" r:id="rId3"/>
    <p:sldId id="256" r:id="rId4"/>
    <p:sldId id="308" r:id="rId5"/>
    <p:sldId id="257" r:id="rId6"/>
    <p:sldId id="317" r:id="rId7"/>
    <p:sldId id="310" r:id="rId8"/>
    <p:sldId id="311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72" r:id="rId19"/>
    <p:sldId id="270" r:id="rId20"/>
    <p:sldId id="269" r:id="rId21"/>
    <p:sldId id="271" r:id="rId22"/>
    <p:sldId id="278" r:id="rId23"/>
    <p:sldId id="277" r:id="rId24"/>
    <p:sldId id="276" r:id="rId25"/>
    <p:sldId id="275" r:id="rId26"/>
    <p:sldId id="279" r:id="rId27"/>
    <p:sldId id="273" r:id="rId28"/>
    <p:sldId id="274" r:id="rId29"/>
    <p:sldId id="280" r:id="rId30"/>
    <p:sldId id="281" r:id="rId31"/>
    <p:sldId id="282" r:id="rId32"/>
    <p:sldId id="283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316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4" r:id="rId52"/>
    <p:sldId id="305" r:id="rId53"/>
    <p:sldId id="312" r:id="rId54"/>
    <p:sldId id="313" r:id="rId55"/>
    <p:sldId id="314" r:id="rId56"/>
    <p:sldId id="315" r:id="rId57"/>
    <p:sldId id="319" r:id="rId5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crfIff08Hm85fDhnWGPHQ" hashData="IjFag5Ghu9OZDEYH4P0xw5Jgqo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66"/>
    <a:srgbClr val="FF0000"/>
    <a:srgbClr val="99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6" d="100"/>
          <a:sy n="66" d="100"/>
        </p:scale>
        <p:origin x="-876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9884D3AE-5415-4875-A13D-D794878F1295}" type="datetimeFigureOut">
              <a:rPr lang="fr-FR"/>
              <a:pPr>
                <a:defRPr/>
              </a:pPr>
              <a:t>29/04/2015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629F2D2F-1A86-4DFD-A30F-5B5C11A4D81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14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FB27547-937F-4440-96E5-272B72E5839F}" type="slidenum">
              <a:rPr lang="fr-FR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24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4ABB4D0-A737-4BAC-BF01-09E05128FE77}" type="slidenum">
              <a:rPr lang="fr-FR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34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9F90B62-10A2-45E1-B8DA-A64FC4CB3F53}" type="slidenum">
              <a:rPr lang="fr-FR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45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B441E87-2CD0-4411-8144-98AA5CCFDFD3}" type="slidenum">
              <a:rPr lang="fr-FR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55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7491C80-35DA-4625-91B1-3BFA48E4C3E6}" type="slidenum">
              <a:rPr lang="fr-FR"/>
              <a:pPr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65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1B81294-44F8-4338-B7F0-0652E9910E6F}" type="slidenum">
              <a:rPr lang="fr-FR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75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22A4634-47E3-4AED-8903-32891D99C55D}" type="slidenum">
              <a:rPr lang="fr-FR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86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421B4B-3083-49E7-B061-893B5693B9C2}" type="slidenum">
              <a:rPr lang="fr-FR"/>
              <a:pPr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96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A48D8B5-8967-4DA1-814D-2F4B9252AACF}" type="slidenum">
              <a:rPr lang="fr-FR"/>
              <a:pPr/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06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AF5DB7A-EAD1-4D01-B432-491581360B44}" type="slidenum">
              <a:rPr lang="fr-FR"/>
              <a:pPr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16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6130397-481F-4778-A925-9D55079D85F2}" type="slidenum">
              <a:rPr lang="fr-FR"/>
              <a:pPr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27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A030AFB-F767-4D13-8B0A-295963A81CCA}" type="slidenum">
              <a:rPr lang="fr-FR"/>
              <a:pPr/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37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50F2440-92BE-4581-B15A-9F806C9BBC47}" type="slidenum">
              <a:rPr lang="fr-FR"/>
              <a:pPr/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47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46357B8-40FA-4FBB-A0B8-268970F49F15}" type="slidenum">
              <a:rPr lang="fr-FR"/>
              <a:pPr/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57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8FBEC9B-8BC2-48C9-A1DC-9A46AA4DF405}" type="slidenum">
              <a:rPr lang="fr-FR"/>
              <a:pPr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68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8D6E3E5-C573-4975-92E8-75F88E8AF907}" type="slidenum">
              <a:rPr lang="fr-FR"/>
              <a:pPr/>
              <a:t>16</a:t>
            </a:fld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78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08F25D8-6F05-4269-8892-172300941403}" type="slidenum">
              <a:rPr lang="fr-FR"/>
              <a:pPr/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88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1F90DBD-F35F-47D4-8DFE-D442A8204679}" type="slidenum">
              <a:rPr lang="fr-FR"/>
              <a:pPr/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98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37CA595-FAD3-47D2-9964-2ABCB7B3FA02}" type="slidenum">
              <a:rPr lang="fr-FR"/>
              <a:pPr/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09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DBA1088-2847-4E28-85D7-4892616BA773}" type="slidenum">
              <a:rPr lang="fr-FR"/>
              <a:pPr/>
              <a:t>20</a:t>
            </a:fld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19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2F2CA92-8B7E-4621-9B64-D5DBFE0C54DB}" type="slidenum">
              <a:rPr lang="fr-FR"/>
              <a:pPr/>
              <a:t>21</a:t>
            </a:fld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29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79CD032-095D-4E40-92BC-00AB4BA0D6E9}" type="slidenum">
              <a:rPr lang="fr-FR"/>
              <a:pPr/>
              <a:t>22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39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1DF84E4-08CB-4848-AC17-C2CDF8D66687}" type="slidenum">
              <a:rPr lang="fr-FR"/>
              <a:pPr/>
              <a:t>23</a:t>
            </a:fld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FA615A5-1BB6-4677-BE47-6C6B580B5E5A}" type="slidenum">
              <a:rPr lang="fr-FR"/>
              <a:pPr/>
              <a:t>24</a:t>
            </a:fld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60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584CE45-9F4A-4A2F-980B-AE43BDB8ECF2}" type="slidenum">
              <a:rPr lang="fr-FR"/>
              <a:pPr/>
              <a:t>25</a:t>
            </a:fld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70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07F9CC1-7EAB-417B-BF38-69CB48C57F3F}" type="slidenum">
              <a:rPr lang="fr-FR"/>
              <a:pPr/>
              <a:t>26</a:t>
            </a:fld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80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1D07319-EC53-4165-B132-CE3B0A36127C}" type="slidenum">
              <a:rPr lang="fr-FR"/>
              <a:pPr/>
              <a:t>27</a:t>
            </a:fld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90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62F7EB6-8DF8-41AD-AAF0-845241475250}" type="slidenum">
              <a:rPr lang="fr-FR"/>
              <a:pPr/>
              <a:t>28</a:t>
            </a:fld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01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95893E-E421-4DDD-A128-462BFC80FB64}" type="slidenum">
              <a:rPr lang="fr-FR"/>
              <a:pPr/>
              <a:t>29</a:t>
            </a:fld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11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BC14036-F5B4-4391-BEB1-5F19125E3B21}" type="slidenum">
              <a:rPr lang="fr-FR"/>
              <a:pPr/>
              <a:t>30</a:t>
            </a:fld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21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CFAC6CF-255E-41AC-A988-0548A7E819BE}" type="slidenum">
              <a:rPr lang="fr-FR"/>
              <a:pPr/>
              <a:t>31</a:t>
            </a:fld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31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757D9B5-EE48-4883-B41A-585B98E89BC0}" type="slidenum">
              <a:rPr lang="fr-FR"/>
              <a:pPr/>
              <a:t>32</a:t>
            </a:fld>
            <a:endParaRPr lang="fr-F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42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C5520E8-073B-486A-8B17-F04FAA489C46}" type="slidenum">
              <a:rPr lang="fr-FR"/>
              <a:pPr/>
              <a:t>33</a:t>
            </a:fld>
            <a:endParaRPr lang="fr-F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52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2D200A4-9CC5-4018-B192-B13EC4209CCC}" type="slidenum">
              <a:rPr lang="fr-FR"/>
              <a:pPr/>
              <a:t>34</a:t>
            </a:fld>
            <a:endParaRPr lang="fr-F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62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71318CA-A160-42F3-A915-99ABDB505A81}" type="slidenum">
              <a:rPr lang="fr-FR"/>
              <a:pPr/>
              <a:t>35</a:t>
            </a:fld>
            <a:endParaRPr lang="fr-F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72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73B9010-3919-4298-B3BF-FB122B332928}" type="slidenum">
              <a:rPr lang="fr-FR"/>
              <a:pPr/>
              <a:t>36</a:t>
            </a:fld>
            <a:endParaRPr lang="fr-F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83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B5DB5E4-60E4-49F8-A924-2A0B65830665}" type="slidenum">
              <a:rPr lang="fr-FR"/>
              <a:pPr/>
              <a:t>37</a:t>
            </a:fld>
            <a:endParaRPr lang="fr-F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93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CDE25A6-5326-42F6-98A7-397BE404D3F6}" type="slidenum">
              <a:rPr lang="fr-FR"/>
              <a:pPr/>
              <a:t>38</a:t>
            </a:fld>
            <a:endParaRPr lang="fr-F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03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AD96C22-9E60-4510-8685-581C361A280A}" type="slidenum">
              <a:rPr lang="fr-FR"/>
              <a:pPr/>
              <a:t>39</a:t>
            </a:fld>
            <a:endParaRPr lang="fr-F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13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EF9B340-F77C-415C-A1F1-DDCE72DD9BAA}" type="slidenum">
              <a:rPr lang="fr-FR"/>
              <a:pPr/>
              <a:t>40</a:t>
            </a:fld>
            <a:endParaRPr lang="fr-F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24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9198DAB-DD6C-4FA7-A568-22809543816F}" type="slidenum">
              <a:rPr lang="fr-FR"/>
              <a:pPr/>
              <a:t>41</a:t>
            </a:fld>
            <a:endParaRPr lang="fr-F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34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6C83CF7-E101-4E6E-B3DB-8B3D7100A86F}" type="slidenum">
              <a:rPr lang="fr-FR"/>
              <a:pPr/>
              <a:t>42</a:t>
            </a:fld>
            <a:endParaRPr lang="fr-FR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44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BB5E31A-C32F-47C1-9C8E-B1AD57E64807}" type="slidenum">
              <a:rPr lang="fr-FR"/>
              <a:pPr/>
              <a:t>43</a:t>
            </a:fld>
            <a:endParaRPr lang="fr-FR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54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8A33C7E-2AAB-41D1-9D71-8072F256B3B9}" type="slidenum">
              <a:rPr lang="fr-FR"/>
              <a:pPr/>
              <a:t>44</a:t>
            </a:fld>
            <a:endParaRPr lang="fr-FR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65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6CABADF-0AA5-492E-B27E-16C8B89842B4}" type="slidenum">
              <a:rPr lang="fr-FR"/>
              <a:pPr/>
              <a:t>45</a:t>
            </a:fld>
            <a:endParaRPr lang="fr-FR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75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F232EEB-E315-4074-9143-274407A620EA}" type="slidenum">
              <a:rPr lang="fr-FR"/>
              <a:pPr/>
              <a:t>46</a:t>
            </a:fld>
            <a:endParaRPr lang="fr-FR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85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B71C957-16A5-4AB1-920A-8CA9B9F1E83D}" type="slidenum">
              <a:rPr lang="fr-FR"/>
              <a:pPr/>
              <a:t>47</a:t>
            </a:fld>
            <a:endParaRPr lang="fr-FR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95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DDED145-6047-4CAC-9294-FE0D9F120DE8}" type="slidenum">
              <a:rPr lang="fr-FR"/>
              <a:pPr/>
              <a:t>48</a:t>
            </a:fld>
            <a:endParaRPr lang="fr-FR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05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A38ED80-6818-4175-B350-B2A5563D3D29}" type="slidenum">
              <a:rPr lang="fr-FR"/>
              <a:pPr/>
              <a:t>49</a:t>
            </a:fld>
            <a:endParaRPr lang="fr-FR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16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37E4C22-9B98-430F-B4CB-D5E636CB05A0}" type="slidenum">
              <a:rPr lang="fr-FR"/>
              <a:pPr/>
              <a:t>50</a:t>
            </a:fld>
            <a:endParaRPr lang="fr-FR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26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28C1357-3277-4600-854F-BDA3C2665BF5}" type="slidenum">
              <a:rPr lang="fr-FR"/>
              <a:pPr/>
              <a:t>51</a:t>
            </a:fld>
            <a:endParaRPr lang="fr-FR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36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AEFD0C5-DE07-4F09-8273-A813FDECFF14}" type="slidenum">
              <a:rPr lang="fr-FR"/>
              <a:pPr/>
              <a:t>52</a:t>
            </a:fld>
            <a:endParaRPr lang="fr-FR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46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668D4FC-8BE1-4980-9526-2196D3670918}" type="slidenum">
              <a:rPr lang="fr-FR"/>
              <a:pPr/>
              <a:t>53</a:t>
            </a:fld>
            <a:endParaRPr lang="fr-FR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57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9CD65FD-BF37-4111-A281-C90A2D6940BE}" type="slidenum">
              <a:rPr lang="fr-FR"/>
              <a:pPr/>
              <a:t>54</a:t>
            </a:fld>
            <a:endParaRPr lang="fr-FR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67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C121EA6-13FE-4439-9DA1-01328239A0ED}" type="slidenum">
              <a:rPr lang="fr-FR"/>
              <a:pPr/>
              <a:t>55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772734-D203-4A59-8964-9098C1177FC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76F06E-B0D2-48A2-8039-4591684241B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E9C176-4AEB-4A1A-AD4A-1E30729A132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8D856-6CC6-48B0-8656-CC9FBB5CF4C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5FE473-DFD1-4C70-A1AF-184F64174A6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778AE8-6900-4DA2-90F7-3A5F94E022F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CB4D0-464D-42C0-A6B9-D716C8BE440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5BBD47-3C2F-456B-9478-4E59B53CCC5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3B9947-F6B2-4B4A-9862-69B60B06C1D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63E785-3CEA-4E89-A9C8-5AC1ED05EC8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1B6F17-08F9-43C4-A54A-61E5D7EFE1B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CC00"/>
            </a:gs>
            <a:gs pos="100000">
              <a:srgbClr val="475E00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61A7A82-570E-4B75-8AF2-39FEAB0AFCE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2" name="Picture 4" descr="P_Machu Picchu 07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755650" y="765175"/>
            <a:ext cx="70770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 i="1">
                <a:solidFill>
                  <a:srgbClr val="FF0000"/>
                </a:solidFill>
                <a:latin typeface="Comic Sans MS" pitchFamily="66" charset="0"/>
              </a:rPr>
              <a:t>Despues de Babylonia,</a:t>
            </a:r>
          </a:p>
          <a:p>
            <a:r>
              <a:rPr lang="fr-FR" sz="2800" b="1" i="1">
                <a:solidFill>
                  <a:srgbClr val="FF0000"/>
                </a:solidFill>
                <a:latin typeface="Comic Sans MS" pitchFamily="66" charset="0"/>
              </a:rPr>
              <a:t>                    La Gran Muralla,</a:t>
            </a:r>
          </a:p>
          <a:p>
            <a:r>
              <a:rPr lang="fr-FR" sz="2800" b="1" i="1">
                <a:solidFill>
                  <a:srgbClr val="FF0000"/>
                </a:solidFill>
                <a:latin typeface="Comic Sans MS" pitchFamily="66" charset="0"/>
              </a:rPr>
              <a:t>                    Las Piramides ….</a:t>
            </a:r>
          </a:p>
          <a:p>
            <a:r>
              <a:rPr lang="fr-FR" sz="2800" b="1" i="1">
                <a:solidFill>
                  <a:srgbClr val="FF0000"/>
                </a:solidFill>
                <a:latin typeface="Comic Sans MS" pitchFamily="66" charset="0"/>
              </a:rPr>
              <a:t>                    </a:t>
            </a:r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323850" y="2924175"/>
            <a:ext cx="792003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 i="1">
                <a:solidFill>
                  <a:srgbClr val="FF0000"/>
                </a:solidFill>
              </a:rPr>
              <a:t>Algunos hombres se instalaron en un lugar muy elevado, casi inaccesible </a:t>
            </a:r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2139950" y="4437063"/>
            <a:ext cx="43767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600" b="1" i="1">
                <a:solidFill>
                  <a:srgbClr val="FF0000"/>
                </a:solidFill>
              </a:rPr>
              <a:t>Los hijos del sol</a:t>
            </a: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 rot="-1806102">
            <a:off x="2484438" y="2781300"/>
            <a:ext cx="419576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6000" b="1">
                <a:solidFill>
                  <a:srgbClr val="FFFF66"/>
                </a:solidFill>
                <a:latin typeface="MarcoPoloSCapsSSK" pitchFamily="2" charset="0"/>
              </a:rPr>
              <a:t>Los Incas</a:t>
            </a:r>
          </a:p>
        </p:txBody>
      </p:sp>
    </p:spTree>
  </p:cSld>
  <p:clrMapOvr>
    <a:masterClrMapping/>
  </p:clrMapOvr>
  <p:transition advClick="0" advTm="4000">
    <p:sndAc>
      <p:stSnd loop="1">
        <p:snd r:embed="rId3" name="Flûtes indien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2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400"/>
                            </p:stCondLst>
                            <p:childTnLst>
                              <p:par>
                                <p:cTn id="2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1000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1000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000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900"/>
                            </p:stCondLst>
                            <p:childTnLst>
                              <p:par>
                                <p:cTn id="27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9" grpId="0"/>
      <p:bldP spid="67589" grpId="1"/>
      <p:bldP spid="67590" grpId="0"/>
      <p:bldP spid="67591" grpId="0"/>
      <p:bldP spid="6759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6" name="Picture 4" descr="P_Machu Picchu 03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 rot="-1524081">
            <a:off x="655638" y="2735263"/>
            <a:ext cx="8224837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7200" b="1">
                <a:solidFill>
                  <a:srgbClr val="0000FF"/>
                </a:solidFill>
                <a:latin typeface="MarcoPoloSCapsSSK" pitchFamily="2" charset="0"/>
              </a:rPr>
              <a:t>El Macchu Picchu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_Machu Picchu 04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4" name="Picture 4" descr="A_Machu Picchu 09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8" name="Picture 4" descr="D_Machu Picchu (Accès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5" name="Text Box 5"/>
          <p:cNvSpPr txBox="1">
            <a:spLocks noChangeArrowheads="1"/>
          </p:cNvSpPr>
          <p:nvPr/>
        </p:nvSpPr>
        <p:spPr bwMode="auto">
          <a:xfrm rot="-1761465">
            <a:off x="693738" y="1482725"/>
            <a:ext cx="50403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 i="1">
                <a:solidFill>
                  <a:srgbClr val="FF0000"/>
                </a:solidFill>
              </a:rPr>
              <a:t>Un camino poco usual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2" name="Picture 4" descr="D_Machu Picchu (Accès 0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6" name="Picture 4" descr="D_Machu Picchu 08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8175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20" name="Picture 4" descr="D_Machu Picchu (Accès 04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971550" y="476250"/>
            <a:ext cx="4989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>
                <a:solidFill>
                  <a:srgbClr val="FF0000"/>
                </a:solidFill>
                <a:latin typeface="Comic Sans MS" pitchFamily="66" charset="0"/>
              </a:rPr>
              <a:t>Menos mal que ahora 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 rot="-1540902">
            <a:off x="2411413" y="2636838"/>
            <a:ext cx="18923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600" b="1" i="1">
                <a:solidFill>
                  <a:srgbClr val="FF0000"/>
                </a:solidFill>
                <a:latin typeface="Comic Sans MS" pitchFamily="66" charset="0"/>
              </a:rPr>
              <a:t>Hay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 rot="-1264915">
            <a:off x="2887663" y="3940175"/>
            <a:ext cx="272415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7200" b="1">
                <a:solidFill>
                  <a:srgbClr val="FFFF66"/>
                </a:solidFill>
                <a:latin typeface="Comic Sans MS" pitchFamily="66" charset="0"/>
              </a:rPr>
              <a:t>esto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4" name="Picture 4" descr="G_Machu Picchu 05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8" name="Picture 4" descr="D_Machu Picchu (temple de la Lune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Picture 4" descr="D_Machu Picchu 0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6" name="Picture 4" descr="D_Machu Picchu 0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7588" y="0"/>
            <a:ext cx="4568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40" name="Picture 4" descr="D_Machu Picchu 0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4" name="Picture 4" descr="D_Machu Picchu 0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8" name="Picture 4" descr="D_Machu Picchu 0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7588" y="0"/>
            <a:ext cx="4568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2" name="Picture 4" descr="D_Machu Picchu 0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6" name="Picture 4" descr="D_Machu Picchu 03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0" name="Picture 4" descr="D_Machu Picchu 03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4" name="Picture 4" descr="D_Machu Picchu 07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8" name="Picture 4" descr="D_Machu Picchu 08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2" name="Picture 4" descr="G_Machu Picchu 07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 rot="-1236799">
            <a:off x="611188" y="1125538"/>
            <a:ext cx="67167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 i="1">
                <a:solidFill>
                  <a:srgbClr val="FF0000"/>
                </a:solidFill>
                <a:latin typeface="Comic Sans MS" pitchFamily="66" charset="0"/>
              </a:rPr>
              <a:t> terrazas que dejan sin aliento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6" name="Picture 4" descr="G_Machu Picchu 07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80" name="Picture 4" descr="D_Machu Picchu 0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4" name="Picture 4" descr="D_Machu Picchu 05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8" name="Picture 4" descr="D_Machu Picchu 04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27263" y="0"/>
            <a:ext cx="4689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2" name="Picture 4" descr="D_Machu Picchu 04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6" name="Picture 4" descr="G_Machu Picchu 06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700" name="Picture 4" descr="G_Machu Picchu 04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 rot="-1758958">
            <a:off x="468313" y="2205038"/>
            <a:ext cx="62849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FF0000"/>
                </a:solidFill>
                <a:latin typeface="Comic Sans MS" pitchFamily="66" charset="0"/>
              </a:rPr>
              <a:t>Terrazas al borde del vacio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4" name="Picture 4" descr="D_Machu Picchu 08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57425" y="0"/>
            <a:ext cx="4629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8" name="Picture 4" descr="D_Machu Picchu 08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2" name="Picture 4" descr="G_Machu Picchu 05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6" name="Picture 4" descr="D_Machu Picchu (Le compas 01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2014538" y="333375"/>
            <a:ext cx="71294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>
                <a:solidFill>
                  <a:srgbClr val="FF0000"/>
                </a:solidFill>
                <a:latin typeface="Comic Sans MS" pitchFamily="66" charset="0"/>
              </a:rPr>
              <a:t>Y un curioso reloj solar !!!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20" name="Picture 4" descr="D_Machu Picchu (Le compas 0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4850" y="0"/>
            <a:ext cx="5194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4" name="Picture 4" descr="D_Machu Picchu (le compas 03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35200" y="0"/>
            <a:ext cx="4672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8" name="Picture 4" descr="D_Machu Picchu (Porte du soleil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2" name="Picture 4" descr="G_Machu Picchu 0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6" name="Picture 4" descr="G_Machu Picchu 0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40" name="Picture 4" descr="G_Machu Picchu 0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4" name="Picture 4" descr="G_Machu Picchu 0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88" name="Picture 4" descr="G_Machu Picchu 0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3012" name="Picture 4" descr="G_Machu Picchu 04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4036" name="Picture 4" descr="A_Machu Picchu 05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5060" name="Picture 4" descr="G_Machu Picchu 04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6084" name="Picture 4" descr="G_Machu Picchu 05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7108" name="Picture 4" descr="G_Machu Picchu 06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8132" name="Picture 4" descr="G_Machu Picchu 07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9156" name="Picture 4" descr="G_Machu Picchu 08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0180" name="Picture 4" descr="G_Machu Picchu 09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04" name="Picture 4" descr="A_Machu Picchu 07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938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2228" name="Picture 4" descr="P_Machu Picchu 09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3"/>
            <a:ext cx="9144000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3252" name="Picture 4" descr="A_Machu Picchu 07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4276" name="Picture 4" descr="G_Machu Picchu 0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5300" name="Picture 4" descr="A_Machu Picchu 07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6324" name="Picture 4" descr="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323850" y="188913"/>
            <a:ext cx="75612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FF0000"/>
                </a:solidFill>
                <a:latin typeface="Comic Sans MS" pitchFamily="66" charset="0"/>
              </a:rPr>
              <a:t>En el universo nada es imposible</a:t>
            </a:r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358775" y="4365625"/>
            <a:ext cx="8785225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 i="1">
                <a:solidFill>
                  <a:srgbClr val="FF0000"/>
                </a:solidFill>
              </a:rPr>
              <a:t>Quizas no muy lejos hay otro sol, otro planeta donde otros hijos del sol construyen otros </a:t>
            </a:r>
          </a:p>
          <a:p>
            <a:r>
              <a:rPr lang="fr-FR" sz="2800" b="1" i="1">
                <a:solidFill>
                  <a:srgbClr val="FF0000"/>
                </a:solidFill>
              </a:rPr>
              <a:t>                    </a:t>
            </a:r>
            <a:r>
              <a:rPr lang="fr-FR" sz="3600" b="1" i="1">
                <a:solidFill>
                  <a:srgbClr val="FF0000"/>
                </a:solidFill>
                <a:latin typeface="MarcoPoloSCapsSSK" pitchFamily="2" charset="0"/>
              </a:rPr>
              <a:t>‘Machu Picchu’</a:t>
            </a:r>
            <a:endParaRPr lang="fr-FR" sz="2800" b="1" i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/>
      <p:bldP spid="62471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7348" name="Picture 4" descr="image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3" name="Text Box 5"/>
          <p:cNvSpPr txBox="1">
            <a:spLocks noChangeArrowheads="1"/>
          </p:cNvSpPr>
          <p:nvPr/>
        </p:nvSpPr>
        <p:spPr bwMode="auto">
          <a:xfrm rot="-1510073">
            <a:off x="900113" y="1773238"/>
            <a:ext cx="66452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>
                <a:solidFill>
                  <a:srgbClr val="FFFF66"/>
                </a:solidFill>
                <a:latin typeface="Comic Sans MS" pitchFamily="66" charset="0"/>
              </a:rPr>
              <a:t>Podremos verlo ???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s_Incas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Los_Incas</Template>
  <TotalTime>2</TotalTime>
  <Words>164</Words>
  <Application>Microsoft Office PowerPoint</Application>
  <PresentationFormat>Presentación en pantalla (4:3)</PresentationFormat>
  <Paragraphs>76</Paragraphs>
  <Slides>56</Slides>
  <Notes>55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62" baseType="lpstr">
      <vt:lpstr>Arial</vt:lpstr>
      <vt:lpstr>Calibri</vt:lpstr>
      <vt:lpstr>Comic Sans MS</vt:lpstr>
      <vt:lpstr>MarcoPoloSCapsSSK</vt:lpstr>
      <vt:lpstr>Los_Incas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FUNDACIO</dc:creator>
  <cp:lastModifiedBy>FUNDACIO</cp:lastModifiedBy>
  <cp:revision>1</cp:revision>
  <dcterms:created xsi:type="dcterms:W3CDTF">2015-04-29T09:25:03Z</dcterms:created>
  <dcterms:modified xsi:type="dcterms:W3CDTF">2015-04-29T09:27:59Z</dcterms:modified>
</cp:coreProperties>
</file>