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theme/themeOverride1.xml" ContentType="application/vnd.openxmlformats-officedocument.themeOverr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 id="2147483973" r:id="rId2"/>
    <p:sldMasterId id="2147483985" r:id="rId3"/>
    <p:sldMasterId id="2147483997" r:id="rId4"/>
    <p:sldMasterId id="2147484352" r:id="rId5"/>
  </p:sldMasterIdLst>
  <p:sldIdLst>
    <p:sldId id="302" r:id="rId6"/>
    <p:sldId id="306" r:id="rId7"/>
    <p:sldId id="308" r:id="rId8"/>
    <p:sldId id="307" r:id="rId9"/>
    <p:sldId id="301" r:id="rId10"/>
    <p:sldId id="256" r:id="rId11"/>
    <p:sldId id="257" r:id="rId12"/>
    <p:sldId id="266" r:id="rId13"/>
    <p:sldId id="276" r:id="rId14"/>
    <p:sldId id="283" r:id="rId15"/>
    <p:sldId id="282" r:id="rId16"/>
    <p:sldId id="281" r:id="rId17"/>
    <p:sldId id="303" r:id="rId18"/>
    <p:sldId id="280" r:id="rId19"/>
    <p:sldId id="278" r:id="rId20"/>
    <p:sldId id="275" r:id="rId21"/>
    <p:sldId id="304" r:id="rId22"/>
    <p:sldId id="274" r:id="rId23"/>
    <p:sldId id="273" r:id="rId24"/>
    <p:sldId id="310" r:id="rId25"/>
    <p:sldId id="272" r:id="rId26"/>
    <p:sldId id="270" r:id="rId27"/>
    <p:sldId id="269" r:id="rId28"/>
    <p:sldId id="268" r:id="rId29"/>
    <p:sldId id="267" r:id="rId30"/>
    <p:sldId id="264" r:id="rId31"/>
    <p:sldId id="265" r:id="rId32"/>
    <p:sldId id="263" r:id="rId33"/>
    <p:sldId id="262" r:id="rId34"/>
    <p:sldId id="261" r:id="rId35"/>
    <p:sldId id="260" r:id="rId36"/>
    <p:sldId id="305" r:id="rId37"/>
    <p:sldId id="289" r:id="rId38"/>
    <p:sldId id="294" r:id="rId39"/>
    <p:sldId id="300" r:id="rId40"/>
    <p:sldId id="299" r:id="rId41"/>
    <p:sldId id="298" r:id="rId42"/>
    <p:sldId id="297" r:id="rId43"/>
    <p:sldId id="296" r:id="rId44"/>
    <p:sldId id="295" r:id="rId45"/>
    <p:sldId id="293" r:id="rId46"/>
    <p:sldId id="292" r:id="rId47"/>
    <p:sldId id="309" r:id="rId48"/>
    <p:sldId id="311" r:id="rId49"/>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a3fEIbBNaFU+jn4XaombqA" hashData="Vm05cg3ZxTS7Hbw4Dqazocv42U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CC00"/>
    <a:srgbClr val="FF9900"/>
    <a:srgbClr val="E6BA00"/>
    <a:srgbClr val="FF0000"/>
    <a:srgbClr val="B8A37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Rectangle 6"/>
          <p:cNvSpPr/>
          <p:nvPr/>
        </p:nvSpPr>
        <p:spPr>
          <a:xfrm>
            <a:off x="7010400" y="152400"/>
            <a:ext cx="1981200" cy="65563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7"/>
          <p:cNvSpPr/>
          <p:nvPr/>
        </p:nvSpPr>
        <p:spPr>
          <a:xfrm>
            <a:off x="152400" y="153988"/>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7010400" y="2052960"/>
            <a:ext cx="1981200" cy="1828800"/>
          </a:xfrm>
        </p:spPr>
        <p:txBody>
          <a:bodyPr anchor="ct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s-ES" smtClean="0"/>
              <a:t>Haga clic para modificar el estilo de título del patrón</a:t>
            </a:r>
            <a:endParaRPr lang="en-US" dirty="0"/>
          </a:p>
        </p:txBody>
      </p:sp>
      <p:sp>
        <p:nvSpPr>
          <p:cNvPr id="6" name="Date Placeholder 9"/>
          <p:cNvSpPr>
            <a:spLocks noGrp="1"/>
          </p:cNvSpPr>
          <p:nvPr>
            <p:ph type="dt" sz="half" idx="10"/>
          </p:nvPr>
        </p:nvSpPr>
        <p:spPr/>
        <p:txBody>
          <a:bodyPr/>
          <a:lstStyle>
            <a:lvl1pPr>
              <a:defRPr>
                <a:solidFill>
                  <a:schemeClr val="bg2"/>
                </a:solidFill>
              </a:defRPr>
            </a:lvl1pPr>
          </a:lstStyle>
          <a:p>
            <a:pPr>
              <a:defRPr/>
            </a:pPr>
            <a:endParaRPr lang="pt-BR"/>
          </a:p>
        </p:txBody>
      </p:sp>
      <p:sp>
        <p:nvSpPr>
          <p:cNvPr id="7" name="Slide Number Placeholder 10"/>
          <p:cNvSpPr>
            <a:spLocks noGrp="1"/>
          </p:cNvSpPr>
          <p:nvPr>
            <p:ph type="sldNum" sz="quarter" idx="11"/>
          </p:nvPr>
        </p:nvSpPr>
        <p:spPr/>
        <p:txBody>
          <a:bodyPr/>
          <a:lstStyle>
            <a:lvl1pPr>
              <a:defRPr>
                <a:solidFill>
                  <a:srgbClr val="FFFFFF"/>
                </a:solidFill>
              </a:defRPr>
            </a:lvl1pPr>
          </a:lstStyle>
          <a:p>
            <a:pPr>
              <a:defRPr/>
            </a:pPr>
            <a:fld id="{60309F0F-32A5-445D-AF7E-D23CFECF7960}" type="slidenum">
              <a:rPr lang="pt-BR"/>
              <a:pPr>
                <a:defRPr/>
              </a:pPr>
              <a:t>‹Nº›</a:t>
            </a:fld>
            <a:endParaRPr lang="pt-BR"/>
          </a:p>
        </p:txBody>
      </p:sp>
      <p:sp>
        <p:nvSpPr>
          <p:cNvPr id="8" name="Footer Placeholder 11"/>
          <p:cNvSpPr>
            <a:spLocks noGrp="1"/>
          </p:cNvSpPr>
          <p:nvPr>
            <p:ph type="ftr" sz="quarter" idx="12"/>
          </p:nvPr>
        </p:nvSpPr>
        <p:spPr/>
        <p:txBody>
          <a:bodyPr/>
          <a:lstStyle>
            <a:lvl1pPr>
              <a:defRPr>
                <a:solidFill>
                  <a:schemeClr val="bg2"/>
                </a:solidFill>
              </a:defRPr>
            </a:lvl1pPr>
          </a:lstStyle>
          <a:p>
            <a:pPr>
              <a:defRPr/>
            </a:pPr>
            <a:endParaRPr lang="pt-B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Title 6"/>
          <p:cNvSpPr>
            <a:spLocks noGrp="1"/>
          </p:cNvSpPr>
          <p:nvPr>
            <p:ph type="title"/>
          </p:nvPr>
        </p:nvSpPr>
        <p:spPr/>
        <p:txBody>
          <a:bodyPr/>
          <a:lstStyle/>
          <a:p>
            <a:r>
              <a:rPr lang="es-ES" smtClean="0"/>
              <a:t>Haga clic para modificar el estilo de título del patrón</a:t>
            </a:r>
            <a:endParaRPr lang="en-US"/>
          </a:p>
        </p:txBody>
      </p:sp>
      <p:sp>
        <p:nvSpPr>
          <p:cNvPr id="4" name="Date Placeholder 3"/>
          <p:cNvSpPr>
            <a:spLocks noGrp="1"/>
          </p:cNvSpPr>
          <p:nvPr>
            <p:ph type="dt" sz="half" idx="10"/>
          </p:nvPr>
        </p:nvSpPr>
        <p:spPr/>
        <p:txBody>
          <a:bodyPr/>
          <a:lstStyle>
            <a:lvl1pPr>
              <a:defRPr/>
            </a:lvl1pPr>
          </a:lstStyle>
          <a:p>
            <a:pPr>
              <a:defRPr/>
            </a:pPr>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a:ln/>
        </p:spPr>
        <p:txBody>
          <a:bodyPr/>
          <a:lstStyle>
            <a:lvl1pPr>
              <a:defRPr/>
            </a:lvl1pPr>
          </a:lstStyle>
          <a:p>
            <a:pPr>
              <a:defRPr/>
            </a:pPr>
            <a:fld id="{52E30D67-F1E9-45C6-B46A-BC6BA8E86B82}" type="slidenum">
              <a:rPr lang="pt-BR"/>
              <a:pPr>
                <a:defRPr/>
              </a:pPr>
              <a:t>‹Nº›</a:t>
            </a:fld>
            <a:endParaRPr lang="pt-B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4" name="Rectangle 6"/>
          <p:cNvSpPr/>
          <p:nvPr/>
        </p:nvSpPr>
        <p:spPr>
          <a:xfrm>
            <a:off x="7010400" y="152400"/>
            <a:ext cx="1981200" cy="65563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7"/>
          <p:cNvSpPr/>
          <p:nvPr/>
        </p:nvSpPr>
        <p:spPr>
          <a:xfrm>
            <a:off x="152400" y="153988"/>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s-ES" smtClean="0"/>
              <a:t>Haga clic para modificar el estilo de título del patrón</a:t>
            </a:r>
            <a:endParaRPr lang="en-US" dirty="0"/>
          </a:p>
        </p:txBody>
      </p:sp>
      <p:sp>
        <p:nvSpPr>
          <p:cNvPr id="6" name="Date Placeholder 8"/>
          <p:cNvSpPr>
            <a:spLocks noGrp="1"/>
          </p:cNvSpPr>
          <p:nvPr>
            <p:ph type="dt" sz="half" idx="10"/>
          </p:nvPr>
        </p:nvSpPr>
        <p:spPr/>
        <p:txBody>
          <a:bodyPr/>
          <a:lstStyle>
            <a:lvl1pPr>
              <a:defRPr>
                <a:solidFill>
                  <a:srgbClr val="FFFFFF"/>
                </a:solidFill>
              </a:defRPr>
            </a:lvl1pPr>
          </a:lstStyle>
          <a:p>
            <a:pPr>
              <a:defRPr/>
            </a:pPr>
            <a:endParaRPr lang="pt-BR"/>
          </a:p>
        </p:txBody>
      </p:sp>
      <p:sp>
        <p:nvSpPr>
          <p:cNvPr id="7" name="Slide Number Placeholder 9"/>
          <p:cNvSpPr>
            <a:spLocks noGrp="1"/>
          </p:cNvSpPr>
          <p:nvPr>
            <p:ph type="sldNum" sz="quarter" idx="11"/>
          </p:nvPr>
        </p:nvSpPr>
        <p:spPr/>
        <p:txBody>
          <a:bodyPr/>
          <a:lstStyle>
            <a:lvl1pPr>
              <a:defRPr>
                <a:solidFill>
                  <a:schemeClr val="bg2"/>
                </a:solidFill>
              </a:defRPr>
            </a:lvl1pPr>
          </a:lstStyle>
          <a:p>
            <a:pPr>
              <a:defRPr/>
            </a:pPr>
            <a:fld id="{359E0B3A-A23B-4084-B31D-4D9439C2FF05}" type="slidenum">
              <a:rPr lang="pt-BR"/>
              <a:pPr>
                <a:defRPr/>
              </a:pPr>
              <a:t>‹Nº›</a:t>
            </a:fld>
            <a:endParaRPr lang="pt-BR"/>
          </a:p>
        </p:txBody>
      </p:sp>
      <p:sp>
        <p:nvSpPr>
          <p:cNvPr id="8" name="Footer Placeholder 10"/>
          <p:cNvSpPr>
            <a:spLocks noGrp="1"/>
          </p:cNvSpPr>
          <p:nvPr>
            <p:ph type="ftr" sz="quarter" idx="12"/>
          </p:nvPr>
        </p:nvSpPr>
        <p:spPr/>
        <p:txBody>
          <a:bodyPr/>
          <a:lstStyle>
            <a:lvl1pPr>
              <a:defRPr>
                <a:solidFill>
                  <a:srgbClr val="FFFFFF"/>
                </a:solidFill>
              </a:defRPr>
            </a:lvl1pPr>
          </a:lstStyle>
          <a:p>
            <a:pPr>
              <a:defRPr/>
            </a:pPr>
            <a:endParaRPr lang="pt-B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
        <p:nvSpPr>
          <p:cNvPr id="5" name="Date Placeholder 3"/>
          <p:cNvSpPr>
            <a:spLocks noGrp="1"/>
          </p:cNvSpPr>
          <p:nvPr>
            <p:ph type="dt" sz="half" idx="10"/>
          </p:nvPr>
        </p:nvSpPr>
        <p:spPr/>
        <p:txBody>
          <a:bodyPr/>
          <a:lstStyle>
            <a:lvl1pPr>
              <a:defRPr/>
            </a:lvl1pPr>
          </a:lstStyle>
          <a:p>
            <a:pPr>
              <a:defRPr/>
            </a:pPr>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ln/>
        </p:spPr>
        <p:txBody>
          <a:bodyPr/>
          <a:lstStyle>
            <a:lvl1pPr>
              <a:defRPr/>
            </a:lvl1pPr>
          </a:lstStyle>
          <a:p>
            <a:pPr>
              <a:defRPr/>
            </a:pPr>
            <a:fld id="{54AC7313-5BD8-46A5-B924-52571CB39BE9}" type="slidenum">
              <a:rPr lang="pt-BR"/>
              <a:pPr>
                <a:defRPr/>
              </a:pPr>
              <a:t>‹Nº›</a:t>
            </a:fld>
            <a:endParaRPr lang="pt-B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0" name="Title 9"/>
          <p:cNvSpPr>
            <a:spLocks noGrp="1"/>
          </p:cNvSpPr>
          <p:nvPr>
            <p:ph type="title"/>
          </p:nvPr>
        </p:nvSpPr>
        <p:spPr/>
        <p:txBody>
          <a:bodyPr/>
          <a:lstStyle/>
          <a:p>
            <a:r>
              <a:rPr lang="es-ES" smtClean="0"/>
              <a:t>Haga clic para modificar el estilo de título del patrón</a:t>
            </a:r>
            <a:endParaRPr lang="en-US"/>
          </a:p>
        </p:txBody>
      </p:sp>
      <p:sp>
        <p:nvSpPr>
          <p:cNvPr id="7" name="Date Placeholder 3"/>
          <p:cNvSpPr>
            <a:spLocks noGrp="1"/>
          </p:cNvSpPr>
          <p:nvPr>
            <p:ph type="dt" sz="half" idx="10"/>
          </p:nvPr>
        </p:nvSpPr>
        <p:spPr/>
        <p:txBody>
          <a:bodyPr/>
          <a:lstStyle>
            <a:lvl1pPr>
              <a:defRPr/>
            </a:lvl1pPr>
          </a:lstStyle>
          <a:p>
            <a:pPr>
              <a:defRPr/>
            </a:pPr>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a:ln/>
        </p:spPr>
        <p:txBody>
          <a:bodyPr/>
          <a:lstStyle>
            <a:lvl1pPr>
              <a:defRPr/>
            </a:lvl1pPr>
          </a:lstStyle>
          <a:p>
            <a:pPr>
              <a:defRPr/>
            </a:pPr>
            <a:fld id="{F00AA5F1-21EB-46C6-9109-0C3991412CC5}" type="slidenum">
              <a:rPr lang="pt-BR"/>
              <a:pPr>
                <a:defRPr/>
              </a:pPr>
              <a:t>‹Nº›</a:t>
            </a:fld>
            <a:endParaRPr lang="pt-B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s-ES" smtClean="0"/>
              <a:t>Haga clic para modificar el estilo de título del patrón</a:t>
            </a:r>
            <a:endParaRPr lang="en-US"/>
          </a:p>
        </p:txBody>
      </p:sp>
      <p:sp>
        <p:nvSpPr>
          <p:cNvPr id="3" name="Date Placeholder 3"/>
          <p:cNvSpPr>
            <a:spLocks noGrp="1"/>
          </p:cNvSpPr>
          <p:nvPr>
            <p:ph type="dt" sz="half" idx="10"/>
          </p:nvPr>
        </p:nvSpPr>
        <p:spPr/>
        <p:txBody>
          <a:bodyPr/>
          <a:lstStyle>
            <a:lvl1pPr>
              <a:defRPr/>
            </a:lvl1pPr>
          </a:lstStyle>
          <a:p>
            <a:pPr>
              <a:defRPr/>
            </a:pPr>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a:ln/>
        </p:spPr>
        <p:txBody>
          <a:bodyPr/>
          <a:lstStyle>
            <a:lvl1pPr>
              <a:defRPr/>
            </a:lvl1pPr>
          </a:lstStyle>
          <a:p>
            <a:pPr>
              <a:defRPr/>
            </a:pPr>
            <a:fld id="{8429EFBA-20B5-472E-9C9D-A8CC104F6030}" type="slidenum">
              <a:rPr lang="pt-BR"/>
              <a:pPr>
                <a:defRPr/>
              </a:pPr>
              <a:t>‹Nº›</a:t>
            </a:fld>
            <a:endParaRPr lang="pt-B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Rectangle 4"/>
          <p:cNvSpPr/>
          <p:nvPr/>
        </p:nvSpPr>
        <p:spPr>
          <a:xfrm>
            <a:off x="152400" y="150813"/>
            <a:ext cx="8831263" cy="65563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Date Placeholder 1"/>
          <p:cNvSpPr>
            <a:spLocks noGrp="1"/>
          </p:cNvSpPr>
          <p:nvPr>
            <p:ph type="dt" sz="half" idx="10"/>
          </p:nvPr>
        </p:nvSpPr>
        <p:spPr/>
        <p:txBody>
          <a:bodyPr/>
          <a:lstStyle>
            <a:lvl1pPr>
              <a:defRPr/>
            </a:lvl1pPr>
          </a:lstStyle>
          <a:p>
            <a:pPr>
              <a:defRPr/>
            </a:pPr>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782711FE-844D-4671-A932-938877E24C3B}" type="slidenum">
              <a:rPr lang="pt-BR"/>
              <a:pPr>
                <a:defRPr/>
              </a:pPr>
              <a:t>‹Nº›</a:t>
            </a:fld>
            <a:endParaRPr lang="pt-B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2"/>
      </p:bgRef>
    </p:bg>
    <p:spTree>
      <p:nvGrpSpPr>
        <p:cNvPr id="1" name=""/>
        <p:cNvGrpSpPr/>
        <p:nvPr/>
      </p:nvGrpSpPr>
      <p:grpSpPr>
        <a:xfrm>
          <a:off x="0" y="0"/>
          <a:ext cx="0" cy="0"/>
          <a:chOff x="0" y="0"/>
          <a:chExt cx="0" cy="0"/>
        </a:xfrm>
      </p:grpSpPr>
      <p:sp>
        <p:nvSpPr>
          <p:cNvPr id="5"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7"/>
          <p:cNvSpPr/>
          <p:nvPr/>
        </p:nvSpPr>
        <p:spPr>
          <a:xfrm>
            <a:off x="7010400" y="150813"/>
            <a:ext cx="1981200" cy="65563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7"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s-ES" smtClean="0"/>
              <a:t>Haga clic para modificar el estilo de título del patrón</a:t>
            </a:r>
            <a:endParaRPr lang="en-US" dirty="0"/>
          </a:p>
        </p:txBody>
      </p:sp>
      <p:sp>
        <p:nvSpPr>
          <p:cNvPr id="8" name="Date Placeholder 4"/>
          <p:cNvSpPr>
            <a:spLocks noGrp="1"/>
          </p:cNvSpPr>
          <p:nvPr>
            <p:ph type="dt" sz="half" idx="10"/>
          </p:nvPr>
        </p:nvSpPr>
        <p:spPr/>
        <p:txBody>
          <a:bodyPr/>
          <a:lstStyle>
            <a:lvl1pPr>
              <a:defRPr/>
            </a:lvl1pPr>
          </a:lstStyle>
          <a:p>
            <a:pPr>
              <a:defRPr/>
            </a:pPr>
            <a:endParaRPr lang="pt-BR"/>
          </a:p>
        </p:txBody>
      </p:sp>
      <p:sp>
        <p:nvSpPr>
          <p:cNvPr id="9" name="Footer Placeholder 5"/>
          <p:cNvSpPr>
            <a:spLocks noGrp="1"/>
          </p:cNvSpPr>
          <p:nvPr>
            <p:ph type="ftr" sz="quarter" idx="11"/>
          </p:nvPr>
        </p:nvSpPr>
        <p:spPr/>
        <p:txBody>
          <a:bodyPr/>
          <a:lstStyle>
            <a:lvl1pPr>
              <a:defRPr/>
            </a:lvl1pPr>
          </a:lstStyle>
          <a:p>
            <a:pPr>
              <a:defRPr/>
            </a:pPr>
            <a:endParaRPr lang="pt-BR"/>
          </a:p>
        </p:txBody>
      </p:sp>
      <p:sp>
        <p:nvSpPr>
          <p:cNvPr id="10" name="Slide Number Placeholder 6"/>
          <p:cNvSpPr>
            <a:spLocks noGrp="1"/>
          </p:cNvSpPr>
          <p:nvPr>
            <p:ph type="sldNum" sz="quarter" idx="12"/>
          </p:nvPr>
        </p:nvSpPr>
        <p:spPr/>
        <p:txBody>
          <a:bodyPr/>
          <a:lstStyle>
            <a:lvl1pPr>
              <a:defRPr>
                <a:solidFill>
                  <a:srgbClr val="FFFFFF"/>
                </a:solidFill>
              </a:defRPr>
            </a:lvl1pPr>
          </a:lstStyle>
          <a:p>
            <a:pPr>
              <a:defRPr/>
            </a:pPr>
            <a:fld id="{72667E5E-8951-4287-9906-084513D79A15}"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1">
        <a:schemeClr val="bg2"/>
      </p:bgRef>
    </p:bg>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ectangle 8"/>
          <p:cNvSpPr/>
          <p:nvPr/>
        </p:nvSpPr>
        <p:spPr>
          <a:xfrm>
            <a:off x="7010400" y="150813"/>
            <a:ext cx="1981200" cy="65563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s-ES" smtClean="0"/>
              <a:t>Haga clic para modificar el estilo de título del patrón</a:t>
            </a:r>
            <a:endParaRPr lang="en-US" dirty="0"/>
          </a:p>
        </p:txBody>
      </p:sp>
      <p:sp>
        <p:nvSpPr>
          <p:cNvPr id="7" name="Date Placeholder 4"/>
          <p:cNvSpPr>
            <a:spLocks noGrp="1"/>
          </p:cNvSpPr>
          <p:nvPr>
            <p:ph type="dt" sz="half" idx="10"/>
          </p:nvPr>
        </p:nvSpPr>
        <p:spPr/>
        <p:txBody>
          <a:bodyPr/>
          <a:lstStyle>
            <a:lvl1pPr>
              <a:defRPr/>
            </a:lvl1pPr>
          </a:lstStyle>
          <a:p>
            <a:pPr>
              <a:defRPr/>
            </a:pPr>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8E2C8571-415D-48F6-93C4-8099763DC387}"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a:defRPr/>
            </a:lvl1pPr>
          </a:lstStyle>
          <a:p>
            <a:pPr>
              <a:defRPr/>
            </a:pPr>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a:ln/>
        </p:spPr>
        <p:txBody>
          <a:bodyPr/>
          <a:lstStyle>
            <a:lvl1pPr>
              <a:defRPr/>
            </a:lvl1pPr>
          </a:lstStyle>
          <a:p>
            <a:pPr>
              <a:defRPr/>
            </a:pPr>
            <a:fld id="{8AC61899-543B-4527-8D32-B99BD4290AAD}" type="slidenum">
              <a:rPr lang="pt-BR"/>
              <a:pPr>
                <a:defRPr/>
              </a:pPr>
              <a:t>‹Nº›</a:t>
            </a:fld>
            <a:endParaRPr lang="pt-B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Rectangle 6"/>
          <p:cNvSpPr/>
          <p:nvPr/>
        </p:nvSpPr>
        <p:spPr>
          <a:xfrm>
            <a:off x="152400" y="147638"/>
            <a:ext cx="6705600" cy="65563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7"/>
          <p:cNvSpPr/>
          <p:nvPr/>
        </p:nvSpPr>
        <p:spPr>
          <a:xfrm>
            <a:off x="7010400" y="147638"/>
            <a:ext cx="1955800" cy="65563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 name="Date Placeholder 3"/>
          <p:cNvSpPr>
            <a:spLocks noGrp="1"/>
          </p:cNvSpPr>
          <p:nvPr>
            <p:ph type="dt" sz="half" idx="10"/>
          </p:nvPr>
        </p:nvSpPr>
        <p:spPr/>
        <p:txBody>
          <a:bodyPr/>
          <a:lstStyle>
            <a:lvl1pPr>
              <a:defRPr/>
            </a:lvl1pPr>
          </a:lstStyle>
          <a:p>
            <a:pPr>
              <a:defRPr/>
            </a:pPr>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solidFill>
                  <a:schemeClr val="bg2"/>
                </a:solidFill>
              </a:defRPr>
            </a:lvl1pPr>
          </a:lstStyle>
          <a:p>
            <a:pPr>
              <a:defRPr/>
            </a:pPr>
            <a:fld id="{32CF7188-F0F1-4597-BA20-AF2CDC777D2F}" type="slidenum">
              <a:rPr lang="pt-BR"/>
              <a:pPr>
                <a:defRPr/>
              </a:pPr>
              <a:t>‹Nº›</a:t>
            </a:fld>
            <a:endParaRPr lang="pt-BR"/>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4" name="3 Triángulo isósceles"/>
          <p:cNvSpPr/>
          <p:nvPr/>
        </p:nvSpPr>
        <p:spPr>
          <a:xfrm rot="16200000">
            <a:off x="7553325" y="5254626"/>
            <a:ext cx="1893887"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Título"/>
          <p:cNvSpPr>
            <a:spLocks noGrp="1"/>
          </p:cNvSpPr>
          <p:nvPr>
            <p:ph type="ctrTitle"/>
          </p:nvPr>
        </p:nvSpPr>
        <p:spPr>
          <a:xfrm>
            <a:off x="540544" y="776288"/>
            <a:ext cx="8062912" cy="1470025"/>
          </a:xfrm>
        </p:spPr>
        <p:txBody>
          <a:bodyPr anchor="b"/>
          <a:lstStyle>
            <a:lvl1pPr algn="r">
              <a:defRPr sz="4400"/>
            </a:lvl1pPr>
          </a:lstStyle>
          <a:p>
            <a:r>
              <a:rPr lang="es-ES" smtClean="0"/>
              <a:t>Haga clic para modificar el estilo de título del patrón</a:t>
            </a:r>
            <a:endParaRPr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5" name="27 Marcador de fecha"/>
          <p:cNvSpPr>
            <a:spLocks noGrp="1"/>
          </p:cNvSpPr>
          <p:nvPr>
            <p:ph type="dt" sz="half" idx="10"/>
          </p:nvPr>
        </p:nvSpPr>
        <p:spPr>
          <a:xfrm>
            <a:off x="1371600" y="6011863"/>
            <a:ext cx="5791200" cy="365125"/>
          </a:xfrm>
        </p:spPr>
        <p:txBody>
          <a:bodyPr tIns="0" bIns="0" anchor="t"/>
          <a:lstStyle>
            <a:lvl1pPr algn="r">
              <a:defRPr sz="1000"/>
            </a:lvl1pPr>
          </a:lstStyle>
          <a:p>
            <a:pPr>
              <a:defRPr/>
            </a:pPr>
            <a:endParaRPr lang="pt-BR"/>
          </a:p>
        </p:txBody>
      </p:sp>
      <p:sp>
        <p:nvSpPr>
          <p:cNvPr id="6" name="16 Marcador de pie de página"/>
          <p:cNvSpPr>
            <a:spLocks noGrp="1"/>
          </p:cNvSpPr>
          <p:nvPr>
            <p:ph type="ftr" sz="quarter" idx="11"/>
          </p:nvPr>
        </p:nvSpPr>
        <p:spPr>
          <a:xfrm>
            <a:off x="1371600" y="5649913"/>
            <a:ext cx="5791200" cy="365125"/>
          </a:xfrm>
        </p:spPr>
        <p:txBody>
          <a:bodyPr tIns="0" bIns="0"/>
          <a:lstStyle>
            <a:lvl1pPr algn="r">
              <a:defRPr sz="1100"/>
            </a:lvl1pPr>
          </a:lstStyle>
          <a:p>
            <a:pPr>
              <a:defRPr/>
            </a:pPr>
            <a:endParaRPr lang="pt-BR"/>
          </a:p>
        </p:txBody>
      </p:sp>
      <p:sp>
        <p:nvSpPr>
          <p:cNvPr id="7" name="28 Marcador de número de diapositiva"/>
          <p:cNvSpPr>
            <a:spLocks noGrp="1"/>
          </p:cNvSpPr>
          <p:nvPr>
            <p:ph type="sldNum" sz="quarter" idx="12"/>
          </p:nvPr>
        </p:nvSpPr>
        <p:spPr>
          <a:xfrm>
            <a:off x="8391525" y="5753100"/>
            <a:ext cx="503238" cy="365125"/>
          </a:xfrm>
        </p:spPr>
        <p:txBody>
          <a:bodyPr anchor="ctr"/>
          <a:lstStyle>
            <a:lvl1pPr algn="ctr">
              <a:defRPr sz="1300">
                <a:solidFill>
                  <a:srgbClr val="FFFFFF"/>
                </a:solidFill>
              </a:defRPr>
            </a:lvl1pPr>
          </a:lstStyle>
          <a:p>
            <a:pPr>
              <a:defRPr/>
            </a:pPr>
            <a:fld id="{791073D1-DED6-4C3C-83F2-30CADC5A2D18}" type="slidenum">
              <a:rPr lang="pt-BR"/>
              <a:pPr>
                <a:defRPr/>
              </a:pPr>
              <a:t>‹Nº›</a:t>
            </a:fld>
            <a:endParaRPr lang="pt-BR"/>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a:xfrm>
            <a:off x="457200" y="1882808"/>
            <a:ext cx="8229600" cy="45720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a:xfrm>
            <a:off x="4791075" y="6480175"/>
            <a:ext cx="2133600" cy="301625"/>
          </a:xfrm>
        </p:spPr>
        <p:txBody>
          <a:bodyPr/>
          <a:lstStyle>
            <a:lvl1pPr>
              <a:defRPr/>
            </a:lvl1pPr>
          </a:lstStyle>
          <a:p>
            <a:pPr>
              <a:defRPr/>
            </a:pPr>
            <a:endParaRPr lang="pt-BR"/>
          </a:p>
        </p:txBody>
      </p:sp>
      <p:sp>
        <p:nvSpPr>
          <p:cNvPr id="5" name="4 Marcador de pie de página"/>
          <p:cNvSpPr>
            <a:spLocks noGrp="1"/>
          </p:cNvSpPr>
          <p:nvPr>
            <p:ph type="ftr" sz="quarter" idx="11"/>
          </p:nvPr>
        </p:nvSpPr>
        <p:spPr>
          <a:xfrm>
            <a:off x="457200" y="6481763"/>
            <a:ext cx="4259263" cy="300037"/>
          </a:xfrm>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A1C62526-7B7A-48DF-95F7-705CA96AD17F}" type="slidenum">
              <a:rPr lang="pt-BR"/>
              <a:pPr>
                <a:defRPr/>
              </a:pPr>
              <a:t>‹Nº›</a:t>
            </a:fld>
            <a:endParaRPr lang="pt-BR"/>
          </a:p>
        </p:txBody>
      </p:sp>
    </p:spTree>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4" name="3 Triángulo rectángulo"/>
          <p:cNvSpPr/>
          <p:nvPr/>
        </p:nvSpPr>
        <p:spPr>
          <a:xfrm flipV="1">
            <a:off x="6350" y="6350"/>
            <a:ext cx="9131300" cy="6837363"/>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Triángulo isósceles"/>
          <p:cNvSpPr/>
          <p:nvPr/>
        </p:nvSpPr>
        <p:spPr>
          <a:xfrm rot="5400000" flipV="1">
            <a:off x="7553325" y="309563"/>
            <a:ext cx="1893888"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5 Conector recto"/>
          <p:cNvCxnSpPr/>
          <p:nvPr/>
        </p:nvCxnSpPr>
        <p:spPr>
          <a:xfrm rot="10800000">
            <a:off x="6469063" y="9525"/>
            <a:ext cx="2673350" cy="1900238"/>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7" name="6 Conector recto"/>
          <p:cNvCxnSpPr/>
          <p:nvPr/>
        </p:nvCxnSpPr>
        <p:spPr>
          <a:xfrm flipV="1">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lstStyle>
            <a:lvl1pPr marL="0" algn="l">
              <a:buNone/>
              <a:defRPr sz="3600" b="1" cap="none" baseline="0"/>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81000" y="1633536"/>
            <a:ext cx="3886200" cy="2286000"/>
          </a:xfrm>
        </p:spPr>
        <p:txBody>
          <a:bodyPr/>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8" name="3 Marcador de fecha"/>
          <p:cNvSpPr>
            <a:spLocks noGrp="1"/>
          </p:cNvSpPr>
          <p:nvPr>
            <p:ph type="dt" sz="half" idx="10"/>
          </p:nvPr>
        </p:nvSpPr>
        <p:spPr>
          <a:xfrm>
            <a:off x="6956425" y="6477000"/>
            <a:ext cx="2133600" cy="304800"/>
          </a:xfrm>
        </p:spPr>
        <p:txBody>
          <a:bodyPr/>
          <a:lstStyle>
            <a:lvl1pPr>
              <a:defRPr/>
            </a:lvl1pPr>
          </a:lstStyle>
          <a:p>
            <a:pPr>
              <a:defRPr/>
            </a:pPr>
            <a:endParaRPr lang="pt-BR"/>
          </a:p>
        </p:txBody>
      </p:sp>
      <p:sp>
        <p:nvSpPr>
          <p:cNvPr id="9" name="4 Marcador de pie de página"/>
          <p:cNvSpPr>
            <a:spLocks noGrp="1"/>
          </p:cNvSpPr>
          <p:nvPr>
            <p:ph type="ftr" sz="quarter" idx="11"/>
          </p:nvPr>
        </p:nvSpPr>
        <p:spPr>
          <a:xfrm>
            <a:off x="2619375" y="6481763"/>
            <a:ext cx="4260850" cy="300037"/>
          </a:xfrm>
        </p:spPr>
        <p:txBody>
          <a:bodyPr/>
          <a:lstStyle>
            <a:lvl1pPr>
              <a:defRPr/>
            </a:lvl1pPr>
          </a:lstStyle>
          <a:p>
            <a:pPr>
              <a:defRPr/>
            </a:pPr>
            <a:endParaRPr lang="pt-BR"/>
          </a:p>
        </p:txBody>
      </p:sp>
      <p:sp>
        <p:nvSpPr>
          <p:cNvPr id="10" name="5 Marcador de número de diapositiva"/>
          <p:cNvSpPr>
            <a:spLocks noGrp="1"/>
          </p:cNvSpPr>
          <p:nvPr>
            <p:ph type="sldNum" sz="quarter" idx="12"/>
          </p:nvPr>
        </p:nvSpPr>
        <p:spPr>
          <a:xfrm>
            <a:off x="8450263" y="809625"/>
            <a:ext cx="503237" cy="300038"/>
          </a:xfrm>
        </p:spPr>
        <p:txBody>
          <a:bodyPr/>
          <a:lstStyle>
            <a:lvl1pPr>
              <a:defRPr/>
            </a:lvl1pPr>
          </a:lstStyle>
          <a:p>
            <a:pPr>
              <a:defRPr/>
            </a:pPr>
            <a:fld id="{DB389435-16D8-4C22-B4F4-D0B02461149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endParaRPr lang="pt-BR"/>
          </a:p>
        </p:txBody>
      </p:sp>
      <p:sp>
        <p:nvSpPr>
          <p:cNvPr id="6" name="2 Marcador de pie de página"/>
          <p:cNvSpPr>
            <a:spLocks noGrp="1"/>
          </p:cNvSpPr>
          <p:nvPr>
            <p:ph type="ftr" sz="quarter" idx="11"/>
          </p:nvPr>
        </p:nvSpPr>
        <p:spPr/>
        <p:txBody>
          <a:bodyPr/>
          <a:lstStyle>
            <a:lvl1pPr>
              <a:defRPr/>
            </a:lvl1pPr>
          </a:lstStyle>
          <a:p>
            <a:pPr>
              <a:defRPr/>
            </a:pPr>
            <a:endParaRPr lang="pt-BR"/>
          </a:p>
        </p:txBody>
      </p:sp>
      <p:sp>
        <p:nvSpPr>
          <p:cNvPr id="7" name="22 Marcador de número de diapositiva"/>
          <p:cNvSpPr>
            <a:spLocks noGrp="1"/>
          </p:cNvSpPr>
          <p:nvPr>
            <p:ph type="sldNum" sz="quarter" idx="12"/>
          </p:nvPr>
        </p:nvSpPr>
        <p:spPr/>
        <p:txBody>
          <a:bodyPr/>
          <a:lstStyle>
            <a:lvl1pPr>
              <a:defRPr/>
            </a:lvl1pPr>
          </a:lstStyle>
          <a:p>
            <a:pPr>
              <a:defRPr/>
            </a:pPr>
            <a:fld id="{B7AEC7B2-10AF-41B4-A764-E19F9454CA01}" type="slidenum">
              <a:rPr lang="pt-BR"/>
              <a:pPr>
                <a:defRPr/>
              </a:pPr>
              <a:t>‹Nº›</a:t>
            </a:fld>
            <a:endParaRPr lang="pt-BR"/>
          </a:p>
        </p:txBody>
      </p:sp>
    </p:spTree>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a:xfrm>
            <a:off x="4791075" y="6481763"/>
            <a:ext cx="2130425" cy="301625"/>
          </a:xfrm>
        </p:spPr>
        <p:txBody>
          <a:bodyPr/>
          <a:lstStyle>
            <a:lvl1pPr>
              <a:defRPr/>
            </a:lvl1pPr>
          </a:lstStyle>
          <a:p>
            <a:pPr>
              <a:defRPr/>
            </a:pPr>
            <a:endParaRPr lang="pt-BR"/>
          </a:p>
        </p:txBody>
      </p:sp>
      <p:sp>
        <p:nvSpPr>
          <p:cNvPr id="8" name="7 Marcador de pie de página"/>
          <p:cNvSpPr>
            <a:spLocks noGrp="1"/>
          </p:cNvSpPr>
          <p:nvPr>
            <p:ph type="ftr" sz="quarter" idx="11"/>
          </p:nvPr>
        </p:nvSpPr>
        <p:spPr>
          <a:xfrm>
            <a:off x="457200" y="6481763"/>
            <a:ext cx="4260850" cy="301625"/>
          </a:xfrm>
        </p:spPr>
        <p:txBody>
          <a:bodyPr/>
          <a:lstStyle>
            <a:lvl1pPr>
              <a:defRPr/>
            </a:lvl1pPr>
          </a:lstStyle>
          <a:p>
            <a:pPr>
              <a:defRPr/>
            </a:pPr>
            <a:endParaRPr lang="pt-BR"/>
          </a:p>
        </p:txBody>
      </p:sp>
      <p:sp>
        <p:nvSpPr>
          <p:cNvPr id="9" name="8 Marcador de número de diapositiva"/>
          <p:cNvSpPr>
            <a:spLocks noGrp="1"/>
          </p:cNvSpPr>
          <p:nvPr>
            <p:ph type="sldNum" sz="quarter" idx="12"/>
          </p:nvPr>
        </p:nvSpPr>
        <p:spPr>
          <a:xfrm>
            <a:off x="7589838" y="6483350"/>
            <a:ext cx="503237" cy="301625"/>
          </a:xfrm>
        </p:spPr>
        <p:txBody>
          <a:bodyPr/>
          <a:lstStyle>
            <a:lvl1pPr algn="ctr">
              <a:defRPr/>
            </a:lvl1pPr>
          </a:lstStyle>
          <a:p>
            <a:pPr>
              <a:defRPr/>
            </a:pPr>
            <a:fld id="{4A49CDC2-5BC9-49C8-B69E-8DBAD9C3089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endParaRPr lang="pt-BR"/>
          </a:p>
        </p:txBody>
      </p:sp>
      <p:sp>
        <p:nvSpPr>
          <p:cNvPr id="4" name="2 Marcador de pie de página"/>
          <p:cNvSpPr>
            <a:spLocks noGrp="1"/>
          </p:cNvSpPr>
          <p:nvPr>
            <p:ph type="ftr" sz="quarter" idx="11"/>
          </p:nvPr>
        </p:nvSpPr>
        <p:spPr/>
        <p:txBody>
          <a:bodyPr/>
          <a:lstStyle>
            <a:lvl1pPr>
              <a:defRPr/>
            </a:lvl1pPr>
          </a:lstStyle>
          <a:p>
            <a:pPr>
              <a:defRPr/>
            </a:pPr>
            <a:endParaRPr lang="pt-BR"/>
          </a:p>
        </p:txBody>
      </p:sp>
      <p:sp>
        <p:nvSpPr>
          <p:cNvPr id="5" name="22 Marcador de número de diapositiva"/>
          <p:cNvSpPr>
            <a:spLocks noGrp="1"/>
          </p:cNvSpPr>
          <p:nvPr>
            <p:ph type="sldNum" sz="quarter" idx="12"/>
          </p:nvPr>
        </p:nvSpPr>
        <p:spPr/>
        <p:txBody>
          <a:bodyPr/>
          <a:lstStyle>
            <a:lvl1pPr>
              <a:defRPr/>
            </a:lvl1pPr>
          </a:lstStyle>
          <a:p>
            <a:pPr>
              <a:defRPr/>
            </a:pPr>
            <a:fld id="{C8281812-888B-487E-9C63-B91ADB37C2EA}" type="slidenum">
              <a:rPr lang="pt-BR"/>
              <a:pPr>
                <a:defRPr/>
              </a:pPr>
              <a:t>‹Nº›</a:t>
            </a:fld>
            <a:endParaRPr lang="pt-BR"/>
          </a:p>
        </p:txBody>
      </p:sp>
    </p:spTree>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3 Marcador de fecha"/>
          <p:cNvSpPr>
            <a:spLocks noGrp="1"/>
          </p:cNvSpPr>
          <p:nvPr>
            <p:ph type="dt" sz="half" idx="10"/>
          </p:nvPr>
        </p:nvSpPr>
        <p:spPr/>
        <p:txBody>
          <a:bodyPr/>
          <a:lstStyle>
            <a:lvl1pPr>
              <a:defRPr/>
            </a:lvl1pPr>
          </a:lstStyle>
          <a:p>
            <a:pPr>
              <a:defRPr/>
            </a:pPr>
            <a:endParaRPr lang="pt-BR"/>
          </a:p>
        </p:txBody>
      </p:sp>
      <p:sp>
        <p:nvSpPr>
          <p:cNvPr id="3" name="2 Marcador de pie de página"/>
          <p:cNvSpPr>
            <a:spLocks noGrp="1"/>
          </p:cNvSpPr>
          <p:nvPr>
            <p:ph type="ftr" sz="quarter" idx="11"/>
          </p:nvPr>
        </p:nvSpPr>
        <p:spPr/>
        <p:txBody>
          <a:bodyPr/>
          <a:lstStyle>
            <a:lvl1pPr>
              <a:defRPr/>
            </a:lvl1pPr>
          </a:lstStyle>
          <a:p>
            <a:pPr>
              <a:defRPr/>
            </a:pPr>
            <a:endParaRPr lang="pt-BR"/>
          </a:p>
        </p:txBody>
      </p:sp>
      <p:sp>
        <p:nvSpPr>
          <p:cNvPr id="4" name="22 Marcador de número de diapositiva"/>
          <p:cNvSpPr>
            <a:spLocks noGrp="1"/>
          </p:cNvSpPr>
          <p:nvPr>
            <p:ph type="sldNum" sz="quarter" idx="12"/>
          </p:nvPr>
        </p:nvSpPr>
        <p:spPr/>
        <p:txBody>
          <a:bodyPr/>
          <a:lstStyle>
            <a:lvl1pPr>
              <a:defRPr/>
            </a:lvl1pPr>
          </a:lstStyle>
          <a:p>
            <a:pPr>
              <a:defRPr/>
            </a:pPr>
            <a:fld id="{CA5F1A87-87BD-47DA-AD87-019D9464EFC5}" type="slidenum">
              <a:rPr lang="pt-BR"/>
              <a:pPr>
                <a:defRPr/>
              </a:pPr>
              <a:t>‹Nº›</a:t>
            </a:fld>
            <a:endParaRPr lang="pt-BR"/>
          </a:p>
        </p:txBody>
      </p:sp>
    </p:spTree>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1135856" y="367664"/>
            <a:ext cx="2438400" cy="5943600"/>
          </a:xfrm>
        </p:spPr>
        <p:txBody>
          <a:bodyPr/>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a:xfrm>
            <a:off x="6278563" y="6556375"/>
            <a:ext cx="2133600" cy="301625"/>
          </a:xfrm>
        </p:spPr>
        <p:txBody>
          <a:bodyPr/>
          <a:lstStyle>
            <a:lvl1pPr>
              <a:defRPr sz="900"/>
            </a:lvl1pPr>
          </a:lstStyle>
          <a:p>
            <a:pPr>
              <a:defRPr/>
            </a:pPr>
            <a:endParaRPr lang="pt-BR"/>
          </a:p>
        </p:txBody>
      </p:sp>
      <p:sp>
        <p:nvSpPr>
          <p:cNvPr id="6" name="5 Marcador de pie de página"/>
          <p:cNvSpPr>
            <a:spLocks noGrp="1"/>
          </p:cNvSpPr>
          <p:nvPr>
            <p:ph type="ftr" sz="quarter" idx="11"/>
          </p:nvPr>
        </p:nvSpPr>
        <p:spPr>
          <a:xfrm>
            <a:off x="1135063" y="6556375"/>
            <a:ext cx="5143500" cy="301625"/>
          </a:xfrm>
        </p:spPr>
        <p:txBody>
          <a:bodyPr/>
          <a:lstStyle>
            <a:lvl1pPr>
              <a:defRPr sz="900"/>
            </a:lvl1pPr>
          </a:lstStyle>
          <a:p>
            <a:pPr>
              <a:defRPr/>
            </a:pPr>
            <a:endParaRPr lang="pt-BR"/>
          </a:p>
        </p:txBody>
      </p:sp>
      <p:sp>
        <p:nvSpPr>
          <p:cNvPr id="7" name="6 Marcador de número de diapositiva"/>
          <p:cNvSpPr>
            <a:spLocks noGrp="1"/>
          </p:cNvSpPr>
          <p:nvPr>
            <p:ph type="sldNum" sz="quarter" idx="12"/>
          </p:nvPr>
        </p:nvSpPr>
        <p:spPr>
          <a:xfrm>
            <a:off x="8410575" y="6556375"/>
            <a:ext cx="503238" cy="301625"/>
          </a:xfrm>
        </p:spPr>
        <p:txBody>
          <a:bodyPr/>
          <a:lstStyle>
            <a:lvl1pPr>
              <a:defRPr sz="900"/>
            </a:lvl1pPr>
          </a:lstStyle>
          <a:p>
            <a:pPr>
              <a:defRPr/>
            </a:pPr>
            <a:fld id="{7ACEC900-55A8-4DE0-A1CC-21113AC756D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5" name="4 Marcador de fecha"/>
          <p:cNvSpPr>
            <a:spLocks noGrp="1"/>
          </p:cNvSpPr>
          <p:nvPr>
            <p:ph type="dt" sz="half" idx="10"/>
          </p:nvPr>
        </p:nvSpPr>
        <p:spPr>
          <a:xfrm>
            <a:off x="6108700" y="6556375"/>
            <a:ext cx="2101850" cy="301625"/>
          </a:xfrm>
        </p:spPr>
        <p:txBody>
          <a:bodyPr/>
          <a:lstStyle>
            <a:lvl1pPr>
              <a:defRPr sz="900"/>
            </a:lvl1pPr>
          </a:lstStyle>
          <a:p>
            <a:pPr>
              <a:defRPr/>
            </a:pPr>
            <a:endParaRPr lang="pt-BR"/>
          </a:p>
        </p:txBody>
      </p:sp>
      <p:sp>
        <p:nvSpPr>
          <p:cNvPr id="6" name="5 Marcador de pie de página"/>
          <p:cNvSpPr>
            <a:spLocks noGrp="1"/>
          </p:cNvSpPr>
          <p:nvPr>
            <p:ph type="ftr" sz="quarter" idx="11"/>
          </p:nvPr>
        </p:nvSpPr>
        <p:spPr>
          <a:xfrm>
            <a:off x="1169988" y="6557963"/>
            <a:ext cx="4948237" cy="301625"/>
          </a:xfrm>
        </p:spPr>
        <p:txBody>
          <a:bodyPr/>
          <a:lstStyle>
            <a:lvl1pPr>
              <a:defRPr sz="900"/>
            </a:lvl1pPr>
          </a:lstStyle>
          <a:p>
            <a:pPr>
              <a:defRPr/>
            </a:pPr>
            <a:endParaRPr lang="pt-BR"/>
          </a:p>
        </p:txBody>
      </p:sp>
      <p:sp>
        <p:nvSpPr>
          <p:cNvPr id="7" name="6 Marcador de número de diapositiva"/>
          <p:cNvSpPr>
            <a:spLocks noGrp="1"/>
          </p:cNvSpPr>
          <p:nvPr>
            <p:ph type="sldNum" sz="quarter" idx="12"/>
          </p:nvPr>
        </p:nvSpPr>
        <p:spPr>
          <a:xfrm>
            <a:off x="8216900" y="6556375"/>
            <a:ext cx="366713" cy="301625"/>
          </a:xfrm>
        </p:spPr>
        <p:txBody>
          <a:bodyPr/>
          <a:lstStyle>
            <a:lvl1pPr algn="ctr">
              <a:defRPr sz="900"/>
            </a:lvl1pPr>
          </a:lstStyle>
          <a:p>
            <a:pPr>
              <a:defRPr/>
            </a:pPr>
            <a:fld id="{2A79DFA5-4211-40C9-9DC8-73595525229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42B98309-0834-4DAA-937B-0C8E2CD8D7CE}" type="slidenum">
              <a:rPr lang="pt-BR"/>
              <a:pPr>
                <a:defRPr/>
              </a:pPr>
              <a:t>‹Nº›</a:t>
            </a:fld>
            <a:endParaRPr lang="pt-BR"/>
          </a:p>
        </p:txBody>
      </p:sp>
    </p:spTree>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EC93B65D-2A47-4CE3-BAE0-F72BAB1C64B2}" type="slidenum">
              <a:rPr lang="pt-BR"/>
              <a:pPr>
                <a:defRPr/>
              </a:pPr>
              <a:t>‹Nº›</a:t>
            </a:fld>
            <a:endParaRPr lang="pt-BR"/>
          </a:p>
        </p:txBody>
      </p:sp>
    </p:spTree>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4" name="3 Triángulo isósceles"/>
          <p:cNvSpPr/>
          <p:nvPr/>
        </p:nvSpPr>
        <p:spPr>
          <a:xfrm rot="16200000">
            <a:off x="7553325" y="5254626"/>
            <a:ext cx="1893887"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Título"/>
          <p:cNvSpPr>
            <a:spLocks noGrp="1"/>
          </p:cNvSpPr>
          <p:nvPr>
            <p:ph type="ctrTitle"/>
          </p:nvPr>
        </p:nvSpPr>
        <p:spPr>
          <a:xfrm>
            <a:off x="540544" y="776288"/>
            <a:ext cx="8062912" cy="1470025"/>
          </a:xfrm>
        </p:spPr>
        <p:txBody>
          <a:bodyPr anchor="b"/>
          <a:lstStyle>
            <a:lvl1pPr algn="r">
              <a:defRPr sz="4400"/>
            </a:lvl1pPr>
          </a:lstStyle>
          <a:p>
            <a:r>
              <a:rPr lang="es-ES" smtClean="0"/>
              <a:t>Haga clic para modificar el estilo de título del patrón</a:t>
            </a:r>
            <a:endParaRPr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5" name="27 Marcador de fecha"/>
          <p:cNvSpPr>
            <a:spLocks noGrp="1"/>
          </p:cNvSpPr>
          <p:nvPr>
            <p:ph type="dt" sz="half" idx="10"/>
          </p:nvPr>
        </p:nvSpPr>
        <p:spPr>
          <a:xfrm>
            <a:off x="1371600" y="6011863"/>
            <a:ext cx="5791200" cy="365125"/>
          </a:xfrm>
        </p:spPr>
        <p:txBody>
          <a:bodyPr tIns="0" bIns="0" anchor="t"/>
          <a:lstStyle>
            <a:lvl1pPr algn="r">
              <a:defRPr sz="1000"/>
            </a:lvl1pPr>
          </a:lstStyle>
          <a:p>
            <a:pPr>
              <a:defRPr/>
            </a:pPr>
            <a:endParaRPr lang="pt-BR"/>
          </a:p>
        </p:txBody>
      </p:sp>
      <p:sp>
        <p:nvSpPr>
          <p:cNvPr id="6" name="16 Marcador de pie de página"/>
          <p:cNvSpPr>
            <a:spLocks noGrp="1"/>
          </p:cNvSpPr>
          <p:nvPr>
            <p:ph type="ftr" sz="quarter" idx="11"/>
          </p:nvPr>
        </p:nvSpPr>
        <p:spPr>
          <a:xfrm>
            <a:off x="1371600" y="5649913"/>
            <a:ext cx="5791200" cy="365125"/>
          </a:xfrm>
        </p:spPr>
        <p:txBody>
          <a:bodyPr tIns="0" bIns="0"/>
          <a:lstStyle>
            <a:lvl1pPr algn="r">
              <a:defRPr sz="1100"/>
            </a:lvl1pPr>
          </a:lstStyle>
          <a:p>
            <a:pPr>
              <a:defRPr/>
            </a:pPr>
            <a:endParaRPr lang="pt-BR"/>
          </a:p>
        </p:txBody>
      </p:sp>
      <p:sp>
        <p:nvSpPr>
          <p:cNvPr id="7" name="28 Marcador de número de diapositiva"/>
          <p:cNvSpPr>
            <a:spLocks noGrp="1"/>
          </p:cNvSpPr>
          <p:nvPr>
            <p:ph type="sldNum" sz="quarter" idx="12"/>
          </p:nvPr>
        </p:nvSpPr>
        <p:spPr>
          <a:xfrm>
            <a:off x="8391525" y="5753100"/>
            <a:ext cx="503238" cy="365125"/>
          </a:xfrm>
        </p:spPr>
        <p:txBody>
          <a:bodyPr anchor="ctr"/>
          <a:lstStyle>
            <a:lvl1pPr algn="ctr">
              <a:defRPr sz="1300">
                <a:solidFill>
                  <a:srgbClr val="FFFFFF"/>
                </a:solidFill>
              </a:defRPr>
            </a:lvl1pPr>
          </a:lstStyle>
          <a:p>
            <a:pPr>
              <a:defRPr/>
            </a:pPr>
            <a:fld id="{5C9E9C3F-7C5F-4637-8D5C-84460DAB71F8}" type="slidenum">
              <a:rPr lang="pt-BR"/>
              <a:pPr>
                <a:defRPr/>
              </a:pPr>
              <a:t>‹Nº›</a:t>
            </a:fld>
            <a:endParaRPr lang="pt-BR"/>
          </a:p>
        </p:txBody>
      </p:sp>
    </p:spTree>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a:xfrm>
            <a:off x="457200" y="1882808"/>
            <a:ext cx="8229600" cy="45720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a:xfrm>
            <a:off x="4791075" y="6480175"/>
            <a:ext cx="2133600" cy="301625"/>
          </a:xfrm>
        </p:spPr>
        <p:txBody>
          <a:bodyPr/>
          <a:lstStyle>
            <a:lvl1pPr>
              <a:defRPr/>
            </a:lvl1pPr>
          </a:lstStyle>
          <a:p>
            <a:pPr>
              <a:defRPr/>
            </a:pPr>
            <a:endParaRPr lang="pt-BR"/>
          </a:p>
        </p:txBody>
      </p:sp>
      <p:sp>
        <p:nvSpPr>
          <p:cNvPr id="5" name="4 Marcador de pie de página"/>
          <p:cNvSpPr>
            <a:spLocks noGrp="1"/>
          </p:cNvSpPr>
          <p:nvPr>
            <p:ph type="ftr" sz="quarter" idx="11"/>
          </p:nvPr>
        </p:nvSpPr>
        <p:spPr>
          <a:xfrm>
            <a:off x="457200" y="6481763"/>
            <a:ext cx="4259263" cy="300037"/>
          </a:xfrm>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012B5570-3AAF-4D2B-8334-7E78ECF1F00A}" type="slidenum">
              <a:rPr lang="pt-BR"/>
              <a:pPr>
                <a:defRPr/>
              </a:pPr>
              <a:t>‹Nº›</a:t>
            </a:fld>
            <a:endParaRPr lang="pt-BR"/>
          </a:p>
        </p:txBody>
      </p:sp>
    </p:spTree>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4" name="3 Triángulo rectángulo"/>
          <p:cNvSpPr/>
          <p:nvPr/>
        </p:nvSpPr>
        <p:spPr>
          <a:xfrm flipV="1">
            <a:off x="6350" y="6350"/>
            <a:ext cx="9131300" cy="6837363"/>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Triángulo isósceles"/>
          <p:cNvSpPr/>
          <p:nvPr/>
        </p:nvSpPr>
        <p:spPr>
          <a:xfrm rot="5400000" flipV="1">
            <a:off x="7553325" y="309563"/>
            <a:ext cx="1893888"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5 Conector recto"/>
          <p:cNvCxnSpPr/>
          <p:nvPr/>
        </p:nvCxnSpPr>
        <p:spPr>
          <a:xfrm rot="10800000">
            <a:off x="6469063" y="9525"/>
            <a:ext cx="2673350" cy="1900238"/>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7" name="6 Conector recto"/>
          <p:cNvCxnSpPr/>
          <p:nvPr/>
        </p:nvCxnSpPr>
        <p:spPr>
          <a:xfrm flipV="1">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lstStyle>
            <a:lvl1pPr marL="0" algn="l">
              <a:buNone/>
              <a:defRPr sz="3600" b="1" cap="none" baseline="0"/>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81000" y="1633536"/>
            <a:ext cx="3886200" cy="2286000"/>
          </a:xfrm>
        </p:spPr>
        <p:txBody>
          <a:bodyPr/>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8" name="3 Marcador de fecha"/>
          <p:cNvSpPr>
            <a:spLocks noGrp="1"/>
          </p:cNvSpPr>
          <p:nvPr>
            <p:ph type="dt" sz="half" idx="10"/>
          </p:nvPr>
        </p:nvSpPr>
        <p:spPr>
          <a:xfrm>
            <a:off x="6956425" y="6477000"/>
            <a:ext cx="2133600" cy="304800"/>
          </a:xfrm>
        </p:spPr>
        <p:txBody>
          <a:bodyPr/>
          <a:lstStyle>
            <a:lvl1pPr>
              <a:defRPr/>
            </a:lvl1pPr>
          </a:lstStyle>
          <a:p>
            <a:pPr>
              <a:defRPr/>
            </a:pPr>
            <a:endParaRPr lang="pt-BR"/>
          </a:p>
        </p:txBody>
      </p:sp>
      <p:sp>
        <p:nvSpPr>
          <p:cNvPr id="9" name="4 Marcador de pie de página"/>
          <p:cNvSpPr>
            <a:spLocks noGrp="1"/>
          </p:cNvSpPr>
          <p:nvPr>
            <p:ph type="ftr" sz="quarter" idx="11"/>
          </p:nvPr>
        </p:nvSpPr>
        <p:spPr>
          <a:xfrm>
            <a:off x="2619375" y="6481763"/>
            <a:ext cx="4260850" cy="300037"/>
          </a:xfrm>
        </p:spPr>
        <p:txBody>
          <a:bodyPr/>
          <a:lstStyle>
            <a:lvl1pPr>
              <a:defRPr/>
            </a:lvl1pPr>
          </a:lstStyle>
          <a:p>
            <a:pPr>
              <a:defRPr/>
            </a:pPr>
            <a:endParaRPr lang="pt-BR"/>
          </a:p>
        </p:txBody>
      </p:sp>
      <p:sp>
        <p:nvSpPr>
          <p:cNvPr id="10" name="5 Marcador de número de diapositiva"/>
          <p:cNvSpPr>
            <a:spLocks noGrp="1"/>
          </p:cNvSpPr>
          <p:nvPr>
            <p:ph type="sldNum" sz="quarter" idx="12"/>
          </p:nvPr>
        </p:nvSpPr>
        <p:spPr>
          <a:xfrm>
            <a:off x="8450263" y="809625"/>
            <a:ext cx="503237" cy="300038"/>
          </a:xfrm>
        </p:spPr>
        <p:txBody>
          <a:bodyPr/>
          <a:lstStyle>
            <a:lvl1pPr>
              <a:defRPr/>
            </a:lvl1pPr>
          </a:lstStyle>
          <a:p>
            <a:pPr>
              <a:defRPr/>
            </a:pPr>
            <a:fld id="{829FDFDD-A219-4B0C-9FF8-94F87712A8C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endParaRPr lang="pt-BR"/>
          </a:p>
        </p:txBody>
      </p:sp>
      <p:sp>
        <p:nvSpPr>
          <p:cNvPr id="6" name="2 Marcador de pie de página"/>
          <p:cNvSpPr>
            <a:spLocks noGrp="1"/>
          </p:cNvSpPr>
          <p:nvPr>
            <p:ph type="ftr" sz="quarter" idx="11"/>
          </p:nvPr>
        </p:nvSpPr>
        <p:spPr/>
        <p:txBody>
          <a:bodyPr/>
          <a:lstStyle>
            <a:lvl1pPr>
              <a:defRPr/>
            </a:lvl1pPr>
          </a:lstStyle>
          <a:p>
            <a:pPr>
              <a:defRPr/>
            </a:pPr>
            <a:endParaRPr lang="pt-BR"/>
          </a:p>
        </p:txBody>
      </p:sp>
      <p:sp>
        <p:nvSpPr>
          <p:cNvPr id="7" name="22 Marcador de número de diapositiva"/>
          <p:cNvSpPr>
            <a:spLocks noGrp="1"/>
          </p:cNvSpPr>
          <p:nvPr>
            <p:ph type="sldNum" sz="quarter" idx="12"/>
          </p:nvPr>
        </p:nvSpPr>
        <p:spPr/>
        <p:txBody>
          <a:bodyPr/>
          <a:lstStyle>
            <a:lvl1pPr>
              <a:defRPr/>
            </a:lvl1pPr>
          </a:lstStyle>
          <a:p>
            <a:pPr>
              <a:defRPr/>
            </a:pPr>
            <a:fld id="{23316849-E1FA-4332-84B1-F4A608C3585B}" type="slidenum">
              <a:rPr lang="pt-BR"/>
              <a:pPr>
                <a:defRPr/>
              </a:pPr>
              <a:t>‹Nº›</a:t>
            </a:fld>
            <a:endParaRPr lang="pt-BR"/>
          </a:p>
        </p:txBody>
      </p:sp>
    </p:spTree>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a:xfrm>
            <a:off x="4791075" y="6481763"/>
            <a:ext cx="2130425" cy="301625"/>
          </a:xfrm>
        </p:spPr>
        <p:txBody>
          <a:bodyPr/>
          <a:lstStyle>
            <a:lvl1pPr>
              <a:defRPr/>
            </a:lvl1pPr>
          </a:lstStyle>
          <a:p>
            <a:pPr>
              <a:defRPr/>
            </a:pPr>
            <a:endParaRPr lang="pt-BR"/>
          </a:p>
        </p:txBody>
      </p:sp>
      <p:sp>
        <p:nvSpPr>
          <p:cNvPr id="8" name="7 Marcador de pie de página"/>
          <p:cNvSpPr>
            <a:spLocks noGrp="1"/>
          </p:cNvSpPr>
          <p:nvPr>
            <p:ph type="ftr" sz="quarter" idx="11"/>
          </p:nvPr>
        </p:nvSpPr>
        <p:spPr>
          <a:xfrm>
            <a:off x="457200" y="6481763"/>
            <a:ext cx="4260850" cy="301625"/>
          </a:xfrm>
        </p:spPr>
        <p:txBody>
          <a:bodyPr/>
          <a:lstStyle>
            <a:lvl1pPr>
              <a:defRPr/>
            </a:lvl1pPr>
          </a:lstStyle>
          <a:p>
            <a:pPr>
              <a:defRPr/>
            </a:pPr>
            <a:endParaRPr lang="pt-BR"/>
          </a:p>
        </p:txBody>
      </p:sp>
      <p:sp>
        <p:nvSpPr>
          <p:cNvPr id="9" name="8 Marcador de número de diapositiva"/>
          <p:cNvSpPr>
            <a:spLocks noGrp="1"/>
          </p:cNvSpPr>
          <p:nvPr>
            <p:ph type="sldNum" sz="quarter" idx="12"/>
          </p:nvPr>
        </p:nvSpPr>
        <p:spPr>
          <a:xfrm>
            <a:off x="7589838" y="6483350"/>
            <a:ext cx="503237" cy="301625"/>
          </a:xfrm>
        </p:spPr>
        <p:txBody>
          <a:bodyPr/>
          <a:lstStyle>
            <a:lvl1pPr algn="ctr">
              <a:defRPr/>
            </a:lvl1pPr>
          </a:lstStyle>
          <a:p>
            <a:pPr>
              <a:defRPr/>
            </a:pPr>
            <a:fld id="{5E2064F6-012A-4D38-AD9A-E25CFB52B9F3}"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endParaRPr lang="pt-BR"/>
          </a:p>
        </p:txBody>
      </p:sp>
      <p:sp>
        <p:nvSpPr>
          <p:cNvPr id="4" name="2 Marcador de pie de página"/>
          <p:cNvSpPr>
            <a:spLocks noGrp="1"/>
          </p:cNvSpPr>
          <p:nvPr>
            <p:ph type="ftr" sz="quarter" idx="11"/>
          </p:nvPr>
        </p:nvSpPr>
        <p:spPr/>
        <p:txBody>
          <a:bodyPr/>
          <a:lstStyle>
            <a:lvl1pPr>
              <a:defRPr/>
            </a:lvl1pPr>
          </a:lstStyle>
          <a:p>
            <a:pPr>
              <a:defRPr/>
            </a:pPr>
            <a:endParaRPr lang="pt-BR"/>
          </a:p>
        </p:txBody>
      </p:sp>
      <p:sp>
        <p:nvSpPr>
          <p:cNvPr id="5" name="22 Marcador de número de diapositiva"/>
          <p:cNvSpPr>
            <a:spLocks noGrp="1"/>
          </p:cNvSpPr>
          <p:nvPr>
            <p:ph type="sldNum" sz="quarter" idx="12"/>
          </p:nvPr>
        </p:nvSpPr>
        <p:spPr/>
        <p:txBody>
          <a:bodyPr/>
          <a:lstStyle>
            <a:lvl1pPr>
              <a:defRPr/>
            </a:lvl1pPr>
          </a:lstStyle>
          <a:p>
            <a:pPr>
              <a:defRPr/>
            </a:pPr>
            <a:fld id="{2BF71629-9550-496F-A70E-A8BBD0BE1FB7}" type="slidenum">
              <a:rPr lang="pt-BR"/>
              <a:pPr>
                <a:defRPr/>
              </a:pPr>
              <a:t>‹Nº›</a:t>
            </a:fld>
            <a:endParaRPr lang="pt-BR"/>
          </a:p>
        </p:txBody>
      </p:sp>
    </p:spTree>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3 Marcador de fecha"/>
          <p:cNvSpPr>
            <a:spLocks noGrp="1"/>
          </p:cNvSpPr>
          <p:nvPr>
            <p:ph type="dt" sz="half" idx="10"/>
          </p:nvPr>
        </p:nvSpPr>
        <p:spPr/>
        <p:txBody>
          <a:bodyPr/>
          <a:lstStyle>
            <a:lvl1pPr>
              <a:defRPr/>
            </a:lvl1pPr>
          </a:lstStyle>
          <a:p>
            <a:pPr>
              <a:defRPr/>
            </a:pPr>
            <a:endParaRPr lang="pt-BR"/>
          </a:p>
        </p:txBody>
      </p:sp>
      <p:sp>
        <p:nvSpPr>
          <p:cNvPr id="3" name="2 Marcador de pie de página"/>
          <p:cNvSpPr>
            <a:spLocks noGrp="1"/>
          </p:cNvSpPr>
          <p:nvPr>
            <p:ph type="ftr" sz="quarter" idx="11"/>
          </p:nvPr>
        </p:nvSpPr>
        <p:spPr/>
        <p:txBody>
          <a:bodyPr/>
          <a:lstStyle>
            <a:lvl1pPr>
              <a:defRPr/>
            </a:lvl1pPr>
          </a:lstStyle>
          <a:p>
            <a:pPr>
              <a:defRPr/>
            </a:pPr>
            <a:endParaRPr lang="pt-BR"/>
          </a:p>
        </p:txBody>
      </p:sp>
      <p:sp>
        <p:nvSpPr>
          <p:cNvPr id="4" name="22 Marcador de número de diapositiva"/>
          <p:cNvSpPr>
            <a:spLocks noGrp="1"/>
          </p:cNvSpPr>
          <p:nvPr>
            <p:ph type="sldNum" sz="quarter" idx="12"/>
          </p:nvPr>
        </p:nvSpPr>
        <p:spPr/>
        <p:txBody>
          <a:bodyPr/>
          <a:lstStyle>
            <a:lvl1pPr>
              <a:defRPr/>
            </a:lvl1pPr>
          </a:lstStyle>
          <a:p>
            <a:pPr>
              <a:defRPr/>
            </a:pPr>
            <a:fld id="{53C5AFA2-667C-4A9E-8790-9E4D92D61369}" type="slidenum">
              <a:rPr lang="pt-BR"/>
              <a:pPr>
                <a:defRPr/>
              </a:pPr>
              <a:t>‹Nº›</a:t>
            </a:fld>
            <a:endParaRPr lang="pt-BR"/>
          </a:p>
        </p:txBody>
      </p:sp>
    </p:spTree>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1135856" y="367664"/>
            <a:ext cx="2438400" cy="5943600"/>
          </a:xfrm>
        </p:spPr>
        <p:txBody>
          <a:bodyPr/>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a:xfrm>
            <a:off x="6278563" y="6556375"/>
            <a:ext cx="2133600" cy="301625"/>
          </a:xfrm>
        </p:spPr>
        <p:txBody>
          <a:bodyPr/>
          <a:lstStyle>
            <a:lvl1pPr>
              <a:defRPr sz="900"/>
            </a:lvl1pPr>
          </a:lstStyle>
          <a:p>
            <a:pPr>
              <a:defRPr/>
            </a:pPr>
            <a:endParaRPr lang="pt-BR"/>
          </a:p>
        </p:txBody>
      </p:sp>
      <p:sp>
        <p:nvSpPr>
          <p:cNvPr id="6" name="5 Marcador de pie de página"/>
          <p:cNvSpPr>
            <a:spLocks noGrp="1"/>
          </p:cNvSpPr>
          <p:nvPr>
            <p:ph type="ftr" sz="quarter" idx="11"/>
          </p:nvPr>
        </p:nvSpPr>
        <p:spPr>
          <a:xfrm>
            <a:off x="1135063" y="6556375"/>
            <a:ext cx="5143500" cy="301625"/>
          </a:xfrm>
        </p:spPr>
        <p:txBody>
          <a:bodyPr/>
          <a:lstStyle>
            <a:lvl1pPr>
              <a:defRPr sz="900"/>
            </a:lvl1pPr>
          </a:lstStyle>
          <a:p>
            <a:pPr>
              <a:defRPr/>
            </a:pPr>
            <a:endParaRPr lang="pt-BR"/>
          </a:p>
        </p:txBody>
      </p:sp>
      <p:sp>
        <p:nvSpPr>
          <p:cNvPr id="7" name="6 Marcador de número de diapositiva"/>
          <p:cNvSpPr>
            <a:spLocks noGrp="1"/>
          </p:cNvSpPr>
          <p:nvPr>
            <p:ph type="sldNum" sz="quarter" idx="12"/>
          </p:nvPr>
        </p:nvSpPr>
        <p:spPr>
          <a:xfrm>
            <a:off x="8410575" y="6556375"/>
            <a:ext cx="503238" cy="301625"/>
          </a:xfrm>
        </p:spPr>
        <p:txBody>
          <a:bodyPr/>
          <a:lstStyle>
            <a:lvl1pPr>
              <a:defRPr sz="900"/>
            </a:lvl1pPr>
          </a:lstStyle>
          <a:p>
            <a:pPr>
              <a:defRPr/>
            </a:pPr>
            <a:fld id="{4670A11A-29B9-40D8-8FD5-8C3D53CBD61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5" name="4 Marcador de fecha"/>
          <p:cNvSpPr>
            <a:spLocks noGrp="1"/>
          </p:cNvSpPr>
          <p:nvPr>
            <p:ph type="dt" sz="half" idx="10"/>
          </p:nvPr>
        </p:nvSpPr>
        <p:spPr>
          <a:xfrm>
            <a:off x="6108700" y="6556375"/>
            <a:ext cx="2101850" cy="301625"/>
          </a:xfrm>
        </p:spPr>
        <p:txBody>
          <a:bodyPr/>
          <a:lstStyle>
            <a:lvl1pPr>
              <a:defRPr sz="900"/>
            </a:lvl1pPr>
          </a:lstStyle>
          <a:p>
            <a:pPr>
              <a:defRPr/>
            </a:pPr>
            <a:endParaRPr lang="pt-BR"/>
          </a:p>
        </p:txBody>
      </p:sp>
      <p:sp>
        <p:nvSpPr>
          <p:cNvPr id="6" name="5 Marcador de pie de página"/>
          <p:cNvSpPr>
            <a:spLocks noGrp="1"/>
          </p:cNvSpPr>
          <p:nvPr>
            <p:ph type="ftr" sz="quarter" idx="11"/>
          </p:nvPr>
        </p:nvSpPr>
        <p:spPr>
          <a:xfrm>
            <a:off x="1169988" y="6557963"/>
            <a:ext cx="4948237" cy="301625"/>
          </a:xfrm>
        </p:spPr>
        <p:txBody>
          <a:bodyPr/>
          <a:lstStyle>
            <a:lvl1pPr>
              <a:defRPr sz="900"/>
            </a:lvl1pPr>
          </a:lstStyle>
          <a:p>
            <a:pPr>
              <a:defRPr/>
            </a:pPr>
            <a:endParaRPr lang="pt-BR"/>
          </a:p>
        </p:txBody>
      </p:sp>
      <p:sp>
        <p:nvSpPr>
          <p:cNvPr id="7" name="6 Marcador de número de diapositiva"/>
          <p:cNvSpPr>
            <a:spLocks noGrp="1"/>
          </p:cNvSpPr>
          <p:nvPr>
            <p:ph type="sldNum" sz="quarter" idx="12"/>
          </p:nvPr>
        </p:nvSpPr>
        <p:spPr>
          <a:xfrm>
            <a:off x="8216900" y="6556375"/>
            <a:ext cx="366713" cy="301625"/>
          </a:xfrm>
        </p:spPr>
        <p:txBody>
          <a:bodyPr/>
          <a:lstStyle>
            <a:lvl1pPr algn="ctr">
              <a:defRPr sz="900"/>
            </a:lvl1pPr>
          </a:lstStyle>
          <a:p>
            <a:pPr>
              <a:defRPr/>
            </a:pPr>
            <a:fld id="{EABB90F5-0195-4586-B1AD-62F6A685E47C}"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A5111FF2-6BBF-4BF0-BBAA-A0FFB81DD28D}" type="slidenum">
              <a:rPr lang="pt-BR"/>
              <a:pPr>
                <a:defRPr/>
              </a:pPr>
              <a:t>‹Nº›</a:t>
            </a:fld>
            <a:endParaRPr lang="pt-BR"/>
          </a:p>
        </p:txBody>
      </p:sp>
    </p:spTree>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897D66F6-9912-4F28-8EC2-405E7C3F77A6}" type="slidenum">
              <a:rPr lang="pt-BR"/>
              <a:pPr>
                <a:defRPr/>
              </a:pPr>
              <a:t>‹Nº›</a:t>
            </a:fld>
            <a:endParaRPr lang="pt-BR"/>
          </a:p>
        </p:txBody>
      </p:sp>
    </p:spTree>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4" name="3 Triángulo isósceles"/>
          <p:cNvSpPr/>
          <p:nvPr/>
        </p:nvSpPr>
        <p:spPr>
          <a:xfrm rot="16200000">
            <a:off x="7553325" y="5254626"/>
            <a:ext cx="1893887"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Título"/>
          <p:cNvSpPr>
            <a:spLocks noGrp="1"/>
          </p:cNvSpPr>
          <p:nvPr>
            <p:ph type="ctrTitle"/>
          </p:nvPr>
        </p:nvSpPr>
        <p:spPr>
          <a:xfrm>
            <a:off x="540544" y="776288"/>
            <a:ext cx="8062912" cy="1470025"/>
          </a:xfrm>
        </p:spPr>
        <p:txBody>
          <a:bodyPr anchor="b"/>
          <a:lstStyle>
            <a:lvl1pPr algn="r">
              <a:defRPr sz="4400"/>
            </a:lvl1pPr>
          </a:lstStyle>
          <a:p>
            <a:r>
              <a:rPr lang="es-ES" smtClean="0"/>
              <a:t>Haga clic para modificar el estilo de título del patrón</a:t>
            </a:r>
            <a:endParaRPr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5" name="27 Marcador de fecha"/>
          <p:cNvSpPr>
            <a:spLocks noGrp="1"/>
          </p:cNvSpPr>
          <p:nvPr>
            <p:ph type="dt" sz="half" idx="10"/>
          </p:nvPr>
        </p:nvSpPr>
        <p:spPr>
          <a:xfrm>
            <a:off x="1371600" y="6011863"/>
            <a:ext cx="5791200" cy="365125"/>
          </a:xfrm>
        </p:spPr>
        <p:txBody>
          <a:bodyPr tIns="0" bIns="0" anchor="t"/>
          <a:lstStyle>
            <a:lvl1pPr algn="r">
              <a:defRPr sz="1000"/>
            </a:lvl1pPr>
          </a:lstStyle>
          <a:p>
            <a:pPr>
              <a:defRPr/>
            </a:pPr>
            <a:endParaRPr lang="pt-BR"/>
          </a:p>
        </p:txBody>
      </p:sp>
      <p:sp>
        <p:nvSpPr>
          <p:cNvPr id="6" name="16 Marcador de pie de página"/>
          <p:cNvSpPr>
            <a:spLocks noGrp="1"/>
          </p:cNvSpPr>
          <p:nvPr>
            <p:ph type="ftr" sz="quarter" idx="11"/>
          </p:nvPr>
        </p:nvSpPr>
        <p:spPr>
          <a:xfrm>
            <a:off x="1371600" y="5649913"/>
            <a:ext cx="5791200" cy="365125"/>
          </a:xfrm>
        </p:spPr>
        <p:txBody>
          <a:bodyPr tIns="0" bIns="0"/>
          <a:lstStyle>
            <a:lvl1pPr algn="r">
              <a:defRPr sz="1100"/>
            </a:lvl1pPr>
          </a:lstStyle>
          <a:p>
            <a:pPr>
              <a:defRPr/>
            </a:pPr>
            <a:endParaRPr lang="pt-BR"/>
          </a:p>
        </p:txBody>
      </p:sp>
      <p:sp>
        <p:nvSpPr>
          <p:cNvPr id="7" name="28 Marcador de número de diapositiva"/>
          <p:cNvSpPr>
            <a:spLocks noGrp="1"/>
          </p:cNvSpPr>
          <p:nvPr>
            <p:ph type="sldNum" sz="quarter" idx="12"/>
          </p:nvPr>
        </p:nvSpPr>
        <p:spPr>
          <a:xfrm>
            <a:off x="8391525" y="5753100"/>
            <a:ext cx="503238" cy="365125"/>
          </a:xfrm>
        </p:spPr>
        <p:txBody>
          <a:bodyPr anchor="ctr"/>
          <a:lstStyle>
            <a:lvl1pPr algn="ctr">
              <a:defRPr sz="1300">
                <a:solidFill>
                  <a:srgbClr val="FFFFFF"/>
                </a:solidFill>
              </a:defRPr>
            </a:lvl1pPr>
          </a:lstStyle>
          <a:p>
            <a:pPr>
              <a:defRPr/>
            </a:pPr>
            <a:fld id="{F3BDFEF9-7C7E-40F2-9F65-1AED00F877FA}" type="slidenum">
              <a:rPr lang="pt-BR"/>
              <a:pPr>
                <a:defRPr/>
              </a:pPr>
              <a:t>‹Nº›</a:t>
            </a:fld>
            <a:endParaRPr lang="pt-BR"/>
          </a:p>
        </p:txBody>
      </p:sp>
    </p:spTree>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a:xfrm>
            <a:off x="457200" y="1882808"/>
            <a:ext cx="8229600" cy="45720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a:xfrm>
            <a:off x="4791075" y="6480175"/>
            <a:ext cx="2133600" cy="301625"/>
          </a:xfrm>
        </p:spPr>
        <p:txBody>
          <a:bodyPr/>
          <a:lstStyle>
            <a:lvl1pPr>
              <a:defRPr/>
            </a:lvl1pPr>
          </a:lstStyle>
          <a:p>
            <a:pPr>
              <a:defRPr/>
            </a:pPr>
            <a:endParaRPr lang="pt-BR"/>
          </a:p>
        </p:txBody>
      </p:sp>
      <p:sp>
        <p:nvSpPr>
          <p:cNvPr id="5" name="4 Marcador de pie de página"/>
          <p:cNvSpPr>
            <a:spLocks noGrp="1"/>
          </p:cNvSpPr>
          <p:nvPr>
            <p:ph type="ftr" sz="quarter" idx="11"/>
          </p:nvPr>
        </p:nvSpPr>
        <p:spPr>
          <a:xfrm>
            <a:off x="457200" y="6481763"/>
            <a:ext cx="4259263" cy="300037"/>
          </a:xfrm>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F37BDF0D-7BC8-4853-85E5-57D33EE25AA9}" type="slidenum">
              <a:rPr lang="pt-BR"/>
              <a:pPr>
                <a:defRPr/>
              </a:pPr>
              <a:t>‹Nº›</a:t>
            </a:fld>
            <a:endParaRPr lang="pt-BR"/>
          </a:p>
        </p:txBody>
      </p:sp>
    </p:spTree>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4" name="3 Triángulo rectángulo"/>
          <p:cNvSpPr/>
          <p:nvPr/>
        </p:nvSpPr>
        <p:spPr>
          <a:xfrm flipV="1">
            <a:off x="6350" y="6350"/>
            <a:ext cx="9131300" cy="6837363"/>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Triángulo isósceles"/>
          <p:cNvSpPr/>
          <p:nvPr/>
        </p:nvSpPr>
        <p:spPr>
          <a:xfrm rot="5400000" flipV="1">
            <a:off x="7553325" y="309563"/>
            <a:ext cx="1893888"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5 Conector recto"/>
          <p:cNvCxnSpPr/>
          <p:nvPr/>
        </p:nvCxnSpPr>
        <p:spPr>
          <a:xfrm rot="10800000">
            <a:off x="6469063" y="9525"/>
            <a:ext cx="2673350" cy="1900238"/>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7" name="6 Conector recto"/>
          <p:cNvCxnSpPr/>
          <p:nvPr/>
        </p:nvCxnSpPr>
        <p:spPr>
          <a:xfrm flipV="1">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lstStyle>
            <a:lvl1pPr marL="0" algn="l">
              <a:buNone/>
              <a:defRPr sz="3600" b="1" cap="none" baseline="0"/>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81000" y="1633536"/>
            <a:ext cx="3886200" cy="2286000"/>
          </a:xfrm>
        </p:spPr>
        <p:txBody>
          <a:bodyPr/>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8" name="3 Marcador de fecha"/>
          <p:cNvSpPr>
            <a:spLocks noGrp="1"/>
          </p:cNvSpPr>
          <p:nvPr>
            <p:ph type="dt" sz="half" idx="10"/>
          </p:nvPr>
        </p:nvSpPr>
        <p:spPr>
          <a:xfrm>
            <a:off x="6956425" y="6477000"/>
            <a:ext cx="2133600" cy="304800"/>
          </a:xfrm>
        </p:spPr>
        <p:txBody>
          <a:bodyPr/>
          <a:lstStyle>
            <a:lvl1pPr>
              <a:defRPr/>
            </a:lvl1pPr>
          </a:lstStyle>
          <a:p>
            <a:pPr>
              <a:defRPr/>
            </a:pPr>
            <a:endParaRPr lang="pt-BR"/>
          </a:p>
        </p:txBody>
      </p:sp>
      <p:sp>
        <p:nvSpPr>
          <p:cNvPr id="9" name="4 Marcador de pie de página"/>
          <p:cNvSpPr>
            <a:spLocks noGrp="1"/>
          </p:cNvSpPr>
          <p:nvPr>
            <p:ph type="ftr" sz="quarter" idx="11"/>
          </p:nvPr>
        </p:nvSpPr>
        <p:spPr>
          <a:xfrm>
            <a:off x="2619375" y="6481763"/>
            <a:ext cx="4260850" cy="300037"/>
          </a:xfrm>
        </p:spPr>
        <p:txBody>
          <a:bodyPr/>
          <a:lstStyle>
            <a:lvl1pPr>
              <a:defRPr/>
            </a:lvl1pPr>
          </a:lstStyle>
          <a:p>
            <a:pPr>
              <a:defRPr/>
            </a:pPr>
            <a:endParaRPr lang="pt-BR"/>
          </a:p>
        </p:txBody>
      </p:sp>
      <p:sp>
        <p:nvSpPr>
          <p:cNvPr id="10" name="5 Marcador de número de diapositiva"/>
          <p:cNvSpPr>
            <a:spLocks noGrp="1"/>
          </p:cNvSpPr>
          <p:nvPr>
            <p:ph type="sldNum" sz="quarter" idx="12"/>
          </p:nvPr>
        </p:nvSpPr>
        <p:spPr>
          <a:xfrm>
            <a:off x="8450263" y="809625"/>
            <a:ext cx="503237" cy="300038"/>
          </a:xfrm>
        </p:spPr>
        <p:txBody>
          <a:bodyPr/>
          <a:lstStyle>
            <a:lvl1pPr>
              <a:defRPr/>
            </a:lvl1pPr>
          </a:lstStyle>
          <a:p>
            <a:pPr>
              <a:defRPr/>
            </a:pPr>
            <a:fld id="{899F14C3-CD1C-4F03-8FB0-05147CF0B76B}"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endParaRPr lang="pt-BR"/>
          </a:p>
        </p:txBody>
      </p:sp>
      <p:sp>
        <p:nvSpPr>
          <p:cNvPr id="6" name="2 Marcador de pie de página"/>
          <p:cNvSpPr>
            <a:spLocks noGrp="1"/>
          </p:cNvSpPr>
          <p:nvPr>
            <p:ph type="ftr" sz="quarter" idx="11"/>
          </p:nvPr>
        </p:nvSpPr>
        <p:spPr/>
        <p:txBody>
          <a:bodyPr/>
          <a:lstStyle>
            <a:lvl1pPr>
              <a:defRPr/>
            </a:lvl1pPr>
          </a:lstStyle>
          <a:p>
            <a:pPr>
              <a:defRPr/>
            </a:pPr>
            <a:endParaRPr lang="pt-BR"/>
          </a:p>
        </p:txBody>
      </p:sp>
      <p:sp>
        <p:nvSpPr>
          <p:cNvPr id="7" name="22 Marcador de número de diapositiva"/>
          <p:cNvSpPr>
            <a:spLocks noGrp="1"/>
          </p:cNvSpPr>
          <p:nvPr>
            <p:ph type="sldNum" sz="quarter" idx="12"/>
          </p:nvPr>
        </p:nvSpPr>
        <p:spPr/>
        <p:txBody>
          <a:bodyPr/>
          <a:lstStyle>
            <a:lvl1pPr>
              <a:defRPr/>
            </a:lvl1pPr>
          </a:lstStyle>
          <a:p>
            <a:pPr>
              <a:defRPr/>
            </a:pPr>
            <a:fld id="{A8A1B459-2F9A-4813-A1C4-B22FA3D4CC1A}" type="slidenum">
              <a:rPr lang="pt-BR"/>
              <a:pPr>
                <a:defRPr/>
              </a:pPr>
              <a:t>‹Nº›</a:t>
            </a:fld>
            <a:endParaRPr lang="pt-BR"/>
          </a:p>
        </p:txBody>
      </p:sp>
    </p:spTree>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a:xfrm>
            <a:off x="4791075" y="6481763"/>
            <a:ext cx="2130425" cy="301625"/>
          </a:xfrm>
        </p:spPr>
        <p:txBody>
          <a:bodyPr/>
          <a:lstStyle>
            <a:lvl1pPr>
              <a:defRPr/>
            </a:lvl1pPr>
          </a:lstStyle>
          <a:p>
            <a:pPr>
              <a:defRPr/>
            </a:pPr>
            <a:endParaRPr lang="pt-BR"/>
          </a:p>
        </p:txBody>
      </p:sp>
      <p:sp>
        <p:nvSpPr>
          <p:cNvPr id="8" name="7 Marcador de pie de página"/>
          <p:cNvSpPr>
            <a:spLocks noGrp="1"/>
          </p:cNvSpPr>
          <p:nvPr>
            <p:ph type="ftr" sz="quarter" idx="11"/>
          </p:nvPr>
        </p:nvSpPr>
        <p:spPr>
          <a:xfrm>
            <a:off x="457200" y="6481763"/>
            <a:ext cx="4260850" cy="301625"/>
          </a:xfrm>
        </p:spPr>
        <p:txBody>
          <a:bodyPr/>
          <a:lstStyle>
            <a:lvl1pPr>
              <a:defRPr/>
            </a:lvl1pPr>
          </a:lstStyle>
          <a:p>
            <a:pPr>
              <a:defRPr/>
            </a:pPr>
            <a:endParaRPr lang="pt-BR"/>
          </a:p>
        </p:txBody>
      </p:sp>
      <p:sp>
        <p:nvSpPr>
          <p:cNvPr id="9" name="8 Marcador de número de diapositiva"/>
          <p:cNvSpPr>
            <a:spLocks noGrp="1"/>
          </p:cNvSpPr>
          <p:nvPr>
            <p:ph type="sldNum" sz="quarter" idx="12"/>
          </p:nvPr>
        </p:nvSpPr>
        <p:spPr>
          <a:xfrm>
            <a:off x="7589838" y="6483350"/>
            <a:ext cx="503237" cy="301625"/>
          </a:xfrm>
        </p:spPr>
        <p:txBody>
          <a:bodyPr/>
          <a:lstStyle>
            <a:lvl1pPr algn="ctr">
              <a:defRPr/>
            </a:lvl1pPr>
          </a:lstStyle>
          <a:p>
            <a:pPr>
              <a:defRPr/>
            </a:pPr>
            <a:fld id="{60E9C6DF-D97C-4CC5-AF53-67845EA8F848}"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endParaRPr lang="pt-BR"/>
          </a:p>
        </p:txBody>
      </p:sp>
      <p:sp>
        <p:nvSpPr>
          <p:cNvPr id="4" name="2 Marcador de pie de página"/>
          <p:cNvSpPr>
            <a:spLocks noGrp="1"/>
          </p:cNvSpPr>
          <p:nvPr>
            <p:ph type="ftr" sz="quarter" idx="11"/>
          </p:nvPr>
        </p:nvSpPr>
        <p:spPr/>
        <p:txBody>
          <a:bodyPr/>
          <a:lstStyle>
            <a:lvl1pPr>
              <a:defRPr/>
            </a:lvl1pPr>
          </a:lstStyle>
          <a:p>
            <a:pPr>
              <a:defRPr/>
            </a:pPr>
            <a:endParaRPr lang="pt-BR"/>
          </a:p>
        </p:txBody>
      </p:sp>
      <p:sp>
        <p:nvSpPr>
          <p:cNvPr id="5" name="22 Marcador de número de diapositiva"/>
          <p:cNvSpPr>
            <a:spLocks noGrp="1"/>
          </p:cNvSpPr>
          <p:nvPr>
            <p:ph type="sldNum" sz="quarter" idx="12"/>
          </p:nvPr>
        </p:nvSpPr>
        <p:spPr/>
        <p:txBody>
          <a:bodyPr/>
          <a:lstStyle>
            <a:lvl1pPr>
              <a:defRPr/>
            </a:lvl1pPr>
          </a:lstStyle>
          <a:p>
            <a:pPr>
              <a:defRPr/>
            </a:pPr>
            <a:fld id="{87A8B633-83C0-4429-86CE-785588DC966D}" type="slidenum">
              <a:rPr lang="pt-BR"/>
              <a:pPr>
                <a:defRPr/>
              </a:pPr>
              <a:t>‹Nº›</a:t>
            </a:fld>
            <a:endParaRPr lang="pt-BR"/>
          </a:p>
        </p:txBody>
      </p:sp>
    </p:spTree>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3 Marcador de fecha"/>
          <p:cNvSpPr>
            <a:spLocks noGrp="1"/>
          </p:cNvSpPr>
          <p:nvPr>
            <p:ph type="dt" sz="half" idx="10"/>
          </p:nvPr>
        </p:nvSpPr>
        <p:spPr/>
        <p:txBody>
          <a:bodyPr/>
          <a:lstStyle>
            <a:lvl1pPr>
              <a:defRPr/>
            </a:lvl1pPr>
          </a:lstStyle>
          <a:p>
            <a:pPr>
              <a:defRPr/>
            </a:pPr>
            <a:endParaRPr lang="pt-BR"/>
          </a:p>
        </p:txBody>
      </p:sp>
      <p:sp>
        <p:nvSpPr>
          <p:cNvPr id="3" name="2 Marcador de pie de página"/>
          <p:cNvSpPr>
            <a:spLocks noGrp="1"/>
          </p:cNvSpPr>
          <p:nvPr>
            <p:ph type="ftr" sz="quarter" idx="11"/>
          </p:nvPr>
        </p:nvSpPr>
        <p:spPr/>
        <p:txBody>
          <a:bodyPr/>
          <a:lstStyle>
            <a:lvl1pPr>
              <a:defRPr/>
            </a:lvl1pPr>
          </a:lstStyle>
          <a:p>
            <a:pPr>
              <a:defRPr/>
            </a:pPr>
            <a:endParaRPr lang="pt-BR"/>
          </a:p>
        </p:txBody>
      </p:sp>
      <p:sp>
        <p:nvSpPr>
          <p:cNvPr id="4" name="22 Marcador de número de diapositiva"/>
          <p:cNvSpPr>
            <a:spLocks noGrp="1"/>
          </p:cNvSpPr>
          <p:nvPr>
            <p:ph type="sldNum" sz="quarter" idx="12"/>
          </p:nvPr>
        </p:nvSpPr>
        <p:spPr/>
        <p:txBody>
          <a:bodyPr/>
          <a:lstStyle>
            <a:lvl1pPr>
              <a:defRPr/>
            </a:lvl1pPr>
          </a:lstStyle>
          <a:p>
            <a:pPr>
              <a:defRPr/>
            </a:pPr>
            <a:fld id="{2FCE81BA-E68B-4ACC-AFA5-520B67697855}" type="slidenum">
              <a:rPr lang="pt-BR"/>
              <a:pPr>
                <a:defRPr/>
              </a:pPr>
              <a:t>‹Nº›</a:t>
            </a:fld>
            <a:endParaRPr lang="pt-BR"/>
          </a:p>
        </p:txBody>
      </p:sp>
    </p:spTree>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1135856" y="367664"/>
            <a:ext cx="2438400" cy="5943600"/>
          </a:xfrm>
        </p:spPr>
        <p:txBody>
          <a:bodyPr/>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a:xfrm>
            <a:off x="6278563" y="6556375"/>
            <a:ext cx="2133600" cy="301625"/>
          </a:xfrm>
        </p:spPr>
        <p:txBody>
          <a:bodyPr/>
          <a:lstStyle>
            <a:lvl1pPr>
              <a:defRPr sz="900"/>
            </a:lvl1pPr>
          </a:lstStyle>
          <a:p>
            <a:pPr>
              <a:defRPr/>
            </a:pPr>
            <a:endParaRPr lang="pt-BR"/>
          </a:p>
        </p:txBody>
      </p:sp>
      <p:sp>
        <p:nvSpPr>
          <p:cNvPr id="6" name="5 Marcador de pie de página"/>
          <p:cNvSpPr>
            <a:spLocks noGrp="1"/>
          </p:cNvSpPr>
          <p:nvPr>
            <p:ph type="ftr" sz="quarter" idx="11"/>
          </p:nvPr>
        </p:nvSpPr>
        <p:spPr>
          <a:xfrm>
            <a:off x="1135063" y="6556375"/>
            <a:ext cx="5143500" cy="301625"/>
          </a:xfrm>
        </p:spPr>
        <p:txBody>
          <a:bodyPr/>
          <a:lstStyle>
            <a:lvl1pPr>
              <a:defRPr sz="900"/>
            </a:lvl1pPr>
          </a:lstStyle>
          <a:p>
            <a:pPr>
              <a:defRPr/>
            </a:pPr>
            <a:endParaRPr lang="pt-BR"/>
          </a:p>
        </p:txBody>
      </p:sp>
      <p:sp>
        <p:nvSpPr>
          <p:cNvPr id="7" name="6 Marcador de número de diapositiva"/>
          <p:cNvSpPr>
            <a:spLocks noGrp="1"/>
          </p:cNvSpPr>
          <p:nvPr>
            <p:ph type="sldNum" sz="quarter" idx="12"/>
          </p:nvPr>
        </p:nvSpPr>
        <p:spPr>
          <a:xfrm>
            <a:off x="8410575" y="6556375"/>
            <a:ext cx="503238" cy="301625"/>
          </a:xfrm>
        </p:spPr>
        <p:txBody>
          <a:bodyPr/>
          <a:lstStyle>
            <a:lvl1pPr>
              <a:defRPr sz="900"/>
            </a:lvl1pPr>
          </a:lstStyle>
          <a:p>
            <a:pPr>
              <a:defRPr/>
            </a:pPr>
            <a:fld id="{CA917869-A22A-4D6E-9AB0-F7C86ADE8459}"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5" name="4 Marcador de fecha"/>
          <p:cNvSpPr>
            <a:spLocks noGrp="1"/>
          </p:cNvSpPr>
          <p:nvPr>
            <p:ph type="dt" sz="half" idx="10"/>
          </p:nvPr>
        </p:nvSpPr>
        <p:spPr>
          <a:xfrm>
            <a:off x="6108700" y="6556375"/>
            <a:ext cx="2101850" cy="301625"/>
          </a:xfrm>
        </p:spPr>
        <p:txBody>
          <a:bodyPr/>
          <a:lstStyle>
            <a:lvl1pPr>
              <a:defRPr sz="900"/>
            </a:lvl1pPr>
          </a:lstStyle>
          <a:p>
            <a:pPr>
              <a:defRPr/>
            </a:pPr>
            <a:endParaRPr lang="pt-BR"/>
          </a:p>
        </p:txBody>
      </p:sp>
      <p:sp>
        <p:nvSpPr>
          <p:cNvPr id="6" name="5 Marcador de pie de página"/>
          <p:cNvSpPr>
            <a:spLocks noGrp="1"/>
          </p:cNvSpPr>
          <p:nvPr>
            <p:ph type="ftr" sz="quarter" idx="11"/>
          </p:nvPr>
        </p:nvSpPr>
        <p:spPr>
          <a:xfrm>
            <a:off x="1169988" y="6557963"/>
            <a:ext cx="4948237" cy="301625"/>
          </a:xfrm>
        </p:spPr>
        <p:txBody>
          <a:bodyPr/>
          <a:lstStyle>
            <a:lvl1pPr>
              <a:defRPr sz="900"/>
            </a:lvl1pPr>
          </a:lstStyle>
          <a:p>
            <a:pPr>
              <a:defRPr/>
            </a:pPr>
            <a:endParaRPr lang="pt-BR"/>
          </a:p>
        </p:txBody>
      </p:sp>
      <p:sp>
        <p:nvSpPr>
          <p:cNvPr id="7" name="6 Marcador de número de diapositiva"/>
          <p:cNvSpPr>
            <a:spLocks noGrp="1"/>
          </p:cNvSpPr>
          <p:nvPr>
            <p:ph type="sldNum" sz="quarter" idx="12"/>
          </p:nvPr>
        </p:nvSpPr>
        <p:spPr>
          <a:xfrm>
            <a:off x="8216900" y="6556375"/>
            <a:ext cx="366713" cy="301625"/>
          </a:xfrm>
        </p:spPr>
        <p:txBody>
          <a:bodyPr/>
          <a:lstStyle>
            <a:lvl1pPr algn="ctr">
              <a:defRPr sz="900"/>
            </a:lvl1pPr>
          </a:lstStyle>
          <a:p>
            <a:pPr>
              <a:defRPr/>
            </a:pPr>
            <a:fld id="{BEDB90CF-1E20-4280-9A33-077EF5E3666C}"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4FD39BC2-8948-47BD-8CE8-A6A72D34E1BD}" type="slidenum">
              <a:rPr lang="pt-BR"/>
              <a:pPr>
                <a:defRPr/>
              </a:pPr>
              <a:t>‹Nº›</a:t>
            </a:fld>
            <a:endParaRPr lang="pt-BR"/>
          </a:p>
        </p:txBody>
      </p:sp>
    </p:spTree>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pt-BR"/>
          </a:p>
        </p:txBody>
      </p:sp>
      <p:sp>
        <p:nvSpPr>
          <p:cNvPr id="5" name="2 Marcador de pie de página"/>
          <p:cNvSpPr>
            <a:spLocks noGrp="1"/>
          </p:cNvSpPr>
          <p:nvPr>
            <p:ph type="ftr" sz="quarter" idx="11"/>
          </p:nvPr>
        </p:nvSpPr>
        <p:spPr/>
        <p:txBody>
          <a:bodyPr/>
          <a:lstStyle>
            <a:lvl1pPr>
              <a:defRPr/>
            </a:lvl1pPr>
          </a:lstStyle>
          <a:p>
            <a:pPr>
              <a:defRPr/>
            </a:pPr>
            <a:endParaRPr lang="pt-BR"/>
          </a:p>
        </p:txBody>
      </p:sp>
      <p:sp>
        <p:nvSpPr>
          <p:cNvPr id="6" name="22 Marcador de número de diapositiva"/>
          <p:cNvSpPr>
            <a:spLocks noGrp="1"/>
          </p:cNvSpPr>
          <p:nvPr>
            <p:ph type="sldNum" sz="quarter" idx="12"/>
          </p:nvPr>
        </p:nvSpPr>
        <p:spPr/>
        <p:txBody>
          <a:bodyPr/>
          <a:lstStyle>
            <a:lvl1pPr>
              <a:defRPr/>
            </a:lvl1pPr>
          </a:lstStyle>
          <a:p>
            <a:pPr>
              <a:defRPr/>
            </a:pPr>
            <a:fld id="{51E91556-A8AF-4D2A-8675-FC48B0DE8BD9}" type="slidenum">
              <a:rPr lang="pt-BR"/>
              <a:pPr>
                <a:defRPr/>
              </a:pPr>
              <a:t>‹Nº›</a:t>
            </a:fld>
            <a:endParaRPr lang="pt-BR"/>
          </a:p>
        </p:txBody>
      </p:sp>
    </p:spTree>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2290785-C457-4BCE-901C-55AC4DE36CF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5125"/>
            <a:ext cx="8831263" cy="50450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p:nvSpPr>
        <p:spPr>
          <a:xfrm>
            <a:off x="152400" y="152400"/>
            <a:ext cx="8813800" cy="1346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p:cNvSpPr>
            <a:spLocks noGrp="1"/>
          </p:cNvSpPr>
          <p:nvPr>
            <p:ph type="title"/>
          </p:nvPr>
        </p:nvSpPr>
        <p:spPr>
          <a:xfrm>
            <a:off x="381000" y="355600"/>
            <a:ext cx="8382000" cy="10541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719263"/>
            <a:ext cx="8407400" cy="44069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71475" y="6356350"/>
            <a:ext cx="2133600" cy="274638"/>
          </a:xfrm>
          <a:prstGeom prst="rect">
            <a:avLst/>
          </a:prstGeom>
        </p:spPr>
        <p:txBody>
          <a:bodyPr vert="horz" lIns="91440" tIns="45720" rIns="91440" bIns="45720" rtlCol="0" anchor="ctr"/>
          <a:lstStyle>
            <a:lvl1pPr algn="l">
              <a:defRPr sz="1100">
                <a:solidFill>
                  <a:schemeClr val="tx2"/>
                </a:solidFill>
              </a:defRPr>
            </a:lvl1pPr>
          </a:lstStyle>
          <a:p>
            <a:pPr>
              <a:defRPr/>
            </a:pPr>
            <a:endParaRPr lang="pt-BR"/>
          </a:p>
        </p:txBody>
      </p:sp>
      <p:sp>
        <p:nvSpPr>
          <p:cNvPr id="5" name="Footer Placeholder 4"/>
          <p:cNvSpPr>
            <a:spLocks noGrp="1"/>
          </p:cNvSpPr>
          <p:nvPr>
            <p:ph type="ftr" sz="quarter" idx="3"/>
          </p:nvPr>
        </p:nvSpPr>
        <p:spPr>
          <a:xfrm>
            <a:off x="3048000" y="6356350"/>
            <a:ext cx="3352800" cy="274638"/>
          </a:xfrm>
          <a:prstGeom prst="rect">
            <a:avLst/>
          </a:prstGeom>
        </p:spPr>
        <p:txBody>
          <a:bodyPr vert="horz" lIns="91440" tIns="45720" rIns="91440" bIns="45720" rtlCol="0" anchor="ctr"/>
          <a:lstStyle>
            <a:lvl1pPr algn="ctr">
              <a:defRPr sz="1100">
                <a:solidFill>
                  <a:schemeClr val="tx2"/>
                </a:solidFill>
              </a:defRPr>
            </a:lvl1pPr>
          </a:lstStyle>
          <a:p>
            <a:pPr>
              <a:defRPr/>
            </a:pPr>
            <a:endParaRPr lang="pt-BR"/>
          </a:p>
        </p:txBody>
      </p:sp>
      <p:sp>
        <p:nvSpPr>
          <p:cNvPr id="6" name="Slide Number Placeholder 5"/>
          <p:cNvSpPr>
            <a:spLocks noGrp="1"/>
          </p:cNvSpPr>
          <p:nvPr>
            <p:ph type="sldNum" sz="quarter" idx="4"/>
          </p:nvPr>
        </p:nvSpPr>
        <p:spPr>
          <a:xfrm>
            <a:off x="8234363" y="6354763"/>
            <a:ext cx="582612" cy="274637"/>
          </a:xfrm>
          <a:prstGeom prst="rect">
            <a:avLst/>
          </a:prstGeom>
          <a:ln w="19050">
            <a:noFill/>
          </a:ln>
        </p:spPr>
        <p:txBody>
          <a:bodyPr vert="horz" lIns="91440" tIns="45720" rIns="91440" bIns="45720" rtlCol="0" anchor="ctr"/>
          <a:lstStyle>
            <a:lvl1pPr algn="ctr">
              <a:defRPr sz="1100">
                <a:solidFill>
                  <a:schemeClr val="tx2"/>
                </a:solidFill>
              </a:defRPr>
            </a:lvl1pPr>
          </a:lstStyle>
          <a:p>
            <a:pPr>
              <a:defRPr/>
            </a:pPr>
            <a:fld id="{5D455B8A-5E3F-47CB-BBC0-6B4948D9D16C}"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4328" r:id="rId1"/>
    <p:sldLayoutId id="2147484308" r:id="rId2"/>
    <p:sldLayoutId id="2147484329" r:id="rId3"/>
    <p:sldLayoutId id="2147484309" r:id="rId4"/>
    <p:sldLayoutId id="2147484310" r:id="rId5"/>
    <p:sldLayoutId id="2147484311" r:id="rId6"/>
    <p:sldLayoutId id="2147484330" r:id="rId7"/>
    <p:sldLayoutId id="2147484331" r:id="rId8"/>
    <p:sldLayoutId id="2147484332" r:id="rId9"/>
    <p:sldLayoutId id="2147484312" r:id="rId10"/>
    <p:sldLayoutId id="2147484333" r:id="rId11"/>
  </p:sldLayoutIdLst>
  <p:transition spd="slow">
    <p:fade/>
  </p:transition>
  <p:timing>
    <p:tnLst>
      <p:par>
        <p:cTn id="1" dur="indefinite" restart="never" nodeType="tmRoot"/>
      </p:par>
    </p:tnLst>
  </p:timing>
  <p:txStyles>
    <p:titleStyle>
      <a:lvl1pPr algn="ctr" rtl="0" eaLnBrk="1" fontAlgn="base" hangingPunct="1">
        <a:spcBef>
          <a:spcPct val="0"/>
        </a:spcBef>
        <a:spcAft>
          <a:spcPct val="0"/>
        </a:spcAft>
        <a:defRPr sz="3200" kern="1200" cap="all" spc="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Franklin Gothic Medium" pitchFamily="34" charset="0"/>
        </a:defRPr>
      </a:lvl2pPr>
      <a:lvl3pPr algn="ctr" rtl="0" eaLnBrk="1" fontAlgn="base" hangingPunct="1">
        <a:spcBef>
          <a:spcPct val="0"/>
        </a:spcBef>
        <a:spcAft>
          <a:spcPct val="0"/>
        </a:spcAft>
        <a:defRPr sz="3200">
          <a:solidFill>
            <a:schemeClr val="bg1"/>
          </a:solidFill>
          <a:latin typeface="Franklin Gothic Medium" pitchFamily="34" charset="0"/>
        </a:defRPr>
      </a:lvl3pPr>
      <a:lvl4pPr algn="ctr" rtl="0" eaLnBrk="1" fontAlgn="base" hangingPunct="1">
        <a:spcBef>
          <a:spcPct val="0"/>
        </a:spcBef>
        <a:spcAft>
          <a:spcPct val="0"/>
        </a:spcAft>
        <a:defRPr sz="3200">
          <a:solidFill>
            <a:schemeClr val="bg1"/>
          </a:solidFill>
          <a:latin typeface="Franklin Gothic Medium" pitchFamily="34" charset="0"/>
        </a:defRPr>
      </a:lvl4pPr>
      <a:lvl5pPr algn="ctr" rtl="0" eaLnBrk="1" fontAlgn="base" hangingPunct="1">
        <a:spcBef>
          <a:spcPct val="0"/>
        </a:spcBef>
        <a:spcAft>
          <a:spcPct val="0"/>
        </a:spcAft>
        <a:defRPr sz="3200">
          <a:solidFill>
            <a:schemeClr val="bg1"/>
          </a:solidFill>
          <a:latin typeface="Franklin Gothic Medium" pitchFamily="34" charset="0"/>
        </a:defRPr>
      </a:lvl5pPr>
      <a:lvl6pPr marL="457200" algn="ctr" rtl="0" eaLnBrk="1" fontAlgn="base" hangingPunct="1">
        <a:spcBef>
          <a:spcPct val="0"/>
        </a:spcBef>
        <a:spcAft>
          <a:spcPct val="0"/>
        </a:spcAft>
        <a:defRPr sz="3200">
          <a:solidFill>
            <a:schemeClr val="bg1"/>
          </a:solidFill>
          <a:latin typeface="Franklin Gothic Medium" pitchFamily="34" charset="0"/>
        </a:defRPr>
      </a:lvl6pPr>
      <a:lvl7pPr marL="914400" algn="ctr" rtl="0" eaLnBrk="1" fontAlgn="base" hangingPunct="1">
        <a:spcBef>
          <a:spcPct val="0"/>
        </a:spcBef>
        <a:spcAft>
          <a:spcPct val="0"/>
        </a:spcAft>
        <a:defRPr sz="3200">
          <a:solidFill>
            <a:schemeClr val="bg1"/>
          </a:solidFill>
          <a:latin typeface="Franklin Gothic Medium" pitchFamily="34" charset="0"/>
        </a:defRPr>
      </a:lvl7pPr>
      <a:lvl8pPr marL="1371600" algn="ctr" rtl="0" eaLnBrk="1" fontAlgn="base" hangingPunct="1">
        <a:spcBef>
          <a:spcPct val="0"/>
        </a:spcBef>
        <a:spcAft>
          <a:spcPct val="0"/>
        </a:spcAft>
        <a:defRPr sz="3200">
          <a:solidFill>
            <a:schemeClr val="bg1"/>
          </a:solidFill>
          <a:latin typeface="Franklin Gothic Medium" pitchFamily="34" charset="0"/>
        </a:defRPr>
      </a:lvl8pPr>
      <a:lvl9pPr marL="1828800" algn="ctr" rtl="0" eaLnBrk="1" fontAlgn="base" hangingPunct="1">
        <a:spcBef>
          <a:spcPct val="0"/>
        </a:spcBef>
        <a:spcAft>
          <a:spcPct val="0"/>
        </a:spcAft>
        <a:defRPr sz="3200">
          <a:solidFill>
            <a:schemeClr val="bg1"/>
          </a:solidFill>
          <a:latin typeface="Franklin Gothic Medium" pitchFamily="34" charset="0"/>
        </a:defRPr>
      </a:lvl9pPr>
    </p:titleStyle>
    <p:bodyStyle>
      <a:lvl1pPr marL="273050" indent="-228600" algn="l" rtl="0" eaLnBrk="1" fontAlgn="base" hangingPunct="1">
        <a:spcBef>
          <a:spcPct val="20000"/>
        </a:spcBef>
        <a:spcAft>
          <a:spcPct val="0"/>
        </a:spcAft>
        <a:buClr>
          <a:schemeClr val="accent1"/>
        </a:buClr>
        <a:buFont typeface="Wingdings 2" pitchFamily="18" charset="2"/>
        <a:buChar char=""/>
        <a:defRPr sz="2000" kern="1200" spc="150">
          <a:solidFill>
            <a:schemeClr val="tx2"/>
          </a:solidFill>
          <a:latin typeface="+mn-lt"/>
          <a:ea typeface="+mn-ea"/>
          <a:cs typeface="+mn-cs"/>
        </a:defRPr>
      </a:lvl1pPr>
      <a:lvl2pPr marL="547688" indent="-182563" algn="l" rtl="0" eaLnBrk="1" fontAlgn="base" hangingPunct="1">
        <a:spcBef>
          <a:spcPct val="20000"/>
        </a:spcBef>
        <a:spcAft>
          <a:spcPct val="0"/>
        </a:spcAft>
        <a:buClr>
          <a:schemeClr val="accent2"/>
        </a:buClr>
        <a:buFont typeface="Wingdings" pitchFamily="2" charset="2"/>
        <a:buChar char="§"/>
        <a:defRPr kern="1200" spc="100">
          <a:solidFill>
            <a:schemeClr val="tx2"/>
          </a:solidFill>
          <a:latin typeface="+mn-lt"/>
          <a:ea typeface="+mn-ea"/>
          <a:cs typeface="+mn-cs"/>
        </a:defRPr>
      </a:lvl2pPr>
      <a:lvl3pPr marL="822325" indent="-182563" algn="l" rtl="0" eaLnBrk="1" fontAlgn="base" hangingPunct="1">
        <a:spcBef>
          <a:spcPct val="20000"/>
        </a:spcBef>
        <a:spcAft>
          <a:spcPct val="0"/>
        </a:spcAft>
        <a:buClr>
          <a:srgbClr val="928B70"/>
        </a:buClr>
        <a:buFont typeface="Wingdings" pitchFamily="2" charset="2"/>
        <a:buChar char="§"/>
        <a:defRPr sz="1600" kern="1200" spc="100">
          <a:solidFill>
            <a:schemeClr val="tx2"/>
          </a:solidFill>
          <a:latin typeface="+mn-lt"/>
          <a:ea typeface="+mn-ea"/>
          <a:cs typeface="+mn-cs"/>
        </a:defRPr>
      </a:lvl3pPr>
      <a:lvl4pPr marL="1096963" indent="-182563" algn="l" rtl="0" eaLnBrk="1" fontAlgn="base" hangingPunct="1">
        <a:spcBef>
          <a:spcPct val="20000"/>
        </a:spcBef>
        <a:spcAft>
          <a:spcPct val="0"/>
        </a:spcAft>
        <a:buClr>
          <a:srgbClr val="87706B"/>
        </a:buClr>
        <a:buFont typeface="Wingdings" pitchFamily="2" charset="2"/>
        <a:buChar char="§"/>
        <a:defRPr sz="1400" kern="1200">
          <a:solidFill>
            <a:schemeClr val="tx2"/>
          </a:solidFill>
          <a:latin typeface="+mn-lt"/>
          <a:ea typeface="+mn-ea"/>
          <a:cs typeface="+mn-cs"/>
        </a:defRPr>
      </a:lvl4pPr>
      <a:lvl5pPr marL="1279525" indent="-182563" algn="l" rtl="0" eaLnBrk="1" fontAlgn="base" hangingPunct="1">
        <a:spcBef>
          <a:spcPct val="20000"/>
        </a:spcBef>
        <a:spcAft>
          <a:spcPct val="0"/>
        </a:spcAft>
        <a:buClr>
          <a:srgbClr val="6F777D"/>
        </a:buClr>
        <a:buFont typeface="Wingdings" pitchFamily="2" charset="2"/>
        <a:buChar char="§"/>
        <a:defRPr sz="1300" kern="1200" spc="10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6350" y="14288"/>
            <a:ext cx="9131300" cy="6837362"/>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8" name="7 Conector recto"/>
          <p:cNvCxnSpPr/>
          <p:nvPr/>
        </p:nvCxnSpPr>
        <p:spPr>
          <a:xfrm>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9063" y="4948238"/>
            <a:ext cx="2673350" cy="1900237"/>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8288"/>
            <a:ext cx="8229600" cy="1398587"/>
          </a:xfrm>
          <a:prstGeom prst="rect">
            <a:avLst/>
          </a:prstGeom>
        </p:spPr>
        <p:txBody>
          <a:bodyPr vert="horz" anchor="ctr">
            <a:normAutofit/>
          </a:bodyPr>
          <a:lstStyle/>
          <a:p>
            <a:r>
              <a:rPr lang="es-ES" smtClean="0"/>
              <a:t>Haga clic para modificar el estilo de título del patrón</a:t>
            </a:r>
            <a:endParaRPr lang="en-US"/>
          </a:p>
        </p:txBody>
      </p:sp>
      <p:sp>
        <p:nvSpPr>
          <p:cNvPr id="2054" name="12 Marcador de texto"/>
          <p:cNvSpPr>
            <a:spLocks noGrp="1"/>
          </p:cNvSpPr>
          <p:nvPr>
            <p:ph type="body" idx="1"/>
          </p:nvPr>
        </p:nvSpPr>
        <p:spPr bwMode="auto">
          <a:xfrm>
            <a:off x="457200" y="1882775"/>
            <a:ext cx="8229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4791075" y="6481763"/>
            <a:ext cx="2133600" cy="301625"/>
          </a:xfrm>
          <a:prstGeom prst="rect">
            <a:avLst/>
          </a:prstGeom>
        </p:spPr>
        <p:txBody>
          <a:bodyPr vert="horz" anchor="b"/>
          <a:lstStyle>
            <a:lvl1pPr algn="l" eaLnBrk="1" latinLnBrk="0" hangingPunct="1">
              <a:defRPr kumimoji="0" sz="1000" b="0">
                <a:solidFill>
                  <a:schemeClr val="tx1"/>
                </a:solidFill>
              </a:defRPr>
            </a:lvl1pPr>
          </a:lstStyle>
          <a:p>
            <a:pPr>
              <a:defRPr/>
            </a:pPr>
            <a:endParaRPr lang="pt-BR"/>
          </a:p>
        </p:txBody>
      </p:sp>
      <p:sp>
        <p:nvSpPr>
          <p:cNvPr id="3" name="2 Marcador de pie de página"/>
          <p:cNvSpPr>
            <a:spLocks noGrp="1"/>
          </p:cNvSpPr>
          <p:nvPr>
            <p:ph type="ftr" sz="quarter" idx="3"/>
          </p:nvPr>
        </p:nvSpPr>
        <p:spPr>
          <a:xfrm>
            <a:off x="457200" y="6481763"/>
            <a:ext cx="4259263" cy="301625"/>
          </a:xfrm>
          <a:prstGeom prst="rect">
            <a:avLst/>
          </a:prstGeom>
        </p:spPr>
        <p:txBody>
          <a:bodyPr vert="horz" anchor="b"/>
          <a:lstStyle>
            <a:lvl1pPr algn="r" eaLnBrk="1" latinLnBrk="0" hangingPunct="1">
              <a:defRPr kumimoji="0" sz="1000">
                <a:solidFill>
                  <a:schemeClr val="tx1"/>
                </a:solidFill>
              </a:defRPr>
            </a:lvl1pPr>
          </a:lstStyle>
          <a:p>
            <a:pPr>
              <a:defRPr/>
            </a:pPr>
            <a:endParaRPr lang="pt-BR"/>
          </a:p>
        </p:txBody>
      </p:sp>
      <p:sp>
        <p:nvSpPr>
          <p:cNvPr id="23" name="22 Marcador de número de diapositiva"/>
          <p:cNvSpPr>
            <a:spLocks noGrp="1"/>
          </p:cNvSpPr>
          <p:nvPr>
            <p:ph type="sldNum" sz="quarter" idx="4"/>
          </p:nvPr>
        </p:nvSpPr>
        <p:spPr>
          <a:xfrm>
            <a:off x="7589838" y="6481763"/>
            <a:ext cx="503237" cy="301625"/>
          </a:xfrm>
          <a:prstGeom prst="rect">
            <a:avLst/>
          </a:prstGeom>
        </p:spPr>
        <p:txBody>
          <a:bodyPr vert="horz" anchor="b"/>
          <a:lstStyle>
            <a:lvl1pPr algn="ctr" eaLnBrk="1" latinLnBrk="0" hangingPunct="1">
              <a:defRPr kumimoji="0" sz="1200">
                <a:solidFill>
                  <a:schemeClr val="tx1"/>
                </a:solidFill>
              </a:defRPr>
            </a:lvl1pPr>
          </a:lstStyle>
          <a:p>
            <a:pPr>
              <a:defRPr/>
            </a:pPr>
            <a:fld id="{A452E4A4-21D2-4C48-96D3-E7333AC1BEC4}"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4334" r:id="rId1"/>
    <p:sldLayoutId id="2147484335" r:id="rId2"/>
    <p:sldLayoutId id="2147484336" r:id="rId3"/>
    <p:sldLayoutId id="2147484313" r:id="rId4"/>
    <p:sldLayoutId id="2147484337" r:id="rId5"/>
    <p:sldLayoutId id="2147484314" r:id="rId6"/>
    <p:sldLayoutId id="2147484315" r:id="rId7"/>
    <p:sldLayoutId id="2147484338" r:id="rId8"/>
    <p:sldLayoutId id="2147484339" r:id="rId9"/>
    <p:sldLayoutId id="2147484316" r:id="rId10"/>
    <p:sldLayoutId id="2147484317" r:id="rId11"/>
  </p:sldLayoutIdLst>
  <p:transition spd="slow">
    <p:fade/>
  </p:transition>
  <p:timing>
    <p:tnLst>
      <p:par>
        <p:cTn id="1" dur="indefinite" restart="never" nodeType="tmRoot"/>
      </p:par>
    </p:tnLst>
  </p:timing>
  <p:txStyles>
    <p:titleStyle>
      <a:lvl1pPr marL="484188" indent="-484188" algn="l" rtl="0" eaLnBrk="0" fontAlgn="base" hangingPunct="0">
        <a:spcBef>
          <a:spcPct val="0"/>
        </a:spcBef>
        <a:spcAft>
          <a:spcPct val="0"/>
        </a:spcAft>
        <a:defRPr sz="4200" kern="1200">
          <a:ln w="6350">
            <a:solidFill>
              <a:schemeClr val="accent1">
                <a:shade val="43000"/>
              </a:schemeClr>
            </a:solidFill>
          </a:ln>
          <a:solidFill>
            <a:srgbClr val="FF5C9C"/>
          </a:solidFill>
          <a:effectLst>
            <a:outerShdw blurRad="26000" dist="26000" dir="14500000" algn="tl" rotWithShape="0">
              <a:srgbClr val="000000">
                <a:alpha val="40000"/>
              </a:srgbClr>
            </a:outerShdw>
          </a:effectLst>
          <a:latin typeface="+mj-lt"/>
          <a:ea typeface="+mj-ea"/>
          <a:cs typeface="+mj-cs"/>
        </a:defRPr>
      </a:lvl1pPr>
      <a:lvl2pPr marL="484188" indent="-484188" algn="l" rtl="0" eaLnBrk="0" fontAlgn="base" hangingPunct="0">
        <a:spcBef>
          <a:spcPct val="0"/>
        </a:spcBef>
        <a:spcAft>
          <a:spcPct val="0"/>
        </a:spcAft>
        <a:defRPr sz="4200">
          <a:solidFill>
            <a:srgbClr val="FF5C9C"/>
          </a:solidFill>
          <a:latin typeface="Century Gothic" pitchFamily="34" charset="0"/>
        </a:defRPr>
      </a:lvl2pPr>
      <a:lvl3pPr marL="484188" indent="-484188" algn="l" rtl="0" eaLnBrk="0" fontAlgn="base" hangingPunct="0">
        <a:spcBef>
          <a:spcPct val="0"/>
        </a:spcBef>
        <a:spcAft>
          <a:spcPct val="0"/>
        </a:spcAft>
        <a:defRPr sz="4200">
          <a:solidFill>
            <a:srgbClr val="FF5C9C"/>
          </a:solidFill>
          <a:latin typeface="Century Gothic" pitchFamily="34" charset="0"/>
        </a:defRPr>
      </a:lvl3pPr>
      <a:lvl4pPr marL="484188" indent="-484188" algn="l" rtl="0" eaLnBrk="0" fontAlgn="base" hangingPunct="0">
        <a:spcBef>
          <a:spcPct val="0"/>
        </a:spcBef>
        <a:spcAft>
          <a:spcPct val="0"/>
        </a:spcAft>
        <a:defRPr sz="4200">
          <a:solidFill>
            <a:srgbClr val="FF5C9C"/>
          </a:solidFill>
          <a:latin typeface="Century Gothic" pitchFamily="34" charset="0"/>
        </a:defRPr>
      </a:lvl4pPr>
      <a:lvl5pPr marL="484188" indent="-484188" algn="l" rtl="0" eaLnBrk="0" fontAlgn="base" hangingPunct="0">
        <a:spcBef>
          <a:spcPct val="0"/>
        </a:spcBef>
        <a:spcAft>
          <a:spcPct val="0"/>
        </a:spcAft>
        <a:defRPr sz="4200">
          <a:solidFill>
            <a:srgbClr val="FF5C9C"/>
          </a:solidFill>
          <a:latin typeface="Century Gothic" pitchFamily="34" charset="0"/>
        </a:defRPr>
      </a:lvl5pPr>
      <a:lvl6pPr marL="941388" indent="-484188" algn="l" rtl="0" fontAlgn="base">
        <a:spcBef>
          <a:spcPct val="0"/>
        </a:spcBef>
        <a:spcAft>
          <a:spcPct val="0"/>
        </a:spcAft>
        <a:defRPr sz="4200">
          <a:solidFill>
            <a:srgbClr val="FF5C9C"/>
          </a:solidFill>
          <a:latin typeface="Century Gothic" pitchFamily="34" charset="0"/>
        </a:defRPr>
      </a:lvl6pPr>
      <a:lvl7pPr marL="1398588" indent="-484188" algn="l" rtl="0" fontAlgn="base">
        <a:spcBef>
          <a:spcPct val="0"/>
        </a:spcBef>
        <a:spcAft>
          <a:spcPct val="0"/>
        </a:spcAft>
        <a:defRPr sz="4200">
          <a:solidFill>
            <a:srgbClr val="FF5C9C"/>
          </a:solidFill>
          <a:latin typeface="Century Gothic" pitchFamily="34" charset="0"/>
        </a:defRPr>
      </a:lvl7pPr>
      <a:lvl8pPr marL="1855788" indent="-484188" algn="l" rtl="0" fontAlgn="base">
        <a:spcBef>
          <a:spcPct val="0"/>
        </a:spcBef>
        <a:spcAft>
          <a:spcPct val="0"/>
        </a:spcAft>
        <a:defRPr sz="4200">
          <a:solidFill>
            <a:srgbClr val="FF5C9C"/>
          </a:solidFill>
          <a:latin typeface="Century Gothic" pitchFamily="34" charset="0"/>
        </a:defRPr>
      </a:lvl8pPr>
      <a:lvl9pPr marL="2312988" indent="-484188" algn="l" rtl="0" fontAlgn="base">
        <a:spcBef>
          <a:spcPct val="0"/>
        </a:spcBef>
        <a:spcAft>
          <a:spcPct val="0"/>
        </a:spcAft>
        <a:defRPr sz="4200">
          <a:solidFill>
            <a:srgbClr val="FF5C9C"/>
          </a:solidFill>
          <a:latin typeface="Century Gothic" pitchFamily="34" charset="0"/>
        </a:defRPr>
      </a:lvl9pPr>
    </p:titleStyle>
    <p:bodyStyle>
      <a:lvl1pPr marL="447675" indent="-382588" algn="l" rtl="0"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822325" indent="-285750" algn="l" rtl="0" eaLnBrk="0" fontAlgn="base" hangingPunct="0">
        <a:spcBef>
          <a:spcPct val="20000"/>
        </a:spcBef>
        <a:spcAft>
          <a:spcPct val="0"/>
        </a:spcAft>
        <a:buClr>
          <a:schemeClr val="accent1"/>
        </a:buClr>
        <a:buSzPct val="95000"/>
        <a:buFont typeface="Verdana" pitchFamily="34" charset="0"/>
        <a:buChar char="›"/>
        <a:defRPr sz="2600" kern="1200">
          <a:solidFill>
            <a:schemeClr val="tx1"/>
          </a:solidFill>
          <a:latin typeface="+mn-lt"/>
          <a:ea typeface="+mn-ea"/>
          <a:cs typeface="+mn-cs"/>
        </a:defRPr>
      </a:lvl2pPr>
      <a:lvl3pPr marL="1104900" indent="-228600" algn="l" rtl="0" eaLnBrk="0" fontAlgn="base" hangingPunct="0">
        <a:spcBef>
          <a:spcPct val="20000"/>
        </a:spcBef>
        <a:spcAft>
          <a:spcPct val="0"/>
        </a:spcAft>
        <a:buClr>
          <a:schemeClr val="accent1"/>
        </a:buClr>
        <a:buFont typeface="Wingdings 2" pitchFamily="18" charset="2"/>
        <a:buChar char=""/>
        <a:defRPr sz="2400" kern="1200">
          <a:solidFill>
            <a:schemeClr val="tx1"/>
          </a:solidFill>
          <a:latin typeface="+mn-lt"/>
          <a:ea typeface="+mn-ea"/>
          <a:cs typeface="+mn-cs"/>
        </a:defRPr>
      </a:lvl3pPr>
      <a:lvl4pPr marL="1371600" indent="-209550" algn="l" rtl="0" eaLnBrk="0" fontAlgn="base" hangingPunct="0">
        <a:spcBef>
          <a:spcPct val="20000"/>
        </a:spcBef>
        <a:spcAft>
          <a:spcPct val="0"/>
        </a:spcAft>
        <a:buClr>
          <a:schemeClr val="accent1"/>
        </a:buClr>
        <a:buFont typeface="Wingdings 2" pitchFamily="18" charset="2"/>
        <a:buChar char=""/>
        <a:defRPr sz="2000" kern="1200">
          <a:solidFill>
            <a:schemeClr val="tx1"/>
          </a:solidFill>
          <a:latin typeface="+mn-lt"/>
          <a:ea typeface="+mn-ea"/>
          <a:cs typeface="+mn-cs"/>
        </a:defRPr>
      </a:lvl4pPr>
      <a:lvl5pPr marL="1600200" indent="-209550" algn="l" rtl="0" eaLnBrk="0" fontAlgn="base" hangingPunct="0">
        <a:spcBef>
          <a:spcPct val="20000"/>
        </a:spcBef>
        <a:spcAft>
          <a:spcPct val="0"/>
        </a:spcAft>
        <a:buClr>
          <a:srgbClr val="FF90B2"/>
        </a:buClr>
        <a:buFont typeface="Wingdings 2" pitchFamily="18" charset="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6350" y="14288"/>
            <a:ext cx="9131300" cy="6837362"/>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8" name="7 Conector recto"/>
          <p:cNvCxnSpPr/>
          <p:nvPr/>
        </p:nvCxnSpPr>
        <p:spPr>
          <a:xfrm>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9063" y="4948238"/>
            <a:ext cx="2673350" cy="1900237"/>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8288"/>
            <a:ext cx="8229600" cy="1398587"/>
          </a:xfrm>
          <a:prstGeom prst="rect">
            <a:avLst/>
          </a:prstGeom>
        </p:spPr>
        <p:txBody>
          <a:bodyPr vert="horz" anchor="ctr">
            <a:normAutofit/>
          </a:bodyPr>
          <a:lstStyle/>
          <a:p>
            <a:r>
              <a:rPr lang="es-ES" smtClean="0"/>
              <a:t>Haga clic para modificar el estilo de título del patrón</a:t>
            </a:r>
            <a:endParaRPr lang="en-US"/>
          </a:p>
        </p:txBody>
      </p:sp>
      <p:sp>
        <p:nvSpPr>
          <p:cNvPr id="3078" name="12 Marcador de texto"/>
          <p:cNvSpPr>
            <a:spLocks noGrp="1"/>
          </p:cNvSpPr>
          <p:nvPr>
            <p:ph type="body" idx="1"/>
          </p:nvPr>
        </p:nvSpPr>
        <p:spPr bwMode="auto">
          <a:xfrm>
            <a:off x="457200" y="1882775"/>
            <a:ext cx="8229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4791075" y="6481763"/>
            <a:ext cx="2133600" cy="301625"/>
          </a:xfrm>
          <a:prstGeom prst="rect">
            <a:avLst/>
          </a:prstGeom>
        </p:spPr>
        <p:txBody>
          <a:bodyPr vert="horz" anchor="b"/>
          <a:lstStyle>
            <a:lvl1pPr algn="l" eaLnBrk="1" latinLnBrk="0" hangingPunct="1">
              <a:defRPr kumimoji="0" sz="1000" b="0">
                <a:solidFill>
                  <a:schemeClr val="tx1"/>
                </a:solidFill>
              </a:defRPr>
            </a:lvl1pPr>
          </a:lstStyle>
          <a:p>
            <a:pPr>
              <a:defRPr/>
            </a:pPr>
            <a:endParaRPr lang="pt-BR"/>
          </a:p>
        </p:txBody>
      </p:sp>
      <p:sp>
        <p:nvSpPr>
          <p:cNvPr id="3" name="2 Marcador de pie de página"/>
          <p:cNvSpPr>
            <a:spLocks noGrp="1"/>
          </p:cNvSpPr>
          <p:nvPr>
            <p:ph type="ftr" sz="quarter" idx="3"/>
          </p:nvPr>
        </p:nvSpPr>
        <p:spPr>
          <a:xfrm>
            <a:off x="457200" y="6481763"/>
            <a:ext cx="4259263" cy="301625"/>
          </a:xfrm>
          <a:prstGeom prst="rect">
            <a:avLst/>
          </a:prstGeom>
        </p:spPr>
        <p:txBody>
          <a:bodyPr vert="horz" anchor="b"/>
          <a:lstStyle>
            <a:lvl1pPr algn="r" eaLnBrk="1" latinLnBrk="0" hangingPunct="1">
              <a:defRPr kumimoji="0" sz="1000">
                <a:solidFill>
                  <a:schemeClr val="tx1"/>
                </a:solidFill>
              </a:defRPr>
            </a:lvl1pPr>
          </a:lstStyle>
          <a:p>
            <a:pPr>
              <a:defRPr/>
            </a:pPr>
            <a:endParaRPr lang="pt-BR"/>
          </a:p>
        </p:txBody>
      </p:sp>
      <p:sp>
        <p:nvSpPr>
          <p:cNvPr id="23" name="22 Marcador de número de diapositiva"/>
          <p:cNvSpPr>
            <a:spLocks noGrp="1"/>
          </p:cNvSpPr>
          <p:nvPr>
            <p:ph type="sldNum" sz="quarter" idx="4"/>
          </p:nvPr>
        </p:nvSpPr>
        <p:spPr>
          <a:xfrm>
            <a:off x="7589838" y="6481763"/>
            <a:ext cx="503237" cy="301625"/>
          </a:xfrm>
          <a:prstGeom prst="rect">
            <a:avLst/>
          </a:prstGeom>
        </p:spPr>
        <p:txBody>
          <a:bodyPr vert="horz" anchor="b"/>
          <a:lstStyle>
            <a:lvl1pPr algn="ctr" eaLnBrk="1" latinLnBrk="0" hangingPunct="1">
              <a:defRPr kumimoji="0" sz="1200">
                <a:solidFill>
                  <a:schemeClr val="tx1"/>
                </a:solidFill>
              </a:defRPr>
            </a:lvl1pPr>
          </a:lstStyle>
          <a:p>
            <a:pPr>
              <a:defRPr/>
            </a:pPr>
            <a:fld id="{9A4FBD57-F7A5-4261-AC03-41D125B93E86}"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4340" r:id="rId1"/>
    <p:sldLayoutId id="2147484341" r:id="rId2"/>
    <p:sldLayoutId id="2147484342" r:id="rId3"/>
    <p:sldLayoutId id="2147484318" r:id="rId4"/>
    <p:sldLayoutId id="2147484343" r:id="rId5"/>
    <p:sldLayoutId id="2147484319" r:id="rId6"/>
    <p:sldLayoutId id="2147484320" r:id="rId7"/>
    <p:sldLayoutId id="2147484344" r:id="rId8"/>
    <p:sldLayoutId id="2147484345" r:id="rId9"/>
    <p:sldLayoutId id="2147484321" r:id="rId10"/>
    <p:sldLayoutId id="2147484322" r:id="rId11"/>
  </p:sldLayoutIdLst>
  <p:transition spd="slow">
    <p:fade/>
  </p:transition>
  <p:timing>
    <p:tnLst>
      <p:par>
        <p:cTn id="1" dur="indefinite" restart="never" nodeType="tmRoot"/>
      </p:par>
    </p:tnLst>
  </p:timing>
  <p:txStyles>
    <p:titleStyle>
      <a:lvl1pPr marL="484188" indent="-484188" algn="l" rtl="0" eaLnBrk="0" fontAlgn="base" hangingPunct="0">
        <a:spcBef>
          <a:spcPct val="0"/>
        </a:spcBef>
        <a:spcAft>
          <a:spcPct val="0"/>
        </a:spcAft>
        <a:defRPr sz="4200" kern="1200">
          <a:ln w="6350">
            <a:solidFill>
              <a:schemeClr val="accent1">
                <a:shade val="43000"/>
              </a:schemeClr>
            </a:solidFill>
          </a:ln>
          <a:solidFill>
            <a:srgbClr val="FF5C9C"/>
          </a:solidFill>
          <a:effectLst>
            <a:outerShdw blurRad="26000" dist="26000" dir="14500000" algn="tl" rotWithShape="0">
              <a:srgbClr val="000000">
                <a:alpha val="40000"/>
              </a:srgbClr>
            </a:outerShdw>
          </a:effectLst>
          <a:latin typeface="+mj-lt"/>
          <a:ea typeface="+mj-ea"/>
          <a:cs typeface="+mj-cs"/>
        </a:defRPr>
      </a:lvl1pPr>
      <a:lvl2pPr marL="484188" indent="-484188" algn="l" rtl="0" eaLnBrk="0" fontAlgn="base" hangingPunct="0">
        <a:spcBef>
          <a:spcPct val="0"/>
        </a:spcBef>
        <a:spcAft>
          <a:spcPct val="0"/>
        </a:spcAft>
        <a:defRPr sz="4200">
          <a:solidFill>
            <a:srgbClr val="FF5C9C"/>
          </a:solidFill>
          <a:latin typeface="Century Gothic" pitchFamily="34" charset="0"/>
        </a:defRPr>
      </a:lvl2pPr>
      <a:lvl3pPr marL="484188" indent="-484188" algn="l" rtl="0" eaLnBrk="0" fontAlgn="base" hangingPunct="0">
        <a:spcBef>
          <a:spcPct val="0"/>
        </a:spcBef>
        <a:spcAft>
          <a:spcPct val="0"/>
        </a:spcAft>
        <a:defRPr sz="4200">
          <a:solidFill>
            <a:srgbClr val="FF5C9C"/>
          </a:solidFill>
          <a:latin typeface="Century Gothic" pitchFamily="34" charset="0"/>
        </a:defRPr>
      </a:lvl3pPr>
      <a:lvl4pPr marL="484188" indent="-484188" algn="l" rtl="0" eaLnBrk="0" fontAlgn="base" hangingPunct="0">
        <a:spcBef>
          <a:spcPct val="0"/>
        </a:spcBef>
        <a:spcAft>
          <a:spcPct val="0"/>
        </a:spcAft>
        <a:defRPr sz="4200">
          <a:solidFill>
            <a:srgbClr val="FF5C9C"/>
          </a:solidFill>
          <a:latin typeface="Century Gothic" pitchFamily="34" charset="0"/>
        </a:defRPr>
      </a:lvl4pPr>
      <a:lvl5pPr marL="484188" indent="-484188" algn="l" rtl="0" eaLnBrk="0" fontAlgn="base" hangingPunct="0">
        <a:spcBef>
          <a:spcPct val="0"/>
        </a:spcBef>
        <a:spcAft>
          <a:spcPct val="0"/>
        </a:spcAft>
        <a:defRPr sz="4200">
          <a:solidFill>
            <a:srgbClr val="FF5C9C"/>
          </a:solidFill>
          <a:latin typeface="Century Gothic" pitchFamily="34" charset="0"/>
        </a:defRPr>
      </a:lvl5pPr>
      <a:lvl6pPr marL="941388" indent="-484188" algn="l" rtl="0" fontAlgn="base">
        <a:spcBef>
          <a:spcPct val="0"/>
        </a:spcBef>
        <a:spcAft>
          <a:spcPct val="0"/>
        </a:spcAft>
        <a:defRPr sz="4200">
          <a:solidFill>
            <a:srgbClr val="FF5C9C"/>
          </a:solidFill>
          <a:latin typeface="Century Gothic" pitchFamily="34" charset="0"/>
        </a:defRPr>
      </a:lvl6pPr>
      <a:lvl7pPr marL="1398588" indent="-484188" algn="l" rtl="0" fontAlgn="base">
        <a:spcBef>
          <a:spcPct val="0"/>
        </a:spcBef>
        <a:spcAft>
          <a:spcPct val="0"/>
        </a:spcAft>
        <a:defRPr sz="4200">
          <a:solidFill>
            <a:srgbClr val="FF5C9C"/>
          </a:solidFill>
          <a:latin typeface="Century Gothic" pitchFamily="34" charset="0"/>
        </a:defRPr>
      </a:lvl7pPr>
      <a:lvl8pPr marL="1855788" indent="-484188" algn="l" rtl="0" fontAlgn="base">
        <a:spcBef>
          <a:spcPct val="0"/>
        </a:spcBef>
        <a:spcAft>
          <a:spcPct val="0"/>
        </a:spcAft>
        <a:defRPr sz="4200">
          <a:solidFill>
            <a:srgbClr val="FF5C9C"/>
          </a:solidFill>
          <a:latin typeface="Century Gothic" pitchFamily="34" charset="0"/>
        </a:defRPr>
      </a:lvl8pPr>
      <a:lvl9pPr marL="2312988" indent="-484188" algn="l" rtl="0" fontAlgn="base">
        <a:spcBef>
          <a:spcPct val="0"/>
        </a:spcBef>
        <a:spcAft>
          <a:spcPct val="0"/>
        </a:spcAft>
        <a:defRPr sz="4200">
          <a:solidFill>
            <a:srgbClr val="FF5C9C"/>
          </a:solidFill>
          <a:latin typeface="Century Gothic" pitchFamily="34" charset="0"/>
        </a:defRPr>
      </a:lvl9pPr>
    </p:titleStyle>
    <p:bodyStyle>
      <a:lvl1pPr marL="447675" indent="-382588" algn="l" rtl="0"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822325" indent="-285750" algn="l" rtl="0" eaLnBrk="0" fontAlgn="base" hangingPunct="0">
        <a:spcBef>
          <a:spcPct val="20000"/>
        </a:spcBef>
        <a:spcAft>
          <a:spcPct val="0"/>
        </a:spcAft>
        <a:buClr>
          <a:schemeClr val="accent1"/>
        </a:buClr>
        <a:buSzPct val="95000"/>
        <a:buFont typeface="Verdana" pitchFamily="34" charset="0"/>
        <a:buChar char="›"/>
        <a:defRPr sz="2600" kern="1200">
          <a:solidFill>
            <a:schemeClr val="tx1"/>
          </a:solidFill>
          <a:latin typeface="+mn-lt"/>
          <a:ea typeface="+mn-ea"/>
          <a:cs typeface="+mn-cs"/>
        </a:defRPr>
      </a:lvl2pPr>
      <a:lvl3pPr marL="1104900" indent="-228600" algn="l" rtl="0" eaLnBrk="0" fontAlgn="base" hangingPunct="0">
        <a:spcBef>
          <a:spcPct val="20000"/>
        </a:spcBef>
        <a:spcAft>
          <a:spcPct val="0"/>
        </a:spcAft>
        <a:buClr>
          <a:schemeClr val="accent1"/>
        </a:buClr>
        <a:buFont typeface="Wingdings 2" pitchFamily="18" charset="2"/>
        <a:buChar char=""/>
        <a:defRPr sz="2400" kern="1200">
          <a:solidFill>
            <a:schemeClr val="tx1"/>
          </a:solidFill>
          <a:latin typeface="+mn-lt"/>
          <a:ea typeface="+mn-ea"/>
          <a:cs typeface="+mn-cs"/>
        </a:defRPr>
      </a:lvl3pPr>
      <a:lvl4pPr marL="1371600" indent="-209550" algn="l" rtl="0" eaLnBrk="0" fontAlgn="base" hangingPunct="0">
        <a:spcBef>
          <a:spcPct val="20000"/>
        </a:spcBef>
        <a:spcAft>
          <a:spcPct val="0"/>
        </a:spcAft>
        <a:buClr>
          <a:schemeClr val="accent1"/>
        </a:buClr>
        <a:buFont typeface="Wingdings 2" pitchFamily="18" charset="2"/>
        <a:buChar char=""/>
        <a:defRPr sz="2000" kern="1200">
          <a:solidFill>
            <a:schemeClr val="tx1"/>
          </a:solidFill>
          <a:latin typeface="+mn-lt"/>
          <a:ea typeface="+mn-ea"/>
          <a:cs typeface="+mn-cs"/>
        </a:defRPr>
      </a:lvl4pPr>
      <a:lvl5pPr marL="1600200" indent="-209550" algn="l" rtl="0" eaLnBrk="0" fontAlgn="base" hangingPunct="0">
        <a:spcBef>
          <a:spcPct val="20000"/>
        </a:spcBef>
        <a:spcAft>
          <a:spcPct val="0"/>
        </a:spcAft>
        <a:buClr>
          <a:srgbClr val="FF90B2"/>
        </a:buClr>
        <a:buFont typeface="Wingdings 2" pitchFamily="18" charset="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6350" y="14288"/>
            <a:ext cx="9131300" cy="6837362"/>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8" name="7 Conector recto"/>
          <p:cNvCxnSpPr/>
          <p:nvPr/>
        </p:nvCxnSpPr>
        <p:spPr>
          <a:xfrm>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9063" y="4948238"/>
            <a:ext cx="2673350" cy="1900237"/>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8288"/>
            <a:ext cx="8229600" cy="1398587"/>
          </a:xfrm>
          <a:prstGeom prst="rect">
            <a:avLst/>
          </a:prstGeom>
        </p:spPr>
        <p:txBody>
          <a:bodyPr vert="horz" anchor="ctr">
            <a:normAutofit/>
          </a:bodyPr>
          <a:lstStyle/>
          <a:p>
            <a:r>
              <a:rPr lang="es-ES" smtClean="0"/>
              <a:t>Haga clic para modificar el estilo de título del patrón</a:t>
            </a:r>
            <a:endParaRPr lang="en-US"/>
          </a:p>
        </p:txBody>
      </p:sp>
      <p:sp>
        <p:nvSpPr>
          <p:cNvPr id="4102" name="12 Marcador de texto"/>
          <p:cNvSpPr>
            <a:spLocks noGrp="1"/>
          </p:cNvSpPr>
          <p:nvPr>
            <p:ph type="body" idx="1"/>
          </p:nvPr>
        </p:nvSpPr>
        <p:spPr bwMode="auto">
          <a:xfrm>
            <a:off x="457200" y="1882775"/>
            <a:ext cx="8229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4791075" y="6481763"/>
            <a:ext cx="2133600" cy="301625"/>
          </a:xfrm>
          <a:prstGeom prst="rect">
            <a:avLst/>
          </a:prstGeom>
        </p:spPr>
        <p:txBody>
          <a:bodyPr vert="horz" anchor="b"/>
          <a:lstStyle>
            <a:lvl1pPr algn="l" eaLnBrk="1" latinLnBrk="0" hangingPunct="1">
              <a:defRPr kumimoji="0" sz="1000" b="0">
                <a:solidFill>
                  <a:schemeClr val="tx1"/>
                </a:solidFill>
              </a:defRPr>
            </a:lvl1pPr>
          </a:lstStyle>
          <a:p>
            <a:pPr>
              <a:defRPr/>
            </a:pPr>
            <a:endParaRPr lang="pt-BR"/>
          </a:p>
        </p:txBody>
      </p:sp>
      <p:sp>
        <p:nvSpPr>
          <p:cNvPr id="3" name="2 Marcador de pie de página"/>
          <p:cNvSpPr>
            <a:spLocks noGrp="1"/>
          </p:cNvSpPr>
          <p:nvPr>
            <p:ph type="ftr" sz="quarter" idx="3"/>
          </p:nvPr>
        </p:nvSpPr>
        <p:spPr>
          <a:xfrm>
            <a:off x="457200" y="6481763"/>
            <a:ext cx="4259263" cy="301625"/>
          </a:xfrm>
          <a:prstGeom prst="rect">
            <a:avLst/>
          </a:prstGeom>
        </p:spPr>
        <p:txBody>
          <a:bodyPr vert="horz" anchor="b"/>
          <a:lstStyle>
            <a:lvl1pPr algn="r" eaLnBrk="1" latinLnBrk="0" hangingPunct="1">
              <a:defRPr kumimoji="0" sz="1000">
                <a:solidFill>
                  <a:schemeClr val="tx1"/>
                </a:solidFill>
              </a:defRPr>
            </a:lvl1pPr>
          </a:lstStyle>
          <a:p>
            <a:pPr>
              <a:defRPr/>
            </a:pPr>
            <a:endParaRPr lang="pt-BR"/>
          </a:p>
        </p:txBody>
      </p:sp>
      <p:sp>
        <p:nvSpPr>
          <p:cNvPr id="23" name="22 Marcador de número de diapositiva"/>
          <p:cNvSpPr>
            <a:spLocks noGrp="1"/>
          </p:cNvSpPr>
          <p:nvPr>
            <p:ph type="sldNum" sz="quarter" idx="4"/>
          </p:nvPr>
        </p:nvSpPr>
        <p:spPr>
          <a:xfrm>
            <a:off x="7589838" y="6481763"/>
            <a:ext cx="503237" cy="301625"/>
          </a:xfrm>
          <a:prstGeom prst="rect">
            <a:avLst/>
          </a:prstGeom>
        </p:spPr>
        <p:txBody>
          <a:bodyPr vert="horz" anchor="b"/>
          <a:lstStyle>
            <a:lvl1pPr algn="ctr" eaLnBrk="1" latinLnBrk="0" hangingPunct="1">
              <a:defRPr kumimoji="0" sz="1200">
                <a:solidFill>
                  <a:schemeClr val="tx1"/>
                </a:solidFill>
              </a:defRPr>
            </a:lvl1pPr>
          </a:lstStyle>
          <a:p>
            <a:pPr>
              <a:defRPr/>
            </a:pPr>
            <a:fld id="{0C7020D1-10FF-4F70-8368-C33206AA1DD3}"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4346" r:id="rId1"/>
    <p:sldLayoutId id="2147484347" r:id="rId2"/>
    <p:sldLayoutId id="2147484348" r:id="rId3"/>
    <p:sldLayoutId id="2147484323" r:id="rId4"/>
    <p:sldLayoutId id="2147484349" r:id="rId5"/>
    <p:sldLayoutId id="2147484324" r:id="rId6"/>
    <p:sldLayoutId id="2147484325" r:id="rId7"/>
    <p:sldLayoutId id="2147484350" r:id="rId8"/>
    <p:sldLayoutId id="2147484351" r:id="rId9"/>
    <p:sldLayoutId id="2147484326" r:id="rId10"/>
    <p:sldLayoutId id="2147484327" r:id="rId11"/>
  </p:sldLayoutIdLst>
  <p:transition spd="slow">
    <p:fade/>
  </p:transition>
  <p:timing>
    <p:tnLst>
      <p:par>
        <p:cTn id="1" dur="indefinite" restart="never" nodeType="tmRoot"/>
      </p:par>
    </p:tnLst>
  </p:timing>
  <p:txStyles>
    <p:titleStyle>
      <a:lvl1pPr marL="484188" indent="-484188" algn="l" rtl="0" eaLnBrk="0" fontAlgn="base" hangingPunct="0">
        <a:spcBef>
          <a:spcPct val="0"/>
        </a:spcBef>
        <a:spcAft>
          <a:spcPct val="0"/>
        </a:spcAft>
        <a:defRPr sz="4200" kern="1200">
          <a:ln w="6350">
            <a:solidFill>
              <a:schemeClr val="accent1">
                <a:shade val="43000"/>
              </a:schemeClr>
            </a:solidFill>
          </a:ln>
          <a:solidFill>
            <a:srgbClr val="FF5C9C"/>
          </a:solidFill>
          <a:effectLst>
            <a:outerShdw blurRad="26000" dist="26000" dir="14500000" algn="tl" rotWithShape="0">
              <a:srgbClr val="000000">
                <a:alpha val="40000"/>
              </a:srgbClr>
            </a:outerShdw>
          </a:effectLst>
          <a:latin typeface="+mj-lt"/>
          <a:ea typeface="+mj-ea"/>
          <a:cs typeface="+mj-cs"/>
        </a:defRPr>
      </a:lvl1pPr>
      <a:lvl2pPr marL="484188" indent="-484188" algn="l" rtl="0" eaLnBrk="0" fontAlgn="base" hangingPunct="0">
        <a:spcBef>
          <a:spcPct val="0"/>
        </a:spcBef>
        <a:spcAft>
          <a:spcPct val="0"/>
        </a:spcAft>
        <a:defRPr sz="4200">
          <a:solidFill>
            <a:srgbClr val="FF5C9C"/>
          </a:solidFill>
          <a:latin typeface="Century Gothic" pitchFamily="34" charset="0"/>
        </a:defRPr>
      </a:lvl2pPr>
      <a:lvl3pPr marL="484188" indent="-484188" algn="l" rtl="0" eaLnBrk="0" fontAlgn="base" hangingPunct="0">
        <a:spcBef>
          <a:spcPct val="0"/>
        </a:spcBef>
        <a:spcAft>
          <a:spcPct val="0"/>
        </a:spcAft>
        <a:defRPr sz="4200">
          <a:solidFill>
            <a:srgbClr val="FF5C9C"/>
          </a:solidFill>
          <a:latin typeface="Century Gothic" pitchFamily="34" charset="0"/>
        </a:defRPr>
      </a:lvl3pPr>
      <a:lvl4pPr marL="484188" indent="-484188" algn="l" rtl="0" eaLnBrk="0" fontAlgn="base" hangingPunct="0">
        <a:spcBef>
          <a:spcPct val="0"/>
        </a:spcBef>
        <a:spcAft>
          <a:spcPct val="0"/>
        </a:spcAft>
        <a:defRPr sz="4200">
          <a:solidFill>
            <a:srgbClr val="FF5C9C"/>
          </a:solidFill>
          <a:latin typeface="Century Gothic" pitchFamily="34" charset="0"/>
        </a:defRPr>
      </a:lvl4pPr>
      <a:lvl5pPr marL="484188" indent="-484188" algn="l" rtl="0" eaLnBrk="0" fontAlgn="base" hangingPunct="0">
        <a:spcBef>
          <a:spcPct val="0"/>
        </a:spcBef>
        <a:spcAft>
          <a:spcPct val="0"/>
        </a:spcAft>
        <a:defRPr sz="4200">
          <a:solidFill>
            <a:srgbClr val="FF5C9C"/>
          </a:solidFill>
          <a:latin typeface="Century Gothic" pitchFamily="34" charset="0"/>
        </a:defRPr>
      </a:lvl5pPr>
      <a:lvl6pPr marL="941388" indent="-484188" algn="l" rtl="0" fontAlgn="base">
        <a:spcBef>
          <a:spcPct val="0"/>
        </a:spcBef>
        <a:spcAft>
          <a:spcPct val="0"/>
        </a:spcAft>
        <a:defRPr sz="4200">
          <a:solidFill>
            <a:srgbClr val="FF5C9C"/>
          </a:solidFill>
          <a:latin typeface="Century Gothic" pitchFamily="34" charset="0"/>
        </a:defRPr>
      </a:lvl6pPr>
      <a:lvl7pPr marL="1398588" indent="-484188" algn="l" rtl="0" fontAlgn="base">
        <a:spcBef>
          <a:spcPct val="0"/>
        </a:spcBef>
        <a:spcAft>
          <a:spcPct val="0"/>
        </a:spcAft>
        <a:defRPr sz="4200">
          <a:solidFill>
            <a:srgbClr val="FF5C9C"/>
          </a:solidFill>
          <a:latin typeface="Century Gothic" pitchFamily="34" charset="0"/>
        </a:defRPr>
      </a:lvl7pPr>
      <a:lvl8pPr marL="1855788" indent="-484188" algn="l" rtl="0" fontAlgn="base">
        <a:spcBef>
          <a:spcPct val="0"/>
        </a:spcBef>
        <a:spcAft>
          <a:spcPct val="0"/>
        </a:spcAft>
        <a:defRPr sz="4200">
          <a:solidFill>
            <a:srgbClr val="FF5C9C"/>
          </a:solidFill>
          <a:latin typeface="Century Gothic" pitchFamily="34" charset="0"/>
        </a:defRPr>
      </a:lvl8pPr>
      <a:lvl9pPr marL="2312988" indent="-484188" algn="l" rtl="0" fontAlgn="base">
        <a:spcBef>
          <a:spcPct val="0"/>
        </a:spcBef>
        <a:spcAft>
          <a:spcPct val="0"/>
        </a:spcAft>
        <a:defRPr sz="4200">
          <a:solidFill>
            <a:srgbClr val="FF5C9C"/>
          </a:solidFill>
          <a:latin typeface="Century Gothic" pitchFamily="34" charset="0"/>
        </a:defRPr>
      </a:lvl9pPr>
    </p:titleStyle>
    <p:bodyStyle>
      <a:lvl1pPr marL="447675" indent="-382588" algn="l" rtl="0"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822325" indent="-285750" algn="l" rtl="0" eaLnBrk="0" fontAlgn="base" hangingPunct="0">
        <a:spcBef>
          <a:spcPct val="20000"/>
        </a:spcBef>
        <a:spcAft>
          <a:spcPct val="0"/>
        </a:spcAft>
        <a:buClr>
          <a:schemeClr val="accent1"/>
        </a:buClr>
        <a:buSzPct val="95000"/>
        <a:buFont typeface="Verdana" pitchFamily="34" charset="0"/>
        <a:buChar char="›"/>
        <a:defRPr sz="2600" kern="1200">
          <a:solidFill>
            <a:schemeClr val="tx1"/>
          </a:solidFill>
          <a:latin typeface="+mn-lt"/>
          <a:ea typeface="+mn-ea"/>
          <a:cs typeface="+mn-cs"/>
        </a:defRPr>
      </a:lvl2pPr>
      <a:lvl3pPr marL="1104900" indent="-228600" algn="l" rtl="0" eaLnBrk="0" fontAlgn="base" hangingPunct="0">
        <a:spcBef>
          <a:spcPct val="20000"/>
        </a:spcBef>
        <a:spcAft>
          <a:spcPct val="0"/>
        </a:spcAft>
        <a:buClr>
          <a:schemeClr val="accent1"/>
        </a:buClr>
        <a:buFont typeface="Wingdings 2" pitchFamily="18" charset="2"/>
        <a:buChar char=""/>
        <a:defRPr sz="2400" kern="1200">
          <a:solidFill>
            <a:schemeClr val="tx1"/>
          </a:solidFill>
          <a:latin typeface="+mn-lt"/>
          <a:ea typeface="+mn-ea"/>
          <a:cs typeface="+mn-cs"/>
        </a:defRPr>
      </a:lvl3pPr>
      <a:lvl4pPr marL="1371600" indent="-209550" algn="l" rtl="0" eaLnBrk="0" fontAlgn="base" hangingPunct="0">
        <a:spcBef>
          <a:spcPct val="20000"/>
        </a:spcBef>
        <a:spcAft>
          <a:spcPct val="0"/>
        </a:spcAft>
        <a:buClr>
          <a:schemeClr val="accent1"/>
        </a:buClr>
        <a:buFont typeface="Wingdings 2" pitchFamily="18" charset="2"/>
        <a:buChar char=""/>
        <a:defRPr sz="2000" kern="1200">
          <a:solidFill>
            <a:schemeClr val="tx1"/>
          </a:solidFill>
          <a:latin typeface="+mn-lt"/>
          <a:ea typeface="+mn-ea"/>
          <a:cs typeface="+mn-cs"/>
        </a:defRPr>
      </a:lvl4pPr>
      <a:lvl5pPr marL="1600200" indent="-209550" algn="l" rtl="0" eaLnBrk="0" fontAlgn="base" hangingPunct="0">
        <a:spcBef>
          <a:spcPct val="20000"/>
        </a:spcBef>
        <a:spcAft>
          <a:spcPct val="0"/>
        </a:spcAft>
        <a:buClr>
          <a:srgbClr val="FF90B2"/>
        </a:buClr>
        <a:buFont typeface="Wingdings 2" pitchFamily="18" charset="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B2FF339-F5AC-402B-A328-7986BA64FF5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435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45.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2 CuadroTexto"/>
          <p:cNvSpPr txBox="1">
            <a:spLocks noChangeArrowheads="1"/>
          </p:cNvSpPr>
          <p:nvPr/>
        </p:nvSpPr>
        <p:spPr bwMode="auto">
          <a:xfrm>
            <a:off x="179388" y="4976813"/>
            <a:ext cx="6696075" cy="1446212"/>
          </a:xfrm>
          <a:prstGeom prst="rect">
            <a:avLst/>
          </a:prstGeom>
          <a:noFill/>
          <a:ln w="9525">
            <a:noFill/>
            <a:miter lim="800000"/>
            <a:headEnd/>
            <a:tailEnd/>
          </a:ln>
        </p:spPr>
        <p:txBody>
          <a:bodyPr>
            <a:spAutoFit/>
          </a:bodyPr>
          <a:lstStyle/>
          <a:p>
            <a:pPr algn="ctr"/>
            <a:r>
              <a:rPr lang="es-ES" sz="4400" b="1" i="1" dirty="0">
                <a:solidFill>
                  <a:srgbClr val="FFCC00"/>
                </a:solidFill>
                <a:latin typeface="Baskerville Old Face" pitchFamily="18" charset="0"/>
              </a:rPr>
              <a:t>Los cines de la </a:t>
            </a:r>
          </a:p>
          <a:p>
            <a:pPr algn="ctr"/>
            <a:r>
              <a:rPr lang="es-ES" sz="4400" b="1" i="1" dirty="0">
                <a:solidFill>
                  <a:srgbClr val="FFCC00"/>
                </a:solidFill>
                <a:latin typeface="Baskerville Old Face" pitchFamily="18" charset="0"/>
              </a:rPr>
              <a:t>Gran Vía Madrileña</a:t>
            </a:r>
          </a:p>
        </p:txBody>
      </p:sp>
      <p:sp>
        <p:nvSpPr>
          <p:cNvPr id="29699" name="1 Rectángulo"/>
          <p:cNvSpPr>
            <a:spLocks noChangeArrowheads="1"/>
          </p:cNvSpPr>
          <p:nvPr/>
        </p:nvSpPr>
        <p:spPr bwMode="auto">
          <a:xfrm>
            <a:off x="8018463" y="5724525"/>
            <a:ext cx="1090612" cy="368300"/>
          </a:xfrm>
          <a:prstGeom prst="rect">
            <a:avLst/>
          </a:prstGeom>
          <a:noFill/>
          <a:ln w="9525">
            <a:noFill/>
            <a:miter lim="800000"/>
            <a:headEnd/>
            <a:tailEnd/>
          </a:ln>
        </p:spPr>
        <p:txBody>
          <a:bodyPr wrap="none">
            <a:spAutoFit/>
          </a:bodyPr>
          <a:lstStyle/>
          <a:p>
            <a:pPr algn="ctr"/>
            <a:r>
              <a:rPr lang="es-ES" b="1" i="1">
                <a:solidFill>
                  <a:srgbClr val="002060"/>
                </a:solidFill>
                <a:latin typeface="Baskerville Old Face" pitchFamily="18" charset="0"/>
              </a:rPr>
              <a:t>JCA-2013</a:t>
            </a:r>
          </a:p>
        </p:txBody>
      </p:sp>
      <p:pic>
        <p:nvPicPr>
          <p:cNvPr id="29700" name="1 Imagen"/>
          <p:cNvPicPr>
            <a:picLocks noChangeAspect="1"/>
          </p:cNvPicPr>
          <p:nvPr/>
        </p:nvPicPr>
        <p:blipFill>
          <a:blip r:embed="rId3"/>
          <a:srcRect/>
          <a:stretch>
            <a:fillRect/>
          </a:stretch>
        </p:blipFill>
        <p:spPr bwMode="auto">
          <a:xfrm>
            <a:off x="0" y="-26988"/>
            <a:ext cx="9144000" cy="4848226"/>
          </a:xfrm>
          <a:prstGeom prst="rect">
            <a:avLst/>
          </a:prstGeom>
          <a:noFill/>
          <a:ln w="9525">
            <a:noFill/>
            <a:miter lim="800000"/>
            <a:headEnd/>
            <a:tailEnd/>
          </a:ln>
        </p:spPr>
      </p:pic>
    </p:spTree>
  </p:cSld>
  <p:clrMapOvr>
    <a:masterClrMapping/>
  </p:clrMapOvr>
  <p:transition spd="slow">
    <p:push dir="u"/>
    <p:sndAc>
      <p:stSnd>
        <p:snd r:embed="rId2" name="I WANNA BE  LOVED BY YOU - HELEN KAN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29700"/>
                                        </p:tgtEl>
                                        <p:attrNameLst>
                                          <p:attrName>style.visibility</p:attrName>
                                        </p:attrNameLst>
                                      </p:cBhvr>
                                      <p:to>
                                        <p:strVal val="visible"/>
                                      </p:to>
                                    </p:set>
                                    <p:anim calcmode="lin" valueType="num">
                                      <p:cBhvr>
                                        <p:cTn id="13" dur="1500" fill="hold"/>
                                        <p:tgtEl>
                                          <p:spTgt spid="29700"/>
                                        </p:tgtEl>
                                        <p:attrNameLst>
                                          <p:attrName>ppt_w</p:attrName>
                                        </p:attrNameLst>
                                      </p:cBhvr>
                                      <p:tavLst>
                                        <p:tav tm="0">
                                          <p:val>
                                            <p:fltVal val="0"/>
                                          </p:val>
                                        </p:tav>
                                        <p:tav tm="100000">
                                          <p:val>
                                            <p:strVal val="#ppt_w"/>
                                          </p:val>
                                        </p:tav>
                                      </p:tavLst>
                                    </p:anim>
                                    <p:anim calcmode="lin" valueType="num">
                                      <p:cBhvr>
                                        <p:cTn id="14" dur="1500" fill="hold"/>
                                        <p:tgtEl>
                                          <p:spTgt spid="29700"/>
                                        </p:tgtEl>
                                        <p:attrNameLst>
                                          <p:attrName>ppt_h</p:attrName>
                                        </p:attrNameLst>
                                      </p:cBhvr>
                                      <p:tavLst>
                                        <p:tav tm="0">
                                          <p:val>
                                            <p:fltVal val="0"/>
                                          </p:val>
                                        </p:tav>
                                        <p:tav tm="100000">
                                          <p:val>
                                            <p:strVal val="#ppt_h"/>
                                          </p:val>
                                        </p:tav>
                                      </p:tavLst>
                                    </p:anim>
                                    <p:anim calcmode="lin" valueType="num">
                                      <p:cBhvr>
                                        <p:cTn id="15" dur="1500" fill="hold"/>
                                        <p:tgtEl>
                                          <p:spTgt spid="29700"/>
                                        </p:tgtEl>
                                        <p:attrNameLst>
                                          <p:attrName>style.rotation</p:attrName>
                                        </p:attrNameLst>
                                      </p:cBhvr>
                                      <p:tavLst>
                                        <p:tav tm="0">
                                          <p:val>
                                            <p:fltVal val="90"/>
                                          </p:val>
                                        </p:tav>
                                        <p:tav tm="100000">
                                          <p:val>
                                            <p:fltVal val="0"/>
                                          </p:val>
                                        </p:tav>
                                      </p:tavLst>
                                    </p:anim>
                                    <p:animEffect transition="in" filter="fade">
                                      <p:cBhvr>
                                        <p:cTn id="16" dur="1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3 CuadroTexto"/>
          <p:cNvSpPr txBox="1">
            <a:spLocks noChangeArrowheads="1"/>
          </p:cNvSpPr>
          <p:nvPr/>
        </p:nvSpPr>
        <p:spPr bwMode="auto">
          <a:xfrm>
            <a:off x="71438" y="328613"/>
            <a:ext cx="8964612" cy="6186487"/>
          </a:xfrm>
          <a:prstGeom prst="rect">
            <a:avLst/>
          </a:prstGeom>
          <a:noFill/>
          <a:ln w="9525">
            <a:noFill/>
            <a:miter lim="800000"/>
            <a:headEnd/>
            <a:tailEnd/>
          </a:ln>
        </p:spPr>
        <p:txBody>
          <a:bodyPr>
            <a:spAutoFit/>
          </a:bodyPr>
          <a:lstStyle/>
          <a:p>
            <a:r>
              <a:rPr lang="es-ES" sz="2000" b="1">
                <a:solidFill>
                  <a:srgbClr val="FFCC00"/>
                </a:solidFill>
              </a:rPr>
              <a:t>Sirva esta presentación como recuerdo a estos maravillosos cines que estuvieron ubicados en la Gran Vía madrileña y que dejaron en las generaciones de la posguerra un recuerdo inolvidable.</a:t>
            </a:r>
          </a:p>
          <a:p>
            <a:r>
              <a:rPr lang="es-ES" sz="2000" b="1">
                <a:solidFill>
                  <a:srgbClr val="FFCC00"/>
                </a:solidFill>
              </a:rPr>
              <a:t>Cines que debido al “progreso” han ido desapareciendo, (solo quedan tres como tales cines) algunos convertidos en establecimientos comerciales y afortunadamente, bastantes en teatros musicales. Esperemos que por lo menos se mantengan como teatros.</a:t>
            </a:r>
          </a:p>
          <a:p>
            <a:r>
              <a:rPr lang="es-ES" sz="2000" b="1">
                <a:solidFill>
                  <a:srgbClr val="FFCC00"/>
                </a:solidFill>
              </a:rPr>
              <a:t>He aquí la relación de los que yo recuerdo (creo que están todos) citados por orden alfabético:</a:t>
            </a:r>
          </a:p>
          <a:p>
            <a:endParaRPr lang="es-ES" b="1">
              <a:solidFill>
                <a:srgbClr val="FFFF00"/>
              </a:solidFill>
            </a:endParaRPr>
          </a:p>
          <a:p>
            <a:r>
              <a:rPr lang="es-ES" b="1">
                <a:solidFill>
                  <a:srgbClr val="FFFF00"/>
                </a:solidFill>
              </a:rPr>
              <a:t>Actualidades, </a:t>
            </a:r>
            <a:r>
              <a:rPr lang="es-ES"/>
              <a:t>hoy es un solar.                     </a:t>
            </a:r>
            <a:r>
              <a:rPr lang="es-ES" b="1">
                <a:solidFill>
                  <a:srgbClr val="FFFF00"/>
                </a:solidFill>
              </a:rPr>
              <a:t>Avenida,</a:t>
            </a:r>
            <a:r>
              <a:rPr lang="es-ES"/>
              <a:t> hoy es un centro comercial.</a:t>
            </a:r>
          </a:p>
          <a:p>
            <a:r>
              <a:rPr lang="es-ES" b="1">
                <a:solidFill>
                  <a:srgbClr val="FFFF00"/>
                </a:solidFill>
              </a:rPr>
              <a:t>Azul,</a:t>
            </a:r>
            <a:r>
              <a:rPr lang="es-ES"/>
              <a:t> convertido en hamburguesería.           </a:t>
            </a:r>
            <a:r>
              <a:rPr lang="es-ES" b="1">
                <a:solidFill>
                  <a:srgbClr val="FFFF00"/>
                </a:solidFill>
              </a:rPr>
              <a:t>Callao,</a:t>
            </a:r>
            <a:r>
              <a:rPr lang="es-ES" b="1"/>
              <a:t> </a:t>
            </a:r>
            <a:r>
              <a:rPr lang="es-ES"/>
              <a:t>permanece como multisala.</a:t>
            </a:r>
          </a:p>
          <a:p>
            <a:r>
              <a:rPr lang="es-ES" b="1">
                <a:solidFill>
                  <a:srgbClr val="FFFF00"/>
                </a:solidFill>
              </a:rPr>
              <a:t>Capitol,</a:t>
            </a:r>
            <a:r>
              <a:rPr lang="es-ES" b="1"/>
              <a:t> </a:t>
            </a:r>
            <a:r>
              <a:rPr lang="es-ES"/>
              <a:t>permanece como multisala.            </a:t>
            </a:r>
            <a:r>
              <a:rPr lang="es-ES" b="1">
                <a:solidFill>
                  <a:srgbClr val="FFFF00"/>
                </a:solidFill>
              </a:rPr>
              <a:t>Coliseum, </a:t>
            </a:r>
            <a:r>
              <a:rPr lang="es-ES"/>
              <a:t>convertido en teatro musical.</a:t>
            </a:r>
          </a:p>
          <a:p>
            <a:r>
              <a:rPr lang="es-ES" b="1">
                <a:solidFill>
                  <a:srgbClr val="FFFF00"/>
                </a:solidFill>
              </a:rPr>
              <a:t>Gran Vía, </a:t>
            </a:r>
            <a:r>
              <a:rPr lang="es-ES"/>
              <a:t>convertido en teatro musical.        </a:t>
            </a:r>
            <a:r>
              <a:rPr lang="es-ES" b="1">
                <a:solidFill>
                  <a:srgbClr val="FFFF00"/>
                </a:solidFill>
              </a:rPr>
              <a:t>Imperial,</a:t>
            </a:r>
            <a:r>
              <a:rPr lang="es-ES"/>
              <a:t> convertido en centro comercial.</a:t>
            </a:r>
          </a:p>
          <a:p>
            <a:endParaRPr lang="es-ES"/>
          </a:p>
          <a:p>
            <a:r>
              <a:rPr lang="es-ES" b="1">
                <a:solidFill>
                  <a:srgbClr val="FFFF00"/>
                </a:solidFill>
              </a:rPr>
              <a:t>		Lope de Vega, </a:t>
            </a:r>
            <a:r>
              <a:rPr lang="es-ES"/>
              <a:t>convertido en teatro musical.</a:t>
            </a:r>
          </a:p>
          <a:p>
            <a:r>
              <a:rPr lang="es-ES" b="1">
                <a:solidFill>
                  <a:srgbClr val="FFFF00"/>
                </a:solidFill>
              </a:rPr>
              <a:t>		Palacio de la Música, </a:t>
            </a:r>
            <a:r>
              <a:rPr lang="es-ES"/>
              <a:t>adquirido por Caja Madrid.</a:t>
            </a:r>
          </a:p>
          <a:p>
            <a:r>
              <a:rPr lang="es-ES" b="1">
                <a:solidFill>
                  <a:srgbClr val="FFFF00"/>
                </a:solidFill>
              </a:rPr>
              <a:t>		Palacio de la Prensa, </a:t>
            </a:r>
            <a:r>
              <a:rPr lang="es-ES"/>
              <a:t>permanece como multisala.</a:t>
            </a:r>
          </a:p>
          <a:p>
            <a:r>
              <a:rPr lang="es-ES" b="1">
                <a:solidFill>
                  <a:srgbClr val="FFFF00"/>
                </a:solidFill>
              </a:rPr>
              <a:t>		Pompeya,</a:t>
            </a:r>
            <a:r>
              <a:rPr lang="es-ES"/>
              <a:t> transformado en pequeño teatro.</a:t>
            </a:r>
          </a:p>
          <a:p>
            <a:r>
              <a:rPr lang="es-ES" b="1">
                <a:solidFill>
                  <a:srgbClr val="FFFF00"/>
                </a:solidFill>
              </a:rPr>
              <a:t>		Rex,</a:t>
            </a:r>
            <a:r>
              <a:rPr lang="es-ES"/>
              <a:t> cerrado y sin uso.                            </a:t>
            </a:r>
          </a:p>
          <a:p>
            <a:r>
              <a:rPr lang="es-ES" b="1">
                <a:solidFill>
                  <a:srgbClr val="FFFF00"/>
                </a:solidFill>
              </a:rPr>
              <a:t>		Rialto,</a:t>
            </a:r>
            <a:r>
              <a:rPr lang="es-ES"/>
              <a:t> convertido en teatro musical.</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00" decel="100000"/>
                                        <p:tgtEl>
                                          <p:spTgt spid="6"/>
                                        </p:tgtEl>
                                      </p:cBhvr>
                                    </p:animEffect>
                                    <p:anim calcmode="lin" valueType="num">
                                      <p:cBhvr>
                                        <p:cTn id="8" dur="1200" decel="100000" fill="hold"/>
                                        <p:tgtEl>
                                          <p:spTgt spid="6"/>
                                        </p:tgtEl>
                                        <p:attrNameLst>
                                          <p:attrName>style.rotation</p:attrName>
                                        </p:attrNameLst>
                                      </p:cBhvr>
                                      <p:tavLst>
                                        <p:tav tm="0">
                                          <p:val>
                                            <p:fltVal val="-90"/>
                                          </p:val>
                                        </p:tav>
                                        <p:tav tm="100000">
                                          <p:val>
                                            <p:fltVal val="0"/>
                                          </p:val>
                                        </p:tav>
                                      </p:tavLst>
                                    </p:anim>
                                    <p:anim calcmode="lin" valueType="num">
                                      <p:cBhvr>
                                        <p:cTn id="9" dur="1200" decel="100000" fill="hold"/>
                                        <p:tgtEl>
                                          <p:spTgt spid="6"/>
                                        </p:tgtEl>
                                        <p:attrNameLst>
                                          <p:attrName>ppt_x</p:attrName>
                                        </p:attrNameLst>
                                      </p:cBhvr>
                                      <p:tavLst>
                                        <p:tav tm="0">
                                          <p:val>
                                            <p:strVal val="#ppt_x+0.4"/>
                                          </p:val>
                                        </p:tav>
                                        <p:tav tm="100000">
                                          <p:val>
                                            <p:strVal val="#ppt_x-0.05"/>
                                          </p:val>
                                        </p:tav>
                                      </p:tavLst>
                                    </p:anim>
                                    <p:anim calcmode="lin" valueType="num">
                                      <p:cBhvr>
                                        <p:cTn id="10" dur="1200" decel="100000" fill="hold"/>
                                        <p:tgtEl>
                                          <p:spTgt spid="6"/>
                                        </p:tgtEl>
                                        <p:attrNameLst>
                                          <p:attrName>ppt_y</p:attrName>
                                        </p:attrNameLst>
                                      </p:cBhvr>
                                      <p:tavLst>
                                        <p:tav tm="0">
                                          <p:val>
                                            <p:strVal val="#ppt_y-0.4"/>
                                          </p:val>
                                        </p:tav>
                                        <p:tav tm="100000">
                                          <p:val>
                                            <p:strVal val="#ppt_y+0.1"/>
                                          </p:val>
                                        </p:tav>
                                      </p:tavLst>
                                    </p:anim>
                                    <p:anim calcmode="lin" valueType="num">
                                      <p:cBhvr>
                                        <p:cTn id="11" dur="300" accel="100000" fill="hold">
                                          <p:stCondLst>
                                            <p:cond delay="1200"/>
                                          </p:stCondLst>
                                        </p:cTn>
                                        <p:tgtEl>
                                          <p:spTgt spid="6"/>
                                        </p:tgtEl>
                                        <p:attrNameLst>
                                          <p:attrName>ppt_x</p:attrName>
                                        </p:attrNameLst>
                                      </p:cBhvr>
                                      <p:tavLst>
                                        <p:tav tm="0">
                                          <p:val>
                                            <p:strVal val="#ppt_x-0.05"/>
                                          </p:val>
                                        </p:tav>
                                        <p:tav tm="100000">
                                          <p:val>
                                            <p:strVal val="#ppt_x"/>
                                          </p:val>
                                        </p:tav>
                                      </p:tavLst>
                                    </p:anim>
                                    <p:anim calcmode="lin" valueType="num">
                                      <p:cBhvr>
                                        <p:cTn id="12" dur="300" accel="100000" fill="hold">
                                          <p:stCondLst>
                                            <p:cond delay="12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7038975" y="150813"/>
            <a:ext cx="1925638" cy="6062662"/>
          </a:xfrm>
          <a:prstGeom prst="rect">
            <a:avLst/>
          </a:prstGeom>
          <a:noFill/>
          <a:ln w="9525">
            <a:noFill/>
            <a:miter lim="800000"/>
            <a:headEnd/>
            <a:tailEnd/>
          </a:ln>
        </p:spPr>
        <p:txBody>
          <a:bodyPr>
            <a:spAutoFit/>
          </a:bodyPr>
          <a:lstStyle/>
          <a:p>
            <a:r>
              <a:rPr lang="es-ES" sz="2400" b="1">
                <a:latin typeface="Baskerville Old Face" pitchFamily="18" charset="0"/>
              </a:rPr>
              <a:t>Cine Actualidades</a:t>
            </a:r>
            <a:r>
              <a:rPr lang="es-ES"/>
              <a:t/>
            </a:r>
            <a:br>
              <a:rPr lang="es-ES"/>
            </a:br>
            <a:r>
              <a:rPr lang="es-ES" sz="2000"/>
              <a:t>(Gran Vía, 48)</a:t>
            </a:r>
            <a:br>
              <a:rPr lang="es-ES" sz="2000"/>
            </a:br>
            <a:endParaRPr lang="es-ES" sz="2000"/>
          </a:p>
          <a:p>
            <a:r>
              <a:rPr lang="es-ES" sz="2000"/>
              <a:t>El arquitecto fue Saturnino Ulargui Moreno y fue la sala más pequeña de aquella época con un aforo de 308 butacas.</a:t>
            </a:r>
            <a:br>
              <a:rPr lang="es-ES" sz="2000"/>
            </a:br>
            <a:endParaRPr lang="es-ES" sz="2000"/>
          </a:p>
          <a:p>
            <a:r>
              <a:rPr lang="es-ES" sz="2000"/>
              <a:t>Se inauguró el 22 de Diciembre de 1932.</a:t>
            </a:r>
            <a:br>
              <a:rPr lang="es-ES" sz="2000"/>
            </a:br>
            <a:endParaRPr lang="es-ES" sz="2000"/>
          </a:p>
        </p:txBody>
      </p:sp>
      <p:sp>
        <p:nvSpPr>
          <p:cNvPr id="31747" name="3 CuadroTexto"/>
          <p:cNvSpPr txBox="1">
            <a:spLocks noChangeArrowheads="1"/>
          </p:cNvSpPr>
          <p:nvPr/>
        </p:nvSpPr>
        <p:spPr bwMode="auto">
          <a:xfrm>
            <a:off x="323850" y="6021388"/>
            <a:ext cx="6192838" cy="369887"/>
          </a:xfrm>
          <a:prstGeom prst="rect">
            <a:avLst/>
          </a:prstGeom>
          <a:noFill/>
          <a:ln w="9525">
            <a:noFill/>
            <a:miter lim="800000"/>
            <a:headEnd/>
            <a:tailEnd/>
          </a:ln>
        </p:spPr>
        <p:txBody>
          <a:bodyPr>
            <a:spAutoFit/>
          </a:bodyPr>
          <a:lstStyle/>
          <a:p>
            <a:r>
              <a:rPr lang="es-ES"/>
              <a:t>Cine Actualidades en la Gran Vía esquina a la calle Silva.</a:t>
            </a:r>
          </a:p>
        </p:txBody>
      </p:sp>
      <p:pic>
        <p:nvPicPr>
          <p:cNvPr id="31748" name="1 Imagen"/>
          <p:cNvPicPr>
            <a:picLocks noChangeAspect="1"/>
          </p:cNvPicPr>
          <p:nvPr/>
        </p:nvPicPr>
        <p:blipFill>
          <a:blip r:embed="rId2"/>
          <a:srcRect/>
          <a:stretch>
            <a:fillRect/>
          </a:stretch>
        </p:blipFill>
        <p:spPr bwMode="auto">
          <a:xfrm>
            <a:off x="107950" y="260350"/>
            <a:ext cx="6764338" cy="5516563"/>
          </a:xfrm>
          <a:prstGeom prst="rect">
            <a:avLst/>
          </a:prstGeom>
          <a:noFill/>
          <a:ln w="9525">
            <a:noFill/>
            <a:miter lim="800000"/>
            <a:headEnd/>
            <a:tailEnd/>
          </a:ln>
        </p:spPr>
      </p:pic>
    </p:spTree>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7038975" y="150813"/>
            <a:ext cx="1925638" cy="5324475"/>
          </a:xfrm>
          <a:prstGeom prst="rect">
            <a:avLst/>
          </a:prstGeom>
          <a:noFill/>
          <a:ln w="9525">
            <a:noFill/>
            <a:miter lim="800000"/>
            <a:headEnd/>
            <a:tailEnd/>
          </a:ln>
        </p:spPr>
        <p:txBody>
          <a:bodyPr>
            <a:spAutoFit/>
          </a:bodyPr>
          <a:lstStyle/>
          <a:p>
            <a:r>
              <a:rPr lang="es-ES" sz="2000"/>
              <a:t>Era un cine de sesión continua, aunque en alguna ocasión fue también de estreno.</a:t>
            </a:r>
          </a:p>
          <a:p>
            <a:endParaRPr lang="es-ES" sz="2000"/>
          </a:p>
          <a:p>
            <a:r>
              <a:rPr lang="es-ES" sz="2000"/>
              <a:t>Ahora es un solar, procedente de derribar lo que fue la sede central del Banco Atlántico.</a:t>
            </a:r>
            <a:br>
              <a:rPr lang="es-ES" sz="2000"/>
            </a:br>
            <a:endParaRPr lang="es-ES" sz="2000"/>
          </a:p>
        </p:txBody>
      </p:sp>
      <p:sp>
        <p:nvSpPr>
          <p:cNvPr id="32771" name="4 CuadroTexto"/>
          <p:cNvSpPr txBox="1">
            <a:spLocks noChangeArrowheads="1"/>
          </p:cNvSpPr>
          <p:nvPr/>
        </p:nvSpPr>
        <p:spPr bwMode="auto">
          <a:xfrm>
            <a:off x="5292725" y="4508500"/>
            <a:ext cx="1582738" cy="1939925"/>
          </a:xfrm>
          <a:prstGeom prst="rect">
            <a:avLst/>
          </a:prstGeom>
          <a:noFill/>
          <a:ln w="9525">
            <a:noFill/>
            <a:miter lim="800000"/>
            <a:headEnd/>
            <a:tailEnd/>
          </a:ln>
        </p:spPr>
        <p:txBody>
          <a:bodyPr>
            <a:spAutoFit/>
          </a:bodyPr>
          <a:lstStyle/>
          <a:p>
            <a:r>
              <a:rPr lang="es-ES" sz="2000" b="1">
                <a:solidFill>
                  <a:srgbClr val="FFCC00"/>
                </a:solidFill>
              </a:rPr>
              <a:t>Programa del cine Actualida-des de Diciembre de 1936</a:t>
            </a:r>
          </a:p>
        </p:txBody>
      </p:sp>
      <p:pic>
        <p:nvPicPr>
          <p:cNvPr id="32772" name="1 Imagen"/>
          <p:cNvPicPr>
            <a:picLocks noChangeAspect="1"/>
          </p:cNvPicPr>
          <p:nvPr/>
        </p:nvPicPr>
        <p:blipFill>
          <a:blip r:embed="rId2"/>
          <a:srcRect/>
          <a:stretch>
            <a:fillRect/>
          </a:stretch>
        </p:blipFill>
        <p:spPr bwMode="auto">
          <a:xfrm>
            <a:off x="107950" y="179388"/>
            <a:ext cx="5045075" cy="6499225"/>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CuadroTexto"/>
          <p:cNvSpPr txBox="1">
            <a:spLocks noChangeArrowheads="1"/>
          </p:cNvSpPr>
          <p:nvPr/>
        </p:nvSpPr>
        <p:spPr bwMode="auto">
          <a:xfrm>
            <a:off x="7019925" y="188913"/>
            <a:ext cx="1944688" cy="6556375"/>
          </a:xfrm>
          <a:prstGeom prst="rect">
            <a:avLst/>
          </a:prstGeom>
          <a:noFill/>
          <a:ln w="9525">
            <a:noFill/>
            <a:miter lim="800000"/>
            <a:headEnd/>
            <a:tailEnd/>
          </a:ln>
        </p:spPr>
        <p:txBody>
          <a:bodyPr>
            <a:spAutoFit/>
          </a:bodyPr>
          <a:lstStyle/>
          <a:p>
            <a:r>
              <a:rPr lang="es-ES" sz="4000" i="1">
                <a:latin typeface="Baskerville Old Face" pitchFamily="18" charset="0"/>
              </a:rPr>
              <a:t>Cine Avenida</a:t>
            </a:r>
          </a:p>
          <a:p>
            <a:r>
              <a:rPr lang="es-ES" sz="2000"/>
              <a:t>(Gran Vía, 37)</a:t>
            </a:r>
          </a:p>
          <a:p>
            <a:endParaRPr lang="es-ES" sz="2000"/>
          </a:p>
          <a:p>
            <a:r>
              <a:rPr lang="es-ES" sz="2000"/>
              <a:t>Los arquitectos fueron José Miguel de la Cuadra Salcedo y Arrieta Mascarúa y se inauguró el 29 de Febrero de 1928.</a:t>
            </a:r>
          </a:p>
          <a:p>
            <a:endParaRPr lang="es-ES" sz="2000"/>
          </a:p>
          <a:p>
            <a:endParaRPr lang="es-ES" sz="2000"/>
          </a:p>
          <a:p>
            <a:endParaRPr lang="es-ES" sz="2000"/>
          </a:p>
          <a:p>
            <a:r>
              <a:rPr lang="es-ES" sz="2000" i="1">
                <a:cs typeface="Arial" charset="0"/>
              </a:rPr>
              <a:t>Cine Avenida en 1970</a:t>
            </a:r>
          </a:p>
        </p:txBody>
      </p:sp>
      <p:pic>
        <p:nvPicPr>
          <p:cNvPr id="33795" name="1 Imagen"/>
          <p:cNvPicPr>
            <a:picLocks noChangeAspect="1"/>
          </p:cNvPicPr>
          <p:nvPr/>
        </p:nvPicPr>
        <p:blipFill>
          <a:blip r:embed="rId2"/>
          <a:srcRect/>
          <a:stretch>
            <a:fillRect/>
          </a:stretch>
        </p:blipFill>
        <p:spPr bwMode="auto">
          <a:xfrm>
            <a:off x="179388" y="192088"/>
            <a:ext cx="6653212" cy="6473825"/>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2 CuadroTexto"/>
          <p:cNvSpPr txBox="1">
            <a:spLocks noChangeArrowheads="1"/>
          </p:cNvSpPr>
          <p:nvPr/>
        </p:nvSpPr>
        <p:spPr bwMode="auto">
          <a:xfrm>
            <a:off x="7019925" y="188913"/>
            <a:ext cx="1944688" cy="6556375"/>
          </a:xfrm>
          <a:prstGeom prst="rect">
            <a:avLst/>
          </a:prstGeom>
          <a:noFill/>
          <a:ln w="9525">
            <a:noFill/>
            <a:miter lim="800000"/>
            <a:headEnd/>
            <a:tailEnd/>
          </a:ln>
        </p:spPr>
        <p:txBody>
          <a:bodyPr>
            <a:spAutoFit/>
          </a:bodyPr>
          <a:lstStyle/>
          <a:p>
            <a:r>
              <a:rPr lang="es-ES" sz="2000"/>
              <a:t>La sala tenía en sus comienzos 1.632 butacas, reduciéndose posteriormente a 1.576 butacas.</a:t>
            </a:r>
          </a:p>
          <a:p>
            <a:r>
              <a:rPr lang="es-ES" sz="2000"/>
              <a:t>El día de su estreno se expuso la película "</a:t>
            </a:r>
            <a:r>
              <a:rPr lang="es-ES" sz="2000" i="1"/>
              <a:t>El ángel de la calle</a:t>
            </a:r>
            <a:r>
              <a:rPr lang="es-ES" sz="2000"/>
              <a:t>"</a:t>
            </a:r>
          </a:p>
          <a:p>
            <a:r>
              <a:rPr lang="es-ES" sz="2000"/>
              <a:t>Fue cerrado en el año 2007. Ahora es un establecimien-to comercial </a:t>
            </a:r>
          </a:p>
          <a:p>
            <a:r>
              <a:rPr lang="es-ES" sz="2000"/>
              <a:t>de la firma H &amp; M.</a:t>
            </a:r>
          </a:p>
        </p:txBody>
      </p:sp>
      <p:sp>
        <p:nvSpPr>
          <p:cNvPr id="34819" name="4 CuadroTexto"/>
          <p:cNvSpPr txBox="1">
            <a:spLocks noChangeArrowheads="1"/>
          </p:cNvSpPr>
          <p:nvPr/>
        </p:nvSpPr>
        <p:spPr bwMode="auto">
          <a:xfrm>
            <a:off x="1116013" y="5732463"/>
            <a:ext cx="5111750" cy="708025"/>
          </a:xfrm>
          <a:prstGeom prst="rect">
            <a:avLst/>
          </a:prstGeom>
          <a:noFill/>
          <a:ln w="9525">
            <a:noFill/>
            <a:miter lim="800000"/>
            <a:headEnd/>
            <a:tailEnd/>
          </a:ln>
        </p:spPr>
        <p:txBody>
          <a:bodyPr>
            <a:spAutoFit/>
          </a:bodyPr>
          <a:lstStyle/>
          <a:p>
            <a:r>
              <a:rPr lang="es-ES" sz="2000" b="1">
                <a:solidFill>
                  <a:srgbClr val="FFCC00"/>
                </a:solidFill>
              </a:rPr>
              <a:t>El cine Avenida en los años dos mil ya transformado en sala multicines.</a:t>
            </a:r>
          </a:p>
        </p:txBody>
      </p:sp>
      <p:pic>
        <p:nvPicPr>
          <p:cNvPr id="34820" name="1 Imagen"/>
          <p:cNvPicPr>
            <a:picLocks noChangeAspect="1"/>
          </p:cNvPicPr>
          <p:nvPr/>
        </p:nvPicPr>
        <p:blipFill>
          <a:blip r:embed="rId2"/>
          <a:srcRect/>
          <a:stretch>
            <a:fillRect/>
          </a:stretch>
        </p:blipFill>
        <p:spPr bwMode="auto">
          <a:xfrm>
            <a:off x="179388" y="260350"/>
            <a:ext cx="6691312" cy="5335588"/>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CuadroTexto"/>
          <p:cNvSpPr txBox="1">
            <a:spLocks noChangeArrowheads="1"/>
          </p:cNvSpPr>
          <p:nvPr/>
        </p:nvSpPr>
        <p:spPr bwMode="auto">
          <a:xfrm>
            <a:off x="7019925" y="260350"/>
            <a:ext cx="1944688" cy="6186488"/>
          </a:xfrm>
          <a:prstGeom prst="rect">
            <a:avLst/>
          </a:prstGeom>
          <a:noFill/>
          <a:ln w="9525">
            <a:noFill/>
            <a:miter lim="800000"/>
            <a:headEnd/>
            <a:tailEnd/>
          </a:ln>
        </p:spPr>
        <p:txBody>
          <a:bodyPr>
            <a:spAutoFit/>
          </a:bodyPr>
          <a:lstStyle/>
          <a:p>
            <a:r>
              <a:rPr lang="es-ES" sz="2000"/>
              <a:t>En su interior destaca la bella escalera de mármol que une el vestíbulo con la primera planta.</a:t>
            </a:r>
          </a:p>
          <a:p>
            <a:endParaRPr lang="es-ES" sz="2000"/>
          </a:p>
          <a:p>
            <a:r>
              <a:rPr lang="es-ES" sz="2000"/>
              <a:t>En el sótano estuvo desde 1942 la Sala de fiestas </a:t>
            </a:r>
            <a:r>
              <a:rPr lang="es-ES" sz="2000" b="1"/>
              <a:t>Pasapoga</a:t>
            </a:r>
            <a:r>
              <a:rPr lang="es-ES" sz="2000"/>
              <a:t>, emblema de la vida nocturna madrileña en la posguerra.</a:t>
            </a:r>
          </a:p>
          <a:p>
            <a:endParaRPr lang="es-ES"/>
          </a:p>
          <a:p>
            <a:endParaRPr lang="es-ES"/>
          </a:p>
        </p:txBody>
      </p:sp>
      <p:sp>
        <p:nvSpPr>
          <p:cNvPr id="35843" name="3 CuadroTexto"/>
          <p:cNvSpPr txBox="1">
            <a:spLocks noChangeArrowheads="1"/>
          </p:cNvSpPr>
          <p:nvPr/>
        </p:nvSpPr>
        <p:spPr bwMode="auto">
          <a:xfrm>
            <a:off x="900113" y="5600700"/>
            <a:ext cx="5616575" cy="708025"/>
          </a:xfrm>
          <a:prstGeom prst="rect">
            <a:avLst/>
          </a:prstGeom>
          <a:noFill/>
          <a:ln w="9525">
            <a:noFill/>
            <a:miter lim="800000"/>
            <a:headEnd/>
            <a:tailEnd/>
          </a:ln>
        </p:spPr>
        <p:txBody>
          <a:bodyPr>
            <a:spAutoFit/>
          </a:bodyPr>
          <a:lstStyle/>
          <a:p>
            <a:r>
              <a:rPr lang="es-ES" sz="2000" b="1">
                <a:solidFill>
                  <a:srgbClr val="FFCC00"/>
                </a:solidFill>
              </a:rPr>
              <a:t>Aspecto del interior del cine Avenida con sus bellas balconadas de mármol blanco.</a:t>
            </a:r>
          </a:p>
        </p:txBody>
      </p:sp>
      <p:pic>
        <p:nvPicPr>
          <p:cNvPr id="35844" name="1 Imagen"/>
          <p:cNvPicPr>
            <a:picLocks noChangeAspect="1"/>
          </p:cNvPicPr>
          <p:nvPr/>
        </p:nvPicPr>
        <p:blipFill>
          <a:blip r:embed="rId2"/>
          <a:srcRect/>
          <a:stretch>
            <a:fillRect/>
          </a:stretch>
        </p:blipFill>
        <p:spPr bwMode="auto">
          <a:xfrm>
            <a:off x="179388" y="188913"/>
            <a:ext cx="6669087" cy="5184775"/>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CuadroTexto"/>
          <p:cNvSpPr txBox="1">
            <a:spLocks noChangeArrowheads="1"/>
          </p:cNvSpPr>
          <p:nvPr/>
        </p:nvSpPr>
        <p:spPr bwMode="auto">
          <a:xfrm>
            <a:off x="7019925" y="188913"/>
            <a:ext cx="1944688" cy="6370637"/>
          </a:xfrm>
          <a:prstGeom prst="rect">
            <a:avLst/>
          </a:prstGeom>
          <a:noFill/>
          <a:ln w="9525">
            <a:noFill/>
            <a:miter lim="800000"/>
            <a:headEnd/>
            <a:tailEnd/>
          </a:ln>
        </p:spPr>
        <p:txBody>
          <a:bodyPr>
            <a:spAutoFit/>
          </a:bodyPr>
          <a:lstStyle/>
          <a:p>
            <a:r>
              <a:rPr lang="es-ES" sz="4000" i="1">
                <a:latin typeface="Baskerville Old Face" pitchFamily="18" charset="0"/>
              </a:rPr>
              <a:t>Cine Azul</a:t>
            </a:r>
          </a:p>
          <a:p>
            <a:pPr eaLnBrk="0" hangingPunct="0"/>
            <a:r>
              <a:rPr lang="es-ES" sz="2000" b="1"/>
              <a:t>(</a:t>
            </a:r>
            <a:r>
              <a:rPr lang="es-ES" sz="2000"/>
              <a:t>Gran Vía, 76)</a:t>
            </a:r>
            <a:br>
              <a:rPr lang="es-ES" sz="2000"/>
            </a:br>
            <a:endParaRPr lang="es-ES" sz="2000"/>
          </a:p>
          <a:p>
            <a:pPr eaLnBrk="0" hangingPunct="0"/>
            <a:r>
              <a:rPr lang="es-ES"/>
              <a:t>Se inauguró el 6 de Octubre de 1939, y después de una reforma integral en su interior, se reinaugura el 21 de Enero de 1974 con el estreno de la película “Gritos y Susurros” encargándose de su reforma Alejandro Blond González.</a:t>
            </a:r>
          </a:p>
        </p:txBody>
      </p:sp>
      <p:sp>
        <p:nvSpPr>
          <p:cNvPr id="36867" name="1 CuadroTexto"/>
          <p:cNvSpPr txBox="1">
            <a:spLocks noChangeArrowheads="1"/>
          </p:cNvSpPr>
          <p:nvPr/>
        </p:nvSpPr>
        <p:spPr bwMode="auto">
          <a:xfrm>
            <a:off x="1692275" y="5805488"/>
            <a:ext cx="4103688" cy="708025"/>
          </a:xfrm>
          <a:prstGeom prst="rect">
            <a:avLst/>
          </a:prstGeom>
          <a:noFill/>
          <a:ln w="9525">
            <a:noFill/>
            <a:miter lim="800000"/>
            <a:headEnd/>
            <a:tailEnd/>
          </a:ln>
        </p:spPr>
        <p:txBody>
          <a:bodyPr>
            <a:spAutoFit/>
          </a:bodyPr>
          <a:lstStyle/>
          <a:p>
            <a:r>
              <a:rPr lang="es-ES" sz="2000"/>
              <a:t>El cine Azul al final de la Gran Vía, cerca de la plaza de España.</a:t>
            </a:r>
          </a:p>
        </p:txBody>
      </p:sp>
      <p:pic>
        <p:nvPicPr>
          <p:cNvPr id="36868" name="1 Imagen"/>
          <p:cNvPicPr>
            <a:picLocks noChangeAspect="1"/>
          </p:cNvPicPr>
          <p:nvPr/>
        </p:nvPicPr>
        <p:blipFill>
          <a:blip r:embed="rId2"/>
          <a:srcRect/>
          <a:stretch>
            <a:fillRect/>
          </a:stretch>
        </p:blipFill>
        <p:spPr bwMode="auto">
          <a:xfrm>
            <a:off x="107950" y="153988"/>
            <a:ext cx="6742113" cy="56149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CuadroTexto"/>
          <p:cNvSpPr txBox="1">
            <a:spLocks noChangeArrowheads="1"/>
          </p:cNvSpPr>
          <p:nvPr/>
        </p:nvSpPr>
        <p:spPr bwMode="auto">
          <a:xfrm>
            <a:off x="7019925" y="260350"/>
            <a:ext cx="1873250" cy="5908675"/>
          </a:xfrm>
          <a:prstGeom prst="rect">
            <a:avLst/>
          </a:prstGeom>
          <a:noFill/>
          <a:ln w="9525">
            <a:noFill/>
            <a:miter lim="800000"/>
            <a:headEnd/>
            <a:tailEnd/>
          </a:ln>
        </p:spPr>
        <p:txBody>
          <a:bodyPr>
            <a:spAutoFit/>
          </a:bodyPr>
          <a:lstStyle/>
          <a:p>
            <a:r>
              <a:rPr lang="es-ES"/>
              <a:t>Siendo considerado por algunos el cine más cómodo de Madrid, cerrando a principios del mes de Marzo del año 2005.</a:t>
            </a:r>
            <a:br>
              <a:rPr lang="es-ES"/>
            </a:br>
            <a:r>
              <a:rPr lang="es-ES"/>
              <a:t>En sus inicios tuvo un aforo de 410 localidades que mas tarde se redujeron a 266 butacas</a:t>
            </a:r>
            <a:br>
              <a:rPr lang="es-ES"/>
            </a:br>
            <a:endParaRPr lang="es-ES"/>
          </a:p>
          <a:p>
            <a:r>
              <a:rPr lang="es-ES"/>
              <a:t>En el año 2008 fue convertido en un restaurante de comida rápida.</a:t>
            </a:r>
          </a:p>
        </p:txBody>
      </p:sp>
      <p:sp>
        <p:nvSpPr>
          <p:cNvPr id="37891" name="1 CuadroTexto"/>
          <p:cNvSpPr txBox="1">
            <a:spLocks noChangeArrowheads="1"/>
          </p:cNvSpPr>
          <p:nvPr/>
        </p:nvSpPr>
        <p:spPr bwMode="auto">
          <a:xfrm>
            <a:off x="827088" y="6124575"/>
            <a:ext cx="5689600" cy="400050"/>
          </a:xfrm>
          <a:prstGeom prst="rect">
            <a:avLst/>
          </a:prstGeom>
          <a:noFill/>
          <a:ln w="9525">
            <a:noFill/>
            <a:miter lim="800000"/>
            <a:headEnd/>
            <a:tailEnd/>
          </a:ln>
        </p:spPr>
        <p:txBody>
          <a:bodyPr>
            <a:spAutoFit/>
          </a:bodyPr>
          <a:lstStyle/>
          <a:p>
            <a:r>
              <a:rPr lang="es-ES" sz="2000"/>
              <a:t>Local del antiguo cine Azul, en la actualidad.</a:t>
            </a:r>
          </a:p>
        </p:txBody>
      </p:sp>
      <p:pic>
        <p:nvPicPr>
          <p:cNvPr id="37892" name="1 Imagen"/>
          <p:cNvPicPr>
            <a:picLocks noChangeAspect="1"/>
          </p:cNvPicPr>
          <p:nvPr/>
        </p:nvPicPr>
        <p:blipFill>
          <a:blip r:embed="rId2"/>
          <a:srcRect/>
          <a:stretch>
            <a:fillRect/>
          </a:stretch>
        </p:blipFill>
        <p:spPr bwMode="auto">
          <a:xfrm>
            <a:off x="107950" y="155575"/>
            <a:ext cx="6743700" cy="5865813"/>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2 Rectángulo"/>
          <p:cNvSpPr>
            <a:spLocks noChangeArrowheads="1"/>
          </p:cNvSpPr>
          <p:nvPr/>
        </p:nvSpPr>
        <p:spPr bwMode="auto">
          <a:xfrm>
            <a:off x="7043738" y="179388"/>
            <a:ext cx="1920875" cy="5940425"/>
          </a:xfrm>
          <a:prstGeom prst="rect">
            <a:avLst/>
          </a:prstGeom>
          <a:noFill/>
          <a:ln w="9525">
            <a:noFill/>
            <a:miter lim="800000"/>
            <a:headEnd/>
            <a:tailEnd/>
          </a:ln>
        </p:spPr>
        <p:txBody>
          <a:bodyPr>
            <a:spAutoFit/>
          </a:bodyPr>
          <a:lstStyle/>
          <a:p>
            <a:r>
              <a:rPr lang="es-ES" sz="4000" i="1">
                <a:latin typeface="Baskerville Old Face" pitchFamily="18" charset="0"/>
              </a:rPr>
              <a:t>Cine Callao</a:t>
            </a:r>
          </a:p>
          <a:p>
            <a:r>
              <a:rPr lang="es-ES" sz="2000"/>
              <a:t>(Plaza del Callao, 3)</a:t>
            </a:r>
          </a:p>
          <a:p>
            <a:endParaRPr lang="es-ES" sz="2000"/>
          </a:p>
          <a:p>
            <a:r>
              <a:rPr lang="es-ES" sz="2000"/>
              <a:t>El arquitecto de este bello edificio fue Luis Gutiérrez Soto y fue inaugurado el día 11 de Diciembre de 1926, contando con un aforo de 1500 butacas.</a:t>
            </a:r>
          </a:p>
        </p:txBody>
      </p:sp>
      <p:pic>
        <p:nvPicPr>
          <p:cNvPr id="38915" name="1 Imagen"/>
          <p:cNvPicPr>
            <a:picLocks noChangeAspect="1"/>
          </p:cNvPicPr>
          <p:nvPr/>
        </p:nvPicPr>
        <p:blipFill>
          <a:blip r:embed="rId2"/>
          <a:srcRect/>
          <a:stretch>
            <a:fillRect/>
          </a:stretch>
        </p:blipFill>
        <p:spPr bwMode="auto">
          <a:xfrm>
            <a:off x="179388" y="149225"/>
            <a:ext cx="6696075" cy="6559550"/>
          </a:xfrm>
          <a:prstGeom prst="rect">
            <a:avLst/>
          </a:prstGeom>
          <a:noFill/>
          <a:ln w="9525">
            <a:noFill/>
            <a:miter lim="800000"/>
            <a:headEnd/>
            <a:tailEnd/>
          </a:ln>
        </p:spPr>
      </p:pic>
      <p:sp>
        <p:nvSpPr>
          <p:cNvPr id="38916" name="1 Rectángulo"/>
          <p:cNvSpPr>
            <a:spLocks noChangeArrowheads="1"/>
          </p:cNvSpPr>
          <p:nvPr/>
        </p:nvSpPr>
        <p:spPr bwMode="auto">
          <a:xfrm>
            <a:off x="250825" y="333375"/>
            <a:ext cx="1711325" cy="646113"/>
          </a:xfrm>
          <a:prstGeom prst="rect">
            <a:avLst/>
          </a:prstGeom>
          <a:noFill/>
          <a:ln w="9525">
            <a:noFill/>
            <a:miter lim="800000"/>
            <a:headEnd/>
            <a:tailEnd/>
          </a:ln>
        </p:spPr>
        <p:txBody>
          <a:bodyPr>
            <a:spAutoFit/>
          </a:bodyPr>
          <a:lstStyle/>
          <a:p>
            <a:r>
              <a:rPr lang="es-ES"/>
              <a:t>Cine Callao</a:t>
            </a:r>
          </a:p>
          <a:p>
            <a:r>
              <a:rPr lang="es-ES"/>
              <a:t>en 1927</a:t>
            </a:r>
          </a:p>
        </p:txBody>
      </p:sp>
    </p:spTree>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Rectángulo"/>
          <p:cNvSpPr>
            <a:spLocks noChangeArrowheads="1"/>
          </p:cNvSpPr>
          <p:nvPr/>
        </p:nvSpPr>
        <p:spPr bwMode="auto">
          <a:xfrm>
            <a:off x="7038975" y="188913"/>
            <a:ext cx="1997075" cy="6246812"/>
          </a:xfrm>
          <a:prstGeom prst="rect">
            <a:avLst/>
          </a:prstGeom>
          <a:noFill/>
          <a:ln w="9525">
            <a:noFill/>
            <a:miter lim="800000"/>
            <a:headEnd/>
            <a:tailEnd/>
          </a:ln>
        </p:spPr>
        <p:txBody>
          <a:bodyPr>
            <a:spAutoFit/>
          </a:bodyPr>
          <a:lstStyle/>
          <a:p>
            <a:r>
              <a:rPr lang="es-ES" sz="2000"/>
              <a:t>Se trata de un gran cine con una sala de fiestas en el sótano, con otro cine de verano en la terraza, hoy sin uso, y oficinas en la parte posterior. </a:t>
            </a:r>
          </a:p>
          <a:p>
            <a:r>
              <a:rPr lang="es-ES" sz="2000"/>
              <a:t>En la fachada se aprecian tendencias neobárrocas con elementos cercanos al art decó e influencias vienesas. </a:t>
            </a:r>
            <a:endParaRPr lang="es-ES" sz="2000" i="1">
              <a:latin typeface="Baskerville Old Face" pitchFamily="18" charset="0"/>
            </a:endParaRPr>
          </a:p>
        </p:txBody>
      </p:sp>
      <p:sp>
        <p:nvSpPr>
          <p:cNvPr id="39939" name="4 CuadroTexto"/>
          <p:cNvSpPr txBox="1">
            <a:spLocks noChangeArrowheads="1"/>
          </p:cNvSpPr>
          <p:nvPr/>
        </p:nvSpPr>
        <p:spPr bwMode="auto">
          <a:xfrm>
            <a:off x="1042988" y="5805488"/>
            <a:ext cx="5113337" cy="461962"/>
          </a:xfrm>
          <a:prstGeom prst="rect">
            <a:avLst/>
          </a:prstGeom>
          <a:noFill/>
          <a:ln w="9525">
            <a:noFill/>
            <a:miter lim="800000"/>
            <a:headEnd/>
            <a:tailEnd/>
          </a:ln>
        </p:spPr>
        <p:txBody>
          <a:bodyPr>
            <a:spAutoFit/>
          </a:bodyPr>
          <a:lstStyle/>
          <a:p>
            <a:r>
              <a:rPr lang="es-ES" sz="2400" b="1">
                <a:solidFill>
                  <a:srgbClr val="FF9900"/>
                </a:solidFill>
              </a:rPr>
              <a:t>Interior de la sala del cine Callao</a:t>
            </a:r>
          </a:p>
        </p:txBody>
      </p:sp>
      <p:pic>
        <p:nvPicPr>
          <p:cNvPr id="39940" name="1 Imagen"/>
          <p:cNvPicPr>
            <a:picLocks noChangeAspect="1"/>
          </p:cNvPicPr>
          <p:nvPr/>
        </p:nvPicPr>
        <p:blipFill>
          <a:blip r:embed="rId2"/>
          <a:srcRect/>
          <a:stretch>
            <a:fillRect/>
          </a:stretch>
        </p:blipFill>
        <p:spPr bwMode="auto">
          <a:xfrm>
            <a:off x="122238" y="187325"/>
            <a:ext cx="6753225" cy="5257800"/>
          </a:xfrm>
          <a:prstGeom prst="rect">
            <a:avLst/>
          </a:prstGeom>
          <a:noFill/>
          <a:ln w="9525">
            <a:noFill/>
            <a:miter lim="800000"/>
            <a:headEnd/>
            <a:tailEnd/>
          </a:ln>
        </p:spPr>
      </p:pic>
    </p:spTree>
  </p:cSld>
  <p:clrMapOvr>
    <a:masterClrMapping/>
  </p:clrMapOvr>
  <p:transition spd="slow">
    <p:check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Rectángulo"/>
          <p:cNvSpPr>
            <a:spLocks noChangeArrowheads="1"/>
          </p:cNvSpPr>
          <p:nvPr/>
        </p:nvSpPr>
        <p:spPr bwMode="auto">
          <a:xfrm>
            <a:off x="7038975" y="211138"/>
            <a:ext cx="1925638" cy="6248400"/>
          </a:xfrm>
          <a:prstGeom prst="rect">
            <a:avLst/>
          </a:prstGeom>
          <a:noFill/>
          <a:ln w="9525">
            <a:noFill/>
            <a:miter lim="800000"/>
            <a:headEnd/>
            <a:tailEnd/>
          </a:ln>
        </p:spPr>
        <p:txBody>
          <a:bodyPr>
            <a:spAutoFit/>
          </a:bodyPr>
          <a:lstStyle/>
          <a:p>
            <a:r>
              <a:rPr lang="es-ES" sz="2000"/>
              <a:t>El torreón tenía un faro, cuya luz serviría para anunciar el cine, aunque este funcionó por poco tiempo.</a:t>
            </a:r>
          </a:p>
          <a:p>
            <a:r>
              <a:rPr lang="es-ES" sz="2000"/>
              <a:t>Por la calidad de su arquitectura está declarado patrimonio de la ciudad y por lo tanto protegido.</a:t>
            </a:r>
          </a:p>
          <a:p>
            <a:r>
              <a:rPr lang="es-ES" sz="2000"/>
              <a:t>Sigue funcionando transformado en 2 salas.</a:t>
            </a:r>
          </a:p>
        </p:txBody>
      </p:sp>
      <p:sp>
        <p:nvSpPr>
          <p:cNvPr id="40963" name="4 CuadroTexto"/>
          <p:cNvSpPr txBox="1">
            <a:spLocks noChangeArrowheads="1"/>
          </p:cNvSpPr>
          <p:nvPr/>
        </p:nvSpPr>
        <p:spPr bwMode="auto">
          <a:xfrm>
            <a:off x="900113" y="5837238"/>
            <a:ext cx="5472112" cy="400050"/>
          </a:xfrm>
          <a:prstGeom prst="rect">
            <a:avLst/>
          </a:prstGeom>
          <a:noFill/>
          <a:ln w="9525">
            <a:noFill/>
            <a:miter lim="800000"/>
            <a:headEnd/>
            <a:tailEnd/>
          </a:ln>
        </p:spPr>
        <p:txBody>
          <a:bodyPr>
            <a:spAutoFit/>
          </a:bodyPr>
          <a:lstStyle/>
          <a:p>
            <a:r>
              <a:rPr lang="es-ES" sz="2000" b="1">
                <a:solidFill>
                  <a:srgbClr val="E6BA00"/>
                </a:solidFill>
              </a:rPr>
              <a:t>Aspecto del cine Callao en los años 2000</a:t>
            </a:r>
          </a:p>
        </p:txBody>
      </p:sp>
      <p:pic>
        <p:nvPicPr>
          <p:cNvPr id="40964" name="1 Imagen"/>
          <p:cNvPicPr>
            <a:picLocks noChangeAspect="1"/>
          </p:cNvPicPr>
          <p:nvPr/>
        </p:nvPicPr>
        <p:blipFill>
          <a:blip r:embed="rId2"/>
          <a:srcRect/>
          <a:stretch>
            <a:fillRect/>
          </a:stretch>
        </p:blipFill>
        <p:spPr bwMode="auto">
          <a:xfrm>
            <a:off x="107950" y="188913"/>
            <a:ext cx="6738938" cy="5327650"/>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Rectángulo"/>
          <p:cNvSpPr>
            <a:spLocks noChangeArrowheads="1"/>
          </p:cNvSpPr>
          <p:nvPr/>
        </p:nvSpPr>
        <p:spPr bwMode="auto">
          <a:xfrm>
            <a:off x="7038975" y="188913"/>
            <a:ext cx="1925638" cy="6862762"/>
          </a:xfrm>
          <a:prstGeom prst="rect">
            <a:avLst/>
          </a:prstGeom>
          <a:noFill/>
          <a:ln w="9525">
            <a:noFill/>
            <a:miter lim="800000"/>
            <a:headEnd/>
            <a:tailEnd/>
          </a:ln>
        </p:spPr>
        <p:txBody>
          <a:bodyPr>
            <a:spAutoFit/>
          </a:bodyPr>
          <a:lstStyle/>
          <a:p>
            <a:r>
              <a:rPr lang="es-ES" sz="4000" i="1">
                <a:latin typeface="Baskerville Old Face" pitchFamily="18" charset="0"/>
              </a:rPr>
              <a:t>Cine Capitol</a:t>
            </a:r>
          </a:p>
          <a:p>
            <a:r>
              <a:rPr lang="es-ES" sz="2000"/>
              <a:t>(Gran Vía, 41)</a:t>
            </a:r>
            <a:br>
              <a:rPr lang="es-ES" sz="2000"/>
            </a:br>
            <a:endParaRPr lang="es-ES" sz="2000"/>
          </a:p>
          <a:p>
            <a:r>
              <a:rPr lang="es-ES" sz="2000"/>
              <a:t>Es una sala de cines ubicada en el edificio Carrión. Los arquitectos fueron Luis Martínez Feduchi y Vicente Eced. Este local fue inaugurado el día 14 de Octubre de 1933.</a:t>
            </a:r>
            <a:r>
              <a:rPr lang="es-ES" sz="4000"/>
              <a:t/>
            </a:r>
            <a:br>
              <a:rPr lang="es-ES" sz="4000"/>
            </a:br>
            <a:endParaRPr lang="es-ES" sz="4000" i="1">
              <a:latin typeface="Baskerville Old Face" pitchFamily="18" charset="0"/>
            </a:endParaRPr>
          </a:p>
        </p:txBody>
      </p:sp>
      <p:sp>
        <p:nvSpPr>
          <p:cNvPr id="41987" name="2 CuadroTexto"/>
          <p:cNvSpPr txBox="1">
            <a:spLocks noChangeArrowheads="1"/>
          </p:cNvSpPr>
          <p:nvPr/>
        </p:nvSpPr>
        <p:spPr bwMode="auto">
          <a:xfrm>
            <a:off x="1116013" y="5692775"/>
            <a:ext cx="5111750" cy="400050"/>
          </a:xfrm>
          <a:prstGeom prst="rect">
            <a:avLst/>
          </a:prstGeom>
          <a:noFill/>
          <a:ln w="9525">
            <a:noFill/>
            <a:miter lim="800000"/>
            <a:headEnd/>
            <a:tailEnd/>
          </a:ln>
        </p:spPr>
        <p:txBody>
          <a:bodyPr>
            <a:spAutoFit/>
          </a:bodyPr>
          <a:lstStyle/>
          <a:p>
            <a:r>
              <a:rPr lang="es-ES" sz="2000" b="1"/>
              <a:t>Cine Capitol al final de los años 30.</a:t>
            </a:r>
          </a:p>
        </p:txBody>
      </p:sp>
      <p:pic>
        <p:nvPicPr>
          <p:cNvPr id="41988" name="1 Imagen"/>
          <p:cNvPicPr>
            <a:picLocks noChangeAspect="1"/>
          </p:cNvPicPr>
          <p:nvPr/>
        </p:nvPicPr>
        <p:blipFill>
          <a:blip r:embed="rId2"/>
          <a:srcRect/>
          <a:stretch>
            <a:fillRect/>
          </a:stretch>
        </p:blipFill>
        <p:spPr bwMode="auto">
          <a:xfrm>
            <a:off x="107950" y="188913"/>
            <a:ext cx="6731000" cy="5184775"/>
          </a:xfrm>
          <a:prstGeom prst="rect">
            <a:avLst/>
          </a:prstGeom>
          <a:noFill/>
          <a:ln w="9525">
            <a:noFill/>
            <a:miter lim="800000"/>
            <a:headEnd/>
            <a:tailEnd/>
          </a:ln>
        </p:spPr>
      </p:pic>
    </p:spTree>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7 Rectángulo"/>
          <p:cNvSpPr>
            <a:spLocks noChangeArrowheads="1"/>
          </p:cNvSpPr>
          <p:nvPr/>
        </p:nvSpPr>
        <p:spPr bwMode="auto">
          <a:xfrm>
            <a:off x="7038975" y="188913"/>
            <a:ext cx="1997075" cy="6554787"/>
          </a:xfrm>
          <a:prstGeom prst="rect">
            <a:avLst/>
          </a:prstGeom>
          <a:noFill/>
          <a:ln w="9525">
            <a:noFill/>
            <a:miter lim="800000"/>
            <a:headEnd/>
            <a:tailEnd/>
          </a:ln>
        </p:spPr>
        <p:txBody>
          <a:bodyPr>
            <a:spAutoFit/>
          </a:bodyPr>
          <a:lstStyle/>
          <a:p>
            <a:r>
              <a:rPr lang="es-ES" sz="2000"/>
              <a:t>Tenía una capacidad para 1.900 espectadores, reduciéndose posteriormente algo. Disponía de servicio de bar desde la butaca. En 1936 dispuso de la mayor pantalla magnoscópica de Europa.</a:t>
            </a:r>
            <a:br>
              <a:rPr lang="es-ES" sz="2000"/>
            </a:br>
            <a:r>
              <a:rPr lang="es-ES" sz="2000"/>
              <a:t>Fue concebido como teatro/cine, pero conservó la segunda opción. </a:t>
            </a:r>
          </a:p>
        </p:txBody>
      </p:sp>
      <p:pic>
        <p:nvPicPr>
          <p:cNvPr id="43011" name="1 Imagen"/>
          <p:cNvPicPr>
            <a:picLocks noChangeAspect="1"/>
          </p:cNvPicPr>
          <p:nvPr/>
        </p:nvPicPr>
        <p:blipFill>
          <a:blip r:embed="rId2"/>
          <a:srcRect/>
          <a:stretch>
            <a:fillRect/>
          </a:stretch>
        </p:blipFill>
        <p:spPr bwMode="auto">
          <a:xfrm>
            <a:off x="179388" y="149225"/>
            <a:ext cx="6665912" cy="65595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2 Rectángulo"/>
          <p:cNvSpPr>
            <a:spLocks noChangeArrowheads="1"/>
          </p:cNvSpPr>
          <p:nvPr/>
        </p:nvSpPr>
        <p:spPr bwMode="auto">
          <a:xfrm>
            <a:off x="7038975" y="188913"/>
            <a:ext cx="1997075" cy="5940425"/>
          </a:xfrm>
          <a:prstGeom prst="rect">
            <a:avLst/>
          </a:prstGeom>
          <a:noFill/>
          <a:ln w="9525">
            <a:noFill/>
            <a:miter lim="800000"/>
            <a:headEnd/>
            <a:tailEnd/>
          </a:ln>
        </p:spPr>
        <p:txBody>
          <a:bodyPr>
            <a:spAutoFit/>
          </a:bodyPr>
          <a:lstStyle/>
          <a:p>
            <a:r>
              <a:rPr lang="es-ES" sz="2000"/>
              <a:t>Por su emplazamiento fue la imagen emblemática del Madrid moderno y en 1934 fue galardonado por su diseño.</a:t>
            </a:r>
          </a:p>
          <a:p>
            <a:r>
              <a:rPr lang="es-ES" sz="2000"/>
              <a:t>La inauguración se celebró con un discurso de Víctor de la Serna, director del diario Informaciones.</a:t>
            </a:r>
            <a:br>
              <a:rPr lang="es-ES" sz="2000"/>
            </a:br>
            <a:r>
              <a:rPr lang="es-ES" sz="2000"/>
              <a:t>En uso, pero transformado en 3 salas.</a:t>
            </a:r>
          </a:p>
        </p:txBody>
      </p:sp>
      <p:sp>
        <p:nvSpPr>
          <p:cNvPr id="44035" name="1 CuadroTexto"/>
          <p:cNvSpPr txBox="1">
            <a:spLocks noChangeArrowheads="1"/>
          </p:cNvSpPr>
          <p:nvPr/>
        </p:nvSpPr>
        <p:spPr bwMode="auto">
          <a:xfrm>
            <a:off x="1619250" y="6021388"/>
            <a:ext cx="4248150" cy="708025"/>
          </a:xfrm>
          <a:prstGeom prst="rect">
            <a:avLst/>
          </a:prstGeom>
          <a:noFill/>
          <a:ln w="9525">
            <a:noFill/>
            <a:miter lim="800000"/>
            <a:headEnd/>
            <a:tailEnd/>
          </a:ln>
        </p:spPr>
        <p:txBody>
          <a:bodyPr>
            <a:spAutoFit/>
          </a:bodyPr>
          <a:lstStyle/>
          <a:p>
            <a:r>
              <a:rPr lang="es-ES" sz="2000"/>
              <a:t>Cine Capitol en los años 2000 ya transformado en sala multicines.</a:t>
            </a:r>
          </a:p>
        </p:txBody>
      </p:sp>
      <p:pic>
        <p:nvPicPr>
          <p:cNvPr id="44036" name="1 Imagen"/>
          <p:cNvPicPr>
            <a:picLocks noChangeAspect="1"/>
          </p:cNvPicPr>
          <p:nvPr/>
        </p:nvPicPr>
        <p:blipFill>
          <a:blip r:embed="rId2"/>
          <a:srcRect/>
          <a:stretch>
            <a:fillRect/>
          </a:stretch>
        </p:blipFill>
        <p:spPr bwMode="auto">
          <a:xfrm>
            <a:off x="179388" y="193675"/>
            <a:ext cx="6702425" cy="5827713"/>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Rectángulo"/>
          <p:cNvSpPr>
            <a:spLocks noChangeArrowheads="1"/>
          </p:cNvSpPr>
          <p:nvPr/>
        </p:nvSpPr>
        <p:spPr bwMode="auto">
          <a:xfrm>
            <a:off x="7019925" y="222250"/>
            <a:ext cx="1944688" cy="5448300"/>
          </a:xfrm>
          <a:prstGeom prst="rect">
            <a:avLst/>
          </a:prstGeom>
          <a:noFill/>
          <a:ln w="9525">
            <a:noFill/>
            <a:miter lim="800000"/>
            <a:headEnd/>
            <a:tailEnd/>
          </a:ln>
        </p:spPr>
        <p:txBody>
          <a:bodyPr>
            <a:spAutoFit/>
          </a:bodyPr>
          <a:lstStyle/>
          <a:p>
            <a:r>
              <a:rPr lang="es-ES" sz="3600">
                <a:latin typeface="Baskerville Old Face" pitchFamily="18" charset="0"/>
              </a:rPr>
              <a:t>Cine -Teatro Coliseum</a:t>
            </a:r>
          </a:p>
          <a:p>
            <a:r>
              <a:rPr lang="es-ES" sz="2000"/>
              <a:t>(Gran Vía, 78)</a:t>
            </a:r>
            <a:br>
              <a:rPr lang="es-ES" sz="2000"/>
            </a:br>
            <a:endParaRPr lang="es-ES" sz="2000"/>
          </a:p>
          <a:p>
            <a:r>
              <a:rPr lang="es-ES" sz="2000"/>
              <a:t>Sus arquitectos fueron, Pedro Muguruza y Casto Fernández Shaw y fue inaugurado el día 10 de Diciembre de 1932.</a:t>
            </a:r>
          </a:p>
        </p:txBody>
      </p:sp>
      <p:sp>
        <p:nvSpPr>
          <p:cNvPr id="45059" name="2 CuadroTexto"/>
          <p:cNvSpPr txBox="1">
            <a:spLocks noChangeArrowheads="1"/>
          </p:cNvSpPr>
          <p:nvPr/>
        </p:nvSpPr>
        <p:spPr bwMode="auto">
          <a:xfrm>
            <a:off x="1403350" y="5551488"/>
            <a:ext cx="4967288" cy="830262"/>
          </a:xfrm>
          <a:prstGeom prst="rect">
            <a:avLst/>
          </a:prstGeom>
          <a:noFill/>
          <a:ln w="9525">
            <a:noFill/>
            <a:miter lim="800000"/>
            <a:headEnd/>
            <a:tailEnd/>
          </a:ln>
        </p:spPr>
        <p:txBody>
          <a:bodyPr>
            <a:spAutoFit/>
          </a:bodyPr>
          <a:lstStyle/>
          <a:p>
            <a:r>
              <a:rPr lang="es-ES" sz="2400"/>
              <a:t>Vista del escenario del antiguo cine-teatro Coliseum</a:t>
            </a:r>
          </a:p>
        </p:txBody>
      </p:sp>
      <p:pic>
        <p:nvPicPr>
          <p:cNvPr id="45060" name="1 Imagen"/>
          <p:cNvPicPr>
            <a:picLocks noChangeAspect="1"/>
          </p:cNvPicPr>
          <p:nvPr/>
        </p:nvPicPr>
        <p:blipFill>
          <a:blip r:embed="rId2"/>
          <a:srcRect/>
          <a:stretch>
            <a:fillRect/>
          </a:stretch>
        </p:blipFill>
        <p:spPr bwMode="auto">
          <a:xfrm>
            <a:off x="107950" y="188913"/>
            <a:ext cx="6751638" cy="5184775"/>
          </a:xfrm>
          <a:prstGeom prst="rect">
            <a:avLst/>
          </a:prstGeom>
          <a:noFill/>
          <a:ln w="9525">
            <a:noFill/>
            <a:miter lim="800000"/>
            <a:headEnd/>
            <a:tailEnd/>
          </a:ln>
        </p:spPr>
      </p:pic>
    </p:spTree>
  </p:cSld>
  <p:clrMapOvr>
    <a:masterClrMapping/>
  </p:clrMapOvr>
  <p:transition spd="slow">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Rectángulo"/>
          <p:cNvSpPr>
            <a:spLocks noChangeArrowheads="1"/>
          </p:cNvSpPr>
          <p:nvPr/>
        </p:nvSpPr>
        <p:spPr bwMode="auto">
          <a:xfrm>
            <a:off x="7019925" y="222250"/>
            <a:ext cx="1944688" cy="6186488"/>
          </a:xfrm>
          <a:prstGeom prst="rect">
            <a:avLst/>
          </a:prstGeom>
          <a:noFill/>
          <a:ln w="9525">
            <a:noFill/>
            <a:miter lim="800000"/>
            <a:headEnd/>
            <a:tailEnd/>
          </a:ln>
        </p:spPr>
        <p:txBody>
          <a:bodyPr>
            <a:spAutoFit/>
          </a:bodyPr>
          <a:lstStyle/>
          <a:p>
            <a:r>
              <a:rPr lang="es-ES"/>
              <a:t>Su aforo fue de 1562 butacas y su inauguración como teatro fue de 1939 a 1945, actuando entre otros la gran Celia Gámez. Hasta 1951, se alternarían las funciones como teatro y cine.</a:t>
            </a:r>
            <a:br>
              <a:rPr lang="es-ES"/>
            </a:br>
            <a:r>
              <a:rPr lang="es-ES"/>
              <a:t>Por la calidad de su arquitectura está declarado patrimonio de la ciudad.</a:t>
            </a:r>
            <a:br>
              <a:rPr lang="es-ES"/>
            </a:br>
            <a:endParaRPr lang="es-ES"/>
          </a:p>
          <a:p>
            <a:endParaRPr lang="es-ES"/>
          </a:p>
          <a:p>
            <a:r>
              <a:rPr lang="es-ES"/>
              <a:t>Ahora es TEATRO COLISEUM.</a:t>
            </a:r>
          </a:p>
        </p:txBody>
      </p:sp>
      <p:pic>
        <p:nvPicPr>
          <p:cNvPr id="46083" name="1 Imagen"/>
          <p:cNvPicPr>
            <a:picLocks noChangeAspect="1"/>
          </p:cNvPicPr>
          <p:nvPr/>
        </p:nvPicPr>
        <p:blipFill>
          <a:blip r:embed="rId2"/>
          <a:srcRect/>
          <a:stretch>
            <a:fillRect/>
          </a:stretch>
        </p:blipFill>
        <p:spPr bwMode="auto">
          <a:xfrm>
            <a:off x="182563" y="117475"/>
            <a:ext cx="6621462" cy="6623050"/>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5 CuadroTexto"/>
          <p:cNvSpPr txBox="1">
            <a:spLocks noChangeArrowheads="1"/>
          </p:cNvSpPr>
          <p:nvPr/>
        </p:nvSpPr>
        <p:spPr bwMode="auto">
          <a:xfrm>
            <a:off x="7019925" y="260350"/>
            <a:ext cx="2016125" cy="6124575"/>
          </a:xfrm>
          <a:prstGeom prst="rect">
            <a:avLst/>
          </a:prstGeom>
          <a:noFill/>
          <a:ln w="9525">
            <a:noFill/>
            <a:miter lim="800000"/>
            <a:headEnd/>
            <a:tailEnd/>
          </a:ln>
        </p:spPr>
        <p:txBody>
          <a:bodyPr>
            <a:spAutoFit/>
          </a:bodyPr>
          <a:lstStyle/>
          <a:p>
            <a:r>
              <a:rPr lang="es-ES" sz="3600">
                <a:latin typeface="Baskerville Old Face" pitchFamily="18" charset="0"/>
              </a:rPr>
              <a:t>Cine Gran Vía</a:t>
            </a:r>
          </a:p>
          <a:p>
            <a:r>
              <a:rPr lang="es-ES" sz="2000"/>
              <a:t>(Gran Vía, 66)</a:t>
            </a:r>
            <a:br>
              <a:rPr lang="es-ES" sz="2000"/>
            </a:br>
            <a:endParaRPr lang="es-ES" sz="2000"/>
          </a:p>
          <a:p>
            <a:r>
              <a:rPr lang="es-ES" sz="2000"/>
              <a:t>Inaugurado como teatro el 5 de Abril de 1913. El 2 de Septiembre de 1916, pasó a ser cine.</a:t>
            </a:r>
          </a:p>
          <a:p>
            <a:r>
              <a:rPr lang="es-ES" sz="2000"/>
              <a:t>El Gran Vía, era en su época, uno de los locales con mejores instalaciones de Madrid. </a:t>
            </a:r>
          </a:p>
        </p:txBody>
      </p:sp>
      <p:sp>
        <p:nvSpPr>
          <p:cNvPr id="47107" name="2 CuadroTexto"/>
          <p:cNvSpPr txBox="1">
            <a:spLocks noChangeArrowheads="1"/>
          </p:cNvSpPr>
          <p:nvPr/>
        </p:nvSpPr>
        <p:spPr bwMode="auto">
          <a:xfrm>
            <a:off x="1042988" y="5876925"/>
            <a:ext cx="5184775" cy="708025"/>
          </a:xfrm>
          <a:prstGeom prst="rect">
            <a:avLst/>
          </a:prstGeom>
          <a:noFill/>
          <a:ln w="9525">
            <a:noFill/>
            <a:miter lim="800000"/>
            <a:headEnd/>
            <a:tailEnd/>
          </a:ln>
        </p:spPr>
        <p:txBody>
          <a:bodyPr>
            <a:spAutoFit/>
          </a:bodyPr>
          <a:lstStyle/>
          <a:p>
            <a:r>
              <a:rPr lang="es-ES" sz="2000" b="1"/>
              <a:t>Antiguo cine Gran Vía, que fue derribado para la construcción de la Gran Vía.</a:t>
            </a:r>
          </a:p>
        </p:txBody>
      </p:sp>
      <p:pic>
        <p:nvPicPr>
          <p:cNvPr id="47108" name="1 Imagen"/>
          <p:cNvPicPr>
            <a:picLocks noChangeAspect="1"/>
          </p:cNvPicPr>
          <p:nvPr/>
        </p:nvPicPr>
        <p:blipFill>
          <a:blip r:embed="rId2"/>
          <a:srcRect/>
          <a:stretch>
            <a:fillRect/>
          </a:stretch>
        </p:blipFill>
        <p:spPr bwMode="auto">
          <a:xfrm>
            <a:off x="179388" y="188913"/>
            <a:ext cx="6684962" cy="55848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3 Rectángulo"/>
          <p:cNvSpPr>
            <a:spLocks noChangeArrowheads="1"/>
          </p:cNvSpPr>
          <p:nvPr/>
        </p:nvSpPr>
        <p:spPr bwMode="auto">
          <a:xfrm>
            <a:off x="7038975" y="188913"/>
            <a:ext cx="1997075" cy="6246812"/>
          </a:xfrm>
          <a:prstGeom prst="rect">
            <a:avLst/>
          </a:prstGeom>
          <a:noFill/>
          <a:ln w="9525">
            <a:noFill/>
            <a:miter lim="800000"/>
            <a:headEnd/>
            <a:tailEnd/>
          </a:ln>
        </p:spPr>
        <p:txBody>
          <a:bodyPr>
            <a:spAutoFit/>
          </a:bodyPr>
          <a:lstStyle/>
          <a:p>
            <a:r>
              <a:rPr lang="es-ES" sz="2000"/>
              <a:t>Permaneció muy pocos años como cinematógrafo, desapareciendo con la construcción de la Gran Vía.</a:t>
            </a:r>
          </a:p>
          <a:p>
            <a:r>
              <a:rPr lang="es-ES" sz="2000"/>
              <a:t>El nuevo cine fue construido por el arquitecto Germán Álvarez de Sotomayor y fue inaugurado el 21 de Agosto de 1944, con un aforo de 1.018 butacas.</a:t>
            </a:r>
          </a:p>
        </p:txBody>
      </p:sp>
      <p:pic>
        <p:nvPicPr>
          <p:cNvPr id="48131" name="1 Imagen"/>
          <p:cNvPicPr>
            <a:picLocks noChangeAspect="1"/>
          </p:cNvPicPr>
          <p:nvPr/>
        </p:nvPicPr>
        <p:blipFill>
          <a:blip r:embed="rId2"/>
          <a:srcRect/>
          <a:stretch>
            <a:fillRect/>
          </a:stretch>
        </p:blipFill>
        <p:spPr bwMode="auto">
          <a:xfrm>
            <a:off x="179388" y="149225"/>
            <a:ext cx="6651625" cy="6559550"/>
          </a:xfrm>
          <a:prstGeom prst="rect">
            <a:avLst/>
          </a:prstGeom>
          <a:noFill/>
          <a:ln w="9525">
            <a:noFill/>
            <a:miter lim="800000"/>
            <a:headEnd/>
            <a:tailEnd/>
          </a:ln>
        </p:spPr>
      </p:pic>
    </p:spTree>
  </p:cSld>
  <p:clrMapOvr>
    <a:masterClrMapping/>
  </p:clrMapOvr>
  <p:transition spd="slow">
    <p:check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Rectángulo"/>
          <p:cNvSpPr>
            <a:spLocks noChangeArrowheads="1"/>
          </p:cNvSpPr>
          <p:nvPr/>
        </p:nvSpPr>
        <p:spPr bwMode="auto">
          <a:xfrm>
            <a:off x="7038975" y="239713"/>
            <a:ext cx="1925638" cy="6248400"/>
          </a:xfrm>
          <a:prstGeom prst="rect">
            <a:avLst/>
          </a:prstGeom>
          <a:noFill/>
          <a:ln w="9525">
            <a:noFill/>
            <a:miter lim="800000"/>
            <a:headEnd/>
            <a:tailEnd/>
          </a:ln>
        </p:spPr>
        <p:txBody>
          <a:bodyPr>
            <a:spAutoFit/>
          </a:bodyPr>
          <a:lstStyle/>
          <a:p>
            <a:r>
              <a:rPr lang="es-ES" sz="2000"/>
              <a:t>Ocupó parte del Mercado de los Mostenses y en su época se le consideró como uno de los mejores de Europa. Su coste fue de 6.000.000 de pesetas y sólo en su decoración se gastaron 3.300.000 pesetas.</a:t>
            </a:r>
          </a:p>
          <a:p>
            <a:endParaRPr lang="es-ES" sz="2000"/>
          </a:p>
          <a:p>
            <a:endParaRPr lang="es-ES" sz="2000"/>
          </a:p>
          <a:p>
            <a:endParaRPr lang="es-ES" sz="2000"/>
          </a:p>
        </p:txBody>
      </p:sp>
      <p:pic>
        <p:nvPicPr>
          <p:cNvPr id="49155" name="1 Imagen"/>
          <p:cNvPicPr>
            <a:picLocks noChangeAspect="1"/>
          </p:cNvPicPr>
          <p:nvPr/>
        </p:nvPicPr>
        <p:blipFill>
          <a:blip r:embed="rId2"/>
          <a:srcRect/>
          <a:stretch>
            <a:fillRect/>
          </a:stretch>
        </p:blipFill>
        <p:spPr bwMode="auto">
          <a:xfrm>
            <a:off x="611188" y="182563"/>
            <a:ext cx="5613400" cy="649287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3 Rectángulo"/>
          <p:cNvSpPr>
            <a:spLocks noChangeArrowheads="1"/>
          </p:cNvSpPr>
          <p:nvPr/>
        </p:nvSpPr>
        <p:spPr bwMode="auto">
          <a:xfrm>
            <a:off x="7038975" y="188913"/>
            <a:ext cx="1925638" cy="6524625"/>
          </a:xfrm>
          <a:prstGeom prst="rect">
            <a:avLst/>
          </a:prstGeom>
          <a:noFill/>
          <a:ln w="9525">
            <a:noFill/>
            <a:miter lim="800000"/>
            <a:headEnd/>
            <a:tailEnd/>
          </a:ln>
        </p:spPr>
        <p:txBody>
          <a:bodyPr>
            <a:spAutoFit/>
          </a:bodyPr>
          <a:lstStyle/>
          <a:p>
            <a:r>
              <a:rPr lang="es-ES" sz="2000"/>
              <a:t>En 1950, arrienda la sala el productor de cine Cesáreo González, para exhibir en exclusiva las películas de su marca Suevia Films.</a:t>
            </a:r>
            <a:br>
              <a:rPr lang="es-ES" sz="2000"/>
            </a:br>
            <a:endParaRPr lang="es-ES" sz="2000"/>
          </a:p>
          <a:p>
            <a:endParaRPr lang="es-ES" sz="2000"/>
          </a:p>
          <a:p>
            <a:endParaRPr lang="es-ES" sz="2000"/>
          </a:p>
          <a:p>
            <a:endParaRPr lang="es-ES" sz="2000"/>
          </a:p>
          <a:p>
            <a:endParaRPr lang="es-ES" sz="2000"/>
          </a:p>
          <a:p>
            <a:r>
              <a:rPr lang="es-ES" sz="2000"/>
              <a:t>Ahora es TEATRO COMPAC GRAN VIA. </a:t>
            </a:r>
          </a:p>
          <a:p>
            <a:r>
              <a:rPr lang="es-ES" sz="2000"/>
              <a:t/>
            </a:r>
            <a:br>
              <a:rPr lang="es-ES" sz="2000"/>
            </a:br>
            <a:endParaRPr lang="es-ES"/>
          </a:p>
        </p:txBody>
      </p:sp>
      <p:sp>
        <p:nvSpPr>
          <p:cNvPr id="50179" name="1 CuadroTexto"/>
          <p:cNvSpPr txBox="1">
            <a:spLocks noChangeArrowheads="1"/>
          </p:cNvSpPr>
          <p:nvPr/>
        </p:nvSpPr>
        <p:spPr bwMode="auto">
          <a:xfrm>
            <a:off x="1116013" y="5876925"/>
            <a:ext cx="4895850" cy="708025"/>
          </a:xfrm>
          <a:prstGeom prst="rect">
            <a:avLst/>
          </a:prstGeom>
          <a:noFill/>
          <a:ln w="9525">
            <a:noFill/>
            <a:miter lim="800000"/>
            <a:headEnd/>
            <a:tailEnd/>
          </a:ln>
        </p:spPr>
        <p:txBody>
          <a:bodyPr>
            <a:spAutoFit/>
          </a:bodyPr>
          <a:lstStyle/>
          <a:p>
            <a:r>
              <a:rPr lang="es-ES" sz="2000" b="1">
                <a:solidFill>
                  <a:srgbClr val="FFCC00"/>
                </a:solidFill>
              </a:rPr>
              <a:t>Entrada y vestíbulo del teatro-cine Gran Vía en la actualidad.</a:t>
            </a:r>
          </a:p>
        </p:txBody>
      </p:sp>
      <p:pic>
        <p:nvPicPr>
          <p:cNvPr id="50180" name="1 Imagen"/>
          <p:cNvPicPr>
            <a:picLocks noChangeAspect="1"/>
          </p:cNvPicPr>
          <p:nvPr/>
        </p:nvPicPr>
        <p:blipFill>
          <a:blip r:embed="rId2"/>
          <a:srcRect/>
          <a:stretch>
            <a:fillRect/>
          </a:stretch>
        </p:blipFill>
        <p:spPr bwMode="auto">
          <a:xfrm>
            <a:off x="179388" y="188913"/>
            <a:ext cx="6657975" cy="5556250"/>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3 Rectángulo"/>
          <p:cNvSpPr>
            <a:spLocks noChangeArrowheads="1"/>
          </p:cNvSpPr>
          <p:nvPr/>
        </p:nvSpPr>
        <p:spPr bwMode="auto">
          <a:xfrm>
            <a:off x="7038975" y="188913"/>
            <a:ext cx="1925638" cy="5324475"/>
          </a:xfrm>
          <a:prstGeom prst="rect">
            <a:avLst/>
          </a:prstGeom>
          <a:noFill/>
          <a:ln w="9525">
            <a:noFill/>
            <a:miter lim="800000"/>
            <a:headEnd/>
            <a:tailEnd/>
          </a:ln>
        </p:spPr>
        <p:txBody>
          <a:bodyPr>
            <a:spAutoFit/>
          </a:bodyPr>
          <a:lstStyle/>
          <a:p>
            <a:r>
              <a:rPr lang="es-ES" sz="4000" b="1">
                <a:latin typeface="Baskerville Old Face" pitchFamily="18" charset="0"/>
              </a:rPr>
              <a:t>Cine Imperial </a:t>
            </a:r>
            <a:r>
              <a:rPr lang="es-ES" sz="2000"/>
              <a:t>(Gran Vía, 32)</a:t>
            </a:r>
          </a:p>
          <a:p>
            <a:endParaRPr lang="es-ES" sz="2000"/>
          </a:p>
          <a:p>
            <a:r>
              <a:rPr lang="es-ES" sz="2000"/>
              <a:t>Anteriormente se llamó Madrid-Paris y fue en el año 1939 cuando sin previo aviso se le cambió de nombre, disponía de 698 butacas.</a:t>
            </a:r>
          </a:p>
        </p:txBody>
      </p:sp>
      <p:sp>
        <p:nvSpPr>
          <p:cNvPr id="51203" name="1 CuadroTexto"/>
          <p:cNvSpPr txBox="1">
            <a:spLocks noChangeArrowheads="1"/>
          </p:cNvSpPr>
          <p:nvPr/>
        </p:nvSpPr>
        <p:spPr bwMode="auto">
          <a:xfrm>
            <a:off x="5608638" y="4652963"/>
            <a:ext cx="1266825" cy="1939925"/>
          </a:xfrm>
          <a:prstGeom prst="rect">
            <a:avLst/>
          </a:prstGeom>
          <a:noFill/>
          <a:ln w="9525">
            <a:noFill/>
            <a:miter lim="800000"/>
            <a:headEnd/>
            <a:tailEnd/>
          </a:ln>
        </p:spPr>
        <p:txBody>
          <a:bodyPr>
            <a:spAutoFit/>
          </a:bodyPr>
          <a:lstStyle/>
          <a:p>
            <a:r>
              <a:rPr lang="es-ES" sz="2000" b="1">
                <a:solidFill>
                  <a:srgbClr val="FFCC00"/>
                </a:solidFill>
              </a:rPr>
              <a:t>Cine Imperial en el edificio Madrid-Paris</a:t>
            </a:r>
          </a:p>
        </p:txBody>
      </p:sp>
      <p:pic>
        <p:nvPicPr>
          <p:cNvPr id="51204" name="1 Imagen"/>
          <p:cNvPicPr>
            <a:picLocks noChangeAspect="1"/>
          </p:cNvPicPr>
          <p:nvPr/>
        </p:nvPicPr>
        <p:blipFill>
          <a:blip r:embed="rId2"/>
          <a:srcRect/>
          <a:stretch>
            <a:fillRect/>
          </a:stretch>
        </p:blipFill>
        <p:spPr bwMode="auto">
          <a:xfrm>
            <a:off x="179388" y="146050"/>
            <a:ext cx="5367337" cy="6565900"/>
          </a:xfrm>
          <a:prstGeom prst="rect">
            <a:avLst/>
          </a:prstGeom>
          <a:noFill/>
          <a:ln w="9525">
            <a:noFill/>
            <a:miter lim="800000"/>
            <a:headEnd/>
            <a:tailEnd/>
          </a:ln>
        </p:spPr>
      </p:pic>
    </p:spTree>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2 Rectángulo"/>
          <p:cNvSpPr>
            <a:spLocks noChangeArrowheads="1"/>
          </p:cNvSpPr>
          <p:nvPr/>
        </p:nvSpPr>
        <p:spPr bwMode="auto">
          <a:xfrm>
            <a:off x="7038975" y="428625"/>
            <a:ext cx="1997075" cy="1631950"/>
          </a:xfrm>
          <a:prstGeom prst="rect">
            <a:avLst/>
          </a:prstGeom>
          <a:noFill/>
          <a:ln w="9525">
            <a:noFill/>
            <a:miter lim="800000"/>
            <a:headEnd/>
            <a:tailEnd/>
          </a:ln>
        </p:spPr>
        <p:txBody>
          <a:bodyPr>
            <a:spAutoFit/>
          </a:bodyPr>
          <a:lstStyle/>
          <a:p>
            <a:r>
              <a:rPr lang="es-ES" sz="2000"/>
              <a:t>Ahora es un establecimiento comercial de la cadena de ropa SFERA.</a:t>
            </a:r>
          </a:p>
        </p:txBody>
      </p:sp>
      <p:pic>
        <p:nvPicPr>
          <p:cNvPr id="52227" name="1 Imagen"/>
          <p:cNvPicPr>
            <a:picLocks noChangeAspect="1"/>
          </p:cNvPicPr>
          <p:nvPr/>
        </p:nvPicPr>
        <p:blipFill>
          <a:blip r:embed="rId2"/>
          <a:srcRect/>
          <a:stretch>
            <a:fillRect/>
          </a:stretch>
        </p:blipFill>
        <p:spPr bwMode="auto">
          <a:xfrm>
            <a:off x="179388" y="223838"/>
            <a:ext cx="6742112" cy="64103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2 CuadroTexto"/>
          <p:cNvSpPr txBox="1">
            <a:spLocks noChangeArrowheads="1"/>
          </p:cNvSpPr>
          <p:nvPr/>
        </p:nvSpPr>
        <p:spPr bwMode="auto">
          <a:xfrm>
            <a:off x="7019925" y="115888"/>
            <a:ext cx="2016125" cy="6618287"/>
          </a:xfrm>
          <a:prstGeom prst="rect">
            <a:avLst/>
          </a:prstGeom>
          <a:noFill/>
          <a:ln w="9525">
            <a:noFill/>
            <a:miter lim="800000"/>
            <a:headEnd/>
            <a:tailEnd/>
          </a:ln>
        </p:spPr>
        <p:txBody>
          <a:bodyPr>
            <a:spAutoFit/>
          </a:bodyPr>
          <a:lstStyle/>
          <a:p>
            <a:r>
              <a:rPr lang="es-ES" sz="3600">
                <a:latin typeface="Baskerville Old Face" pitchFamily="18" charset="0"/>
              </a:rPr>
              <a:t>Teatro Cinema Lope de Vega</a:t>
            </a:r>
          </a:p>
          <a:p>
            <a:r>
              <a:rPr lang="es-ES" sz="2000"/>
              <a:t>(Gran Vía, 57)</a:t>
            </a:r>
            <a:br>
              <a:rPr lang="es-ES" sz="2000"/>
            </a:br>
            <a:endParaRPr lang="es-ES" sz="2000"/>
          </a:p>
          <a:p>
            <a:r>
              <a:rPr lang="es-ES" sz="2000"/>
              <a:t>Comenzó su andadura como teatro el día 16 de Abril de 1949, hasta que en 1954 se instaló una pantalla y comenzaron las proyecciones cinematográ-ficas.</a:t>
            </a:r>
          </a:p>
        </p:txBody>
      </p:sp>
      <p:pic>
        <p:nvPicPr>
          <p:cNvPr id="53251" name="1 Imagen"/>
          <p:cNvPicPr>
            <a:picLocks noChangeAspect="1"/>
          </p:cNvPicPr>
          <p:nvPr/>
        </p:nvPicPr>
        <p:blipFill>
          <a:blip r:embed="rId2"/>
          <a:srcRect/>
          <a:stretch>
            <a:fillRect/>
          </a:stretch>
        </p:blipFill>
        <p:spPr bwMode="auto">
          <a:xfrm>
            <a:off x="179388" y="192088"/>
            <a:ext cx="6623050" cy="6473825"/>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Rectángulo"/>
          <p:cNvSpPr>
            <a:spLocks noChangeArrowheads="1"/>
          </p:cNvSpPr>
          <p:nvPr/>
        </p:nvSpPr>
        <p:spPr bwMode="auto">
          <a:xfrm>
            <a:off x="7038975" y="188913"/>
            <a:ext cx="1925638" cy="6556375"/>
          </a:xfrm>
          <a:prstGeom prst="rect">
            <a:avLst/>
          </a:prstGeom>
          <a:noFill/>
          <a:ln w="9525">
            <a:noFill/>
            <a:miter lim="800000"/>
            <a:headEnd/>
            <a:tailEnd/>
          </a:ln>
        </p:spPr>
        <p:txBody>
          <a:bodyPr>
            <a:spAutoFit/>
          </a:bodyPr>
          <a:lstStyle/>
          <a:p>
            <a:r>
              <a:rPr lang="es-ES" sz="2000"/>
              <a:t>Los arquitectos fueron los hermanos Joaquín y Julián Otamendi y se inauguró el 12 de Diciembre de 1954 con la película “Todos los hermanos eran valientes”. Se encuentra situado en un conjunto residencial, hotelero y comercial y dispone de un aforo de 1.515 localidades.</a:t>
            </a:r>
          </a:p>
        </p:txBody>
      </p:sp>
      <p:sp>
        <p:nvSpPr>
          <p:cNvPr id="54275" name="3 CuadroTexto"/>
          <p:cNvSpPr txBox="1">
            <a:spLocks noChangeArrowheads="1"/>
          </p:cNvSpPr>
          <p:nvPr/>
        </p:nvSpPr>
        <p:spPr bwMode="auto">
          <a:xfrm>
            <a:off x="900113" y="5765800"/>
            <a:ext cx="5472112" cy="400050"/>
          </a:xfrm>
          <a:prstGeom prst="rect">
            <a:avLst/>
          </a:prstGeom>
          <a:noFill/>
          <a:ln w="9525">
            <a:noFill/>
            <a:miter lim="800000"/>
            <a:headEnd/>
            <a:tailEnd/>
          </a:ln>
        </p:spPr>
        <p:txBody>
          <a:bodyPr>
            <a:spAutoFit/>
          </a:bodyPr>
          <a:lstStyle/>
          <a:p>
            <a:r>
              <a:rPr lang="es-ES" sz="2000" b="1">
                <a:solidFill>
                  <a:srgbClr val="FFCC00"/>
                </a:solidFill>
              </a:rPr>
              <a:t>Interior de la sala del teatro Lope de Vega</a:t>
            </a:r>
          </a:p>
        </p:txBody>
      </p:sp>
      <p:pic>
        <p:nvPicPr>
          <p:cNvPr id="54276" name="1 Imagen"/>
          <p:cNvPicPr>
            <a:picLocks noChangeAspect="1"/>
          </p:cNvPicPr>
          <p:nvPr/>
        </p:nvPicPr>
        <p:blipFill>
          <a:blip r:embed="rId2"/>
          <a:srcRect/>
          <a:stretch>
            <a:fillRect/>
          </a:stretch>
        </p:blipFill>
        <p:spPr bwMode="auto">
          <a:xfrm>
            <a:off x="107950" y="150813"/>
            <a:ext cx="6769100" cy="5222875"/>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Rectángulo"/>
          <p:cNvSpPr>
            <a:spLocks noChangeArrowheads="1"/>
          </p:cNvSpPr>
          <p:nvPr/>
        </p:nvSpPr>
        <p:spPr bwMode="auto">
          <a:xfrm>
            <a:off x="7019925" y="476250"/>
            <a:ext cx="1944688" cy="2554288"/>
          </a:xfrm>
          <a:prstGeom prst="rect">
            <a:avLst/>
          </a:prstGeom>
          <a:noFill/>
          <a:ln w="9525">
            <a:noFill/>
            <a:miter lim="800000"/>
            <a:headEnd/>
            <a:tailEnd/>
          </a:ln>
        </p:spPr>
        <p:txBody>
          <a:bodyPr>
            <a:spAutoFit/>
          </a:bodyPr>
          <a:lstStyle/>
          <a:p>
            <a:r>
              <a:rPr lang="es-ES" sz="2000"/>
              <a:t>Ahora es TEATRO </a:t>
            </a:r>
          </a:p>
          <a:p>
            <a:r>
              <a:rPr lang="es-ES" sz="2000"/>
              <a:t>LOPE DE VEGA dedicado principalmente a espectáculos musicales.</a:t>
            </a:r>
          </a:p>
        </p:txBody>
      </p:sp>
      <p:pic>
        <p:nvPicPr>
          <p:cNvPr id="55299" name="1 Imagen"/>
          <p:cNvPicPr>
            <a:picLocks noChangeAspect="1"/>
          </p:cNvPicPr>
          <p:nvPr/>
        </p:nvPicPr>
        <p:blipFill>
          <a:blip r:embed="rId2"/>
          <a:srcRect/>
          <a:stretch>
            <a:fillRect/>
          </a:stretch>
        </p:blipFill>
        <p:spPr bwMode="auto">
          <a:xfrm>
            <a:off x="107950" y="260350"/>
            <a:ext cx="6808788" cy="6337300"/>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Rectángulo"/>
          <p:cNvSpPr>
            <a:spLocks noChangeArrowheads="1"/>
          </p:cNvSpPr>
          <p:nvPr/>
        </p:nvSpPr>
        <p:spPr bwMode="auto">
          <a:xfrm>
            <a:off x="7038975" y="198438"/>
            <a:ext cx="1997075" cy="6462712"/>
          </a:xfrm>
          <a:prstGeom prst="rect">
            <a:avLst/>
          </a:prstGeom>
          <a:noFill/>
          <a:ln w="9525">
            <a:noFill/>
            <a:miter lim="800000"/>
            <a:headEnd/>
            <a:tailEnd/>
          </a:ln>
        </p:spPr>
        <p:txBody>
          <a:bodyPr>
            <a:spAutoFit/>
          </a:bodyPr>
          <a:lstStyle/>
          <a:p>
            <a:r>
              <a:rPr lang="es-ES" sz="3200">
                <a:latin typeface="Baskerville Old Face" pitchFamily="18" charset="0"/>
              </a:rPr>
              <a:t>Cine Palacio de la Música</a:t>
            </a:r>
          </a:p>
          <a:p>
            <a:r>
              <a:rPr lang="es-ES" sz="2000"/>
              <a:t>(Gran Vía, 35)</a:t>
            </a:r>
          </a:p>
          <a:p>
            <a:endParaRPr lang="es-ES"/>
          </a:p>
          <a:p>
            <a:r>
              <a:rPr lang="es-ES" sz="2000"/>
              <a:t>El arquitecto fue Secundino Zuazo Ugalde y se inauguró el día 14 de Noviembre del año 1926. </a:t>
            </a:r>
          </a:p>
          <a:p>
            <a:r>
              <a:rPr lang="es-ES" sz="2000"/>
              <a:t>Figuró entre los primeros en introducir el cine sonoro y tenía un aforo de 2.000 localidades.</a:t>
            </a:r>
          </a:p>
        </p:txBody>
      </p:sp>
      <p:pic>
        <p:nvPicPr>
          <p:cNvPr id="56323" name="1 Imagen"/>
          <p:cNvPicPr>
            <a:picLocks noChangeAspect="1"/>
          </p:cNvPicPr>
          <p:nvPr/>
        </p:nvPicPr>
        <p:blipFill>
          <a:blip r:embed="rId2"/>
          <a:srcRect/>
          <a:stretch>
            <a:fillRect/>
          </a:stretch>
        </p:blipFill>
        <p:spPr bwMode="auto">
          <a:xfrm>
            <a:off x="254000" y="152400"/>
            <a:ext cx="6550025" cy="6553200"/>
          </a:xfrm>
          <a:prstGeom prst="rect">
            <a:avLst/>
          </a:prstGeom>
          <a:noFill/>
          <a:ln w="9525">
            <a:noFill/>
            <a:miter lim="800000"/>
            <a:headEnd/>
            <a:tailEnd/>
          </a:ln>
        </p:spPr>
      </p:pic>
      <p:sp>
        <p:nvSpPr>
          <p:cNvPr id="56324" name="5 CuadroTexto"/>
          <p:cNvSpPr txBox="1">
            <a:spLocks noChangeArrowheads="1"/>
          </p:cNvSpPr>
          <p:nvPr/>
        </p:nvSpPr>
        <p:spPr bwMode="auto">
          <a:xfrm>
            <a:off x="4716463" y="188913"/>
            <a:ext cx="2232025" cy="646112"/>
          </a:xfrm>
          <a:prstGeom prst="rect">
            <a:avLst/>
          </a:prstGeom>
          <a:noFill/>
          <a:ln w="9525">
            <a:noFill/>
            <a:miter lim="800000"/>
            <a:headEnd/>
            <a:tailEnd/>
          </a:ln>
        </p:spPr>
        <p:txBody>
          <a:bodyPr>
            <a:spAutoFit/>
          </a:bodyPr>
          <a:lstStyle/>
          <a:p>
            <a:r>
              <a:rPr lang="es-ES"/>
              <a:t>Palacio de la Música en 1928</a:t>
            </a:r>
          </a:p>
        </p:txBody>
      </p:sp>
    </p:spTree>
  </p:cSld>
  <p:clrMapOvr>
    <a:masterClrMapping/>
  </p:clrMapOvr>
  <p:transition spd="slow">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Rectángulo"/>
          <p:cNvSpPr>
            <a:spLocks noChangeArrowheads="1"/>
          </p:cNvSpPr>
          <p:nvPr/>
        </p:nvSpPr>
        <p:spPr bwMode="auto">
          <a:xfrm>
            <a:off x="6948488" y="204788"/>
            <a:ext cx="2195512" cy="6248400"/>
          </a:xfrm>
          <a:prstGeom prst="rect">
            <a:avLst/>
          </a:prstGeom>
          <a:noFill/>
          <a:ln w="9525">
            <a:noFill/>
            <a:miter lim="800000"/>
            <a:headEnd/>
            <a:tailEnd/>
          </a:ln>
        </p:spPr>
        <p:txBody>
          <a:bodyPr>
            <a:spAutoFit/>
          </a:bodyPr>
          <a:lstStyle/>
          <a:p>
            <a:r>
              <a:rPr lang="es-ES" sz="2000"/>
              <a:t>El edificio se diseñó inicialmente como una sala de conciertos, fue en 1928 cuando se comenzó a utilizar como sala de cine. Inicialmente se pensó en denominarlo como </a:t>
            </a:r>
            <a:r>
              <a:rPr lang="es-ES" sz="2000" i="1"/>
              <a:t>Cine Olympia</a:t>
            </a:r>
            <a:r>
              <a:rPr lang="es-ES" sz="2000"/>
              <a:t>, posteriormente como </a:t>
            </a:r>
            <a:r>
              <a:rPr lang="es-ES" sz="2000" i="1"/>
              <a:t>Musical Cinema</a:t>
            </a:r>
            <a:r>
              <a:rPr lang="es-ES" sz="2000"/>
              <a:t> y finalmente quedó como "Palacio de la Música".</a:t>
            </a:r>
          </a:p>
        </p:txBody>
      </p:sp>
      <p:sp>
        <p:nvSpPr>
          <p:cNvPr id="57347" name="4 CuadroTexto"/>
          <p:cNvSpPr txBox="1">
            <a:spLocks noChangeArrowheads="1"/>
          </p:cNvSpPr>
          <p:nvPr/>
        </p:nvSpPr>
        <p:spPr bwMode="auto">
          <a:xfrm>
            <a:off x="5618163" y="5202238"/>
            <a:ext cx="1257300" cy="1322387"/>
          </a:xfrm>
          <a:prstGeom prst="rect">
            <a:avLst/>
          </a:prstGeom>
          <a:noFill/>
          <a:ln w="9525">
            <a:noFill/>
            <a:miter lim="800000"/>
            <a:headEnd/>
            <a:tailEnd/>
          </a:ln>
        </p:spPr>
        <p:txBody>
          <a:bodyPr>
            <a:spAutoFit/>
          </a:bodyPr>
          <a:lstStyle/>
          <a:p>
            <a:r>
              <a:rPr lang="es-ES" sz="2000" b="1">
                <a:solidFill>
                  <a:srgbClr val="FF9900"/>
                </a:solidFill>
              </a:rPr>
              <a:t>Palacio de la Música en 1935</a:t>
            </a:r>
          </a:p>
        </p:txBody>
      </p:sp>
      <p:pic>
        <p:nvPicPr>
          <p:cNvPr id="57348" name="1 Imagen"/>
          <p:cNvPicPr>
            <a:picLocks noChangeAspect="1"/>
          </p:cNvPicPr>
          <p:nvPr/>
        </p:nvPicPr>
        <p:blipFill>
          <a:blip r:embed="rId2"/>
          <a:srcRect/>
          <a:stretch>
            <a:fillRect/>
          </a:stretch>
        </p:blipFill>
        <p:spPr bwMode="auto">
          <a:xfrm>
            <a:off x="179388" y="153988"/>
            <a:ext cx="5373687" cy="6550025"/>
          </a:xfrm>
          <a:prstGeom prst="rect">
            <a:avLst/>
          </a:prstGeom>
          <a:noFill/>
          <a:ln w="9525">
            <a:noFill/>
            <a:miter lim="800000"/>
            <a:headEnd/>
            <a:tailEnd/>
          </a:ln>
        </p:spPr>
      </p:pic>
    </p:spTree>
  </p:cSld>
  <p:clrMapOvr>
    <a:masterClrMapping/>
  </p:clrMapOvr>
  <p:transition spd="slow">
    <p:check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Rectángulo"/>
          <p:cNvSpPr>
            <a:spLocks noChangeArrowheads="1"/>
          </p:cNvSpPr>
          <p:nvPr/>
        </p:nvSpPr>
        <p:spPr bwMode="auto">
          <a:xfrm>
            <a:off x="7038975" y="188913"/>
            <a:ext cx="1925638" cy="6554787"/>
          </a:xfrm>
          <a:prstGeom prst="rect">
            <a:avLst/>
          </a:prstGeom>
          <a:noFill/>
          <a:ln w="9525">
            <a:noFill/>
            <a:miter lim="800000"/>
            <a:headEnd/>
            <a:tailEnd/>
          </a:ln>
        </p:spPr>
        <p:txBody>
          <a:bodyPr>
            <a:spAutoFit/>
          </a:bodyPr>
          <a:lstStyle/>
          <a:p>
            <a:r>
              <a:rPr lang="es-ES" sz="2000"/>
              <a:t>Fue inaugurado en 1926 con un concierto del maestro Lassalle y al día siguiente se proyectó “La venus americana”. Entre los hitos del noble edificio se encuentra la introducción del cine sonoro, con el pase de “La canción de París” (1929).</a:t>
            </a:r>
            <a:br>
              <a:rPr lang="es-ES" sz="2000"/>
            </a:br>
            <a:endParaRPr lang="es-ES" sz="2000"/>
          </a:p>
        </p:txBody>
      </p:sp>
      <p:sp>
        <p:nvSpPr>
          <p:cNvPr id="58371" name="4 CuadroTexto"/>
          <p:cNvSpPr txBox="1">
            <a:spLocks noChangeArrowheads="1"/>
          </p:cNvSpPr>
          <p:nvPr/>
        </p:nvSpPr>
        <p:spPr bwMode="auto">
          <a:xfrm>
            <a:off x="1476375" y="5908675"/>
            <a:ext cx="4535488" cy="400050"/>
          </a:xfrm>
          <a:prstGeom prst="rect">
            <a:avLst/>
          </a:prstGeom>
          <a:noFill/>
          <a:ln w="9525">
            <a:noFill/>
            <a:miter lim="800000"/>
            <a:headEnd/>
            <a:tailEnd/>
          </a:ln>
        </p:spPr>
        <p:txBody>
          <a:bodyPr>
            <a:spAutoFit/>
          </a:bodyPr>
          <a:lstStyle/>
          <a:p>
            <a:r>
              <a:rPr lang="es-ES" sz="2000" b="1">
                <a:solidFill>
                  <a:srgbClr val="FFC000"/>
                </a:solidFill>
              </a:rPr>
              <a:t>Interior del Palacio de la Música</a:t>
            </a:r>
          </a:p>
        </p:txBody>
      </p:sp>
      <p:pic>
        <p:nvPicPr>
          <p:cNvPr id="58372" name="1 Imagen"/>
          <p:cNvPicPr>
            <a:picLocks noChangeAspect="1"/>
          </p:cNvPicPr>
          <p:nvPr/>
        </p:nvPicPr>
        <p:blipFill>
          <a:blip r:embed="rId2"/>
          <a:srcRect/>
          <a:stretch>
            <a:fillRect/>
          </a:stretch>
        </p:blipFill>
        <p:spPr bwMode="auto">
          <a:xfrm>
            <a:off x="179388" y="188913"/>
            <a:ext cx="6665912" cy="5472112"/>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Rectángulo"/>
          <p:cNvSpPr>
            <a:spLocks noChangeArrowheads="1"/>
          </p:cNvSpPr>
          <p:nvPr/>
        </p:nvSpPr>
        <p:spPr bwMode="auto">
          <a:xfrm>
            <a:off x="7038975" y="188913"/>
            <a:ext cx="1925638" cy="6246812"/>
          </a:xfrm>
          <a:prstGeom prst="rect">
            <a:avLst/>
          </a:prstGeom>
          <a:noFill/>
          <a:ln w="9525">
            <a:noFill/>
            <a:miter lim="800000"/>
            <a:headEnd/>
            <a:tailEnd/>
          </a:ln>
        </p:spPr>
        <p:txBody>
          <a:bodyPr>
            <a:spAutoFit/>
          </a:bodyPr>
          <a:lstStyle/>
          <a:p>
            <a:r>
              <a:rPr lang="es-ES" sz="2000"/>
              <a:t>Su gran pantalla también fue pionera en el formato Cinemascope, con “La túnica sagrada” (1953). </a:t>
            </a:r>
          </a:p>
          <a:p>
            <a:r>
              <a:rPr lang="es-ES" sz="2000"/>
              <a:t>En 1984, se transformó en multisalas.</a:t>
            </a:r>
            <a:br>
              <a:rPr lang="es-ES" sz="2000"/>
            </a:br>
            <a:r>
              <a:rPr lang="es-ES" sz="2000"/>
              <a:t>En Mayo de 2008 ha sido comprado por Caja Madrid para convertirlo en Sala de conciertos.</a:t>
            </a:r>
          </a:p>
        </p:txBody>
      </p:sp>
      <p:sp>
        <p:nvSpPr>
          <p:cNvPr id="59395" name="3 CuadroTexto"/>
          <p:cNvSpPr txBox="1">
            <a:spLocks noChangeArrowheads="1"/>
          </p:cNvSpPr>
          <p:nvPr/>
        </p:nvSpPr>
        <p:spPr bwMode="auto">
          <a:xfrm>
            <a:off x="157163" y="6246813"/>
            <a:ext cx="6692900" cy="400050"/>
          </a:xfrm>
          <a:prstGeom prst="rect">
            <a:avLst/>
          </a:prstGeom>
          <a:noFill/>
          <a:ln w="9525">
            <a:noFill/>
            <a:miter lim="800000"/>
            <a:headEnd/>
            <a:tailEnd/>
          </a:ln>
        </p:spPr>
        <p:txBody>
          <a:bodyPr>
            <a:spAutoFit/>
          </a:bodyPr>
          <a:lstStyle/>
          <a:p>
            <a:r>
              <a:rPr lang="es-ES" sz="2000"/>
              <a:t>Palacio de la Música en los años 2000 como multicines</a:t>
            </a:r>
          </a:p>
        </p:txBody>
      </p:sp>
      <p:pic>
        <p:nvPicPr>
          <p:cNvPr id="59396" name="1 Imagen"/>
          <p:cNvPicPr>
            <a:picLocks noChangeAspect="1"/>
          </p:cNvPicPr>
          <p:nvPr/>
        </p:nvPicPr>
        <p:blipFill>
          <a:blip r:embed="rId2"/>
          <a:srcRect/>
          <a:stretch>
            <a:fillRect/>
          </a:stretch>
        </p:blipFill>
        <p:spPr bwMode="auto">
          <a:xfrm>
            <a:off x="179388" y="150813"/>
            <a:ext cx="6696075" cy="6086475"/>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2 Rectángulo"/>
          <p:cNvSpPr>
            <a:spLocks noChangeArrowheads="1"/>
          </p:cNvSpPr>
          <p:nvPr/>
        </p:nvSpPr>
        <p:spPr bwMode="auto">
          <a:xfrm>
            <a:off x="7038975" y="196850"/>
            <a:ext cx="1925638" cy="5632450"/>
          </a:xfrm>
          <a:prstGeom prst="rect">
            <a:avLst/>
          </a:prstGeom>
          <a:noFill/>
          <a:ln w="9525">
            <a:noFill/>
            <a:miter lim="800000"/>
            <a:headEnd/>
            <a:tailEnd/>
          </a:ln>
        </p:spPr>
        <p:txBody>
          <a:bodyPr>
            <a:spAutoFit/>
          </a:bodyPr>
          <a:lstStyle/>
          <a:p>
            <a:r>
              <a:rPr lang="es-ES" sz="4000" b="1">
                <a:latin typeface="Baskerville Old Face" pitchFamily="18" charset="0"/>
              </a:rPr>
              <a:t>Palacio de la Prensa</a:t>
            </a:r>
          </a:p>
          <a:p>
            <a:r>
              <a:rPr lang="es-ES" sz="2000"/>
              <a:t>(Plaza del Callao, 4)</a:t>
            </a:r>
          </a:p>
          <a:p>
            <a:endParaRPr lang="es-ES" sz="2000"/>
          </a:p>
          <a:p>
            <a:r>
              <a:rPr lang="es-ES" sz="2000"/>
              <a:t>El arquitecto fue Pedro Muguruza Otaño.</a:t>
            </a:r>
          </a:p>
          <a:p>
            <a:r>
              <a:rPr lang="es-ES" sz="2000"/>
              <a:t>La primera piedra la puso Alfonso XIII el día 11 de Julio de 1925.</a:t>
            </a:r>
          </a:p>
        </p:txBody>
      </p:sp>
      <p:pic>
        <p:nvPicPr>
          <p:cNvPr id="60419" name="1 Imagen"/>
          <p:cNvPicPr>
            <a:picLocks noChangeAspect="1"/>
          </p:cNvPicPr>
          <p:nvPr/>
        </p:nvPicPr>
        <p:blipFill>
          <a:blip r:embed="rId2"/>
          <a:srcRect/>
          <a:stretch>
            <a:fillRect/>
          </a:stretch>
        </p:blipFill>
        <p:spPr bwMode="auto">
          <a:xfrm>
            <a:off x="182563" y="133350"/>
            <a:ext cx="6692900" cy="6591300"/>
          </a:xfrm>
          <a:prstGeom prst="rect">
            <a:avLst/>
          </a:prstGeom>
          <a:noFill/>
          <a:ln w="9525">
            <a:noFill/>
            <a:miter lim="800000"/>
            <a:headEnd/>
            <a:tailEnd/>
          </a:ln>
        </p:spPr>
      </p:pic>
      <p:sp>
        <p:nvSpPr>
          <p:cNvPr id="60420" name="4 CuadroTexto"/>
          <p:cNvSpPr txBox="1">
            <a:spLocks noChangeArrowheads="1"/>
          </p:cNvSpPr>
          <p:nvPr/>
        </p:nvSpPr>
        <p:spPr bwMode="auto">
          <a:xfrm>
            <a:off x="395288" y="476250"/>
            <a:ext cx="2016125" cy="646113"/>
          </a:xfrm>
          <a:prstGeom prst="rect">
            <a:avLst/>
          </a:prstGeom>
          <a:noFill/>
          <a:ln w="9525">
            <a:noFill/>
            <a:miter lim="800000"/>
            <a:headEnd/>
            <a:tailEnd/>
          </a:ln>
        </p:spPr>
        <p:txBody>
          <a:bodyPr>
            <a:spAutoFit/>
          </a:bodyPr>
          <a:lstStyle/>
          <a:p>
            <a:r>
              <a:rPr lang="es-ES"/>
              <a:t>Palacio de la Prensa en 1929</a:t>
            </a:r>
          </a:p>
        </p:txBody>
      </p:sp>
    </p:spTree>
  </p:cSld>
  <p:clrMapOvr>
    <a:masterClrMapping/>
  </p:clrMapOvr>
  <p:transition spd="slow">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2 Rectángulo"/>
          <p:cNvSpPr>
            <a:spLocks noChangeArrowheads="1"/>
          </p:cNvSpPr>
          <p:nvPr/>
        </p:nvSpPr>
        <p:spPr bwMode="auto">
          <a:xfrm>
            <a:off x="7038975" y="196850"/>
            <a:ext cx="1997075" cy="6556375"/>
          </a:xfrm>
          <a:prstGeom prst="rect">
            <a:avLst/>
          </a:prstGeom>
          <a:noFill/>
          <a:ln w="9525">
            <a:noFill/>
            <a:miter lim="800000"/>
            <a:headEnd/>
            <a:tailEnd/>
          </a:ln>
        </p:spPr>
        <p:txBody>
          <a:bodyPr>
            <a:spAutoFit/>
          </a:bodyPr>
          <a:lstStyle/>
          <a:p>
            <a:r>
              <a:rPr lang="es-ES" sz="2000"/>
              <a:t>El 2 de Enero de 1929 se inauguraba con la película “El destino de la Carne”.</a:t>
            </a:r>
          </a:p>
          <a:p>
            <a:r>
              <a:rPr lang="es-ES" sz="2000"/>
              <a:t>El edificio fue construido para la Asociación de la Prensa, con un gran cine, un café concierto, viviendas y locales comerciales.</a:t>
            </a:r>
          </a:p>
          <a:p>
            <a:r>
              <a:rPr lang="es-ES" sz="2000"/>
              <a:t>Fue el primer edificio de la Gran Vía en usar ladrillo visto.</a:t>
            </a:r>
          </a:p>
        </p:txBody>
      </p:sp>
      <p:pic>
        <p:nvPicPr>
          <p:cNvPr id="61443" name="1 Imagen"/>
          <p:cNvPicPr>
            <a:picLocks noChangeAspect="1"/>
          </p:cNvPicPr>
          <p:nvPr/>
        </p:nvPicPr>
        <p:blipFill>
          <a:blip r:embed="rId2"/>
          <a:srcRect/>
          <a:stretch>
            <a:fillRect/>
          </a:stretch>
        </p:blipFill>
        <p:spPr bwMode="auto">
          <a:xfrm>
            <a:off x="179388" y="192088"/>
            <a:ext cx="6723062" cy="6473825"/>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Rectángulo"/>
          <p:cNvSpPr>
            <a:spLocks noChangeArrowheads="1"/>
          </p:cNvSpPr>
          <p:nvPr/>
        </p:nvSpPr>
        <p:spPr bwMode="auto">
          <a:xfrm>
            <a:off x="7038975" y="188913"/>
            <a:ext cx="1997075" cy="6248400"/>
          </a:xfrm>
          <a:prstGeom prst="rect">
            <a:avLst/>
          </a:prstGeom>
          <a:noFill/>
          <a:ln w="9525">
            <a:noFill/>
            <a:miter lim="800000"/>
            <a:headEnd/>
            <a:tailEnd/>
          </a:ln>
        </p:spPr>
        <p:txBody>
          <a:bodyPr>
            <a:spAutoFit/>
          </a:bodyPr>
          <a:lstStyle/>
          <a:p>
            <a:r>
              <a:rPr lang="es-ES" sz="2000"/>
              <a:t>La pieza más destacada es la torre con gran arco semicircular que acoge un cuerpo de vanos. </a:t>
            </a:r>
          </a:p>
          <a:p>
            <a:endParaRPr lang="es-ES" sz="2000"/>
          </a:p>
          <a:p>
            <a:r>
              <a:rPr lang="es-ES" sz="2000"/>
              <a:t>En 1941, el arquitecto Enrique López Izquierdo reformó el edificio desplazando el patio de butacas al nivel de la calle.</a:t>
            </a:r>
            <a:br>
              <a:rPr lang="es-ES" sz="2000"/>
            </a:br>
            <a:endParaRPr lang="es-ES" sz="2000"/>
          </a:p>
        </p:txBody>
      </p:sp>
      <p:pic>
        <p:nvPicPr>
          <p:cNvPr id="62467" name="1 Imagen"/>
          <p:cNvPicPr>
            <a:picLocks noChangeAspect="1"/>
          </p:cNvPicPr>
          <p:nvPr/>
        </p:nvPicPr>
        <p:blipFill>
          <a:blip r:embed="rId2"/>
          <a:srcRect/>
          <a:stretch>
            <a:fillRect/>
          </a:stretch>
        </p:blipFill>
        <p:spPr bwMode="auto">
          <a:xfrm>
            <a:off x="179388" y="185738"/>
            <a:ext cx="6683375" cy="6486525"/>
          </a:xfrm>
          <a:prstGeom prst="rect">
            <a:avLst/>
          </a:prstGeom>
          <a:noFill/>
          <a:ln w="9525">
            <a:noFill/>
            <a:miter lim="800000"/>
            <a:headEnd/>
            <a:tailEnd/>
          </a:ln>
        </p:spPr>
      </p:pic>
    </p:spTree>
  </p:cSld>
  <p:clrMapOvr>
    <a:masterClrMapping/>
  </p:clrMapOvr>
  <p:transition spd="slow">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Rectángulo"/>
          <p:cNvSpPr>
            <a:spLocks noChangeArrowheads="1"/>
          </p:cNvSpPr>
          <p:nvPr/>
        </p:nvSpPr>
        <p:spPr bwMode="auto">
          <a:xfrm>
            <a:off x="7019925" y="192088"/>
            <a:ext cx="2016125" cy="5324475"/>
          </a:xfrm>
          <a:prstGeom prst="rect">
            <a:avLst/>
          </a:prstGeom>
          <a:noFill/>
          <a:ln w="9525">
            <a:noFill/>
            <a:miter lim="800000"/>
            <a:headEnd/>
            <a:tailEnd/>
          </a:ln>
        </p:spPr>
        <p:txBody>
          <a:bodyPr>
            <a:spAutoFit/>
          </a:bodyPr>
          <a:lstStyle/>
          <a:p>
            <a:r>
              <a:rPr lang="es-ES" sz="2000"/>
              <a:t>El cine tenía un aforo de 1840 localidades y eventualmente funcionaba como teatro porque estaba provisto de un pequeño escenario.</a:t>
            </a:r>
          </a:p>
          <a:p>
            <a:endParaRPr lang="es-ES" sz="2000"/>
          </a:p>
          <a:p>
            <a:r>
              <a:rPr lang="es-ES" sz="2000"/>
              <a:t>En 1991 se hizo una nueva reforma convirtiéndolo en un cine multisalas.</a:t>
            </a:r>
          </a:p>
        </p:txBody>
      </p:sp>
      <p:pic>
        <p:nvPicPr>
          <p:cNvPr id="63491" name="1 Imagen"/>
          <p:cNvPicPr>
            <a:picLocks noChangeAspect="1"/>
          </p:cNvPicPr>
          <p:nvPr/>
        </p:nvPicPr>
        <p:blipFill>
          <a:blip r:embed="rId2"/>
          <a:srcRect/>
          <a:stretch>
            <a:fillRect/>
          </a:stretch>
        </p:blipFill>
        <p:spPr bwMode="auto">
          <a:xfrm>
            <a:off x="536575" y="168275"/>
            <a:ext cx="5907088" cy="65214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Rectángulo"/>
          <p:cNvSpPr>
            <a:spLocks noChangeArrowheads="1"/>
          </p:cNvSpPr>
          <p:nvPr/>
        </p:nvSpPr>
        <p:spPr bwMode="auto">
          <a:xfrm>
            <a:off x="7019925" y="188913"/>
            <a:ext cx="1944688" cy="6432550"/>
          </a:xfrm>
          <a:prstGeom prst="rect">
            <a:avLst/>
          </a:prstGeom>
          <a:noFill/>
          <a:ln w="9525">
            <a:noFill/>
            <a:miter lim="800000"/>
            <a:headEnd/>
            <a:tailEnd/>
          </a:ln>
        </p:spPr>
        <p:txBody>
          <a:bodyPr>
            <a:spAutoFit/>
          </a:bodyPr>
          <a:lstStyle/>
          <a:p>
            <a:r>
              <a:rPr lang="es-ES" sz="3600" b="1">
                <a:latin typeface="Baskerville Old Face" pitchFamily="18" charset="0"/>
              </a:rPr>
              <a:t>Cine Pompeya</a:t>
            </a:r>
            <a:r>
              <a:rPr lang="es-ES" b="1"/>
              <a:t> </a:t>
            </a:r>
          </a:p>
          <a:p>
            <a:r>
              <a:rPr lang="es-ES" sz="2000"/>
              <a:t>(Gran Vía, 70)</a:t>
            </a:r>
            <a:br>
              <a:rPr lang="es-ES" sz="2000"/>
            </a:br>
            <a:endParaRPr lang="es-ES" sz="2000"/>
          </a:p>
          <a:p>
            <a:r>
              <a:rPr lang="es-ES" sz="2000"/>
              <a:t>El arquitecto fue Juan Pan da Torre y fue inaugurado el día 29 de Octubre de 1949, con un aforo de 480 localidades.</a:t>
            </a:r>
            <a:br>
              <a:rPr lang="es-ES" sz="2000"/>
            </a:br>
            <a:r>
              <a:rPr lang="es-ES" sz="2000"/>
              <a:t>Abrió sus puertas como el decimocuarto cine de la Gran Vía. </a:t>
            </a:r>
          </a:p>
        </p:txBody>
      </p:sp>
      <p:pic>
        <p:nvPicPr>
          <p:cNvPr id="64515" name="1 Imagen"/>
          <p:cNvPicPr>
            <a:picLocks noChangeAspect="1"/>
          </p:cNvPicPr>
          <p:nvPr/>
        </p:nvPicPr>
        <p:blipFill>
          <a:blip r:embed="rId2"/>
          <a:srcRect/>
          <a:stretch>
            <a:fillRect/>
          </a:stretch>
        </p:blipFill>
        <p:spPr bwMode="auto">
          <a:xfrm>
            <a:off x="539750" y="130175"/>
            <a:ext cx="5861050" cy="6597650"/>
          </a:xfrm>
          <a:prstGeom prst="rect">
            <a:avLst/>
          </a:prstGeom>
          <a:noFill/>
          <a:ln w="9525">
            <a:noFill/>
            <a:miter lim="800000"/>
            <a:headEnd/>
            <a:tailEnd/>
          </a:ln>
        </p:spPr>
      </p:pic>
    </p:spTree>
  </p:cSld>
  <p:clrMapOvr>
    <a:masterClrMapping/>
  </p:clrMapOvr>
  <p:transition spd="slow">
    <p:check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Rectángulo"/>
          <p:cNvSpPr>
            <a:spLocks noChangeArrowheads="1"/>
          </p:cNvSpPr>
          <p:nvPr/>
        </p:nvSpPr>
        <p:spPr bwMode="auto">
          <a:xfrm>
            <a:off x="7019925" y="284163"/>
            <a:ext cx="1944688" cy="5016500"/>
          </a:xfrm>
          <a:prstGeom prst="rect">
            <a:avLst/>
          </a:prstGeom>
          <a:noFill/>
          <a:ln w="9525">
            <a:noFill/>
            <a:miter lim="800000"/>
            <a:headEnd/>
            <a:tailEnd/>
          </a:ln>
        </p:spPr>
        <p:txBody>
          <a:bodyPr>
            <a:spAutoFit/>
          </a:bodyPr>
          <a:lstStyle/>
          <a:p>
            <a:r>
              <a:rPr lang="es-ES" sz="2000"/>
              <a:t>El 25 de Octubre de 1998, cerró sus puertas como cine.</a:t>
            </a:r>
            <a:br>
              <a:rPr lang="es-ES" sz="2000"/>
            </a:br>
            <a:endParaRPr lang="es-ES" sz="2000"/>
          </a:p>
          <a:p>
            <a:endParaRPr lang="es-ES" sz="2000"/>
          </a:p>
          <a:p>
            <a:r>
              <a:rPr lang="es-ES" sz="2000"/>
              <a:t>En la actualidad se encuentra emplazado en el mismo lugar el Teatro LA CHOCITA DEL LORO SENATOR.</a:t>
            </a:r>
          </a:p>
        </p:txBody>
      </p:sp>
      <p:sp>
        <p:nvSpPr>
          <p:cNvPr id="65539" name="2 Rectángulo"/>
          <p:cNvSpPr>
            <a:spLocks noChangeArrowheads="1"/>
          </p:cNvSpPr>
          <p:nvPr/>
        </p:nvSpPr>
        <p:spPr bwMode="auto">
          <a:xfrm>
            <a:off x="1258888" y="5367338"/>
            <a:ext cx="4679950" cy="1014412"/>
          </a:xfrm>
          <a:prstGeom prst="rect">
            <a:avLst/>
          </a:prstGeom>
          <a:noFill/>
          <a:ln w="9525">
            <a:noFill/>
            <a:miter lim="800000"/>
            <a:headEnd/>
            <a:tailEnd/>
          </a:ln>
        </p:spPr>
        <p:txBody>
          <a:bodyPr>
            <a:spAutoFit/>
          </a:bodyPr>
          <a:lstStyle/>
          <a:p>
            <a:r>
              <a:rPr lang="es-ES" sz="2000" b="1">
                <a:solidFill>
                  <a:srgbClr val="FFCC00"/>
                </a:solidFill>
              </a:rPr>
              <a:t>Antiguo cine Pompeya, hoy Teatro LA CHOCITA DEL LORO SENATOR.</a:t>
            </a:r>
            <a:br>
              <a:rPr lang="es-ES" sz="2000" b="1">
                <a:solidFill>
                  <a:srgbClr val="FFCC00"/>
                </a:solidFill>
              </a:rPr>
            </a:br>
            <a:endParaRPr lang="es-ES" sz="2000" b="1">
              <a:solidFill>
                <a:srgbClr val="FFCC00"/>
              </a:solidFill>
            </a:endParaRPr>
          </a:p>
        </p:txBody>
      </p:sp>
      <p:pic>
        <p:nvPicPr>
          <p:cNvPr id="65540" name="1 Imagen"/>
          <p:cNvPicPr>
            <a:picLocks noChangeAspect="1"/>
          </p:cNvPicPr>
          <p:nvPr/>
        </p:nvPicPr>
        <p:blipFill>
          <a:blip r:embed="rId2"/>
          <a:srcRect/>
          <a:stretch>
            <a:fillRect/>
          </a:stretch>
        </p:blipFill>
        <p:spPr bwMode="auto">
          <a:xfrm>
            <a:off x="107950" y="260350"/>
            <a:ext cx="6751638" cy="475297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3 Rectángulo"/>
          <p:cNvSpPr>
            <a:spLocks noChangeArrowheads="1"/>
          </p:cNvSpPr>
          <p:nvPr/>
        </p:nvSpPr>
        <p:spPr bwMode="auto">
          <a:xfrm>
            <a:off x="7019925" y="188913"/>
            <a:ext cx="2016125" cy="5140325"/>
          </a:xfrm>
          <a:prstGeom prst="rect">
            <a:avLst/>
          </a:prstGeom>
          <a:noFill/>
          <a:ln w="9525">
            <a:noFill/>
            <a:miter lim="800000"/>
            <a:headEnd/>
            <a:tailEnd/>
          </a:ln>
        </p:spPr>
        <p:txBody>
          <a:bodyPr>
            <a:spAutoFit/>
          </a:bodyPr>
          <a:lstStyle/>
          <a:p>
            <a:r>
              <a:rPr lang="es-ES" sz="4400" b="1">
                <a:latin typeface="Baskerville Old Face" pitchFamily="18" charset="0"/>
              </a:rPr>
              <a:t>Cine Rex </a:t>
            </a:r>
          </a:p>
          <a:p>
            <a:r>
              <a:rPr lang="es-ES" sz="2000"/>
              <a:t>(Gran Vía, 43)</a:t>
            </a:r>
            <a:br>
              <a:rPr lang="es-ES" sz="2000"/>
            </a:br>
            <a:endParaRPr lang="es-ES" sz="2000"/>
          </a:p>
          <a:p>
            <a:r>
              <a:rPr lang="es-ES" sz="2000"/>
              <a:t>El arquitecto fue Luis Gutiérrez Soto y fue inaugurado el día 24 de Abril de 1945 con la película “La Venus de la selva”.</a:t>
            </a:r>
            <a:br>
              <a:rPr lang="es-ES" sz="2000"/>
            </a:br>
            <a:endParaRPr lang="es-ES" sz="2000"/>
          </a:p>
        </p:txBody>
      </p:sp>
      <p:pic>
        <p:nvPicPr>
          <p:cNvPr id="66563" name="1 Imagen"/>
          <p:cNvPicPr>
            <a:picLocks noChangeAspect="1"/>
          </p:cNvPicPr>
          <p:nvPr/>
        </p:nvPicPr>
        <p:blipFill>
          <a:blip r:embed="rId2"/>
          <a:srcRect/>
          <a:stretch>
            <a:fillRect/>
          </a:stretch>
        </p:blipFill>
        <p:spPr bwMode="auto">
          <a:xfrm>
            <a:off x="179388" y="185738"/>
            <a:ext cx="6699250" cy="6486525"/>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Rectángulo"/>
          <p:cNvSpPr>
            <a:spLocks noChangeArrowheads="1"/>
          </p:cNvSpPr>
          <p:nvPr/>
        </p:nvSpPr>
        <p:spPr bwMode="auto">
          <a:xfrm>
            <a:off x="7038975" y="188913"/>
            <a:ext cx="1925638" cy="5016500"/>
          </a:xfrm>
          <a:prstGeom prst="rect">
            <a:avLst/>
          </a:prstGeom>
          <a:noFill/>
          <a:ln w="9525">
            <a:noFill/>
            <a:miter lim="800000"/>
            <a:headEnd/>
            <a:tailEnd/>
          </a:ln>
        </p:spPr>
        <p:txBody>
          <a:bodyPr>
            <a:spAutoFit/>
          </a:bodyPr>
          <a:lstStyle/>
          <a:p>
            <a:r>
              <a:rPr lang="es-ES" sz="2000"/>
              <a:t>De arquitectura neoclásica madrileña, comenzó a funcionar con un aforo de 400 butacas en sesión continua, posteriormente pasó a sala de películas de estreno.</a:t>
            </a:r>
            <a:br>
              <a:rPr lang="es-ES" sz="2000"/>
            </a:br>
            <a:endParaRPr lang="es-ES" sz="2000"/>
          </a:p>
          <a:p>
            <a:r>
              <a:rPr lang="es-ES" sz="2000"/>
              <a:t>Fue cerrado en el año 2005.</a:t>
            </a:r>
          </a:p>
        </p:txBody>
      </p:sp>
      <p:sp>
        <p:nvSpPr>
          <p:cNvPr id="67587" name="3 CuadroTexto"/>
          <p:cNvSpPr txBox="1">
            <a:spLocks noChangeArrowheads="1"/>
          </p:cNvSpPr>
          <p:nvPr/>
        </p:nvSpPr>
        <p:spPr bwMode="auto">
          <a:xfrm>
            <a:off x="2339975" y="5949950"/>
            <a:ext cx="3311525" cy="400050"/>
          </a:xfrm>
          <a:prstGeom prst="rect">
            <a:avLst/>
          </a:prstGeom>
          <a:noFill/>
          <a:ln w="9525">
            <a:noFill/>
            <a:miter lim="800000"/>
            <a:headEnd/>
            <a:tailEnd/>
          </a:ln>
        </p:spPr>
        <p:txBody>
          <a:bodyPr>
            <a:spAutoFit/>
          </a:bodyPr>
          <a:lstStyle/>
          <a:p>
            <a:r>
              <a:rPr lang="es-ES" sz="2000" b="1"/>
              <a:t>Interior del Cine REX</a:t>
            </a:r>
          </a:p>
        </p:txBody>
      </p:sp>
      <p:pic>
        <p:nvPicPr>
          <p:cNvPr id="67588" name="1 Imagen"/>
          <p:cNvPicPr>
            <a:picLocks noChangeAspect="1"/>
          </p:cNvPicPr>
          <p:nvPr/>
        </p:nvPicPr>
        <p:blipFill>
          <a:blip r:embed="rId2"/>
          <a:srcRect/>
          <a:stretch>
            <a:fillRect/>
          </a:stretch>
        </p:blipFill>
        <p:spPr bwMode="auto">
          <a:xfrm>
            <a:off x="179388" y="188913"/>
            <a:ext cx="6670675" cy="5580062"/>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4 CuadroTexto"/>
          <p:cNvSpPr txBox="1">
            <a:spLocks noChangeArrowheads="1"/>
          </p:cNvSpPr>
          <p:nvPr/>
        </p:nvSpPr>
        <p:spPr bwMode="auto">
          <a:xfrm>
            <a:off x="7019925" y="196850"/>
            <a:ext cx="1944688" cy="5940425"/>
          </a:xfrm>
          <a:prstGeom prst="rect">
            <a:avLst/>
          </a:prstGeom>
          <a:noFill/>
          <a:ln w="9525">
            <a:noFill/>
            <a:miter lim="800000"/>
            <a:headEnd/>
            <a:tailEnd/>
          </a:ln>
        </p:spPr>
        <p:txBody>
          <a:bodyPr>
            <a:spAutoFit/>
          </a:bodyPr>
          <a:lstStyle/>
          <a:p>
            <a:r>
              <a:rPr lang="es-ES" sz="4000" b="1">
                <a:latin typeface="Baskerville Old Face" pitchFamily="18" charset="0"/>
              </a:rPr>
              <a:t>Cine Rialto</a:t>
            </a:r>
            <a:r>
              <a:rPr lang="es-ES" sz="4000">
                <a:latin typeface="Baskerville Old Face" pitchFamily="18" charset="0"/>
              </a:rPr>
              <a:t> </a:t>
            </a:r>
          </a:p>
          <a:p>
            <a:r>
              <a:rPr lang="es-ES" sz="2000"/>
              <a:t>(Gran Vía, 54)</a:t>
            </a:r>
            <a:br>
              <a:rPr lang="es-ES" sz="2000"/>
            </a:br>
            <a:endParaRPr lang="es-ES" sz="2000"/>
          </a:p>
          <a:p>
            <a:r>
              <a:rPr lang="es-ES" sz="2000"/>
              <a:t>Los arquitectos fueron José de Aragón y José María Mendoza Ussía y se inauguró el día 17 de Octubre de 1930. </a:t>
            </a:r>
          </a:p>
          <a:p>
            <a:r>
              <a:rPr lang="es-ES" sz="2000"/>
              <a:t>(del año 1932 al 1934 se denominó Cine Astoria).</a:t>
            </a:r>
          </a:p>
        </p:txBody>
      </p:sp>
      <p:pic>
        <p:nvPicPr>
          <p:cNvPr id="68611" name="1 Imagen"/>
          <p:cNvPicPr>
            <a:picLocks noChangeAspect="1"/>
          </p:cNvPicPr>
          <p:nvPr/>
        </p:nvPicPr>
        <p:blipFill>
          <a:blip r:embed="rId2"/>
          <a:srcRect/>
          <a:stretch>
            <a:fillRect/>
          </a:stretch>
        </p:blipFill>
        <p:spPr bwMode="auto">
          <a:xfrm>
            <a:off x="107950" y="185738"/>
            <a:ext cx="6838950" cy="6486525"/>
          </a:xfrm>
          <a:prstGeom prst="rect">
            <a:avLst/>
          </a:prstGeom>
          <a:noFill/>
          <a:ln w="9525">
            <a:noFill/>
            <a:miter lim="800000"/>
            <a:headEnd/>
            <a:tailEnd/>
          </a:ln>
        </p:spPr>
      </p:pic>
    </p:spTree>
  </p:cSld>
  <p:clrMapOvr>
    <a:masterClrMapping/>
  </p:clrMapOvr>
  <p:transition spd="slow">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3 Rectángulo"/>
          <p:cNvSpPr>
            <a:spLocks noChangeArrowheads="1"/>
          </p:cNvSpPr>
          <p:nvPr/>
        </p:nvSpPr>
        <p:spPr bwMode="auto">
          <a:xfrm>
            <a:off x="7019925" y="196850"/>
            <a:ext cx="1944688" cy="5940425"/>
          </a:xfrm>
          <a:prstGeom prst="rect">
            <a:avLst/>
          </a:prstGeom>
          <a:noFill/>
          <a:ln w="9525">
            <a:noFill/>
            <a:miter lim="800000"/>
            <a:headEnd/>
            <a:tailEnd/>
          </a:ln>
        </p:spPr>
        <p:txBody>
          <a:bodyPr>
            <a:spAutoFit/>
          </a:bodyPr>
          <a:lstStyle/>
          <a:p>
            <a:r>
              <a:rPr lang="es-ES" sz="2000"/>
              <a:t>La planta de la sala era ovalada, construida con materiales nobles y con un aforo de 1.400 butacas en la cual se proyectaban las películas en estreno. </a:t>
            </a:r>
          </a:p>
          <a:p>
            <a:r>
              <a:rPr lang="es-ES" sz="2000"/>
              <a:t>Del interior, destacar las molduras del vestíbulo y especialmente su espléndida vidriera central.</a:t>
            </a:r>
          </a:p>
        </p:txBody>
      </p:sp>
      <p:sp>
        <p:nvSpPr>
          <p:cNvPr id="69635" name="2 CuadroTexto"/>
          <p:cNvSpPr txBox="1">
            <a:spLocks noChangeArrowheads="1"/>
          </p:cNvSpPr>
          <p:nvPr/>
        </p:nvSpPr>
        <p:spPr bwMode="auto">
          <a:xfrm>
            <a:off x="2051050" y="5765800"/>
            <a:ext cx="3168650" cy="400050"/>
          </a:xfrm>
          <a:prstGeom prst="rect">
            <a:avLst/>
          </a:prstGeom>
          <a:noFill/>
          <a:ln w="9525">
            <a:noFill/>
            <a:miter lim="800000"/>
            <a:headEnd/>
            <a:tailEnd/>
          </a:ln>
        </p:spPr>
        <p:txBody>
          <a:bodyPr>
            <a:spAutoFit/>
          </a:bodyPr>
          <a:lstStyle/>
          <a:p>
            <a:r>
              <a:rPr lang="es-ES" sz="2000" b="1">
                <a:solidFill>
                  <a:srgbClr val="FFC000"/>
                </a:solidFill>
              </a:rPr>
              <a:t>Interior del Cine Rialto</a:t>
            </a:r>
          </a:p>
        </p:txBody>
      </p:sp>
      <p:pic>
        <p:nvPicPr>
          <p:cNvPr id="69636" name="1 Imagen"/>
          <p:cNvPicPr>
            <a:picLocks noChangeAspect="1"/>
          </p:cNvPicPr>
          <p:nvPr/>
        </p:nvPicPr>
        <p:blipFill>
          <a:blip r:embed="rId2"/>
          <a:srcRect/>
          <a:stretch>
            <a:fillRect/>
          </a:stretch>
        </p:blipFill>
        <p:spPr bwMode="auto">
          <a:xfrm>
            <a:off x="179388" y="222250"/>
            <a:ext cx="6669087" cy="5222875"/>
          </a:xfrm>
          <a:prstGeom prst="rect">
            <a:avLst/>
          </a:prstGeom>
          <a:noFill/>
          <a:ln w="9525">
            <a:noFill/>
            <a:miter lim="800000"/>
            <a:headEnd/>
            <a:tailEnd/>
          </a:ln>
        </p:spPr>
      </p:pic>
    </p:spTree>
  </p:cSld>
  <p:clrMapOvr>
    <a:masterClrMapping/>
  </p:clrMapOvr>
  <p:transition spd="slow">
    <p:cov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2 Rectángulo"/>
          <p:cNvSpPr>
            <a:spLocks noChangeArrowheads="1"/>
          </p:cNvSpPr>
          <p:nvPr/>
        </p:nvSpPr>
        <p:spPr bwMode="auto">
          <a:xfrm>
            <a:off x="7038975" y="188913"/>
            <a:ext cx="1925638" cy="5016500"/>
          </a:xfrm>
          <a:prstGeom prst="rect">
            <a:avLst/>
          </a:prstGeom>
          <a:noFill/>
          <a:ln w="9525">
            <a:noFill/>
            <a:miter lim="800000"/>
            <a:headEnd/>
            <a:tailEnd/>
          </a:ln>
        </p:spPr>
        <p:txBody>
          <a:bodyPr>
            <a:spAutoFit/>
          </a:bodyPr>
          <a:lstStyle/>
          <a:p>
            <a:r>
              <a:rPr lang="es-ES" sz="2000"/>
              <a:t>Su primer estreno fue "Variedades de la Paramount".  </a:t>
            </a:r>
          </a:p>
          <a:p>
            <a:endParaRPr lang="es-ES" sz="2000"/>
          </a:p>
          <a:p>
            <a:r>
              <a:rPr lang="es-ES" sz="2000"/>
              <a:t>Fue famoso por estrenar el </a:t>
            </a:r>
            <a:r>
              <a:rPr lang="es-ES" sz="2000" i="1"/>
              <a:t>Último Cuplé</a:t>
            </a:r>
            <a:r>
              <a:rPr lang="es-ES" sz="2000"/>
              <a:t> de Sara Montiel, siendo uno de los primeros en ofrecer publicidad al público de la sala. </a:t>
            </a:r>
          </a:p>
        </p:txBody>
      </p:sp>
      <p:pic>
        <p:nvPicPr>
          <p:cNvPr id="70659" name="1 Imagen"/>
          <p:cNvPicPr>
            <a:picLocks noChangeAspect="1"/>
          </p:cNvPicPr>
          <p:nvPr/>
        </p:nvPicPr>
        <p:blipFill>
          <a:blip r:embed="rId2"/>
          <a:srcRect/>
          <a:stretch>
            <a:fillRect/>
          </a:stretch>
        </p:blipFill>
        <p:spPr bwMode="auto">
          <a:xfrm>
            <a:off x="179388" y="152400"/>
            <a:ext cx="6684962" cy="65532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Rectángulo"/>
          <p:cNvSpPr>
            <a:spLocks noChangeArrowheads="1"/>
          </p:cNvSpPr>
          <p:nvPr/>
        </p:nvSpPr>
        <p:spPr bwMode="auto">
          <a:xfrm>
            <a:off x="7019925" y="188913"/>
            <a:ext cx="1944688" cy="5016500"/>
          </a:xfrm>
          <a:prstGeom prst="rect">
            <a:avLst/>
          </a:prstGeom>
          <a:noFill/>
          <a:ln w="9525">
            <a:noFill/>
            <a:miter lim="800000"/>
            <a:headEnd/>
            <a:tailEnd/>
          </a:ln>
        </p:spPr>
        <p:txBody>
          <a:bodyPr>
            <a:spAutoFit/>
          </a:bodyPr>
          <a:lstStyle/>
          <a:p>
            <a:r>
              <a:rPr lang="es-ES" sz="2000"/>
              <a:t>El Rialto ha dejado actualmente de ser cine y, siguiendo la tendencia en este tercer tramo de la Gran Vía, se ha convertido en teatro de musicales bajo el patrocinio de una conocida marca de telefonía.</a:t>
            </a:r>
          </a:p>
        </p:txBody>
      </p:sp>
      <p:pic>
        <p:nvPicPr>
          <p:cNvPr id="71683" name="1 Imagen"/>
          <p:cNvPicPr>
            <a:picLocks noChangeAspect="1"/>
          </p:cNvPicPr>
          <p:nvPr/>
        </p:nvPicPr>
        <p:blipFill>
          <a:blip r:embed="rId2"/>
          <a:srcRect/>
          <a:stretch>
            <a:fillRect/>
          </a:stretch>
        </p:blipFill>
        <p:spPr bwMode="auto">
          <a:xfrm>
            <a:off x="179388" y="190500"/>
            <a:ext cx="6684962" cy="6477000"/>
          </a:xfrm>
          <a:prstGeom prst="rect">
            <a:avLst/>
          </a:prstGeom>
          <a:noFill/>
          <a:ln w="9525">
            <a:noFill/>
            <a:miter lim="800000"/>
            <a:headEnd/>
            <a:tailEnd/>
          </a:ln>
        </p:spPr>
      </p:pic>
    </p:spTree>
  </p:cSld>
  <p:clrMapOvr>
    <a:masterClrMapping/>
  </p:clrMapOvr>
  <p:transition spd="slow">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2 Rectángulo"/>
          <p:cNvSpPr>
            <a:spLocks noChangeArrowheads="1"/>
          </p:cNvSpPr>
          <p:nvPr/>
        </p:nvSpPr>
        <p:spPr bwMode="auto">
          <a:xfrm>
            <a:off x="8018463" y="5724525"/>
            <a:ext cx="1090612" cy="368300"/>
          </a:xfrm>
          <a:prstGeom prst="rect">
            <a:avLst/>
          </a:prstGeom>
          <a:noFill/>
          <a:ln w="9525">
            <a:noFill/>
            <a:miter lim="800000"/>
            <a:headEnd/>
            <a:tailEnd/>
          </a:ln>
        </p:spPr>
        <p:txBody>
          <a:bodyPr wrap="none">
            <a:spAutoFit/>
          </a:bodyPr>
          <a:lstStyle/>
          <a:p>
            <a:pPr algn="ctr"/>
            <a:r>
              <a:rPr lang="es-ES" b="1" i="1">
                <a:solidFill>
                  <a:srgbClr val="002060"/>
                </a:solidFill>
                <a:latin typeface="Baskerville Old Face" pitchFamily="18" charset="0"/>
              </a:rPr>
              <a:t>JCA-2013</a:t>
            </a:r>
          </a:p>
        </p:txBody>
      </p:sp>
      <p:sp>
        <p:nvSpPr>
          <p:cNvPr id="2" name="1 CuadroTexto"/>
          <p:cNvSpPr txBox="1">
            <a:spLocks noChangeArrowheads="1"/>
          </p:cNvSpPr>
          <p:nvPr/>
        </p:nvSpPr>
        <p:spPr bwMode="auto">
          <a:xfrm>
            <a:off x="3348038" y="5457825"/>
            <a:ext cx="2303462" cy="708025"/>
          </a:xfrm>
          <a:prstGeom prst="rect">
            <a:avLst/>
          </a:prstGeom>
          <a:noFill/>
          <a:ln w="9525">
            <a:noFill/>
            <a:miter lim="800000"/>
            <a:headEnd/>
            <a:tailEnd/>
          </a:ln>
        </p:spPr>
        <p:txBody>
          <a:bodyPr>
            <a:spAutoFit/>
          </a:bodyPr>
          <a:lstStyle/>
          <a:p>
            <a:r>
              <a:rPr lang="es-ES" sz="4000" b="1">
                <a:solidFill>
                  <a:srgbClr val="FFCC00"/>
                </a:solidFill>
                <a:latin typeface="Baskerville Old Face" pitchFamily="18" charset="0"/>
              </a:rPr>
              <a:t>The end</a:t>
            </a:r>
          </a:p>
        </p:txBody>
      </p:sp>
      <p:pic>
        <p:nvPicPr>
          <p:cNvPr id="72708" name="2 Imagen"/>
          <p:cNvPicPr>
            <a:picLocks noChangeAspect="1"/>
          </p:cNvPicPr>
          <p:nvPr/>
        </p:nvPicPr>
        <p:blipFill>
          <a:blip r:embed="rId2"/>
          <a:srcRect/>
          <a:stretch>
            <a:fillRect/>
          </a:stretch>
        </p:blipFill>
        <p:spPr bwMode="auto">
          <a:xfrm>
            <a:off x="0" y="44450"/>
            <a:ext cx="9144000" cy="4849813"/>
          </a:xfrm>
          <a:prstGeom prst="rect">
            <a:avLst/>
          </a:prstGeom>
          <a:noFill/>
          <a:ln w="9525">
            <a:noFill/>
            <a:miter lim="800000"/>
            <a:headEnd/>
            <a:tailEnd/>
          </a:ln>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2708"/>
                                        </p:tgtEl>
                                        <p:attrNameLst>
                                          <p:attrName>style.visibility</p:attrName>
                                        </p:attrNameLst>
                                      </p:cBhvr>
                                      <p:to>
                                        <p:strVal val="visible"/>
                                      </p:to>
                                    </p:set>
                                    <p:anim calcmode="lin" valueType="num">
                                      <p:cBhvr>
                                        <p:cTn id="7" dur="1500" fill="hold"/>
                                        <p:tgtEl>
                                          <p:spTgt spid="72708"/>
                                        </p:tgtEl>
                                        <p:attrNameLst>
                                          <p:attrName>ppt_w</p:attrName>
                                        </p:attrNameLst>
                                      </p:cBhvr>
                                      <p:tavLst>
                                        <p:tav tm="0">
                                          <p:val>
                                            <p:fltVal val="0"/>
                                          </p:val>
                                        </p:tav>
                                        <p:tav tm="100000">
                                          <p:val>
                                            <p:strVal val="#ppt_w"/>
                                          </p:val>
                                        </p:tav>
                                      </p:tavLst>
                                    </p:anim>
                                    <p:anim calcmode="lin" valueType="num">
                                      <p:cBhvr>
                                        <p:cTn id="8" dur="1500" fill="hold"/>
                                        <p:tgtEl>
                                          <p:spTgt spid="72708"/>
                                        </p:tgtEl>
                                        <p:attrNameLst>
                                          <p:attrName>ppt_h</p:attrName>
                                        </p:attrNameLst>
                                      </p:cBhvr>
                                      <p:tavLst>
                                        <p:tav tm="0">
                                          <p:val>
                                            <p:fltVal val="0"/>
                                          </p:val>
                                        </p:tav>
                                        <p:tav tm="100000">
                                          <p:val>
                                            <p:strVal val="#ppt_h"/>
                                          </p:val>
                                        </p:tav>
                                      </p:tavLst>
                                    </p:anim>
                                    <p:anim calcmode="lin" valueType="num">
                                      <p:cBhvr>
                                        <p:cTn id="9" dur="1500" fill="hold"/>
                                        <p:tgtEl>
                                          <p:spTgt spid="72708"/>
                                        </p:tgtEl>
                                        <p:attrNameLst>
                                          <p:attrName>style.rotation</p:attrName>
                                        </p:attrNameLst>
                                      </p:cBhvr>
                                      <p:tavLst>
                                        <p:tav tm="0">
                                          <p:val>
                                            <p:fltVal val="90"/>
                                          </p:val>
                                        </p:tav>
                                        <p:tav tm="100000">
                                          <p:val>
                                            <p:fltVal val="0"/>
                                          </p:val>
                                        </p:tav>
                                      </p:tavLst>
                                    </p:anim>
                                    <p:animEffect transition="in" filter="fade">
                                      <p:cBhvr>
                                        <p:cTn id="10" dur="1500"/>
                                        <p:tgtEl>
                                          <p:spTgt spid="72708"/>
                                        </p:tgtEl>
                                      </p:cBhvr>
                                    </p:animEffect>
                                  </p:childTnLst>
                                </p:cTn>
                              </p:par>
                            </p:childTnLst>
                          </p:cTn>
                        </p:par>
                        <p:par>
                          <p:cTn id="11" fill="hold">
                            <p:stCondLst>
                              <p:cond delay="1500"/>
                            </p:stCondLst>
                            <p:childTnLst>
                              <p:par>
                                <p:cTn id="12" presetID="6" presetClass="entr" presetSubtype="16"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ines Madrid pil">
  <a:themeElements>
    <a:clrScheme name="Cuadrícula">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Cuadrícula">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Cuadrícula">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3.xml><?xml version="1.0" encoding="utf-8"?>
<a:theme xmlns:a="http://schemas.openxmlformats.org/drawingml/2006/main" name="1_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4.xml><?xml version="1.0" encoding="utf-8"?>
<a:theme xmlns:a="http://schemas.openxmlformats.org/drawingml/2006/main" name="2_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5.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Cuadrícula">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themeOverride>
</file>

<file path=docProps/app.xml><?xml version="1.0" encoding="utf-8"?>
<Properties xmlns="http://schemas.openxmlformats.org/officeDocument/2006/extended-properties" xmlns:vt="http://schemas.openxmlformats.org/officeDocument/2006/docPropsVTypes">
  <Template>Cines Madrid pil</Template>
  <TotalTime>2</TotalTime>
  <Words>1633</Words>
  <Application>Microsoft Office PowerPoint</Application>
  <PresentationFormat>Presentación en pantalla (4:3)</PresentationFormat>
  <Paragraphs>189</Paragraphs>
  <Slides>44</Slides>
  <Notes>0</Notes>
  <HiddenSlides>0</HiddenSlides>
  <MMClips>0</MMClips>
  <ScaleCrop>false</ScaleCrop>
  <HeadingPairs>
    <vt:vector size="6" baseType="variant">
      <vt:variant>
        <vt:lpstr>Fuentes usadas</vt:lpstr>
      </vt:variant>
      <vt:variant>
        <vt:i4>8</vt:i4>
      </vt:variant>
      <vt:variant>
        <vt:lpstr>Tema</vt:lpstr>
      </vt:variant>
      <vt:variant>
        <vt:i4>5</vt:i4>
      </vt:variant>
      <vt:variant>
        <vt:lpstr>Títulos de diapositiva</vt:lpstr>
      </vt:variant>
      <vt:variant>
        <vt:i4>44</vt:i4>
      </vt:variant>
    </vt:vector>
  </HeadingPairs>
  <TitlesOfParts>
    <vt:vector size="57" baseType="lpstr">
      <vt:lpstr>Arial</vt:lpstr>
      <vt:lpstr>Franklin Gothic Medium</vt:lpstr>
      <vt:lpstr>Wingdings 2</vt:lpstr>
      <vt:lpstr>Wingdings</vt:lpstr>
      <vt:lpstr>Calibri</vt:lpstr>
      <vt:lpstr>Century Gothic</vt:lpstr>
      <vt:lpstr>Verdana</vt:lpstr>
      <vt:lpstr>Baskerville Old Face</vt:lpstr>
      <vt:lpstr>Cines Madrid pil</vt:lpstr>
      <vt:lpstr>Brío</vt:lpstr>
      <vt:lpstr>1_Brío</vt:lpstr>
      <vt:lpstr>2_Brío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2014-01-24T13:43:41Z</dcterms:created>
  <dcterms:modified xsi:type="dcterms:W3CDTF">2014-01-24T13:46:27Z</dcterms:modified>
</cp:coreProperties>
</file>