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7" r:id="rId33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pitchFamily="34" charset="0"/>
        <a:ea typeface="SimSun" pitchFamily="2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pitchFamily="34" charset="0"/>
        <a:ea typeface="SimSun" pitchFamily="2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pitchFamily="34" charset="0"/>
        <a:ea typeface="SimSun" pitchFamily="2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pitchFamily="34" charset="0"/>
        <a:ea typeface="SimSun" pitchFamily="2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pitchFamily="34" charset="0"/>
        <a:ea typeface="SimSun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SimSun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SimSun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SimSun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SimSun" pitchFamily="2" charset="-122"/>
        <a:cs typeface="+mn-cs"/>
      </a:defRPr>
    </a:lvl9pPr>
  </p:defaultTextStyle>
  <p:modifyVerifier cryptProviderType="rsaFull" cryptAlgorithmClass="hash" cryptAlgorithmType="typeAny" cryptAlgorithmSid="4" spinCount="50000" saltData="9OD6NKkgjcAWogF20+Bcuw" hashData="NQiGEv+JiX80f424pZKKL6eUTs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686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891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993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096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198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301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403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505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608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710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813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915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017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120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222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325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427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529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632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734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837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939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041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144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2467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3491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4515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5539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6563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F34AA-D690-4302-B004-E36911AAFF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612A4-90FA-4C13-9ECF-3B056E81FF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14F1C4-BC8E-4B3E-B663-FCD77AC250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DF250-3C55-47DC-AE13-23F948CD90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35B48-1107-4F7C-B4DD-956EDA80CB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C721D5-DF88-4BBD-A865-7ACF7F78C0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CC38C-65EC-45C6-A85A-3C2856A427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3DC7F-3F85-4E81-86E9-0F253765CA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0CE408-4E7F-4FF8-B83B-2314C80164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080CC3-D9D7-40C9-8F68-1C1944DD91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4C8DE-9AEB-44E1-A79C-F0723B9242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fld id="{EB805441-EF77-4297-8581-1F3A89274A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  <a:ea typeface="SimSun" pitchFamily="2" charset="-122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  <a:ea typeface="SimSun" pitchFamily="2" charset="-122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  <a:ea typeface="SimSun" pitchFamily="2" charset="-122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  <a:ea typeface="SimSun" pitchFamily="2" charset="-122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  <a:ea typeface="SimSun" pitchFamily="2" charset="-122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  <a:ea typeface="SimSun" pitchFamily="2" charset="-122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  <a:ea typeface="SimSun" pitchFamily="2" charset="-122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pitchFamily="34" charset="0"/>
          <a:ea typeface="SimSun" pitchFamily="2" charset="-122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40650" y="6092825"/>
            <a:ext cx="1190625" cy="523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500063" y="5857875"/>
            <a:ext cx="3060700" cy="611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BE">
                <a:solidFill>
                  <a:srgbClr val="000000"/>
                </a:solidFill>
              </a:rPr>
              <a:t>Les Bédouins, c'était avant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BE">
              <a:solidFill>
                <a:srgbClr val="000000"/>
              </a:solidFill>
            </a:endParaRP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BE">
              <a:solidFill>
                <a:srgbClr val="000000"/>
              </a:solidFill>
            </a:endParaRPr>
          </a:p>
        </p:txBody>
      </p:sp>
      <p:sp>
        <p:nvSpPr>
          <p:cNvPr id="3077" name="5 Rectángulo"/>
          <p:cNvSpPr>
            <a:spLocks noChangeArrowheads="1"/>
          </p:cNvSpPr>
          <p:nvPr/>
        </p:nvSpPr>
        <p:spPr bwMode="auto">
          <a:xfrm>
            <a:off x="428625" y="6286500"/>
            <a:ext cx="46185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rgbClr val="212121"/>
                </a:solidFill>
                <a:latin typeface="inherit"/>
              </a:rPr>
              <a:t>Los beduinos, era </a:t>
            </a:r>
            <a:r>
              <a:rPr lang="es-ES" sz="2800" dirty="0" smtClean="0">
                <a:solidFill>
                  <a:srgbClr val="212121"/>
                </a:solidFill>
                <a:latin typeface="inherit"/>
              </a:rPr>
              <a:t>de antes</a:t>
            </a:r>
            <a:r>
              <a:rPr lang="es-ES" dirty="0">
                <a:solidFill>
                  <a:srgbClr val="212121"/>
                </a:solidFill>
                <a:latin typeface="inherit"/>
              </a:rPr>
              <a:t>.</a:t>
            </a:r>
            <a:r>
              <a:rPr lang="en-GB" sz="800" dirty="0"/>
              <a:t> </a:t>
            </a:r>
            <a:endParaRPr lang="en-GB" sz="1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fade/>
    <p:sndAc>
      <p:stSnd loop="1">
        <p:snd r:embed="rId3" name="Arabe-zero-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0"/>
            <a:ext cx="68040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0"/>
            <a:ext cx="6877050" cy="6877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0"/>
            <a:ext cx="45672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0"/>
            <a:ext cx="45672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4075" y="0"/>
            <a:ext cx="45672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672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0"/>
            <a:ext cx="30861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6100" y="0"/>
            <a:ext cx="45672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6723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-19050"/>
            <a:ext cx="6877050" cy="6877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68413"/>
            <a:ext cx="9144000" cy="4572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2771" name="WordArt 2"/>
          <p:cNvSpPr>
            <a:spLocks noChangeArrowheads="1" noChangeShapeType="1" noTextEdit="1"/>
          </p:cNvSpPr>
          <p:nvPr/>
        </p:nvSpPr>
        <p:spPr bwMode="auto">
          <a:xfrm>
            <a:off x="179388" y="6300788"/>
            <a:ext cx="1079500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9080">
                  <a:solidFill>
                    <a:srgbClr val="008000"/>
                  </a:solidFill>
                  <a:miter lim="800000"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FIN</a:t>
            </a:r>
          </a:p>
        </p:txBody>
      </p:sp>
    </p:spTree>
  </p:cSld>
  <p:clrMapOvr>
    <a:masterClrMapping/>
  </p:clrMapOvr>
  <p:transition spd="med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4819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3482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chemeClr val="tx1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chemeClr val="tx1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chemeClr val="tx1"/>
                </a:solidFill>
                <a:latin typeface="Kristen ITC" pitchFamily="66" charset="0"/>
              </a:rPr>
            </a:br>
            <a:r>
              <a:rPr lang="es-ES" sz="4400">
                <a:solidFill>
                  <a:schemeClr val="tx1"/>
                </a:solidFill>
                <a:latin typeface="Kristen ITC" pitchFamily="66" charset="0"/>
              </a:rPr>
              <a:t>Puedes ver más entrando </a:t>
            </a:r>
            <a:r>
              <a:rPr lang="es-ES" sz="4400">
                <a:latin typeface="Kristen ITC" pitchFamily="66" charset="0"/>
              </a:rPr>
              <a:t/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34822" name="Text Box 11"/>
          <p:cNvSpPr txBox="1">
            <a:spLocks noChangeArrowheads="1"/>
          </p:cNvSpPr>
          <p:nvPr/>
        </p:nvSpPr>
        <p:spPr bwMode="auto">
          <a:xfrm>
            <a:off x="928688" y="4500563"/>
            <a:ext cx="2667000" cy="1878012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chemeClr val="tx1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3482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4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2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  <a:ea typeface="SimSun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  <a:ea typeface="SimSun" pitchFamily="2" charset="-122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</Template>
  <TotalTime>2</TotalTime>
  <Words>29</Words>
  <PresentationFormat>Presentación en pantalla (4:3)</PresentationFormat>
  <Paragraphs>5</Paragraphs>
  <Slides>31</Slides>
  <Notes>30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9" baseType="lpstr">
      <vt:lpstr>Arial</vt:lpstr>
      <vt:lpstr>SimSun</vt:lpstr>
      <vt:lpstr>Times New Roman</vt:lpstr>
      <vt:lpstr>Arial Unicode MS</vt:lpstr>
      <vt:lpstr>inherit</vt:lpstr>
      <vt:lpstr>Kristen ITC</vt:lpstr>
      <vt:lpstr>Presentación2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cp:lastPrinted>1601-01-01T00:00:00Z</cp:lastPrinted>
  <dcterms:created xsi:type="dcterms:W3CDTF">2018-11-26T17:00:40Z</dcterms:created>
  <dcterms:modified xsi:type="dcterms:W3CDTF">2018-11-26T17:03:31Z</dcterms:modified>
</cp:coreProperties>
</file>