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46" r:id="rId79"/>
    <p:sldId id="332" r:id="rId80"/>
    <p:sldId id="333" r:id="rId81"/>
    <p:sldId id="334" r:id="rId82"/>
    <p:sldId id="335" r:id="rId83"/>
    <p:sldId id="336" r:id="rId84"/>
    <p:sldId id="337" r:id="rId85"/>
    <p:sldId id="338" r:id="rId86"/>
    <p:sldId id="339" r:id="rId87"/>
    <p:sldId id="340" r:id="rId88"/>
    <p:sldId id="341" r:id="rId89"/>
    <p:sldId id="342" r:id="rId90"/>
    <p:sldId id="343" r:id="rId91"/>
    <p:sldId id="344" r:id="rId92"/>
    <p:sldId id="345" r:id="rId93"/>
    <p:sldId id="347" r:id="rId9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iUvxVSsVi11FtepjzlR1Xg" hashData="8xU0C8LFCZypcjtbEmlorazi/3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32BB9BBF-5376-4017-80AB-DEC548CE108A}" type="datetimeFigureOut">
              <a:rPr lang="es-ES"/>
              <a:pPr>
                <a:defRPr/>
              </a:pPr>
              <a:t>05/04/2017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79E707C-1E1B-4598-83F1-491482214F06}"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0554EB6-FA88-4ADC-B871-6138A07B0896}" type="datetimeFigureOut">
              <a:rPr lang="es-ES"/>
              <a:pPr>
                <a:defRPr/>
              </a:pPr>
              <a:t>05/04/2017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BD8E354-F3EE-4DC4-A5C8-D6F7D7277E3F}"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A0A3F0C0-E57B-4750-BB2D-D6225F3EA24A}" type="datetimeFigureOut">
              <a:rPr lang="es-ES"/>
              <a:pPr>
                <a:defRPr/>
              </a:pPr>
              <a:t>05/04/2017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E1BEA4A-8513-4515-BD0E-BECAD9CCAFB0}"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8CF4BA07-3DD6-4F7D-B3A3-AD310261CE71}" type="datetimeFigureOut">
              <a:rPr lang="es-ES"/>
              <a:pPr>
                <a:defRPr/>
              </a:pPr>
              <a:t>05/04/2017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DAAF469-F767-4067-8A7E-20B1F9CEF7A0}"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03639125-EED3-4A85-9251-8425C89ED31A}" type="datetimeFigureOut">
              <a:rPr lang="es-ES"/>
              <a:pPr>
                <a:defRPr/>
              </a:pPr>
              <a:t>05/04/2017</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C2F44D72-41D8-42E4-9A51-0CAA89CD91C1}"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3E57502F-3813-4091-953F-98FA5DB3B7CF}" type="datetimeFigureOut">
              <a:rPr lang="es-ES"/>
              <a:pPr>
                <a:defRPr/>
              </a:pPr>
              <a:t>05/04/2017</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D0983DA-5DD3-43B6-A7E9-344527FE801D}"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1137A1A7-F308-4250-A769-A2438B7279FF}" type="datetimeFigureOut">
              <a:rPr lang="es-ES"/>
              <a:pPr>
                <a:defRPr/>
              </a:pPr>
              <a:t>05/04/2017</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32D3A393-B61C-476D-B5F9-0E0BB5B455B9}"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D1546C5-D74B-4FA1-BE3B-6266358241D2}" type="datetimeFigureOut">
              <a:rPr lang="es-ES"/>
              <a:pPr>
                <a:defRPr/>
              </a:pPr>
              <a:t>05/04/2017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307C15F-834D-4641-8451-505CE4B73FBE}"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2D55A7E8-D8E2-4CD5-BFC1-1C92562B7D30}" type="datetimeFigureOut">
              <a:rPr lang="es-ES"/>
              <a:pPr>
                <a:defRPr/>
              </a:pPr>
              <a:t>05/04/2017</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5EE31-48B6-42FD-81D5-935ED8BFD44E}"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10C6EA2-DC1D-4AC6-81A5-7A6629540258}" type="datetimeFigureOut">
              <a:rPr lang="es-ES"/>
              <a:pPr>
                <a:defRPr/>
              </a:pPr>
              <a:t>05/04/2017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BA505D9-498D-497C-893D-834542B6AF25}"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1732B79-6999-4CCC-B167-E1D9EB7C5151}" type="datetimeFigureOut">
              <a:rPr lang="es-ES"/>
              <a:pPr>
                <a:defRPr/>
              </a:pPr>
              <a:t>05/04/2017</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250EABE-DCA9-4AA8-A7AC-AA3E04325CF1}"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1DD88267-781A-49F6-9742-FC34E7969634}" type="datetimeFigureOut">
              <a:rPr lang="es-ES"/>
              <a:pPr>
                <a:defRPr/>
              </a:pPr>
              <a:t>05/04/2017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9B7CA29F-6EBF-4EC4-B3C5-54FF8126880F}"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8" Type="http://schemas.openxmlformats.org/officeDocument/2006/relationships/image" Target="../media/image88.png"/><Relationship Id="rId13" Type="http://schemas.openxmlformats.org/officeDocument/2006/relationships/hyperlink" Target="https://vk.com/mispps" TargetMode="External"/><Relationship Id="rId3" Type="http://schemas.openxmlformats.org/officeDocument/2006/relationships/image" Target="../media/image85.png"/><Relationship Id="rId7" Type="http://schemas.openxmlformats.org/officeDocument/2006/relationships/hyperlink" Target="https://www.facebook.com/mispps" TargetMode="External"/><Relationship Id="rId12" Type="http://schemas.openxmlformats.org/officeDocument/2006/relationships/image" Target="../media/image9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7.png"/><Relationship Id="rId11" Type="http://schemas.openxmlformats.org/officeDocument/2006/relationships/hyperlink" Target="https://plus.google.com/+Mispps/" TargetMode="External"/><Relationship Id="rId5" Type="http://schemas.openxmlformats.org/officeDocument/2006/relationships/image" Target="../media/image86.png"/><Relationship Id="rId10" Type="http://schemas.openxmlformats.org/officeDocument/2006/relationships/image" Target="../media/image8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ctrTitle"/>
          </p:nvPr>
        </p:nvSpPr>
        <p:spPr/>
        <p:txBody>
          <a:bodyPr/>
          <a:lstStyle/>
          <a:p>
            <a:pPr eaLnBrk="1" hangingPunct="1"/>
            <a:endParaRPr lang="es-ES" smtClean="0"/>
          </a:p>
        </p:txBody>
      </p:sp>
      <p:sp>
        <p:nvSpPr>
          <p:cNvPr id="3" name="2 Subtítulo"/>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es-ES" smtClean="0"/>
          </a:p>
        </p:txBody>
      </p:sp>
      <p:pic>
        <p:nvPicPr>
          <p:cNvPr id="2052" name="3 Imagen" descr="01.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5" name="4 Rectángulo"/>
          <p:cNvSpPr/>
          <p:nvPr/>
        </p:nvSpPr>
        <p:spPr>
          <a:xfrm>
            <a:off x="938287" y="2967335"/>
            <a:ext cx="7267439" cy="92333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es-ES" sz="5400" b="1" spc="50" dirty="0">
                <a:ln w="11430"/>
                <a:solidFill>
                  <a:srgbClr val="FF0000"/>
                </a:solidFill>
                <a:effectLst>
                  <a:outerShdw blurRad="76200" dist="50800" dir="5400000" algn="tl" rotWithShape="0">
                    <a:srgbClr val="000000">
                      <a:alpha val="65000"/>
                    </a:srgbClr>
                  </a:outerShdw>
                </a:effectLst>
                <a:latin typeface="+mn-lt"/>
                <a:cs typeface="+mn-cs"/>
              </a:rPr>
              <a:t>CAMINOS DE SANTIAGO</a:t>
            </a:r>
          </a:p>
        </p:txBody>
      </p:sp>
    </p:spTree>
  </p:cSld>
  <p:clrMapOvr>
    <a:masterClrMapping/>
  </p:clrMapOvr>
  <p:transition>
    <p:sndAc>
      <p:stSnd loop="1">
        <p:snd r:embed="rId2" name="Alborada gallega (instr.).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title"/>
          </p:nvPr>
        </p:nvSpPr>
        <p:spPr/>
        <p:txBody>
          <a:bodyPr/>
          <a:lstStyle/>
          <a:p>
            <a:pPr eaLnBrk="1" hangingPunct="1"/>
            <a:endParaRPr lang="es-ES" smtClean="0"/>
          </a:p>
        </p:txBody>
      </p:sp>
      <p:pic>
        <p:nvPicPr>
          <p:cNvPr id="3075" name="3 Marcador de contenido" descr="00.jpg"/>
          <p:cNvPicPr>
            <a:picLocks noGrp="1" noChangeAspect="1"/>
          </p:cNvPicPr>
          <p:nvPr>
            <p:ph idx="1"/>
          </p:nvPr>
        </p:nvPicPr>
        <p:blipFill>
          <a:blip r:embed="rId2"/>
          <a:srcRect/>
          <a:stretch>
            <a:fillRect/>
          </a:stretch>
        </p:blipFill>
        <p:spPr>
          <a:xfrm>
            <a:off x="0" y="0"/>
            <a:ext cx="9180513" cy="6858000"/>
          </a:xfrm>
        </p:spPr>
      </p:pic>
      <p:sp>
        <p:nvSpPr>
          <p:cNvPr id="7" name="6 CuadroTexto"/>
          <p:cNvSpPr txBox="1"/>
          <p:nvPr/>
        </p:nvSpPr>
        <p:spPr>
          <a:xfrm>
            <a:off x="1258888" y="2349500"/>
            <a:ext cx="6697662" cy="2308225"/>
          </a:xfrm>
          <a:prstGeom prst="rect">
            <a:avLst/>
          </a:prstGeom>
          <a:noFill/>
        </p:spPr>
        <p:txBody>
          <a:bodyPr>
            <a:spAutoFit/>
          </a:bodyPr>
          <a:lstStyle/>
          <a:p>
            <a:pPr algn="just" fontAlgn="auto">
              <a:spcBef>
                <a:spcPts val="0"/>
              </a:spcBef>
              <a:spcAft>
                <a:spcPts val="0"/>
              </a:spcAft>
              <a:defRPr/>
            </a:pPr>
            <a:r>
              <a:rPr lang="es-ES" sz="2400" b="1" dirty="0">
                <a:solidFill>
                  <a:schemeClr val="bg1"/>
                </a:solidFill>
                <a:effectLst>
                  <a:outerShdw blurRad="38100" dist="38100" dir="2700000" algn="tl">
                    <a:srgbClr val="000000">
                      <a:alpha val="43137"/>
                    </a:srgbClr>
                  </a:outerShdw>
                </a:effectLst>
                <a:latin typeface="Arial Black" pitchFamily="34" charset="0"/>
                <a:cs typeface="+mn-cs"/>
              </a:rPr>
              <a:t>Como es sabido, el secular y masivo acceso a Santiago de Compostela de los peregrinos ha dado lugar a la consolidación de diferentes rutas o caminos. A continuación se describen los más utilizados.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4098" name="1 Título"/>
          <p:cNvSpPr>
            <a:spLocks noGrp="1"/>
          </p:cNvSpPr>
          <p:nvPr>
            <p:ph type="title"/>
          </p:nvPr>
        </p:nvSpPr>
        <p:spPr/>
        <p:txBody>
          <a:bodyPr/>
          <a:lstStyle/>
          <a:p>
            <a:pPr eaLnBrk="1" hangingPunct="1"/>
            <a:r>
              <a:rPr lang="es-ES" b="1" smtClean="0"/>
              <a:t>El Camino Francés</a:t>
            </a:r>
          </a:p>
        </p:txBody>
      </p:sp>
      <p:pic>
        <p:nvPicPr>
          <p:cNvPr id="4099" name="3 Marcador de contenido" descr="00 a.jpg"/>
          <p:cNvPicPr>
            <a:picLocks noGrp="1" noChangeAspect="1"/>
          </p:cNvPicPr>
          <p:nvPr>
            <p:ph idx="1"/>
          </p:nvPr>
        </p:nvPicPr>
        <p:blipFill>
          <a:blip r:embed="rId2"/>
          <a:srcRect/>
          <a:stretch>
            <a:fillRect/>
          </a:stretch>
        </p:blipFill>
        <p:spPr>
          <a:xfrm>
            <a:off x="0" y="1717675"/>
            <a:ext cx="9144000" cy="5140325"/>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5122" name="3 CuadroTexto"/>
          <p:cNvSpPr txBox="1">
            <a:spLocks noChangeArrowheads="1"/>
          </p:cNvSpPr>
          <p:nvPr/>
        </p:nvSpPr>
        <p:spPr bwMode="auto">
          <a:xfrm>
            <a:off x="900113" y="1484313"/>
            <a:ext cx="7343775" cy="4156075"/>
          </a:xfrm>
          <a:prstGeom prst="rect">
            <a:avLst/>
          </a:prstGeom>
          <a:noFill/>
          <a:ln w="9525">
            <a:noFill/>
            <a:miter lim="800000"/>
            <a:headEnd/>
            <a:tailEnd/>
          </a:ln>
        </p:spPr>
        <p:txBody>
          <a:bodyPr>
            <a:spAutoFit/>
          </a:bodyPr>
          <a:lstStyle/>
          <a:p>
            <a:pPr algn="just"/>
            <a:r>
              <a:rPr lang="es-ES" sz="2400" b="1">
                <a:latin typeface="Calibri" pitchFamily="34" charset="0"/>
              </a:rPr>
              <a:t>Es el más transitado, el de mayor tradición histórica y el más reconocido internacionalmente. La ruta mantiene un único itinerario que atraviesa múltiples localidades y ciudades del norte de España y fue la elegida por los reyes europeos de la Edad Media para llegar a Compostela. El Camino Francés fue reconocido por el Consejo de Europa, en 1987, como el «Primer Itinerario Cultural Europeo» y distinguido por la UNESCO, en 1993, como «Patrimonio Cultural de la Humanidad». En el año 2004 se le otorgó el premio Príncipe de Asturias de la Concordia.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pPr eaLnBrk="1" hangingPunct="1"/>
            <a:endParaRPr lang="es-ES" smtClean="0"/>
          </a:p>
        </p:txBody>
      </p:sp>
      <p:pic>
        <p:nvPicPr>
          <p:cNvPr id="6147" name="3 Marcador de contenido" descr="00 b.jpg"/>
          <p:cNvPicPr>
            <a:picLocks noGrp="1" noChangeAspect="1"/>
          </p:cNvPicPr>
          <p:nvPr>
            <p:ph idx="1"/>
          </p:nvPr>
        </p:nvPicPr>
        <p:blipFill>
          <a:blip r:embed="rId2"/>
          <a:srcRect/>
          <a:stretch>
            <a:fillRect/>
          </a:stretch>
        </p:blipFill>
        <p:spPr>
          <a:xfrm>
            <a:off x="468313" y="1484313"/>
            <a:ext cx="8229600" cy="3878262"/>
          </a:xfrm>
          <a:ln w="38100">
            <a:solidFill>
              <a:srgbClr val="002060"/>
            </a:solid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pPr eaLnBrk="1" hangingPunct="1"/>
            <a:endParaRPr lang="es-ES" smtClean="0"/>
          </a:p>
        </p:txBody>
      </p:sp>
      <p:pic>
        <p:nvPicPr>
          <p:cNvPr id="7171" name="3 Marcador de contenido" descr="01 a saint-jean.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381750"/>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St. Jean </a:t>
            </a:r>
            <a:r>
              <a:rPr lang="es-ES" sz="2000" b="1" dirty="0" err="1">
                <a:solidFill>
                  <a:schemeClr val="bg1"/>
                </a:solidFill>
                <a:effectLst>
                  <a:outerShdw blurRad="38100" dist="38100" dir="2700000" algn="tl">
                    <a:srgbClr val="000000">
                      <a:alpha val="43137"/>
                    </a:srgbClr>
                  </a:outerShdw>
                </a:effectLst>
                <a:latin typeface="+mn-lt"/>
                <a:cs typeface="+mn-cs"/>
              </a:rPr>
              <a:t>Pied</a:t>
            </a:r>
            <a:r>
              <a:rPr lang="es-ES" sz="2000" b="1" dirty="0">
                <a:solidFill>
                  <a:schemeClr val="bg1"/>
                </a:solidFill>
                <a:effectLst>
                  <a:outerShdw blurRad="38100" dist="38100" dir="2700000" algn="tl">
                    <a:srgbClr val="000000">
                      <a:alpha val="43137"/>
                    </a:srgbClr>
                  </a:outerShdw>
                </a:effectLst>
                <a:latin typeface="+mn-lt"/>
                <a:cs typeface="+mn-cs"/>
              </a:rPr>
              <a:t> de Port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pPr eaLnBrk="1" hangingPunct="1"/>
            <a:endParaRPr lang="es-ES" smtClean="0"/>
          </a:p>
        </p:txBody>
      </p:sp>
      <p:pic>
        <p:nvPicPr>
          <p:cNvPr id="8195" name="3 Marcador de contenido" descr="02 a colegiata roncesvalles.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308725"/>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Roncesvalles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pPr eaLnBrk="1" hangingPunct="1"/>
            <a:endParaRPr lang="es-ES" smtClean="0"/>
          </a:p>
        </p:txBody>
      </p:sp>
      <p:pic>
        <p:nvPicPr>
          <p:cNvPr id="9219" name="3 Marcador de contenido" descr="03 a pamplona.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381750"/>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Pamplona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title"/>
          </p:nvPr>
        </p:nvSpPr>
        <p:spPr/>
        <p:txBody>
          <a:bodyPr/>
          <a:lstStyle/>
          <a:p>
            <a:pPr eaLnBrk="1" hangingPunct="1"/>
            <a:endParaRPr lang="es-ES" smtClean="0"/>
          </a:p>
        </p:txBody>
      </p:sp>
      <p:pic>
        <p:nvPicPr>
          <p:cNvPr id="10243" name="3 Marcador de contenido" descr="04 a Logroño.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381750"/>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Logroño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pPr eaLnBrk="1" hangingPunct="1"/>
            <a:endParaRPr lang="es-ES" smtClean="0"/>
          </a:p>
        </p:txBody>
      </p:sp>
      <p:pic>
        <p:nvPicPr>
          <p:cNvPr id="11267" name="3 Marcador de contenido" descr="05 a sto domingo calzada.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1908175" y="6381750"/>
            <a:ext cx="7235825"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Sto. Domingo de la Calzada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pPr eaLnBrk="1" hangingPunct="1"/>
            <a:endParaRPr lang="es-ES" smtClean="0"/>
          </a:p>
        </p:txBody>
      </p:sp>
      <p:pic>
        <p:nvPicPr>
          <p:cNvPr id="12291" name="3 Marcador de contenido" descr="06 a burgos.jpg"/>
          <p:cNvPicPr>
            <a:picLocks noGrp="1" noChangeAspect="1"/>
          </p:cNvPicPr>
          <p:nvPr>
            <p:ph idx="1"/>
          </p:nvPr>
        </p:nvPicPr>
        <p:blipFill>
          <a:blip r:embed="rId2"/>
          <a:srcRect/>
          <a:stretch>
            <a:fillRect/>
          </a:stretch>
        </p:blipFill>
        <p:spPr>
          <a:xfrm>
            <a:off x="0" y="0"/>
            <a:ext cx="9144000" cy="6858000"/>
          </a:xfrm>
        </p:spPr>
      </p:pic>
      <p:sp>
        <p:nvSpPr>
          <p:cNvPr id="12292" name="4 CuadroTexto"/>
          <p:cNvSpPr txBox="1">
            <a:spLocks noChangeArrowheads="1"/>
          </p:cNvSpPr>
          <p:nvPr/>
        </p:nvSpPr>
        <p:spPr bwMode="auto">
          <a:xfrm>
            <a:off x="3995738" y="6308725"/>
            <a:ext cx="914400" cy="400050"/>
          </a:xfrm>
          <a:prstGeom prst="rect">
            <a:avLst/>
          </a:prstGeom>
          <a:noFill/>
          <a:ln w="9525">
            <a:noFill/>
            <a:miter lim="800000"/>
            <a:headEnd/>
            <a:tailEnd/>
          </a:ln>
        </p:spPr>
        <p:txBody>
          <a:bodyPr wrap="none">
            <a:spAutoFit/>
          </a:bodyPr>
          <a:lstStyle/>
          <a:p>
            <a:r>
              <a:rPr lang="es-ES" sz="2000" b="1">
                <a:solidFill>
                  <a:schemeClr val="bg1"/>
                </a:solidFill>
                <a:latin typeface="Calibri" pitchFamily="34" charset="0"/>
              </a:rPr>
              <a:t>Burgos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pPr eaLnBrk="1" hangingPunct="1"/>
            <a:endParaRPr lang="es-ES" smtClean="0"/>
          </a:p>
        </p:txBody>
      </p:sp>
      <p:pic>
        <p:nvPicPr>
          <p:cNvPr id="13315" name="3 Marcador de contenido" descr="07 a camino de carrión.jpg"/>
          <p:cNvPicPr>
            <a:picLocks noGrp="1" noChangeAspect="1"/>
          </p:cNvPicPr>
          <p:nvPr>
            <p:ph idx="1"/>
          </p:nvPr>
        </p:nvPicPr>
        <p:blipFill>
          <a:blip r:embed="rId2"/>
          <a:srcRect/>
          <a:stretch>
            <a:fillRect/>
          </a:stretch>
        </p:blipFill>
        <p:spPr>
          <a:xfrm>
            <a:off x="0" y="0"/>
            <a:ext cx="9144000" cy="6858000"/>
          </a:xfrm>
        </p:spPr>
      </p:pic>
      <p:sp>
        <p:nvSpPr>
          <p:cNvPr id="13316" name="4 CuadroTexto"/>
          <p:cNvSpPr txBox="1">
            <a:spLocks noChangeArrowheads="1"/>
          </p:cNvSpPr>
          <p:nvPr/>
        </p:nvSpPr>
        <p:spPr bwMode="auto">
          <a:xfrm>
            <a:off x="0" y="6308725"/>
            <a:ext cx="9144000" cy="400050"/>
          </a:xfrm>
          <a:prstGeom prst="rect">
            <a:avLst/>
          </a:prstGeom>
          <a:noFill/>
          <a:ln w="9525">
            <a:noFill/>
            <a:miter lim="800000"/>
            <a:headEnd/>
            <a:tailEnd/>
          </a:ln>
        </p:spPr>
        <p:txBody>
          <a:bodyPr>
            <a:spAutoFit/>
          </a:bodyPr>
          <a:lstStyle/>
          <a:p>
            <a:pPr algn="ctr"/>
            <a:r>
              <a:rPr lang="es-ES" sz="2000" b="1">
                <a:solidFill>
                  <a:schemeClr val="bg1"/>
                </a:solidFill>
                <a:latin typeface="Calibri" pitchFamily="34" charset="0"/>
              </a:rPr>
              <a:t>Hacia Carrión de los Condes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pPr eaLnBrk="1" hangingPunct="1"/>
            <a:endParaRPr lang="es-ES" smtClean="0"/>
          </a:p>
        </p:txBody>
      </p:sp>
      <p:pic>
        <p:nvPicPr>
          <p:cNvPr id="14339" name="3 Marcador de contenido" descr="08 a sahagun.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250825" y="6381750"/>
            <a:ext cx="8893175" cy="400050"/>
          </a:xfrm>
          <a:prstGeom prst="rect">
            <a:avLst/>
          </a:prstGeom>
          <a:noFill/>
        </p:spPr>
        <p:txBody>
          <a:bodyPr>
            <a:spAutoFit/>
          </a:bodyPr>
          <a:lstStyle/>
          <a:p>
            <a:pP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Sahagún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p:txBody>
          <a:bodyPr/>
          <a:lstStyle/>
          <a:p>
            <a:pPr eaLnBrk="1" hangingPunct="1"/>
            <a:endParaRPr lang="es-ES" smtClean="0"/>
          </a:p>
        </p:txBody>
      </p:sp>
      <p:pic>
        <p:nvPicPr>
          <p:cNvPr id="15363" name="3 Marcador de contenido" descr="09 a Leon.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4140200" y="6381750"/>
            <a:ext cx="698500" cy="400050"/>
          </a:xfrm>
          <a:prstGeom prst="rect">
            <a:avLst/>
          </a:prstGeom>
          <a:noFill/>
        </p:spPr>
        <p:txBody>
          <a:bodyPr wrap="none">
            <a:spAutoFit/>
          </a:bodyPr>
          <a:lstStyle/>
          <a:p>
            <a:pP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León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pPr eaLnBrk="1" hangingPunct="1"/>
            <a:endParaRPr lang="es-ES" smtClean="0"/>
          </a:p>
        </p:txBody>
      </p:sp>
      <p:pic>
        <p:nvPicPr>
          <p:cNvPr id="16387" name="3 Marcador de contenido" descr="10 a astorga.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381750"/>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Astorga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lstStyle/>
          <a:p>
            <a:pPr eaLnBrk="1" hangingPunct="1"/>
            <a:endParaRPr lang="es-ES" smtClean="0"/>
          </a:p>
        </p:txBody>
      </p:sp>
      <p:pic>
        <p:nvPicPr>
          <p:cNvPr id="17411" name="3 Marcador de contenido" descr="11 a ponferrada.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308725"/>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Ponferrada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pPr eaLnBrk="1" hangingPunct="1"/>
            <a:endParaRPr lang="es-ES" smtClean="0"/>
          </a:p>
        </p:txBody>
      </p:sp>
      <p:pic>
        <p:nvPicPr>
          <p:cNvPr id="18435" name="3 Marcador de contenido" descr="12 a o Cebreiro.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237288"/>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O </a:t>
            </a:r>
            <a:r>
              <a:rPr lang="es-ES" sz="2000" b="1" dirty="0" err="1">
                <a:solidFill>
                  <a:schemeClr val="bg1"/>
                </a:solidFill>
                <a:effectLst>
                  <a:outerShdw blurRad="38100" dist="38100" dir="2700000" algn="tl">
                    <a:srgbClr val="000000">
                      <a:alpha val="43137"/>
                    </a:srgbClr>
                  </a:outerShdw>
                </a:effectLst>
                <a:latin typeface="+mn-lt"/>
                <a:cs typeface="+mn-cs"/>
              </a:rPr>
              <a:t>Cebreiro</a:t>
            </a:r>
            <a:endParaRPr lang="es-ES" sz="20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title"/>
          </p:nvPr>
        </p:nvSpPr>
        <p:spPr/>
        <p:txBody>
          <a:bodyPr/>
          <a:lstStyle/>
          <a:p>
            <a:pPr eaLnBrk="1" hangingPunct="1"/>
            <a:endParaRPr lang="es-ES" smtClean="0"/>
          </a:p>
        </p:txBody>
      </p:sp>
      <p:pic>
        <p:nvPicPr>
          <p:cNvPr id="19459" name="3 Marcador de contenido" descr="13 a sarria.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381750"/>
            <a:ext cx="2771775"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Sarria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pPr eaLnBrk="1" hangingPunct="1"/>
            <a:endParaRPr lang="es-ES" smtClean="0"/>
          </a:p>
        </p:txBody>
      </p:sp>
      <p:pic>
        <p:nvPicPr>
          <p:cNvPr id="20483" name="3 Marcador de contenido" descr="14 a melide.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708400" y="6308725"/>
            <a:ext cx="931863" cy="400050"/>
          </a:xfrm>
          <a:prstGeom prst="rect">
            <a:avLst/>
          </a:prstGeom>
          <a:noFill/>
        </p:spPr>
        <p:txBody>
          <a:bodyPr wrap="none">
            <a:spAutoFit/>
          </a:bodyPr>
          <a:lstStyle/>
          <a:p>
            <a:pPr fontAlgn="auto">
              <a:spcBef>
                <a:spcPts val="0"/>
              </a:spcBef>
              <a:spcAft>
                <a:spcPts val="0"/>
              </a:spcAft>
              <a:defRPr/>
            </a:pPr>
            <a:r>
              <a:rPr lang="es-ES" sz="2000" b="1" dirty="0" err="1">
                <a:solidFill>
                  <a:schemeClr val="bg1"/>
                </a:solidFill>
                <a:effectLst>
                  <a:outerShdw blurRad="38100" dist="38100" dir="2700000" algn="tl">
                    <a:srgbClr val="000000">
                      <a:alpha val="43137"/>
                    </a:srgbClr>
                  </a:outerShdw>
                </a:effectLst>
                <a:latin typeface="+mn-lt"/>
                <a:cs typeface="+mn-cs"/>
              </a:rPr>
              <a:t>Melide</a:t>
            </a:r>
            <a:endParaRPr lang="es-ES" sz="20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pPr eaLnBrk="1" hangingPunct="1"/>
            <a:endParaRPr lang="es-ES" smtClean="0"/>
          </a:p>
        </p:txBody>
      </p:sp>
      <p:pic>
        <p:nvPicPr>
          <p:cNvPr id="21507" name="3 Marcador de contenido" descr="15 a santiago.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6227763" y="6381750"/>
            <a:ext cx="1103312" cy="400050"/>
          </a:xfrm>
          <a:prstGeom prst="rect">
            <a:avLst/>
          </a:prstGeom>
          <a:noFill/>
        </p:spPr>
        <p:txBody>
          <a:bodyPr wrap="none">
            <a:spAutoFit/>
          </a:bodyPr>
          <a:lstStyle/>
          <a:p>
            <a:pP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Santiago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pPr eaLnBrk="1" hangingPunct="1"/>
            <a:r>
              <a:rPr lang="es-ES" b="1" smtClean="0"/>
              <a:t>El Camino Inglés</a:t>
            </a:r>
          </a:p>
        </p:txBody>
      </p:sp>
      <p:pic>
        <p:nvPicPr>
          <p:cNvPr id="22531" name="3 Marcador de contenido" descr="00 a.jpg"/>
          <p:cNvPicPr>
            <a:picLocks noGrp="1" noChangeAspect="1"/>
          </p:cNvPicPr>
          <p:nvPr>
            <p:ph idx="1"/>
          </p:nvPr>
        </p:nvPicPr>
        <p:blipFill>
          <a:blip r:embed="rId2"/>
          <a:srcRect/>
          <a:stretch>
            <a:fillRect/>
          </a:stretch>
        </p:blipFill>
        <p:spPr>
          <a:xfrm>
            <a:off x="0" y="1700213"/>
            <a:ext cx="9167813" cy="5157787"/>
          </a:xfr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3554" name="3 CuadroTexto"/>
          <p:cNvSpPr txBox="1">
            <a:spLocks noChangeArrowheads="1"/>
          </p:cNvSpPr>
          <p:nvPr/>
        </p:nvSpPr>
        <p:spPr bwMode="auto">
          <a:xfrm>
            <a:off x="900113" y="1484313"/>
            <a:ext cx="7272337" cy="4156075"/>
          </a:xfrm>
          <a:prstGeom prst="rect">
            <a:avLst/>
          </a:prstGeom>
          <a:noFill/>
          <a:ln w="9525">
            <a:noFill/>
            <a:miter lim="800000"/>
            <a:headEnd/>
            <a:tailEnd/>
          </a:ln>
        </p:spPr>
        <p:txBody>
          <a:bodyPr>
            <a:spAutoFit/>
          </a:bodyPr>
          <a:lstStyle/>
          <a:p>
            <a:pPr algn="just"/>
            <a:r>
              <a:rPr lang="es-ES" sz="2400" b="1">
                <a:latin typeface="Calibri" pitchFamily="34" charset="0"/>
              </a:rPr>
              <a:t>Se llama así el que siguen habitualmente los peregrinos llegados por mar a las costas gallegas. Por su situación estratégica, Ferrol y La Coruña son los puntos de partida de las dos alternativas del Camino Inglés, cuyos recorridos se realizan, en ambos casos, en tres etapas. Sin embargo, las dársenas ferrolanas eclipsaron el protagonismo del puerto herculino, venido a menos en términos jacobeos, porque los 75 kilómetros que lo separan de Santiago no son suficientes para obtener la «Compostela», certificado que acredita haber hecho el Camino.</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pPr eaLnBrk="1" hangingPunct="1"/>
            <a:endParaRPr lang="es-ES" smtClean="0"/>
          </a:p>
        </p:txBody>
      </p:sp>
      <p:pic>
        <p:nvPicPr>
          <p:cNvPr id="24579" name="3 Marcador de contenido" descr="00 b.jpg"/>
          <p:cNvPicPr>
            <a:picLocks noGrp="1" noChangeAspect="1"/>
          </p:cNvPicPr>
          <p:nvPr>
            <p:ph idx="1"/>
          </p:nvPr>
        </p:nvPicPr>
        <p:blipFill>
          <a:blip r:embed="rId2"/>
          <a:srcRect/>
          <a:stretch>
            <a:fillRect/>
          </a:stretch>
        </p:blipFill>
        <p:spPr>
          <a:xfrm>
            <a:off x="1403350" y="476250"/>
            <a:ext cx="6275388" cy="5905500"/>
          </a:xfrm>
          <a:ln w="38100">
            <a:solidFill>
              <a:srgbClr val="002060"/>
            </a:solid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title"/>
          </p:nvPr>
        </p:nvSpPr>
        <p:spPr/>
        <p:txBody>
          <a:bodyPr/>
          <a:lstStyle/>
          <a:p>
            <a:pPr eaLnBrk="1" hangingPunct="1"/>
            <a:endParaRPr lang="es-ES" smtClean="0"/>
          </a:p>
        </p:txBody>
      </p:sp>
      <p:pic>
        <p:nvPicPr>
          <p:cNvPr id="25603" name="3 Marcador de contenido" descr="01 curuxeiras.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995738" y="6308725"/>
            <a:ext cx="808037" cy="400050"/>
          </a:xfrm>
          <a:prstGeom prst="rect">
            <a:avLst/>
          </a:prstGeom>
          <a:noFill/>
        </p:spPr>
        <p:txBody>
          <a:bodyPr wrap="none">
            <a:spAutoFit/>
          </a:bodyPr>
          <a:lstStyle/>
          <a:p>
            <a:pP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Ferrol</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p:cNvSpPr>
            <a:spLocks noGrp="1"/>
          </p:cNvSpPr>
          <p:nvPr>
            <p:ph type="title"/>
          </p:nvPr>
        </p:nvSpPr>
        <p:spPr/>
        <p:txBody>
          <a:bodyPr/>
          <a:lstStyle/>
          <a:p>
            <a:pPr eaLnBrk="1" hangingPunct="1"/>
            <a:endParaRPr lang="es-ES" smtClean="0"/>
          </a:p>
        </p:txBody>
      </p:sp>
      <p:pic>
        <p:nvPicPr>
          <p:cNvPr id="26627" name="3 Marcador de contenido" descr="02 puentedeume.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924300" y="188913"/>
            <a:ext cx="1682750" cy="400050"/>
          </a:xfrm>
          <a:prstGeom prst="rect">
            <a:avLst/>
          </a:prstGeom>
          <a:noFill/>
        </p:spPr>
        <p:txBody>
          <a:bodyPr>
            <a:spAutoFit/>
          </a:bodyPr>
          <a:lstStyle/>
          <a:p>
            <a:pPr fontAlgn="auto">
              <a:spcBef>
                <a:spcPts val="0"/>
              </a:spcBef>
              <a:spcAft>
                <a:spcPts val="0"/>
              </a:spcAft>
              <a:defRPr/>
            </a:pPr>
            <a:r>
              <a:rPr lang="es-ES" sz="2000" b="1" dirty="0" err="1">
                <a:solidFill>
                  <a:schemeClr val="bg1"/>
                </a:solidFill>
                <a:effectLst>
                  <a:outerShdw blurRad="38100" dist="38100" dir="2700000" algn="tl">
                    <a:srgbClr val="000000">
                      <a:alpha val="43137"/>
                    </a:srgbClr>
                  </a:outerShdw>
                </a:effectLst>
                <a:latin typeface="+mn-lt"/>
                <a:cs typeface="+mn-cs"/>
              </a:rPr>
              <a:t>Puentedeume</a:t>
            </a:r>
            <a:endParaRPr lang="es-ES" sz="20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p:nvPr>
        </p:nvSpPr>
        <p:spPr/>
        <p:txBody>
          <a:bodyPr/>
          <a:lstStyle/>
          <a:p>
            <a:pPr eaLnBrk="1" hangingPunct="1"/>
            <a:endParaRPr lang="es-ES" smtClean="0"/>
          </a:p>
        </p:txBody>
      </p:sp>
      <p:pic>
        <p:nvPicPr>
          <p:cNvPr id="27651" name="3 Marcador de contenido" descr="03 betanzos.jpg"/>
          <p:cNvPicPr>
            <a:picLocks noGrp="1" noChangeAspect="1"/>
          </p:cNvPicPr>
          <p:nvPr>
            <p:ph idx="1"/>
          </p:nvPr>
        </p:nvPicPr>
        <p:blipFill>
          <a:blip r:embed="rId2"/>
          <a:srcRect/>
          <a:stretch>
            <a:fillRect/>
          </a:stretch>
        </p:blipFill>
        <p:spPr>
          <a:xfrm>
            <a:off x="0" y="0"/>
            <a:ext cx="9144000" cy="6858000"/>
          </a:xfrm>
        </p:spPr>
      </p:pic>
      <p:sp>
        <p:nvSpPr>
          <p:cNvPr id="27652" name="4 CuadroTexto"/>
          <p:cNvSpPr txBox="1">
            <a:spLocks noChangeArrowheads="1"/>
          </p:cNvSpPr>
          <p:nvPr/>
        </p:nvSpPr>
        <p:spPr bwMode="auto">
          <a:xfrm>
            <a:off x="0" y="6308725"/>
            <a:ext cx="9144000" cy="400050"/>
          </a:xfrm>
          <a:prstGeom prst="rect">
            <a:avLst/>
          </a:prstGeom>
          <a:noFill/>
          <a:ln w="9525">
            <a:noFill/>
            <a:miter lim="800000"/>
            <a:headEnd/>
            <a:tailEnd/>
          </a:ln>
        </p:spPr>
        <p:txBody>
          <a:bodyPr>
            <a:spAutoFit/>
          </a:bodyPr>
          <a:lstStyle/>
          <a:p>
            <a:pPr algn="ctr"/>
            <a:r>
              <a:rPr lang="es-ES" sz="2000" b="1">
                <a:solidFill>
                  <a:schemeClr val="bg1"/>
                </a:solidFill>
                <a:latin typeface="Calibri" pitchFamily="34" charset="0"/>
              </a:rPr>
              <a:t>Betanzos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title"/>
          </p:nvPr>
        </p:nvSpPr>
        <p:spPr/>
        <p:txBody>
          <a:bodyPr/>
          <a:lstStyle/>
          <a:p>
            <a:pPr eaLnBrk="1" hangingPunct="1"/>
            <a:endParaRPr lang="es-ES" smtClean="0"/>
          </a:p>
        </p:txBody>
      </p:sp>
      <p:pic>
        <p:nvPicPr>
          <p:cNvPr id="28675" name="3 Marcador de contenido" descr="04 bruma.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4211638" y="6381750"/>
            <a:ext cx="893762" cy="400050"/>
          </a:xfrm>
          <a:prstGeom prst="rect">
            <a:avLst/>
          </a:prstGeom>
          <a:noFill/>
        </p:spPr>
        <p:txBody>
          <a:bodyPr wrap="none">
            <a:spAutoFit/>
          </a:bodyPr>
          <a:lstStyle/>
          <a:p>
            <a:pP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Bruma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title"/>
          </p:nvPr>
        </p:nvSpPr>
        <p:spPr/>
        <p:txBody>
          <a:bodyPr/>
          <a:lstStyle/>
          <a:p>
            <a:pPr eaLnBrk="1" hangingPunct="1"/>
            <a:endParaRPr lang="es-ES" smtClean="0"/>
          </a:p>
        </p:txBody>
      </p:sp>
      <p:pic>
        <p:nvPicPr>
          <p:cNvPr id="29699" name="3 Marcador de contenido" descr="05 sigüeiro.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4067175" y="6381750"/>
            <a:ext cx="1047750" cy="400050"/>
          </a:xfrm>
          <a:prstGeom prst="rect">
            <a:avLst/>
          </a:prstGeom>
          <a:noFill/>
        </p:spPr>
        <p:txBody>
          <a:bodyPr wrap="none">
            <a:spAutoFit/>
          </a:bodyPr>
          <a:lstStyle/>
          <a:p>
            <a:pPr fontAlgn="auto">
              <a:spcBef>
                <a:spcPts val="0"/>
              </a:spcBef>
              <a:spcAft>
                <a:spcPts val="0"/>
              </a:spcAft>
              <a:defRPr/>
            </a:pPr>
            <a:r>
              <a:rPr lang="es-ES" sz="2000" b="1" dirty="0" err="1">
                <a:solidFill>
                  <a:schemeClr val="bg1"/>
                </a:solidFill>
                <a:effectLst>
                  <a:outerShdw blurRad="38100" dist="38100" dir="2700000" algn="tl">
                    <a:srgbClr val="000000">
                      <a:alpha val="43137"/>
                    </a:srgbClr>
                  </a:outerShdw>
                </a:effectLst>
                <a:latin typeface="+mn-lt"/>
                <a:cs typeface="+mn-cs"/>
              </a:rPr>
              <a:t>Sigüeiro</a:t>
            </a:r>
            <a:endParaRPr lang="es-ES" sz="20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Título"/>
          <p:cNvSpPr>
            <a:spLocks noGrp="1"/>
          </p:cNvSpPr>
          <p:nvPr>
            <p:ph type="title"/>
          </p:nvPr>
        </p:nvSpPr>
        <p:spPr/>
        <p:txBody>
          <a:bodyPr/>
          <a:lstStyle/>
          <a:p>
            <a:pPr eaLnBrk="1" hangingPunct="1"/>
            <a:endParaRPr lang="es-ES" smtClean="0"/>
          </a:p>
        </p:txBody>
      </p:sp>
      <p:pic>
        <p:nvPicPr>
          <p:cNvPr id="30723" name="3 Marcador de contenido" descr="06 santiago.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4427538" y="6381750"/>
            <a:ext cx="1103312" cy="400050"/>
          </a:xfrm>
          <a:prstGeom prst="rect">
            <a:avLst/>
          </a:prstGeom>
          <a:noFill/>
        </p:spPr>
        <p:txBody>
          <a:bodyPr wrap="none">
            <a:spAutoFit/>
          </a:bodyPr>
          <a:lstStyle/>
          <a:p>
            <a:pP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Santiago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00">
            <a:alpha val="41176"/>
          </a:srgbClr>
        </a:solidFill>
        <a:effectLst/>
      </p:bgPr>
    </p:bg>
    <p:spTree>
      <p:nvGrpSpPr>
        <p:cNvPr id="1" name=""/>
        <p:cNvGrpSpPr/>
        <p:nvPr/>
      </p:nvGrpSpPr>
      <p:grpSpPr>
        <a:xfrm>
          <a:off x="0" y="0"/>
          <a:ext cx="0" cy="0"/>
          <a:chOff x="0" y="0"/>
          <a:chExt cx="0" cy="0"/>
        </a:xfrm>
      </p:grpSpPr>
      <p:sp>
        <p:nvSpPr>
          <p:cNvPr id="31746" name="1 Título"/>
          <p:cNvSpPr>
            <a:spLocks noGrp="1"/>
          </p:cNvSpPr>
          <p:nvPr>
            <p:ph type="title"/>
          </p:nvPr>
        </p:nvSpPr>
        <p:spPr/>
        <p:txBody>
          <a:bodyPr/>
          <a:lstStyle/>
          <a:p>
            <a:pPr eaLnBrk="1" hangingPunct="1"/>
            <a:r>
              <a:rPr lang="es-ES" b="1" smtClean="0"/>
              <a:t>El Camino Portugués</a:t>
            </a:r>
          </a:p>
        </p:txBody>
      </p:sp>
      <p:pic>
        <p:nvPicPr>
          <p:cNvPr id="31747" name="3 Marcador de contenido" descr="00 a.jpg"/>
          <p:cNvPicPr>
            <a:picLocks noGrp="1" noChangeAspect="1"/>
          </p:cNvPicPr>
          <p:nvPr>
            <p:ph idx="1"/>
          </p:nvPr>
        </p:nvPicPr>
        <p:blipFill>
          <a:blip r:embed="rId2"/>
          <a:srcRect/>
          <a:stretch>
            <a:fillRect/>
          </a:stretch>
        </p:blipFill>
        <p:spPr>
          <a:xfrm>
            <a:off x="0" y="1700213"/>
            <a:ext cx="9167813" cy="5157787"/>
          </a:xfr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00">
            <a:alpha val="45882"/>
          </a:srgbClr>
        </a:solidFill>
        <a:effectLst/>
      </p:bgPr>
    </p:bg>
    <p:spTree>
      <p:nvGrpSpPr>
        <p:cNvPr id="1" name=""/>
        <p:cNvGrpSpPr/>
        <p:nvPr/>
      </p:nvGrpSpPr>
      <p:grpSpPr>
        <a:xfrm>
          <a:off x="0" y="0"/>
          <a:ext cx="0" cy="0"/>
          <a:chOff x="0" y="0"/>
          <a:chExt cx="0" cy="0"/>
        </a:xfrm>
      </p:grpSpPr>
      <p:sp>
        <p:nvSpPr>
          <p:cNvPr id="32770" name="3 CuadroTexto"/>
          <p:cNvSpPr txBox="1">
            <a:spLocks noChangeArrowheads="1"/>
          </p:cNvSpPr>
          <p:nvPr/>
        </p:nvSpPr>
        <p:spPr bwMode="auto">
          <a:xfrm>
            <a:off x="900113" y="1989138"/>
            <a:ext cx="7343775" cy="3046412"/>
          </a:xfrm>
          <a:prstGeom prst="rect">
            <a:avLst/>
          </a:prstGeom>
          <a:noFill/>
          <a:ln w="9525">
            <a:noFill/>
            <a:miter lim="800000"/>
            <a:headEnd/>
            <a:tailEnd/>
          </a:ln>
        </p:spPr>
        <p:txBody>
          <a:bodyPr>
            <a:spAutoFit/>
          </a:bodyPr>
          <a:lstStyle/>
          <a:p>
            <a:pPr algn="just"/>
            <a:r>
              <a:rPr lang="es-ES" sz="2400" b="1">
                <a:latin typeface="Calibri" pitchFamily="34" charset="0"/>
              </a:rPr>
              <a:t>Desde Lisboa a Santiago hay aproximadamente 600 kilómetros de peregrinación que pueden cubrirse en 24 días, a una media de 25 kilómetros diarios. El Camino Portugués en Galicia, en su suave discurrir hacia el norte, hace uso de senderos antiguos que cruzan bosques, aldeas y ciudades históricas. Caminos enriquecidos por la presencia de capillas, iglesias, conventos y puentes de traza medieval.</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00">
            <a:alpha val="45097"/>
          </a:srgbClr>
        </a:solidFill>
        <a:effectLst/>
      </p:bgPr>
    </p:bg>
    <p:spTree>
      <p:nvGrpSpPr>
        <p:cNvPr id="1" name=""/>
        <p:cNvGrpSpPr/>
        <p:nvPr/>
      </p:nvGrpSpPr>
      <p:grpSpPr>
        <a:xfrm>
          <a:off x="0" y="0"/>
          <a:ext cx="0" cy="0"/>
          <a:chOff x="0" y="0"/>
          <a:chExt cx="0" cy="0"/>
        </a:xfrm>
      </p:grpSpPr>
      <p:sp>
        <p:nvSpPr>
          <p:cNvPr id="33794" name="1 Título"/>
          <p:cNvSpPr>
            <a:spLocks noGrp="1"/>
          </p:cNvSpPr>
          <p:nvPr>
            <p:ph type="title"/>
          </p:nvPr>
        </p:nvSpPr>
        <p:spPr/>
        <p:txBody>
          <a:bodyPr/>
          <a:lstStyle/>
          <a:p>
            <a:pPr eaLnBrk="1" hangingPunct="1"/>
            <a:endParaRPr lang="es-ES" smtClean="0"/>
          </a:p>
        </p:txBody>
      </p:sp>
      <p:pic>
        <p:nvPicPr>
          <p:cNvPr id="33795" name="3 Marcador de contenido" descr="00 b.jpg"/>
          <p:cNvPicPr>
            <a:picLocks noGrp="1" noChangeAspect="1"/>
          </p:cNvPicPr>
          <p:nvPr>
            <p:ph idx="1"/>
          </p:nvPr>
        </p:nvPicPr>
        <p:blipFill>
          <a:blip r:embed="rId2"/>
          <a:srcRect/>
          <a:stretch>
            <a:fillRect/>
          </a:stretch>
        </p:blipFill>
        <p:spPr>
          <a:xfrm>
            <a:off x="2124075" y="260350"/>
            <a:ext cx="4716463" cy="6337300"/>
          </a:xfrm>
          <a:ln w="38100">
            <a:solidFill>
              <a:srgbClr val="002060"/>
            </a:solid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1 Título"/>
          <p:cNvSpPr>
            <a:spLocks noGrp="1"/>
          </p:cNvSpPr>
          <p:nvPr>
            <p:ph type="title"/>
          </p:nvPr>
        </p:nvSpPr>
        <p:spPr/>
        <p:txBody>
          <a:bodyPr/>
          <a:lstStyle/>
          <a:p>
            <a:pPr eaLnBrk="1" hangingPunct="1"/>
            <a:endParaRPr lang="es-ES" smtClean="0"/>
          </a:p>
        </p:txBody>
      </p:sp>
      <p:pic>
        <p:nvPicPr>
          <p:cNvPr id="34819" name="3 Marcador de contenido" descr="01 lisboa.jpg"/>
          <p:cNvPicPr>
            <a:picLocks noGrp="1" noChangeAspect="1"/>
          </p:cNvPicPr>
          <p:nvPr>
            <p:ph idx="1"/>
          </p:nvPr>
        </p:nvPicPr>
        <p:blipFill>
          <a:blip r:embed="rId2"/>
          <a:srcRect/>
          <a:stretch>
            <a:fillRect/>
          </a:stretch>
        </p:blipFill>
        <p:spPr>
          <a:xfrm>
            <a:off x="0" y="0"/>
            <a:ext cx="9144000" cy="6858000"/>
          </a:xfrm>
        </p:spPr>
      </p:pic>
      <p:sp>
        <p:nvSpPr>
          <p:cNvPr id="34820" name="4 CuadroTexto"/>
          <p:cNvSpPr txBox="1">
            <a:spLocks noChangeArrowheads="1"/>
          </p:cNvSpPr>
          <p:nvPr/>
        </p:nvSpPr>
        <p:spPr bwMode="auto">
          <a:xfrm>
            <a:off x="4067175" y="6381750"/>
            <a:ext cx="862013" cy="400050"/>
          </a:xfrm>
          <a:prstGeom prst="rect">
            <a:avLst/>
          </a:prstGeom>
          <a:noFill/>
          <a:ln w="9525">
            <a:noFill/>
            <a:miter lim="800000"/>
            <a:headEnd/>
            <a:tailEnd/>
          </a:ln>
        </p:spPr>
        <p:txBody>
          <a:bodyPr wrap="none">
            <a:spAutoFit/>
          </a:bodyPr>
          <a:lstStyle/>
          <a:p>
            <a:r>
              <a:rPr lang="es-ES" sz="2000" b="1">
                <a:latin typeface="Calibri" pitchFamily="34" charset="0"/>
              </a:rPr>
              <a:t>Lisboa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Título"/>
          <p:cNvSpPr>
            <a:spLocks noGrp="1"/>
          </p:cNvSpPr>
          <p:nvPr>
            <p:ph type="title"/>
          </p:nvPr>
        </p:nvSpPr>
        <p:spPr/>
        <p:txBody>
          <a:bodyPr/>
          <a:lstStyle/>
          <a:p>
            <a:pPr eaLnBrk="1" hangingPunct="1"/>
            <a:endParaRPr lang="es-ES" smtClean="0"/>
          </a:p>
        </p:txBody>
      </p:sp>
      <p:pic>
        <p:nvPicPr>
          <p:cNvPr id="35843" name="3 Marcador de contenido" descr="02 Santarem.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308725"/>
            <a:ext cx="9144000" cy="400050"/>
          </a:xfrm>
          <a:prstGeom prst="rect">
            <a:avLst/>
          </a:prstGeom>
          <a:noFill/>
        </p:spPr>
        <p:txBody>
          <a:bodyPr>
            <a:spAutoFit/>
          </a:bodyPr>
          <a:lstStyle/>
          <a:p>
            <a:pPr algn="ctr" fontAlgn="auto">
              <a:spcBef>
                <a:spcPts val="0"/>
              </a:spcBef>
              <a:spcAft>
                <a:spcPts val="0"/>
              </a:spcAft>
              <a:defRPr/>
            </a:pPr>
            <a:r>
              <a:rPr lang="es-ES" sz="2000" b="1" dirty="0" err="1">
                <a:solidFill>
                  <a:schemeClr val="bg1"/>
                </a:solidFill>
                <a:effectLst>
                  <a:outerShdw blurRad="38100" dist="38100" dir="2700000" algn="tl">
                    <a:srgbClr val="000000">
                      <a:alpha val="43137"/>
                    </a:srgbClr>
                  </a:outerShdw>
                </a:effectLst>
                <a:latin typeface="+mn-lt"/>
                <a:cs typeface="+mn-cs"/>
              </a:rPr>
              <a:t>Santarem</a:t>
            </a:r>
            <a:endParaRPr lang="es-ES" sz="20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 Título"/>
          <p:cNvSpPr>
            <a:spLocks noGrp="1"/>
          </p:cNvSpPr>
          <p:nvPr>
            <p:ph type="title"/>
          </p:nvPr>
        </p:nvSpPr>
        <p:spPr/>
        <p:txBody>
          <a:bodyPr/>
          <a:lstStyle/>
          <a:p>
            <a:pPr eaLnBrk="1" hangingPunct="1"/>
            <a:endParaRPr lang="es-ES" smtClean="0"/>
          </a:p>
        </p:txBody>
      </p:sp>
      <p:pic>
        <p:nvPicPr>
          <p:cNvPr id="36867" name="3 Marcador de contenido" descr="03 coimbra.jpg"/>
          <p:cNvPicPr>
            <a:picLocks noGrp="1" noChangeAspect="1"/>
          </p:cNvPicPr>
          <p:nvPr>
            <p:ph idx="1"/>
          </p:nvPr>
        </p:nvPicPr>
        <p:blipFill>
          <a:blip r:embed="rId2"/>
          <a:srcRect/>
          <a:stretch>
            <a:fillRect/>
          </a:stretch>
        </p:blipFill>
        <p:spPr>
          <a:xfrm>
            <a:off x="0" y="0"/>
            <a:ext cx="9144000" cy="6858000"/>
          </a:xfrm>
        </p:spPr>
      </p:pic>
      <p:sp>
        <p:nvSpPr>
          <p:cNvPr id="36868" name="4 CuadroTexto"/>
          <p:cNvSpPr txBox="1">
            <a:spLocks noChangeArrowheads="1"/>
          </p:cNvSpPr>
          <p:nvPr/>
        </p:nvSpPr>
        <p:spPr bwMode="auto">
          <a:xfrm>
            <a:off x="4211638" y="6453188"/>
            <a:ext cx="1079500" cy="400050"/>
          </a:xfrm>
          <a:prstGeom prst="rect">
            <a:avLst/>
          </a:prstGeom>
          <a:noFill/>
          <a:ln w="9525">
            <a:noFill/>
            <a:miter lim="800000"/>
            <a:headEnd/>
            <a:tailEnd/>
          </a:ln>
        </p:spPr>
        <p:txBody>
          <a:bodyPr wrap="none">
            <a:spAutoFit/>
          </a:bodyPr>
          <a:lstStyle/>
          <a:p>
            <a:r>
              <a:rPr lang="es-ES" sz="2000" b="1">
                <a:latin typeface="Calibri" pitchFamily="34" charset="0"/>
              </a:rPr>
              <a:t>Coimbra</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Título"/>
          <p:cNvSpPr>
            <a:spLocks noGrp="1"/>
          </p:cNvSpPr>
          <p:nvPr>
            <p:ph type="title"/>
          </p:nvPr>
        </p:nvSpPr>
        <p:spPr/>
        <p:txBody>
          <a:bodyPr/>
          <a:lstStyle/>
          <a:p>
            <a:pPr eaLnBrk="1" hangingPunct="1"/>
            <a:endParaRPr lang="es-ES" smtClean="0"/>
          </a:p>
        </p:txBody>
      </p:sp>
      <p:pic>
        <p:nvPicPr>
          <p:cNvPr id="37891" name="3 Marcador de contenido" descr="04 agueda.jpg"/>
          <p:cNvPicPr>
            <a:picLocks noGrp="1" noChangeAspect="1"/>
          </p:cNvPicPr>
          <p:nvPr>
            <p:ph idx="1"/>
          </p:nvPr>
        </p:nvPicPr>
        <p:blipFill>
          <a:blip r:embed="rId2"/>
          <a:srcRect/>
          <a:stretch>
            <a:fillRect/>
          </a:stretch>
        </p:blipFill>
        <p:spPr>
          <a:xfrm>
            <a:off x="0" y="0"/>
            <a:ext cx="9144000" cy="6858000"/>
          </a:xfrm>
        </p:spPr>
      </p:pic>
      <p:sp>
        <p:nvSpPr>
          <p:cNvPr id="37892" name="4 CuadroTexto"/>
          <p:cNvSpPr txBox="1">
            <a:spLocks noChangeArrowheads="1"/>
          </p:cNvSpPr>
          <p:nvPr/>
        </p:nvSpPr>
        <p:spPr bwMode="auto">
          <a:xfrm>
            <a:off x="3995738" y="6308725"/>
            <a:ext cx="993775" cy="400050"/>
          </a:xfrm>
          <a:prstGeom prst="rect">
            <a:avLst/>
          </a:prstGeom>
          <a:noFill/>
          <a:ln w="9525">
            <a:noFill/>
            <a:miter lim="800000"/>
            <a:headEnd/>
            <a:tailEnd/>
          </a:ln>
        </p:spPr>
        <p:txBody>
          <a:bodyPr>
            <a:spAutoFit/>
          </a:bodyPr>
          <a:lstStyle/>
          <a:p>
            <a:r>
              <a:rPr lang="es-ES" sz="2000" b="1">
                <a:solidFill>
                  <a:schemeClr val="bg1"/>
                </a:solidFill>
                <a:latin typeface="Calibri" pitchFamily="34" charset="0"/>
              </a:rPr>
              <a:t>Agueda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Título"/>
          <p:cNvSpPr>
            <a:spLocks noGrp="1"/>
          </p:cNvSpPr>
          <p:nvPr>
            <p:ph type="title"/>
          </p:nvPr>
        </p:nvSpPr>
        <p:spPr/>
        <p:txBody>
          <a:bodyPr/>
          <a:lstStyle/>
          <a:p>
            <a:pPr eaLnBrk="1" hangingPunct="1"/>
            <a:endParaRPr lang="es-ES" smtClean="0"/>
          </a:p>
        </p:txBody>
      </p:sp>
      <p:pic>
        <p:nvPicPr>
          <p:cNvPr id="38915" name="3 Marcador de contenido" descr="05 oporto.jpg"/>
          <p:cNvPicPr>
            <a:picLocks noGrp="1" noChangeAspect="1"/>
          </p:cNvPicPr>
          <p:nvPr>
            <p:ph idx="1"/>
          </p:nvPr>
        </p:nvPicPr>
        <p:blipFill>
          <a:blip r:embed="rId2"/>
          <a:srcRect/>
          <a:stretch>
            <a:fillRect/>
          </a:stretch>
        </p:blipFill>
        <p:spPr>
          <a:xfrm>
            <a:off x="0" y="0"/>
            <a:ext cx="9144000" cy="6858000"/>
          </a:xfrm>
        </p:spPr>
      </p:pic>
      <p:sp>
        <p:nvSpPr>
          <p:cNvPr id="38916" name="4 CuadroTexto"/>
          <p:cNvSpPr txBox="1">
            <a:spLocks noChangeArrowheads="1"/>
          </p:cNvSpPr>
          <p:nvPr/>
        </p:nvSpPr>
        <p:spPr bwMode="auto">
          <a:xfrm>
            <a:off x="1187450" y="6381750"/>
            <a:ext cx="949325" cy="400050"/>
          </a:xfrm>
          <a:prstGeom prst="rect">
            <a:avLst/>
          </a:prstGeom>
          <a:noFill/>
          <a:ln w="9525">
            <a:noFill/>
            <a:miter lim="800000"/>
            <a:headEnd/>
            <a:tailEnd/>
          </a:ln>
        </p:spPr>
        <p:txBody>
          <a:bodyPr wrap="none">
            <a:spAutoFit/>
          </a:bodyPr>
          <a:lstStyle/>
          <a:p>
            <a:r>
              <a:rPr lang="es-ES" sz="2000" b="1">
                <a:solidFill>
                  <a:schemeClr val="bg1"/>
                </a:solidFill>
                <a:latin typeface="Calibri" pitchFamily="34" charset="0"/>
              </a:rPr>
              <a:t>Oporto</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Título"/>
          <p:cNvSpPr>
            <a:spLocks noGrp="1"/>
          </p:cNvSpPr>
          <p:nvPr>
            <p:ph type="title"/>
          </p:nvPr>
        </p:nvSpPr>
        <p:spPr/>
        <p:txBody>
          <a:bodyPr/>
          <a:lstStyle/>
          <a:p>
            <a:pPr eaLnBrk="1" hangingPunct="1"/>
            <a:endParaRPr lang="es-ES" smtClean="0"/>
          </a:p>
        </p:txBody>
      </p:sp>
      <p:pic>
        <p:nvPicPr>
          <p:cNvPr id="39939" name="3 Marcador de contenido" descr="06 barcelos.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7451725" y="6381750"/>
            <a:ext cx="1084263" cy="400050"/>
          </a:xfrm>
          <a:prstGeom prst="rect">
            <a:avLst/>
          </a:prstGeom>
          <a:noFill/>
        </p:spPr>
        <p:txBody>
          <a:bodyPr wrap="none">
            <a:spAutoFit/>
          </a:bodyPr>
          <a:lstStyle/>
          <a:p>
            <a:pPr fontAlgn="auto">
              <a:spcBef>
                <a:spcPts val="0"/>
              </a:spcBef>
              <a:spcAft>
                <a:spcPts val="0"/>
              </a:spcAft>
              <a:defRPr/>
            </a:pPr>
            <a:r>
              <a:rPr lang="es-ES" sz="2000" b="1" dirty="0" err="1">
                <a:solidFill>
                  <a:schemeClr val="bg1"/>
                </a:solidFill>
                <a:effectLst>
                  <a:outerShdw blurRad="38100" dist="38100" dir="2700000" algn="tl">
                    <a:srgbClr val="000000">
                      <a:alpha val="43137"/>
                    </a:srgbClr>
                  </a:outerShdw>
                </a:effectLst>
                <a:latin typeface="+mn-lt"/>
                <a:cs typeface="+mn-cs"/>
              </a:rPr>
              <a:t>Barcelos</a:t>
            </a:r>
            <a:endParaRPr lang="es-ES" sz="20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1 Título"/>
          <p:cNvSpPr>
            <a:spLocks noGrp="1"/>
          </p:cNvSpPr>
          <p:nvPr>
            <p:ph type="title"/>
          </p:nvPr>
        </p:nvSpPr>
        <p:spPr/>
        <p:txBody>
          <a:bodyPr/>
          <a:lstStyle/>
          <a:p>
            <a:pPr eaLnBrk="1" hangingPunct="1"/>
            <a:endParaRPr lang="es-ES" smtClean="0"/>
          </a:p>
        </p:txBody>
      </p:sp>
      <p:pic>
        <p:nvPicPr>
          <p:cNvPr id="40963" name="3 Marcador de contenido" descr="07 valença.jpg"/>
          <p:cNvPicPr>
            <a:picLocks noGrp="1" noChangeAspect="1"/>
          </p:cNvPicPr>
          <p:nvPr>
            <p:ph idx="1"/>
          </p:nvPr>
        </p:nvPicPr>
        <p:blipFill>
          <a:blip r:embed="rId2"/>
          <a:srcRect/>
          <a:stretch>
            <a:fillRect/>
          </a:stretch>
        </p:blipFill>
        <p:spPr>
          <a:xfrm>
            <a:off x="0" y="0"/>
            <a:ext cx="9144000" cy="6858000"/>
          </a:xfrm>
        </p:spPr>
      </p:pic>
      <p:sp>
        <p:nvSpPr>
          <p:cNvPr id="40964" name="4 CuadroTexto"/>
          <p:cNvSpPr txBox="1">
            <a:spLocks noChangeArrowheads="1"/>
          </p:cNvSpPr>
          <p:nvPr/>
        </p:nvSpPr>
        <p:spPr bwMode="auto">
          <a:xfrm>
            <a:off x="0" y="6308725"/>
            <a:ext cx="9144000" cy="400050"/>
          </a:xfrm>
          <a:prstGeom prst="rect">
            <a:avLst/>
          </a:prstGeom>
          <a:noFill/>
          <a:ln w="9525">
            <a:noFill/>
            <a:miter lim="800000"/>
            <a:headEnd/>
            <a:tailEnd/>
          </a:ln>
        </p:spPr>
        <p:txBody>
          <a:bodyPr>
            <a:spAutoFit/>
          </a:bodyPr>
          <a:lstStyle/>
          <a:p>
            <a:pPr algn="ctr"/>
            <a:r>
              <a:rPr lang="es-ES" sz="2000" b="1">
                <a:latin typeface="Calibri" pitchFamily="34" charset="0"/>
              </a:rPr>
              <a:t>Valença do Miño</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Título"/>
          <p:cNvSpPr>
            <a:spLocks noGrp="1"/>
          </p:cNvSpPr>
          <p:nvPr>
            <p:ph type="title"/>
          </p:nvPr>
        </p:nvSpPr>
        <p:spPr/>
        <p:txBody>
          <a:bodyPr/>
          <a:lstStyle/>
          <a:p>
            <a:pPr eaLnBrk="1" hangingPunct="1"/>
            <a:endParaRPr lang="es-ES" smtClean="0"/>
          </a:p>
        </p:txBody>
      </p:sp>
      <p:pic>
        <p:nvPicPr>
          <p:cNvPr id="41987" name="3 Marcador de contenido" descr="08 tui.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4211638" y="6237288"/>
            <a:ext cx="498475" cy="400050"/>
          </a:xfrm>
          <a:prstGeom prst="rect">
            <a:avLst/>
          </a:prstGeom>
          <a:noFill/>
        </p:spPr>
        <p:txBody>
          <a:bodyPr wrap="none">
            <a:spAutoFit/>
          </a:bodyPr>
          <a:lstStyle/>
          <a:p>
            <a:pP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Tui</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Título"/>
          <p:cNvSpPr>
            <a:spLocks noGrp="1"/>
          </p:cNvSpPr>
          <p:nvPr>
            <p:ph type="title"/>
          </p:nvPr>
        </p:nvSpPr>
        <p:spPr/>
        <p:txBody>
          <a:bodyPr/>
          <a:lstStyle/>
          <a:p>
            <a:pPr eaLnBrk="1" hangingPunct="1"/>
            <a:endParaRPr lang="es-ES" smtClean="0"/>
          </a:p>
        </p:txBody>
      </p:sp>
      <p:pic>
        <p:nvPicPr>
          <p:cNvPr id="43011" name="3 Marcador de contenido" descr="09 Redondela.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381750"/>
            <a:ext cx="9144000" cy="400050"/>
          </a:xfrm>
          <a:prstGeom prst="rect">
            <a:avLst/>
          </a:prstGeom>
          <a:noFill/>
        </p:spPr>
        <p:txBody>
          <a:bodyPr>
            <a:spAutoFit/>
          </a:bodyPr>
          <a:lstStyle/>
          <a:p>
            <a:pPr algn="ctr" fontAlgn="auto">
              <a:spcBef>
                <a:spcPts val="0"/>
              </a:spcBef>
              <a:spcAft>
                <a:spcPts val="0"/>
              </a:spcAft>
              <a:defRPr/>
            </a:pPr>
            <a:r>
              <a:rPr lang="es-ES" sz="2000" b="1" dirty="0" err="1">
                <a:solidFill>
                  <a:schemeClr val="bg1"/>
                </a:solidFill>
                <a:effectLst>
                  <a:outerShdw blurRad="38100" dist="38100" dir="2700000" algn="tl">
                    <a:srgbClr val="000000">
                      <a:alpha val="43137"/>
                    </a:srgbClr>
                  </a:outerShdw>
                </a:effectLst>
                <a:latin typeface="+mn-lt"/>
                <a:cs typeface="+mn-cs"/>
              </a:rPr>
              <a:t>Redondela</a:t>
            </a:r>
            <a:endParaRPr lang="es-ES" sz="20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Título"/>
          <p:cNvSpPr>
            <a:spLocks noGrp="1"/>
          </p:cNvSpPr>
          <p:nvPr>
            <p:ph type="title"/>
          </p:nvPr>
        </p:nvSpPr>
        <p:spPr/>
        <p:txBody>
          <a:bodyPr/>
          <a:lstStyle/>
          <a:p>
            <a:pPr eaLnBrk="1" hangingPunct="1"/>
            <a:endParaRPr lang="es-ES" smtClean="0"/>
          </a:p>
        </p:txBody>
      </p:sp>
      <p:pic>
        <p:nvPicPr>
          <p:cNvPr id="44035" name="5 Marcador de contenido" descr="Imagen1.jpg"/>
          <p:cNvPicPr>
            <a:picLocks noGrp="1" noChangeAspect="1"/>
          </p:cNvPicPr>
          <p:nvPr>
            <p:ph idx="1"/>
          </p:nvPr>
        </p:nvPicPr>
        <p:blipFill>
          <a:blip r:embed="rId2"/>
          <a:srcRect/>
          <a:stretch>
            <a:fillRect/>
          </a:stretch>
        </p:blipFill>
        <p:spPr>
          <a:xfrm>
            <a:off x="0" y="0"/>
            <a:ext cx="9144000" cy="6858000"/>
          </a:xfrm>
        </p:spPr>
      </p:pic>
      <p:sp>
        <p:nvSpPr>
          <p:cNvPr id="7" name="6 CuadroTexto"/>
          <p:cNvSpPr txBox="1"/>
          <p:nvPr/>
        </p:nvSpPr>
        <p:spPr>
          <a:xfrm>
            <a:off x="0" y="6381750"/>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Pontevedra</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Título"/>
          <p:cNvSpPr>
            <a:spLocks noGrp="1"/>
          </p:cNvSpPr>
          <p:nvPr>
            <p:ph type="title"/>
          </p:nvPr>
        </p:nvSpPr>
        <p:spPr/>
        <p:txBody>
          <a:bodyPr/>
          <a:lstStyle/>
          <a:p>
            <a:pPr eaLnBrk="1" hangingPunct="1"/>
            <a:endParaRPr lang="es-ES" smtClean="0"/>
          </a:p>
        </p:txBody>
      </p:sp>
      <p:pic>
        <p:nvPicPr>
          <p:cNvPr id="45059" name="3 Marcador de contenido" descr="11 padron.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308725"/>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Padrón</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Título"/>
          <p:cNvSpPr>
            <a:spLocks noGrp="1"/>
          </p:cNvSpPr>
          <p:nvPr>
            <p:ph type="title"/>
          </p:nvPr>
        </p:nvSpPr>
        <p:spPr/>
        <p:txBody>
          <a:bodyPr/>
          <a:lstStyle/>
          <a:p>
            <a:pPr eaLnBrk="1" hangingPunct="1"/>
            <a:endParaRPr lang="es-ES" smtClean="0"/>
          </a:p>
        </p:txBody>
      </p:sp>
      <p:pic>
        <p:nvPicPr>
          <p:cNvPr id="46083" name="3 Marcador de contenido" descr="Imagen2.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924300" y="6308725"/>
            <a:ext cx="1103313" cy="400050"/>
          </a:xfrm>
          <a:prstGeom prst="rect">
            <a:avLst/>
          </a:prstGeom>
          <a:noFill/>
        </p:spPr>
        <p:txBody>
          <a:bodyPr wrap="none">
            <a:spAutoFit/>
          </a:bodyPr>
          <a:lstStyle/>
          <a:p>
            <a:pP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Santiago</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47106" name="1 Título"/>
          <p:cNvSpPr>
            <a:spLocks noGrp="1"/>
          </p:cNvSpPr>
          <p:nvPr>
            <p:ph type="title"/>
          </p:nvPr>
        </p:nvSpPr>
        <p:spPr/>
        <p:txBody>
          <a:bodyPr/>
          <a:lstStyle/>
          <a:p>
            <a:pPr eaLnBrk="1" hangingPunct="1"/>
            <a:r>
              <a:rPr lang="es-ES" b="1" smtClean="0"/>
              <a:t>La Vía de la Plata</a:t>
            </a:r>
          </a:p>
        </p:txBody>
      </p:sp>
      <p:pic>
        <p:nvPicPr>
          <p:cNvPr id="47107" name="3 Marcador de contenido" descr="00 a.jpg"/>
          <p:cNvPicPr>
            <a:picLocks noGrp="1" noChangeAspect="1"/>
          </p:cNvPicPr>
          <p:nvPr>
            <p:ph idx="1"/>
          </p:nvPr>
        </p:nvPicPr>
        <p:blipFill>
          <a:blip r:embed="rId2"/>
          <a:srcRect/>
          <a:stretch>
            <a:fillRect/>
          </a:stretch>
        </p:blipFill>
        <p:spPr>
          <a:xfrm>
            <a:off x="0" y="1714500"/>
            <a:ext cx="9144000" cy="5143500"/>
          </a:xfrm>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48130" name="3 CuadroTexto"/>
          <p:cNvSpPr txBox="1">
            <a:spLocks noChangeArrowheads="1"/>
          </p:cNvSpPr>
          <p:nvPr/>
        </p:nvSpPr>
        <p:spPr bwMode="auto">
          <a:xfrm>
            <a:off x="900113" y="1773238"/>
            <a:ext cx="7343775" cy="3416300"/>
          </a:xfrm>
          <a:prstGeom prst="rect">
            <a:avLst/>
          </a:prstGeom>
          <a:noFill/>
          <a:ln w="9525">
            <a:noFill/>
            <a:miter lim="800000"/>
            <a:headEnd/>
            <a:tailEnd/>
          </a:ln>
        </p:spPr>
        <p:txBody>
          <a:bodyPr>
            <a:spAutoFit/>
          </a:bodyPr>
          <a:lstStyle/>
          <a:p>
            <a:pPr algn="just"/>
            <a:r>
              <a:rPr lang="es-ES" sz="2400" b="1">
                <a:latin typeface="Calibri" pitchFamily="34" charset="0"/>
              </a:rPr>
              <a:t>Es el principal eje de comunicación del occidente español, y se convirtió por méritos propios en la ruta jacobea del sur, elegida año tras año por miles de peregrinos para llegar hasta Santiago de Compostela. Conocida en su trecho final como Camino Orensano, esta ruta, procedente de Andalucía y Extremadura, entra en Galicia por Orense. En esta cuidad confluyen la Vía de la Plata y un camino portugués interior, que llega a Galicia por los valles de la Limia y el Támega.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49154" name="1 Título"/>
          <p:cNvSpPr>
            <a:spLocks noGrp="1"/>
          </p:cNvSpPr>
          <p:nvPr>
            <p:ph type="title"/>
          </p:nvPr>
        </p:nvSpPr>
        <p:spPr/>
        <p:txBody>
          <a:bodyPr/>
          <a:lstStyle/>
          <a:p>
            <a:pPr eaLnBrk="1" hangingPunct="1"/>
            <a:endParaRPr lang="es-ES" smtClean="0"/>
          </a:p>
        </p:txBody>
      </p:sp>
      <p:pic>
        <p:nvPicPr>
          <p:cNvPr id="49155" name="3 Marcador de contenido" descr="00 b.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Título"/>
          <p:cNvSpPr>
            <a:spLocks noGrp="1"/>
          </p:cNvSpPr>
          <p:nvPr>
            <p:ph type="title"/>
          </p:nvPr>
        </p:nvSpPr>
        <p:spPr/>
        <p:txBody>
          <a:bodyPr/>
          <a:lstStyle/>
          <a:p>
            <a:pPr eaLnBrk="1" hangingPunct="1"/>
            <a:endParaRPr lang="es-ES" smtClean="0"/>
          </a:p>
        </p:txBody>
      </p:sp>
      <p:pic>
        <p:nvPicPr>
          <p:cNvPr id="50179" name="3 Marcador de contenido" descr="01 sevilla.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4211638" y="6308725"/>
            <a:ext cx="871537" cy="400050"/>
          </a:xfrm>
          <a:prstGeom prst="rect">
            <a:avLst/>
          </a:prstGeom>
          <a:noFill/>
        </p:spPr>
        <p:txBody>
          <a:bodyPr wrap="none">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Sevilla</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1 Título"/>
          <p:cNvSpPr>
            <a:spLocks noGrp="1"/>
          </p:cNvSpPr>
          <p:nvPr>
            <p:ph type="title"/>
          </p:nvPr>
        </p:nvSpPr>
        <p:spPr/>
        <p:txBody>
          <a:bodyPr/>
          <a:lstStyle/>
          <a:p>
            <a:pPr eaLnBrk="1" hangingPunct="1"/>
            <a:endParaRPr lang="es-ES" smtClean="0"/>
          </a:p>
        </p:txBody>
      </p:sp>
      <p:pic>
        <p:nvPicPr>
          <p:cNvPr id="51203" name="3 Marcador de contenido" descr="02 zafra.jpg"/>
          <p:cNvPicPr>
            <a:picLocks noGrp="1" noChangeAspect="1"/>
          </p:cNvPicPr>
          <p:nvPr>
            <p:ph idx="1"/>
          </p:nvPr>
        </p:nvPicPr>
        <p:blipFill>
          <a:blip r:embed="rId2"/>
          <a:srcRect/>
          <a:stretch>
            <a:fillRect/>
          </a:stretch>
        </p:blipFill>
        <p:spPr>
          <a:xfrm>
            <a:off x="0" y="0"/>
            <a:ext cx="9144000" cy="6858000"/>
          </a:xfrm>
        </p:spPr>
      </p:pic>
      <p:sp>
        <p:nvSpPr>
          <p:cNvPr id="51204" name="4 CuadroTexto"/>
          <p:cNvSpPr txBox="1">
            <a:spLocks noChangeArrowheads="1"/>
          </p:cNvSpPr>
          <p:nvPr/>
        </p:nvSpPr>
        <p:spPr bwMode="auto">
          <a:xfrm>
            <a:off x="323850" y="260350"/>
            <a:ext cx="723900" cy="400050"/>
          </a:xfrm>
          <a:prstGeom prst="rect">
            <a:avLst/>
          </a:prstGeom>
          <a:noFill/>
          <a:ln w="9525">
            <a:noFill/>
            <a:miter lim="800000"/>
            <a:headEnd/>
            <a:tailEnd/>
          </a:ln>
        </p:spPr>
        <p:txBody>
          <a:bodyPr wrap="none">
            <a:spAutoFit/>
          </a:bodyPr>
          <a:lstStyle/>
          <a:p>
            <a:r>
              <a:rPr lang="es-ES" sz="2000" b="1">
                <a:latin typeface="Calibri" pitchFamily="34" charset="0"/>
              </a:rPr>
              <a:t>Zafra</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Título"/>
          <p:cNvSpPr>
            <a:spLocks noGrp="1"/>
          </p:cNvSpPr>
          <p:nvPr>
            <p:ph type="title"/>
          </p:nvPr>
        </p:nvSpPr>
        <p:spPr/>
        <p:txBody>
          <a:bodyPr/>
          <a:lstStyle/>
          <a:p>
            <a:pPr eaLnBrk="1" hangingPunct="1"/>
            <a:endParaRPr lang="es-ES" smtClean="0"/>
          </a:p>
        </p:txBody>
      </p:sp>
      <p:pic>
        <p:nvPicPr>
          <p:cNvPr id="52227" name="3 Marcador de contenido" descr="03 merida.jpg"/>
          <p:cNvPicPr>
            <a:picLocks noGrp="1" noChangeAspect="1"/>
          </p:cNvPicPr>
          <p:nvPr>
            <p:ph idx="1"/>
          </p:nvPr>
        </p:nvPicPr>
        <p:blipFill>
          <a:blip r:embed="rId2"/>
          <a:srcRect/>
          <a:stretch>
            <a:fillRect/>
          </a:stretch>
        </p:blipFill>
        <p:spPr>
          <a:xfrm>
            <a:off x="0" y="0"/>
            <a:ext cx="9144000" cy="6858000"/>
          </a:xfrm>
        </p:spPr>
      </p:pic>
      <p:sp>
        <p:nvSpPr>
          <p:cNvPr id="52228" name="4 CuadroTexto"/>
          <p:cNvSpPr txBox="1">
            <a:spLocks noChangeArrowheads="1"/>
          </p:cNvSpPr>
          <p:nvPr/>
        </p:nvSpPr>
        <p:spPr bwMode="auto">
          <a:xfrm>
            <a:off x="4140200" y="6381750"/>
            <a:ext cx="957263" cy="400050"/>
          </a:xfrm>
          <a:prstGeom prst="rect">
            <a:avLst/>
          </a:prstGeom>
          <a:noFill/>
          <a:ln w="9525">
            <a:noFill/>
            <a:miter lim="800000"/>
            <a:headEnd/>
            <a:tailEnd/>
          </a:ln>
        </p:spPr>
        <p:txBody>
          <a:bodyPr wrap="none">
            <a:spAutoFit/>
          </a:bodyPr>
          <a:lstStyle/>
          <a:p>
            <a:r>
              <a:rPr lang="es-ES" sz="2000" b="1">
                <a:latin typeface="Calibri" pitchFamily="34" charset="0"/>
              </a:rPr>
              <a:t>Mérida</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1 Título"/>
          <p:cNvSpPr>
            <a:spLocks noGrp="1"/>
          </p:cNvSpPr>
          <p:nvPr>
            <p:ph type="title"/>
          </p:nvPr>
        </p:nvSpPr>
        <p:spPr/>
        <p:txBody>
          <a:bodyPr/>
          <a:lstStyle/>
          <a:p>
            <a:pPr eaLnBrk="1" hangingPunct="1"/>
            <a:endParaRPr lang="es-ES" smtClean="0"/>
          </a:p>
        </p:txBody>
      </p:sp>
      <p:pic>
        <p:nvPicPr>
          <p:cNvPr id="53251" name="3 Marcador de contenido" descr="04 caceres.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23850" y="6165850"/>
            <a:ext cx="1004888" cy="400050"/>
          </a:xfrm>
          <a:prstGeom prst="rect">
            <a:avLst/>
          </a:prstGeom>
          <a:noFill/>
        </p:spPr>
        <p:txBody>
          <a:bodyPr wrap="none">
            <a:spAutoFit/>
          </a:bodyPr>
          <a:lstStyle/>
          <a:p>
            <a:pP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Cáceres</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Título"/>
          <p:cNvSpPr>
            <a:spLocks noGrp="1"/>
          </p:cNvSpPr>
          <p:nvPr>
            <p:ph type="title"/>
          </p:nvPr>
        </p:nvSpPr>
        <p:spPr/>
        <p:txBody>
          <a:bodyPr/>
          <a:lstStyle/>
          <a:p>
            <a:pPr eaLnBrk="1" hangingPunct="1"/>
            <a:endParaRPr lang="es-ES" smtClean="0"/>
          </a:p>
        </p:txBody>
      </p:sp>
      <p:pic>
        <p:nvPicPr>
          <p:cNvPr id="54275" name="3 Marcador de contenido" descr="05 galisteo.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308725"/>
            <a:ext cx="9144000" cy="400050"/>
          </a:xfrm>
          <a:prstGeom prst="rect">
            <a:avLst/>
          </a:prstGeom>
          <a:noFill/>
        </p:spPr>
        <p:txBody>
          <a:bodyPr>
            <a:spAutoFit/>
          </a:bodyPr>
          <a:lstStyle/>
          <a:p>
            <a:pPr algn="ctr" fontAlgn="auto">
              <a:spcBef>
                <a:spcPts val="0"/>
              </a:spcBef>
              <a:spcAft>
                <a:spcPts val="0"/>
              </a:spcAft>
              <a:defRPr/>
            </a:pPr>
            <a:r>
              <a:rPr lang="es-ES" sz="2000" b="1" dirty="0" err="1">
                <a:solidFill>
                  <a:schemeClr val="bg1"/>
                </a:solidFill>
                <a:effectLst>
                  <a:outerShdw blurRad="38100" dist="38100" dir="2700000" algn="tl">
                    <a:srgbClr val="000000">
                      <a:alpha val="43137"/>
                    </a:srgbClr>
                  </a:outerShdw>
                </a:effectLst>
                <a:latin typeface="+mn-lt"/>
                <a:cs typeface="+mn-cs"/>
              </a:rPr>
              <a:t>Galisteo</a:t>
            </a:r>
            <a:endParaRPr lang="es-ES" sz="20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1 Título"/>
          <p:cNvSpPr>
            <a:spLocks noGrp="1"/>
          </p:cNvSpPr>
          <p:nvPr>
            <p:ph type="title"/>
          </p:nvPr>
        </p:nvSpPr>
        <p:spPr/>
        <p:txBody>
          <a:bodyPr/>
          <a:lstStyle/>
          <a:p>
            <a:pPr eaLnBrk="1" hangingPunct="1"/>
            <a:endParaRPr lang="es-ES" smtClean="0"/>
          </a:p>
        </p:txBody>
      </p:sp>
      <p:pic>
        <p:nvPicPr>
          <p:cNvPr id="55299" name="3 Marcador de contenido" descr="06 banos-de-montemayor.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179388" y="188913"/>
            <a:ext cx="2608262" cy="400050"/>
          </a:xfrm>
          <a:prstGeom prst="rect">
            <a:avLst/>
          </a:prstGeom>
          <a:noFill/>
        </p:spPr>
        <p:txBody>
          <a:bodyPr wrap="none">
            <a:spAutoFit/>
          </a:bodyPr>
          <a:lstStyle/>
          <a:p>
            <a:pP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Baños de Montemayor</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Título"/>
          <p:cNvSpPr>
            <a:spLocks noGrp="1"/>
          </p:cNvSpPr>
          <p:nvPr>
            <p:ph type="title"/>
          </p:nvPr>
        </p:nvSpPr>
        <p:spPr/>
        <p:txBody>
          <a:bodyPr/>
          <a:lstStyle/>
          <a:p>
            <a:pPr eaLnBrk="1" hangingPunct="1"/>
            <a:endParaRPr lang="es-ES" smtClean="0"/>
          </a:p>
        </p:txBody>
      </p:sp>
      <p:pic>
        <p:nvPicPr>
          <p:cNvPr id="56323" name="3 Marcador de contenido" descr="07 zamora.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250825" y="6308725"/>
            <a:ext cx="990600" cy="400050"/>
          </a:xfrm>
          <a:prstGeom prst="rect">
            <a:avLst/>
          </a:prstGeom>
          <a:noFill/>
        </p:spPr>
        <p:txBody>
          <a:bodyPr wrap="none">
            <a:spAutoFit/>
          </a:bodyPr>
          <a:lstStyle/>
          <a:p>
            <a:pP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Zamora</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1 Título"/>
          <p:cNvSpPr>
            <a:spLocks noGrp="1"/>
          </p:cNvSpPr>
          <p:nvPr>
            <p:ph type="title"/>
          </p:nvPr>
        </p:nvSpPr>
        <p:spPr/>
        <p:txBody>
          <a:bodyPr/>
          <a:lstStyle/>
          <a:p>
            <a:pPr eaLnBrk="1" hangingPunct="1"/>
            <a:endParaRPr lang="es-ES" smtClean="0"/>
          </a:p>
        </p:txBody>
      </p:sp>
      <p:pic>
        <p:nvPicPr>
          <p:cNvPr id="57347" name="3 Marcador de contenido" descr="08 puebla-sanabria.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0" y="6308725"/>
            <a:ext cx="9144000" cy="400050"/>
          </a:xfrm>
          <a:prstGeom prst="rect">
            <a:avLst/>
          </a:prstGeom>
          <a:noFill/>
        </p:spPr>
        <p:txBody>
          <a:bodyPr>
            <a:spAutoFit/>
          </a:bodyPr>
          <a:lstStyle/>
          <a:p>
            <a:pPr algn="ct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Puebla de Sanabria</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Título"/>
          <p:cNvSpPr>
            <a:spLocks noGrp="1"/>
          </p:cNvSpPr>
          <p:nvPr>
            <p:ph type="title"/>
          </p:nvPr>
        </p:nvSpPr>
        <p:spPr/>
        <p:txBody>
          <a:bodyPr/>
          <a:lstStyle/>
          <a:p>
            <a:pPr eaLnBrk="1" hangingPunct="1"/>
            <a:endParaRPr lang="es-ES" smtClean="0"/>
          </a:p>
        </p:txBody>
      </p:sp>
      <p:pic>
        <p:nvPicPr>
          <p:cNvPr id="58371" name="3 Marcador de contenido" descr="09 a-gudina.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779838" y="6237288"/>
            <a:ext cx="1163637" cy="400050"/>
          </a:xfrm>
          <a:prstGeom prst="rect">
            <a:avLst/>
          </a:prstGeom>
          <a:noFill/>
        </p:spPr>
        <p:txBody>
          <a:bodyPr wrap="none">
            <a:spAutoFit/>
          </a:bodyPr>
          <a:lstStyle/>
          <a:p>
            <a:pP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A </a:t>
            </a:r>
            <a:r>
              <a:rPr lang="es-ES" sz="2000" b="1" dirty="0" err="1">
                <a:solidFill>
                  <a:schemeClr val="bg1"/>
                </a:solidFill>
                <a:effectLst>
                  <a:outerShdw blurRad="38100" dist="38100" dir="2700000" algn="tl">
                    <a:srgbClr val="000000">
                      <a:alpha val="43137"/>
                    </a:srgbClr>
                  </a:outerShdw>
                </a:effectLst>
                <a:latin typeface="+mn-lt"/>
                <a:cs typeface="+mn-cs"/>
              </a:rPr>
              <a:t>Gudiña</a:t>
            </a:r>
            <a:endParaRPr lang="es-ES" sz="20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1 Título"/>
          <p:cNvSpPr>
            <a:spLocks noGrp="1"/>
          </p:cNvSpPr>
          <p:nvPr>
            <p:ph type="title"/>
          </p:nvPr>
        </p:nvSpPr>
        <p:spPr/>
        <p:txBody>
          <a:bodyPr/>
          <a:lstStyle/>
          <a:p>
            <a:pPr eaLnBrk="1" hangingPunct="1"/>
            <a:endParaRPr lang="es-ES" smtClean="0"/>
          </a:p>
        </p:txBody>
      </p:sp>
      <p:pic>
        <p:nvPicPr>
          <p:cNvPr id="59395" name="3 Marcador de contenido" descr="10 orense.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250825" y="6308725"/>
            <a:ext cx="947738" cy="400050"/>
          </a:xfrm>
          <a:prstGeom prst="rect">
            <a:avLst/>
          </a:prstGeom>
          <a:noFill/>
        </p:spPr>
        <p:txBody>
          <a:bodyPr wrap="none">
            <a:spAutoFit/>
          </a:bodyPr>
          <a:lstStyle/>
          <a:p>
            <a:pP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Orense</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60418" name="1 Título"/>
          <p:cNvSpPr>
            <a:spLocks noGrp="1"/>
          </p:cNvSpPr>
          <p:nvPr>
            <p:ph type="title"/>
          </p:nvPr>
        </p:nvSpPr>
        <p:spPr/>
        <p:txBody>
          <a:bodyPr/>
          <a:lstStyle/>
          <a:p>
            <a:pPr eaLnBrk="1" hangingPunct="1"/>
            <a:r>
              <a:rPr lang="es-ES" b="1" smtClean="0"/>
              <a:t>El Camino Primitivo</a:t>
            </a:r>
          </a:p>
        </p:txBody>
      </p:sp>
      <p:pic>
        <p:nvPicPr>
          <p:cNvPr id="60419" name="3 Marcador de contenido" descr="00 a.jpg"/>
          <p:cNvPicPr>
            <a:picLocks noGrp="1" noChangeAspect="1"/>
          </p:cNvPicPr>
          <p:nvPr>
            <p:ph idx="1"/>
          </p:nvPr>
        </p:nvPicPr>
        <p:blipFill>
          <a:blip r:embed="rId2"/>
          <a:srcRect/>
          <a:stretch>
            <a:fillRect/>
          </a:stretch>
        </p:blipFill>
        <p:spPr>
          <a:xfrm>
            <a:off x="0" y="1714500"/>
            <a:ext cx="9144000" cy="5143500"/>
          </a:xfrm>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61442" name="3 CuadroTexto"/>
          <p:cNvSpPr txBox="1">
            <a:spLocks noChangeArrowheads="1"/>
          </p:cNvSpPr>
          <p:nvPr/>
        </p:nvSpPr>
        <p:spPr bwMode="auto">
          <a:xfrm>
            <a:off x="827088" y="1341438"/>
            <a:ext cx="7416800" cy="4524375"/>
          </a:xfrm>
          <a:prstGeom prst="rect">
            <a:avLst/>
          </a:prstGeom>
          <a:noFill/>
          <a:ln w="9525">
            <a:noFill/>
            <a:miter lim="800000"/>
            <a:headEnd/>
            <a:tailEnd/>
          </a:ln>
        </p:spPr>
        <p:txBody>
          <a:bodyPr>
            <a:spAutoFit/>
          </a:bodyPr>
          <a:lstStyle/>
          <a:p>
            <a:pPr algn="just"/>
            <a:r>
              <a:rPr lang="es-ES" sz="2400" b="1">
                <a:latin typeface="Calibri" pitchFamily="34" charset="0"/>
              </a:rPr>
              <a:t>Con un itinerario perfectamente señalizado, pese a que su denominación pueda llevar a confusión, el Camino Primitivo de peregrinación a Santiago fue el utilizado por los primeros devotos llegados del naciente reino asturiano. Se trata, por lo tanto, del primer itinerario jacobeo. Fue el Rey Alfonso II el Casto, al poco de descubrirse la tumba del Apóstol, el primer monarca que peregrinó a Santiago, tomando el camino que discurre por el interior de Asturias hacia Lugo y más tarde hacia la capital gallega. Esta vía une Oviedo con Compostela, al enlazar con la última parte del Camino Francés en Palas de Rei. </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Título"/>
          <p:cNvSpPr>
            <a:spLocks noGrp="1"/>
          </p:cNvSpPr>
          <p:nvPr>
            <p:ph type="title"/>
          </p:nvPr>
        </p:nvSpPr>
        <p:spPr/>
        <p:txBody>
          <a:bodyPr/>
          <a:lstStyle/>
          <a:p>
            <a:pPr eaLnBrk="1" hangingPunct="1"/>
            <a:endParaRPr lang="es-ES" smtClean="0"/>
          </a:p>
        </p:txBody>
      </p:sp>
      <p:pic>
        <p:nvPicPr>
          <p:cNvPr id="62467" name="3 Marcador de contenido" descr="00 b.jp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1 Título"/>
          <p:cNvSpPr>
            <a:spLocks noGrp="1"/>
          </p:cNvSpPr>
          <p:nvPr>
            <p:ph type="title"/>
          </p:nvPr>
        </p:nvSpPr>
        <p:spPr/>
        <p:txBody>
          <a:bodyPr/>
          <a:lstStyle/>
          <a:p>
            <a:pPr eaLnBrk="1" hangingPunct="1"/>
            <a:endParaRPr lang="es-ES" smtClean="0"/>
          </a:p>
        </p:txBody>
      </p:sp>
      <p:pic>
        <p:nvPicPr>
          <p:cNvPr id="63491" name="3 Marcador de contenido" descr="01 Oviedo.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4067175" y="6308725"/>
            <a:ext cx="947738" cy="400050"/>
          </a:xfrm>
          <a:prstGeom prst="rect">
            <a:avLst/>
          </a:prstGeom>
          <a:noFill/>
        </p:spPr>
        <p:txBody>
          <a:bodyPr wrap="none">
            <a:spAutoFit/>
          </a:bodyPr>
          <a:lstStyle/>
          <a:p>
            <a:pP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Oviedo</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Título"/>
          <p:cNvSpPr>
            <a:spLocks noGrp="1"/>
          </p:cNvSpPr>
          <p:nvPr>
            <p:ph type="title"/>
          </p:nvPr>
        </p:nvSpPr>
        <p:spPr/>
        <p:txBody>
          <a:bodyPr/>
          <a:lstStyle/>
          <a:p>
            <a:pPr eaLnBrk="1" hangingPunct="1"/>
            <a:endParaRPr lang="es-ES" smtClean="0"/>
          </a:p>
        </p:txBody>
      </p:sp>
      <p:pic>
        <p:nvPicPr>
          <p:cNvPr id="64515" name="3 Marcador de contenido" descr="02 tineo ast.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250825" y="6308725"/>
            <a:ext cx="779463" cy="400050"/>
          </a:xfrm>
          <a:prstGeom prst="rect">
            <a:avLst/>
          </a:prstGeom>
          <a:noFill/>
        </p:spPr>
        <p:txBody>
          <a:bodyPr wrap="none">
            <a:spAutoFit/>
          </a:bodyPr>
          <a:lstStyle/>
          <a:p>
            <a:pPr fontAlgn="auto">
              <a:spcBef>
                <a:spcPts val="0"/>
              </a:spcBef>
              <a:spcAft>
                <a:spcPts val="0"/>
              </a:spcAft>
              <a:defRPr/>
            </a:pPr>
            <a:r>
              <a:rPr lang="es-ES" sz="2000" b="1" dirty="0" err="1">
                <a:solidFill>
                  <a:schemeClr val="bg1"/>
                </a:solidFill>
                <a:effectLst>
                  <a:outerShdw blurRad="38100" dist="38100" dir="2700000" algn="tl">
                    <a:srgbClr val="000000">
                      <a:alpha val="43137"/>
                    </a:srgbClr>
                  </a:outerShdw>
                </a:effectLst>
                <a:latin typeface="+mn-lt"/>
                <a:cs typeface="+mn-cs"/>
              </a:rPr>
              <a:t>Tineo</a:t>
            </a:r>
            <a:endParaRPr lang="es-ES" sz="20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Título"/>
          <p:cNvSpPr>
            <a:spLocks noGrp="1"/>
          </p:cNvSpPr>
          <p:nvPr>
            <p:ph type="title"/>
          </p:nvPr>
        </p:nvSpPr>
        <p:spPr/>
        <p:txBody>
          <a:bodyPr/>
          <a:lstStyle/>
          <a:p>
            <a:pPr eaLnBrk="1" hangingPunct="1"/>
            <a:endParaRPr lang="es-ES" smtClean="0"/>
          </a:p>
        </p:txBody>
      </p:sp>
      <p:pic>
        <p:nvPicPr>
          <p:cNvPr id="65539" name="3 Marcador de contenido" descr="Imagen4.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23850" y="6308725"/>
            <a:ext cx="688975" cy="400050"/>
          </a:xfrm>
          <a:prstGeom prst="rect">
            <a:avLst/>
          </a:prstGeom>
          <a:noFill/>
        </p:spPr>
        <p:txBody>
          <a:bodyPr wrap="none">
            <a:spAutoFit/>
          </a:bodyPr>
          <a:lstStyle/>
          <a:p>
            <a:pPr fontAlgn="auto">
              <a:spcBef>
                <a:spcPts val="0"/>
              </a:spcBef>
              <a:spcAft>
                <a:spcPts val="0"/>
              </a:spcAft>
              <a:defRPr/>
            </a:pPr>
            <a:r>
              <a:rPr lang="es-ES" sz="2000" b="1" dirty="0">
                <a:solidFill>
                  <a:schemeClr val="bg1"/>
                </a:solidFill>
                <a:effectLst>
                  <a:outerShdw blurRad="38100" dist="38100" dir="2700000" algn="tl">
                    <a:srgbClr val="000000">
                      <a:alpha val="43137"/>
                    </a:srgbClr>
                  </a:outerShdw>
                </a:effectLst>
                <a:latin typeface="+mn-lt"/>
                <a:cs typeface="+mn-cs"/>
              </a:rPr>
              <a:t>Lugo</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Título"/>
          <p:cNvSpPr>
            <a:spLocks noGrp="1"/>
          </p:cNvSpPr>
          <p:nvPr>
            <p:ph type="title"/>
          </p:nvPr>
        </p:nvSpPr>
        <p:spPr/>
        <p:txBody>
          <a:bodyPr/>
          <a:lstStyle/>
          <a:p>
            <a:pPr eaLnBrk="1" hangingPunct="1"/>
            <a:endParaRPr lang="es-ES" smtClean="0"/>
          </a:p>
        </p:txBody>
      </p:sp>
      <p:pic>
        <p:nvPicPr>
          <p:cNvPr id="66563" name="3 Marcador de contenido" descr="20727182.jpg"/>
          <p:cNvPicPr>
            <a:picLocks noGrp="1" noChangeAspect="1"/>
          </p:cNvPicPr>
          <p:nvPr>
            <p:ph idx="1"/>
          </p:nvPr>
        </p:nvPicPr>
        <p:blipFill>
          <a:blip r:embed="rId2"/>
          <a:srcRect/>
          <a:stretch>
            <a:fillRect/>
          </a:stretch>
        </p:blipFill>
        <p:spPr>
          <a:xfrm>
            <a:off x="0" y="0"/>
            <a:ext cx="9144000" cy="6858000"/>
          </a:xfrm>
        </p:spPr>
      </p:pic>
      <p:sp>
        <p:nvSpPr>
          <p:cNvPr id="66564" name="4 CuadroTexto"/>
          <p:cNvSpPr txBox="1">
            <a:spLocks noChangeArrowheads="1"/>
          </p:cNvSpPr>
          <p:nvPr/>
        </p:nvSpPr>
        <p:spPr bwMode="auto">
          <a:xfrm>
            <a:off x="7164388" y="6381750"/>
            <a:ext cx="1449387" cy="400050"/>
          </a:xfrm>
          <a:prstGeom prst="rect">
            <a:avLst/>
          </a:prstGeom>
          <a:noFill/>
          <a:ln w="9525">
            <a:noFill/>
            <a:miter lim="800000"/>
            <a:headEnd/>
            <a:tailEnd/>
          </a:ln>
        </p:spPr>
        <p:txBody>
          <a:bodyPr wrap="none">
            <a:spAutoFit/>
          </a:bodyPr>
          <a:lstStyle/>
          <a:p>
            <a:r>
              <a:rPr lang="es-ES" sz="2000" b="1">
                <a:latin typeface="Calibri" pitchFamily="34" charset="0"/>
              </a:rPr>
              <a:t>Palas de Rei</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67586" name="1 Título"/>
          <p:cNvSpPr>
            <a:spLocks noGrp="1"/>
          </p:cNvSpPr>
          <p:nvPr>
            <p:ph type="title"/>
          </p:nvPr>
        </p:nvSpPr>
        <p:spPr/>
        <p:txBody>
          <a:bodyPr/>
          <a:lstStyle/>
          <a:p>
            <a:pPr eaLnBrk="1" hangingPunct="1"/>
            <a:r>
              <a:rPr lang="es-ES" b="1" smtClean="0"/>
              <a:t>El Camino del Norte</a:t>
            </a:r>
          </a:p>
        </p:txBody>
      </p:sp>
      <p:pic>
        <p:nvPicPr>
          <p:cNvPr id="67587" name="3 Marcador de contenido" descr="00 a.jpg"/>
          <p:cNvPicPr>
            <a:picLocks noGrp="1" noChangeAspect="1"/>
          </p:cNvPicPr>
          <p:nvPr>
            <p:ph idx="1"/>
          </p:nvPr>
        </p:nvPicPr>
        <p:blipFill>
          <a:blip r:embed="rId2"/>
          <a:srcRect/>
          <a:stretch>
            <a:fillRect/>
          </a:stretch>
        </p:blipFill>
        <p:spPr>
          <a:xfrm>
            <a:off x="0" y="1700213"/>
            <a:ext cx="9167813" cy="5157787"/>
          </a:xfrm>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4" name="3 CuadroTexto"/>
          <p:cNvSpPr txBox="1"/>
          <p:nvPr/>
        </p:nvSpPr>
        <p:spPr>
          <a:xfrm>
            <a:off x="900113" y="1989138"/>
            <a:ext cx="7272337" cy="2678112"/>
          </a:xfrm>
          <a:prstGeom prst="rect">
            <a:avLst/>
          </a:prstGeom>
          <a:noFill/>
        </p:spPr>
        <p:txBody>
          <a:bodyPr>
            <a:spAutoFit/>
          </a:bodyPr>
          <a:lstStyle/>
          <a:p>
            <a:pPr algn="just">
              <a:defRPr/>
            </a:pPr>
            <a:r>
              <a:rPr lang="es-ES" sz="2400" b="1" dirty="0">
                <a:latin typeface="+mn-lt"/>
              </a:rPr>
              <a:t>El Camino del Norte es el segundo más largo, y une Irún con el municipio coruñés de </a:t>
            </a:r>
            <a:r>
              <a:rPr lang="es-ES" sz="2400" b="1" dirty="0" err="1">
                <a:latin typeface="+mn-lt"/>
              </a:rPr>
              <a:t>Arzúa</a:t>
            </a:r>
            <a:r>
              <a:rPr lang="es-ES" sz="2400" b="1" dirty="0">
                <a:latin typeface="+mn-lt"/>
              </a:rPr>
              <a:t>, donde se une al Camino Francés. El origen de la peregrinación a Santiago por este Camino se remonta a los momentos inmediatamente posteriores al descubrimiento de la tumba del apóstol Santiago. Esta vía es tan antigua como el Camino Francés, pero es hoy menos transitada.</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pic>
        <p:nvPicPr>
          <p:cNvPr id="69634" name="3 Marcador de contenido" descr="00 b.jpg"/>
          <p:cNvPicPr>
            <a:picLocks noGrp="1" noChangeAspect="1"/>
          </p:cNvPicPr>
          <p:nvPr>
            <p:ph idx="1"/>
          </p:nvPr>
        </p:nvPicPr>
        <p:blipFill>
          <a:blip r:embed="rId2"/>
          <a:srcRect/>
          <a:stretch>
            <a:fillRect/>
          </a:stretch>
        </p:blipFill>
        <p:spPr>
          <a:xfrm>
            <a:off x="468313" y="1989138"/>
            <a:ext cx="8229600" cy="2763837"/>
          </a:xfrm>
          <a:ln w="38100">
            <a:solidFill>
              <a:srgbClr val="002060"/>
            </a:solid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Título"/>
          <p:cNvSpPr>
            <a:spLocks noGrp="1"/>
          </p:cNvSpPr>
          <p:nvPr>
            <p:ph type="title"/>
          </p:nvPr>
        </p:nvSpPr>
        <p:spPr/>
        <p:txBody>
          <a:bodyPr/>
          <a:lstStyle/>
          <a:p>
            <a:pPr eaLnBrk="1" hangingPunct="1"/>
            <a:endParaRPr lang="es-ES" smtClean="0"/>
          </a:p>
        </p:txBody>
      </p:sp>
      <p:pic>
        <p:nvPicPr>
          <p:cNvPr id="70659" name="3 Marcador de contenido" descr="01 irun.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4284663" y="6381750"/>
            <a:ext cx="668337" cy="400050"/>
          </a:xfrm>
          <a:prstGeom prst="rect">
            <a:avLst/>
          </a:prstGeom>
          <a:noFill/>
        </p:spPr>
        <p:txBody>
          <a:bodyPr wrap="none">
            <a:spAutoFit/>
          </a:bodyPr>
          <a:lstStyle/>
          <a:p>
            <a:pPr>
              <a:defRPr/>
            </a:pPr>
            <a:r>
              <a:rPr lang="es-ES" sz="2000" b="1" dirty="0">
                <a:solidFill>
                  <a:schemeClr val="bg1"/>
                </a:solidFill>
                <a:effectLst>
                  <a:outerShdw blurRad="38100" dist="38100" dir="2700000" algn="tl">
                    <a:srgbClr val="000000">
                      <a:alpha val="43137"/>
                    </a:srgbClr>
                  </a:outerShdw>
                </a:effectLst>
              </a:rPr>
              <a:t>Irún</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Título"/>
          <p:cNvSpPr>
            <a:spLocks noGrp="1"/>
          </p:cNvSpPr>
          <p:nvPr>
            <p:ph type="title"/>
          </p:nvPr>
        </p:nvSpPr>
        <p:spPr/>
        <p:txBody>
          <a:bodyPr/>
          <a:lstStyle/>
          <a:p>
            <a:pPr eaLnBrk="1" hangingPunct="1"/>
            <a:endParaRPr lang="es-ES" smtClean="0"/>
          </a:p>
        </p:txBody>
      </p:sp>
      <p:pic>
        <p:nvPicPr>
          <p:cNvPr id="71683" name="3 Marcador de contenido" descr="02 san sebastian.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924300" y="6308725"/>
            <a:ext cx="1938338" cy="400050"/>
          </a:xfrm>
          <a:prstGeom prst="rect">
            <a:avLst/>
          </a:prstGeom>
          <a:noFill/>
        </p:spPr>
        <p:txBody>
          <a:bodyPr wrap="none">
            <a:spAutoFit/>
          </a:bodyPr>
          <a:lstStyle/>
          <a:p>
            <a:pPr>
              <a:defRPr/>
            </a:pPr>
            <a:r>
              <a:rPr lang="es-ES" sz="2000" b="1" dirty="0">
                <a:solidFill>
                  <a:schemeClr val="bg1"/>
                </a:solidFill>
                <a:effectLst>
                  <a:outerShdw blurRad="38100" dist="38100" dir="2700000" algn="tl">
                    <a:srgbClr val="000000">
                      <a:alpha val="43137"/>
                    </a:srgbClr>
                  </a:outerShdw>
                </a:effectLst>
              </a:rPr>
              <a:t>San Sebastián</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Título"/>
          <p:cNvSpPr>
            <a:spLocks noGrp="1"/>
          </p:cNvSpPr>
          <p:nvPr>
            <p:ph type="title"/>
          </p:nvPr>
        </p:nvSpPr>
        <p:spPr/>
        <p:txBody>
          <a:bodyPr/>
          <a:lstStyle/>
          <a:p>
            <a:pPr eaLnBrk="1" hangingPunct="1"/>
            <a:endParaRPr lang="es-ES" smtClean="0"/>
          </a:p>
        </p:txBody>
      </p:sp>
      <p:pic>
        <p:nvPicPr>
          <p:cNvPr id="72707" name="3 Marcador de contenido" descr="03 bilbao.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7956550" y="6237288"/>
            <a:ext cx="968375" cy="400050"/>
          </a:xfrm>
          <a:prstGeom prst="rect">
            <a:avLst/>
          </a:prstGeom>
          <a:noFill/>
        </p:spPr>
        <p:txBody>
          <a:bodyPr wrap="none">
            <a:spAutoFit/>
          </a:bodyPr>
          <a:lstStyle/>
          <a:p>
            <a:pPr>
              <a:defRPr/>
            </a:pPr>
            <a:r>
              <a:rPr lang="es-ES" sz="2000" b="1" dirty="0">
                <a:solidFill>
                  <a:schemeClr val="bg1"/>
                </a:solidFill>
                <a:effectLst>
                  <a:outerShdw blurRad="38100" dist="38100" dir="2700000" algn="tl">
                    <a:srgbClr val="000000">
                      <a:alpha val="43137"/>
                    </a:srgbClr>
                  </a:outerShdw>
                </a:effectLst>
              </a:rPr>
              <a:t>Bilbao</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Título"/>
          <p:cNvSpPr>
            <a:spLocks noGrp="1"/>
          </p:cNvSpPr>
          <p:nvPr>
            <p:ph type="title"/>
          </p:nvPr>
        </p:nvSpPr>
        <p:spPr/>
        <p:txBody>
          <a:bodyPr/>
          <a:lstStyle/>
          <a:p>
            <a:pPr eaLnBrk="1" hangingPunct="1"/>
            <a:endParaRPr lang="es-ES" smtClean="0"/>
          </a:p>
        </p:txBody>
      </p:sp>
      <p:pic>
        <p:nvPicPr>
          <p:cNvPr id="73731" name="3 Marcador de contenido" descr="04 castro urdiales.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779838" y="6308725"/>
            <a:ext cx="2079625" cy="400050"/>
          </a:xfrm>
          <a:prstGeom prst="rect">
            <a:avLst/>
          </a:prstGeom>
          <a:noFill/>
        </p:spPr>
        <p:txBody>
          <a:bodyPr>
            <a:spAutoFit/>
          </a:bodyPr>
          <a:lstStyle/>
          <a:p>
            <a:pPr>
              <a:defRPr/>
            </a:pPr>
            <a:r>
              <a:rPr lang="es-ES" sz="2000" b="1" dirty="0">
                <a:solidFill>
                  <a:schemeClr val="bg1"/>
                </a:solidFill>
                <a:effectLst>
                  <a:outerShdw blurRad="38100" dist="38100" dir="2700000" algn="tl">
                    <a:srgbClr val="000000">
                      <a:alpha val="43137"/>
                    </a:srgbClr>
                  </a:outerShdw>
                </a:effectLst>
              </a:rPr>
              <a:t>Castro </a:t>
            </a:r>
            <a:r>
              <a:rPr lang="es-ES" sz="2000" b="1" dirty="0" err="1">
                <a:solidFill>
                  <a:schemeClr val="bg1"/>
                </a:solidFill>
                <a:effectLst>
                  <a:outerShdw blurRad="38100" dist="38100" dir="2700000" algn="tl">
                    <a:srgbClr val="000000">
                      <a:alpha val="43137"/>
                    </a:srgbClr>
                  </a:outerShdw>
                </a:effectLst>
              </a:rPr>
              <a:t>Urdiales</a:t>
            </a:r>
            <a:endParaRPr lang="es-ES" sz="2000" b="1" dirty="0">
              <a:solidFill>
                <a:schemeClr val="bg1"/>
              </a:solidFill>
              <a:effectLst>
                <a:outerShdw blurRad="38100" dist="38100" dir="2700000" algn="tl">
                  <a:srgbClr val="000000">
                    <a:alpha val="43137"/>
                  </a:srgbClr>
                </a:outerShdw>
              </a:effectLst>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1 Título"/>
          <p:cNvSpPr>
            <a:spLocks noGrp="1"/>
          </p:cNvSpPr>
          <p:nvPr>
            <p:ph type="title"/>
          </p:nvPr>
        </p:nvSpPr>
        <p:spPr/>
        <p:txBody>
          <a:bodyPr/>
          <a:lstStyle/>
          <a:p>
            <a:pPr eaLnBrk="1" hangingPunct="1"/>
            <a:endParaRPr lang="es-ES" smtClean="0"/>
          </a:p>
        </p:txBody>
      </p:sp>
      <p:pic>
        <p:nvPicPr>
          <p:cNvPr id="74755" name="3 Marcador de contenido" descr="05 santander.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851275" y="6308725"/>
            <a:ext cx="1439863" cy="400050"/>
          </a:xfrm>
          <a:prstGeom prst="rect">
            <a:avLst/>
          </a:prstGeom>
          <a:noFill/>
        </p:spPr>
        <p:txBody>
          <a:bodyPr wrap="none">
            <a:spAutoFit/>
          </a:bodyPr>
          <a:lstStyle/>
          <a:p>
            <a:pPr>
              <a:defRPr/>
            </a:pPr>
            <a:r>
              <a:rPr lang="es-ES" sz="2000" b="1" dirty="0">
                <a:solidFill>
                  <a:schemeClr val="bg1"/>
                </a:solidFill>
                <a:effectLst>
                  <a:outerShdw blurRad="38100" dist="38100" dir="2700000" algn="tl">
                    <a:srgbClr val="000000">
                      <a:alpha val="43137"/>
                    </a:srgbClr>
                  </a:outerShdw>
                </a:effectLst>
              </a:rPr>
              <a:t>Santander</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1 Título"/>
          <p:cNvSpPr>
            <a:spLocks noGrp="1"/>
          </p:cNvSpPr>
          <p:nvPr>
            <p:ph type="title"/>
          </p:nvPr>
        </p:nvSpPr>
        <p:spPr/>
        <p:txBody>
          <a:bodyPr/>
          <a:lstStyle/>
          <a:p>
            <a:pPr eaLnBrk="1" hangingPunct="1"/>
            <a:endParaRPr lang="es-ES" smtClean="0"/>
          </a:p>
        </p:txBody>
      </p:sp>
      <p:pic>
        <p:nvPicPr>
          <p:cNvPr id="75779" name="3 Marcador de contenido" descr="06 llanes.jpg"/>
          <p:cNvPicPr>
            <a:picLocks noGrp="1" noChangeAspect="1"/>
          </p:cNvPicPr>
          <p:nvPr>
            <p:ph idx="1"/>
          </p:nvPr>
        </p:nvPicPr>
        <p:blipFill>
          <a:blip r:embed="rId2"/>
          <a:srcRect/>
          <a:stretch>
            <a:fillRect/>
          </a:stretch>
        </p:blipFill>
        <p:spPr>
          <a:xfrm>
            <a:off x="0" y="0"/>
            <a:ext cx="9144000" cy="6858000"/>
          </a:xfrm>
        </p:spPr>
      </p:pic>
      <p:sp>
        <p:nvSpPr>
          <p:cNvPr id="75780" name="4 CuadroTexto"/>
          <p:cNvSpPr txBox="1">
            <a:spLocks noChangeArrowheads="1"/>
          </p:cNvSpPr>
          <p:nvPr/>
        </p:nvSpPr>
        <p:spPr bwMode="auto">
          <a:xfrm>
            <a:off x="250825" y="188913"/>
            <a:ext cx="1152525" cy="400050"/>
          </a:xfrm>
          <a:prstGeom prst="rect">
            <a:avLst/>
          </a:prstGeom>
          <a:noFill/>
          <a:ln w="9525">
            <a:noFill/>
            <a:miter lim="800000"/>
            <a:headEnd/>
            <a:tailEnd/>
          </a:ln>
        </p:spPr>
        <p:txBody>
          <a:bodyPr>
            <a:spAutoFit/>
          </a:bodyPr>
          <a:lstStyle/>
          <a:p>
            <a:r>
              <a:rPr lang="es-ES" sz="2000" b="1">
                <a:solidFill>
                  <a:schemeClr val="bg1"/>
                </a:solidFill>
              </a:rPr>
              <a:t>Llanes</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1 Título"/>
          <p:cNvSpPr>
            <a:spLocks noGrp="1"/>
          </p:cNvSpPr>
          <p:nvPr>
            <p:ph type="title"/>
          </p:nvPr>
        </p:nvSpPr>
        <p:spPr/>
        <p:txBody>
          <a:bodyPr/>
          <a:lstStyle/>
          <a:p>
            <a:pPr eaLnBrk="1" hangingPunct="1"/>
            <a:endParaRPr lang="es-ES" smtClean="0"/>
          </a:p>
        </p:txBody>
      </p:sp>
      <p:pic>
        <p:nvPicPr>
          <p:cNvPr id="76803" name="3 Marcador de contenido" descr="07 luarca.jpg"/>
          <p:cNvPicPr>
            <a:picLocks noGrp="1" noChangeAspect="1"/>
          </p:cNvPicPr>
          <p:nvPr>
            <p:ph idx="1"/>
          </p:nvPr>
        </p:nvPicPr>
        <p:blipFill>
          <a:blip r:embed="rId2"/>
          <a:srcRect/>
          <a:stretch>
            <a:fillRect/>
          </a:stretch>
        </p:blipFill>
        <p:spPr>
          <a:xfrm>
            <a:off x="0" y="0"/>
            <a:ext cx="9144000" cy="6858000"/>
          </a:xfrm>
        </p:spPr>
      </p:pic>
      <p:sp>
        <p:nvSpPr>
          <p:cNvPr id="76804" name="4 CuadroTexto"/>
          <p:cNvSpPr txBox="1">
            <a:spLocks noChangeArrowheads="1"/>
          </p:cNvSpPr>
          <p:nvPr/>
        </p:nvSpPr>
        <p:spPr bwMode="auto">
          <a:xfrm>
            <a:off x="179388" y="6237288"/>
            <a:ext cx="1027112" cy="400050"/>
          </a:xfrm>
          <a:prstGeom prst="rect">
            <a:avLst/>
          </a:prstGeom>
          <a:noFill/>
          <a:ln w="9525">
            <a:noFill/>
            <a:miter lim="800000"/>
            <a:headEnd/>
            <a:tailEnd/>
          </a:ln>
        </p:spPr>
        <p:txBody>
          <a:bodyPr wrap="none">
            <a:spAutoFit/>
          </a:bodyPr>
          <a:lstStyle/>
          <a:p>
            <a:r>
              <a:rPr lang="es-ES" sz="2000" b="1">
                <a:solidFill>
                  <a:schemeClr val="bg1"/>
                </a:solidFill>
              </a:rPr>
              <a:t>Luarca</a:t>
            </a: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1 Título"/>
          <p:cNvSpPr>
            <a:spLocks noGrp="1"/>
          </p:cNvSpPr>
          <p:nvPr>
            <p:ph type="title"/>
          </p:nvPr>
        </p:nvSpPr>
        <p:spPr/>
        <p:txBody>
          <a:bodyPr/>
          <a:lstStyle/>
          <a:p>
            <a:pPr eaLnBrk="1" hangingPunct="1"/>
            <a:endParaRPr lang="es-ES" smtClean="0"/>
          </a:p>
        </p:txBody>
      </p:sp>
      <p:pic>
        <p:nvPicPr>
          <p:cNvPr id="77827" name="3 Marcador de contenido" descr="08 ribadeo.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4211638" y="6308725"/>
            <a:ext cx="1198562" cy="400050"/>
          </a:xfrm>
          <a:prstGeom prst="rect">
            <a:avLst/>
          </a:prstGeom>
          <a:noFill/>
        </p:spPr>
        <p:txBody>
          <a:bodyPr wrap="none">
            <a:spAutoFit/>
          </a:bodyPr>
          <a:lstStyle/>
          <a:p>
            <a:pPr>
              <a:defRPr/>
            </a:pPr>
            <a:r>
              <a:rPr lang="es-ES" sz="2000" b="1" dirty="0" err="1">
                <a:solidFill>
                  <a:schemeClr val="bg1"/>
                </a:solidFill>
                <a:effectLst>
                  <a:outerShdw blurRad="38100" dist="38100" dir="2700000" algn="tl">
                    <a:srgbClr val="000000">
                      <a:alpha val="43137"/>
                    </a:srgbClr>
                  </a:outerShdw>
                </a:effectLst>
              </a:rPr>
              <a:t>Ribadeo</a:t>
            </a:r>
            <a:endParaRPr lang="es-ES" sz="2000" b="1" dirty="0">
              <a:solidFill>
                <a:schemeClr val="bg1"/>
              </a:solidFill>
              <a:effectLst>
                <a:outerShdw blurRad="38100" dist="38100" dir="2700000" algn="tl">
                  <a:srgbClr val="000000">
                    <a:alpha val="43137"/>
                  </a:srgbClr>
                </a:outerShdw>
              </a:effectLst>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1 Título"/>
          <p:cNvSpPr>
            <a:spLocks noGrp="1"/>
          </p:cNvSpPr>
          <p:nvPr>
            <p:ph type="title"/>
          </p:nvPr>
        </p:nvSpPr>
        <p:spPr/>
        <p:txBody>
          <a:bodyPr/>
          <a:lstStyle/>
          <a:p>
            <a:pPr eaLnBrk="1" hangingPunct="1"/>
            <a:endParaRPr lang="es-ES" smtClean="0"/>
          </a:p>
        </p:txBody>
      </p:sp>
      <p:pic>
        <p:nvPicPr>
          <p:cNvPr id="78851" name="3 Marcador de contenido" descr="09 baamonde.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851275" y="6381750"/>
            <a:ext cx="1498600" cy="400050"/>
          </a:xfrm>
          <a:prstGeom prst="rect">
            <a:avLst/>
          </a:prstGeom>
          <a:noFill/>
        </p:spPr>
        <p:txBody>
          <a:bodyPr wrap="none">
            <a:spAutoFit/>
          </a:bodyPr>
          <a:lstStyle/>
          <a:p>
            <a:pPr>
              <a:defRPr/>
            </a:pPr>
            <a:r>
              <a:rPr lang="es-ES" sz="2000" b="1" dirty="0">
                <a:solidFill>
                  <a:schemeClr val="bg1"/>
                </a:solidFill>
                <a:effectLst>
                  <a:outerShdw blurRad="38100" dist="38100" dir="2700000" algn="tl">
                    <a:srgbClr val="000000">
                      <a:alpha val="43137"/>
                    </a:srgbClr>
                  </a:outerShdw>
                </a:effectLst>
              </a:rPr>
              <a:t>Baamonde</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1 Título"/>
          <p:cNvSpPr>
            <a:spLocks noGrp="1"/>
          </p:cNvSpPr>
          <p:nvPr>
            <p:ph type="title"/>
          </p:nvPr>
        </p:nvSpPr>
        <p:spPr/>
        <p:txBody>
          <a:bodyPr/>
          <a:lstStyle/>
          <a:p>
            <a:pPr eaLnBrk="1" hangingPunct="1"/>
            <a:endParaRPr lang="es-ES" smtClean="0"/>
          </a:p>
        </p:txBody>
      </p:sp>
      <p:pic>
        <p:nvPicPr>
          <p:cNvPr id="79875" name="3 Marcador de contenido" descr="Imagen5.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348038" y="6308725"/>
            <a:ext cx="3422650" cy="400050"/>
          </a:xfrm>
          <a:prstGeom prst="rect">
            <a:avLst/>
          </a:prstGeom>
          <a:noFill/>
        </p:spPr>
        <p:txBody>
          <a:bodyPr>
            <a:spAutoFit/>
          </a:bodyPr>
          <a:lstStyle/>
          <a:p>
            <a:pPr>
              <a:defRPr/>
            </a:pPr>
            <a:r>
              <a:rPr lang="es-ES" sz="2000" b="1" dirty="0">
                <a:solidFill>
                  <a:schemeClr val="bg1"/>
                </a:solidFill>
                <a:effectLst>
                  <a:outerShdw blurRad="38100" dist="38100" dir="2700000" algn="tl">
                    <a:srgbClr val="000000">
                      <a:alpha val="43137"/>
                    </a:srgbClr>
                  </a:outerShdw>
                </a:effectLst>
              </a:rPr>
              <a:t>Sobrado de los Monjes</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1 Título"/>
          <p:cNvSpPr>
            <a:spLocks noGrp="1"/>
          </p:cNvSpPr>
          <p:nvPr>
            <p:ph type="title"/>
          </p:nvPr>
        </p:nvSpPr>
        <p:spPr/>
        <p:txBody>
          <a:bodyPr/>
          <a:lstStyle/>
          <a:p>
            <a:pPr eaLnBrk="1" hangingPunct="1"/>
            <a:endParaRPr lang="es-ES" smtClean="0"/>
          </a:p>
        </p:txBody>
      </p:sp>
      <p:pic>
        <p:nvPicPr>
          <p:cNvPr id="80899" name="3 Marcador de contenido" descr="you-are-now-entering-galicia-arzua_es.jpg"/>
          <p:cNvPicPr>
            <a:picLocks noGrp="1" noChangeAspect="1"/>
          </p:cNvPicPr>
          <p:nvPr>
            <p:ph idx="1"/>
          </p:nvPr>
        </p:nvPicPr>
        <p:blipFill>
          <a:blip r:embed="rId2"/>
          <a:srcRect/>
          <a:stretch>
            <a:fillRect/>
          </a:stretch>
        </p:blipFill>
        <p:spPr>
          <a:xfrm>
            <a:off x="0" y="0"/>
            <a:ext cx="9144000" cy="6858000"/>
          </a:xfrm>
        </p:spPr>
      </p:pic>
      <p:sp>
        <p:nvSpPr>
          <p:cNvPr id="80900" name="4 CuadroTexto"/>
          <p:cNvSpPr txBox="1">
            <a:spLocks noChangeArrowheads="1"/>
          </p:cNvSpPr>
          <p:nvPr/>
        </p:nvSpPr>
        <p:spPr bwMode="auto">
          <a:xfrm>
            <a:off x="4356100" y="6381750"/>
            <a:ext cx="898525" cy="400050"/>
          </a:xfrm>
          <a:prstGeom prst="rect">
            <a:avLst/>
          </a:prstGeom>
          <a:noFill/>
          <a:ln w="9525">
            <a:noFill/>
            <a:miter lim="800000"/>
            <a:headEnd/>
            <a:tailEnd/>
          </a:ln>
        </p:spPr>
        <p:txBody>
          <a:bodyPr wrap="none">
            <a:spAutoFit/>
          </a:bodyPr>
          <a:lstStyle/>
          <a:p>
            <a:r>
              <a:rPr lang="es-ES" sz="2000" b="1"/>
              <a:t>Arzúa</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1 Título"/>
          <p:cNvSpPr>
            <a:spLocks noGrp="1"/>
          </p:cNvSpPr>
          <p:nvPr>
            <p:ph type="title"/>
          </p:nvPr>
        </p:nvSpPr>
        <p:spPr/>
        <p:txBody>
          <a:bodyPr/>
          <a:lstStyle/>
          <a:p>
            <a:pPr eaLnBrk="1" hangingPunct="1"/>
            <a:endParaRPr lang="es-ES" smtClean="0"/>
          </a:p>
        </p:txBody>
      </p:sp>
      <p:pic>
        <p:nvPicPr>
          <p:cNvPr id="81923" name="3 Marcador de contenido" descr="10 santiago.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250825" y="6308725"/>
            <a:ext cx="1268413" cy="400050"/>
          </a:xfrm>
          <a:prstGeom prst="rect">
            <a:avLst/>
          </a:prstGeom>
          <a:noFill/>
        </p:spPr>
        <p:txBody>
          <a:bodyPr wrap="none">
            <a:spAutoFit/>
          </a:bodyPr>
          <a:lstStyle/>
          <a:p>
            <a:pPr>
              <a:defRPr/>
            </a:pPr>
            <a:r>
              <a:rPr lang="es-ES" sz="2000" b="1" dirty="0">
                <a:solidFill>
                  <a:schemeClr val="bg1"/>
                </a:solidFill>
                <a:effectLst>
                  <a:outerShdw blurRad="38100" dist="38100" dir="2700000" algn="tl">
                    <a:srgbClr val="000000">
                      <a:alpha val="43137"/>
                    </a:srgbClr>
                  </a:outerShdw>
                </a:effectLst>
              </a:rPr>
              <a:t>Santiago</a:t>
            </a: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FFC000">
            <a:alpha val="45097"/>
          </a:srgbClr>
        </a:solidFill>
        <a:effectLst/>
      </p:bgPr>
    </p:bg>
    <p:spTree>
      <p:nvGrpSpPr>
        <p:cNvPr id="1" name=""/>
        <p:cNvGrpSpPr/>
        <p:nvPr/>
      </p:nvGrpSpPr>
      <p:grpSpPr>
        <a:xfrm>
          <a:off x="0" y="0"/>
          <a:ext cx="0" cy="0"/>
          <a:chOff x="0" y="0"/>
          <a:chExt cx="0" cy="0"/>
        </a:xfrm>
      </p:grpSpPr>
      <p:sp>
        <p:nvSpPr>
          <p:cNvPr id="82946" name="1 Título"/>
          <p:cNvSpPr>
            <a:spLocks noGrp="1"/>
          </p:cNvSpPr>
          <p:nvPr>
            <p:ph type="title"/>
          </p:nvPr>
        </p:nvSpPr>
        <p:spPr/>
        <p:txBody>
          <a:bodyPr/>
          <a:lstStyle/>
          <a:p>
            <a:pPr eaLnBrk="1" hangingPunct="1"/>
            <a:r>
              <a:rPr lang="es-ES" b="1" smtClean="0"/>
              <a:t>El Camino a Finisterre</a:t>
            </a:r>
          </a:p>
        </p:txBody>
      </p:sp>
      <p:pic>
        <p:nvPicPr>
          <p:cNvPr id="82947" name="3 Marcador de contenido" descr="00 a.jpg"/>
          <p:cNvPicPr>
            <a:picLocks noGrp="1" noChangeAspect="1"/>
          </p:cNvPicPr>
          <p:nvPr>
            <p:ph idx="1"/>
          </p:nvPr>
        </p:nvPicPr>
        <p:blipFill>
          <a:blip r:embed="rId2"/>
          <a:srcRect/>
          <a:stretch>
            <a:fillRect/>
          </a:stretch>
        </p:blipFill>
        <p:spPr>
          <a:xfrm>
            <a:off x="0" y="1700213"/>
            <a:ext cx="9148763" cy="5157787"/>
          </a:xfrm>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FFC000">
            <a:alpha val="49019"/>
          </a:srgbClr>
        </a:solidFill>
        <a:effectLst/>
      </p:bgPr>
    </p:bg>
    <p:spTree>
      <p:nvGrpSpPr>
        <p:cNvPr id="1" name=""/>
        <p:cNvGrpSpPr/>
        <p:nvPr/>
      </p:nvGrpSpPr>
      <p:grpSpPr>
        <a:xfrm>
          <a:off x="0" y="0"/>
          <a:ext cx="0" cy="0"/>
          <a:chOff x="0" y="0"/>
          <a:chExt cx="0" cy="0"/>
        </a:xfrm>
      </p:grpSpPr>
      <p:sp>
        <p:nvSpPr>
          <p:cNvPr id="4" name="3 CuadroTexto"/>
          <p:cNvSpPr txBox="1"/>
          <p:nvPr/>
        </p:nvSpPr>
        <p:spPr>
          <a:xfrm>
            <a:off x="900113" y="2133600"/>
            <a:ext cx="7416800" cy="2308225"/>
          </a:xfrm>
          <a:prstGeom prst="rect">
            <a:avLst/>
          </a:prstGeom>
          <a:noFill/>
        </p:spPr>
        <p:txBody>
          <a:bodyPr>
            <a:spAutoFit/>
          </a:bodyPr>
          <a:lstStyle/>
          <a:p>
            <a:pPr algn="just">
              <a:defRPr/>
            </a:pPr>
            <a:r>
              <a:rPr lang="es-ES" sz="2400" b="1" dirty="0">
                <a:latin typeface="+mn-lt"/>
              </a:rPr>
              <a:t>Es la extensión de los diferentes Caminos de Santiago hasta </a:t>
            </a:r>
            <a:r>
              <a:rPr lang="es-ES" sz="2400" b="1" dirty="0" err="1">
                <a:latin typeface="+mn-lt"/>
              </a:rPr>
              <a:t>Finisterre</a:t>
            </a:r>
            <a:r>
              <a:rPr lang="es-ES" sz="2400" b="1" dirty="0">
                <a:latin typeface="+mn-lt"/>
              </a:rPr>
              <a:t>. En este caso, la catedral compostelana no es la meta, sino el punto de partida. La ruta, cuyo destino es el cabo </a:t>
            </a:r>
            <a:r>
              <a:rPr lang="es-ES" sz="2400" b="1" dirty="0" err="1">
                <a:latin typeface="+mn-lt"/>
              </a:rPr>
              <a:t>Finisterre</a:t>
            </a:r>
            <a:r>
              <a:rPr lang="es-ES" sz="2400" b="1" dirty="0">
                <a:latin typeface="+mn-lt"/>
              </a:rPr>
              <a:t>, simboliza la purificación final del peregrino. A los pies del faro, el caminante debe quemar su ropa y calzado para «limpiar» su espíritu. </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FFC000">
            <a:alpha val="41176"/>
          </a:srgbClr>
        </a:solidFill>
        <a:effectLst/>
      </p:bgPr>
    </p:bg>
    <p:spTree>
      <p:nvGrpSpPr>
        <p:cNvPr id="1" name=""/>
        <p:cNvGrpSpPr/>
        <p:nvPr/>
      </p:nvGrpSpPr>
      <p:grpSpPr>
        <a:xfrm>
          <a:off x="0" y="0"/>
          <a:ext cx="0" cy="0"/>
          <a:chOff x="0" y="0"/>
          <a:chExt cx="0" cy="0"/>
        </a:xfrm>
      </p:grpSpPr>
      <p:sp>
        <p:nvSpPr>
          <p:cNvPr id="84994" name="1 Título"/>
          <p:cNvSpPr>
            <a:spLocks noGrp="1"/>
          </p:cNvSpPr>
          <p:nvPr>
            <p:ph type="title"/>
          </p:nvPr>
        </p:nvSpPr>
        <p:spPr/>
        <p:txBody>
          <a:bodyPr/>
          <a:lstStyle/>
          <a:p>
            <a:pPr eaLnBrk="1" hangingPunct="1"/>
            <a:endParaRPr lang="es-ES" smtClean="0"/>
          </a:p>
        </p:txBody>
      </p:sp>
      <p:pic>
        <p:nvPicPr>
          <p:cNvPr id="84995" name="3 Marcador de contenido" descr="00 b.jpg"/>
          <p:cNvPicPr>
            <a:picLocks noGrp="1" noChangeAspect="1"/>
          </p:cNvPicPr>
          <p:nvPr>
            <p:ph idx="1"/>
          </p:nvPr>
        </p:nvPicPr>
        <p:blipFill>
          <a:blip r:embed="rId2"/>
          <a:srcRect/>
          <a:stretch>
            <a:fillRect/>
          </a:stretch>
        </p:blipFill>
        <p:spPr>
          <a:xfrm>
            <a:off x="1835150" y="404813"/>
            <a:ext cx="5434013" cy="6048375"/>
          </a:xfrm>
          <a:ln w="38100">
            <a:solidFill>
              <a:srgbClr val="002060"/>
            </a:solidFill>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1 Título"/>
          <p:cNvSpPr>
            <a:spLocks noGrp="1"/>
          </p:cNvSpPr>
          <p:nvPr>
            <p:ph type="title"/>
          </p:nvPr>
        </p:nvSpPr>
        <p:spPr/>
        <p:txBody>
          <a:bodyPr/>
          <a:lstStyle/>
          <a:p>
            <a:pPr eaLnBrk="1" hangingPunct="1"/>
            <a:endParaRPr lang="es-ES" smtClean="0"/>
          </a:p>
        </p:txBody>
      </p:sp>
      <p:pic>
        <p:nvPicPr>
          <p:cNvPr id="86019" name="3 Marcador de contenido" descr="01 Santiago.jpg"/>
          <p:cNvPicPr>
            <a:picLocks noGrp="1" noChangeAspect="1"/>
          </p:cNvPicPr>
          <p:nvPr>
            <p:ph idx="1"/>
          </p:nvPr>
        </p:nvPicPr>
        <p:blipFill>
          <a:blip r:embed="rId2"/>
          <a:srcRect/>
          <a:stretch>
            <a:fillRect/>
          </a:stretch>
        </p:blipFill>
        <p:spPr>
          <a:xfrm>
            <a:off x="0" y="0"/>
            <a:ext cx="9144000" cy="6858000"/>
          </a:xfrm>
        </p:spPr>
      </p:pic>
      <p:sp>
        <p:nvSpPr>
          <p:cNvPr id="86020" name="4 CuadroTexto"/>
          <p:cNvSpPr txBox="1">
            <a:spLocks noChangeArrowheads="1"/>
          </p:cNvSpPr>
          <p:nvPr/>
        </p:nvSpPr>
        <p:spPr bwMode="auto">
          <a:xfrm>
            <a:off x="3995738" y="6308725"/>
            <a:ext cx="1268412" cy="400050"/>
          </a:xfrm>
          <a:prstGeom prst="rect">
            <a:avLst/>
          </a:prstGeom>
          <a:noFill/>
          <a:ln w="9525">
            <a:noFill/>
            <a:miter lim="800000"/>
            <a:headEnd/>
            <a:tailEnd/>
          </a:ln>
        </p:spPr>
        <p:txBody>
          <a:bodyPr wrap="none">
            <a:spAutoFit/>
          </a:bodyPr>
          <a:lstStyle/>
          <a:p>
            <a:r>
              <a:rPr lang="es-ES" sz="2000" b="1"/>
              <a:t>Santiago</a:t>
            </a: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1 Título"/>
          <p:cNvSpPr>
            <a:spLocks noGrp="1"/>
          </p:cNvSpPr>
          <p:nvPr>
            <p:ph type="title"/>
          </p:nvPr>
        </p:nvSpPr>
        <p:spPr/>
        <p:txBody>
          <a:bodyPr/>
          <a:lstStyle/>
          <a:p>
            <a:pPr eaLnBrk="1" hangingPunct="1"/>
            <a:endParaRPr lang="es-ES" smtClean="0"/>
          </a:p>
        </p:txBody>
      </p:sp>
      <p:pic>
        <p:nvPicPr>
          <p:cNvPr id="87043" name="3 Marcador de contenido" descr="02 negreira.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4067175" y="6308725"/>
            <a:ext cx="1225550" cy="400050"/>
          </a:xfrm>
          <a:prstGeom prst="rect">
            <a:avLst/>
          </a:prstGeom>
          <a:noFill/>
        </p:spPr>
        <p:txBody>
          <a:bodyPr wrap="none">
            <a:spAutoFit/>
          </a:bodyPr>
          <a:lstStyle/>
          <a:p>
            <a:pPr>
              <a:defRPr/>
            </a:pPr>
            <a:r>
              <a:rPr lang="es-ES" sz="2000" b="1" dirty="0" err="1">
                <a:solidFill>
                  <a:schemeClr val="bg1"/>
                </a:solidFill>
                <a:effectLst>
                  <a:outerShdw blurRad="38100" dist="38100" dir="2700000" algn="tl">
                    <a:srgbClr val="000000">
                      <a:alpha val="43137"/>
                    </a:srgbClr>
                  </a:outerShdw>
                </a:effectLst>
              </a:rPr>
              <a:t>Negreira</a:t>
            </a:r>
            <a:endParaRPr lang="es-ES" sz="2000" b="1" dirty="0">
              <a:solidFill>
                <a:schemeClr val="bg1"/>
              </a:solidFill>
              <a:effectLst>
                <a:outerShdw blurRad="38100" dist="38100" dir="2700000" algn="tl">
                  <a:srgbClr val="000000">
                    <a:alpha val="43137"/>
                  </a:srgbClr>
                </a:outerShdw>
              </a:effectLst>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1 Título"/>
          <p:cNvSpPr>
            <a:spLocks noGrp="1"/>
          </p:cNvSpPr>
          <p:nvPr>
            <p:ph type="title"/>
          </p:nvPr>
        </p:nvSpPr>
        <p:spPr/>
        <p:txBody>
          <a:bodyPr/>
          <a:lstStyle/>
          <a:p>
            <a:pPr eaLnBrk="1" hangingPunct="1"/>
            <a:endParaRPr lang="es-ES" smtClean="0"/>
          </a:p>
        </p:txBody>
      </p:sp>
      <p:pic>
        <p:nvPicPr>
          <p:cNvPr id="88067" name="3 Marcador de contenido" descr="03 olveiroa.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4643438" y="6237288"/>
            <a:ext cx="1209675" cy="400050"/>
          </a:xfrm>
          <a:prstGeom prst="rect">
            <a:avLst/>
          </a:prstGeom>
          <a:noFill/>
        </p:spPr>
        <p:txBody>
          <a:bodyPr wrap="none">
            <a:spAutoFit/>
          </a:bodyPr>
          <a:lstStyle/>
          <a:p>
            <a:pPr>
              <a:defRPr/>
            </a:pPr>
            <a:r>
              <a:rPr lang="es-ES" sz="2000" b="1" dirty="0" err="1">
                <a:solidFill>
                  <a:schemeClr val="bg1"/>
                </a:solidFill>
                <a:effectLst>
                  <a:outerShdw blurRad="38100" dist="38100" dir="2700000" algn="tl">
                    <a:srgbClr val="000000">
                      <a:alpha val="43137"/>
                    </a:srgbClr>
                  </a:outerShdw>
                </a:effectLst>
              </a:rPr>
              <a:t>Olveiroa</a:t>
            </a:r>
            <a:endParaRPr lang="es-ES" sz="2000" b="1" dirty="0">
              <a:solidFill>
                <a:schemeClr val="bg1"/>
              </a:solidFill>
              <a:effectLst>
                <a:outerShdw blurRad="38100" dist="38100" dir="2700000" algn="tl">
                  <a:srgbClr val="000000">
                    <a:alpha val="43137"/>
                  </a:srgbClr>
                </a:outerShdw>
              </a:effectLst>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1 Título"/>
          <p:cNvSpPr>
            <a:spLocks noGrp="1"/>
          </p:cNvSpPr>
          <p:nvPr>
            <p:ph type="title"/>
          </p:nvPr>
        </p:nvSpPr>
        <p:spPr/>
        <p:txBody>
          <a:bodyPr/>
          <a:lstStyle/>
          <a:p>
            <a:pPr eaLnBrk="1" hangingPunct="1"/>
            <a:endParaRPr lang="es-ES" smtClean="0"/>
          </a:p>
        </p:txBody>
      </p:sp>
      <p:pic>
        <p:nvPicPr>
          <p:cNvPr id="89091" name="3 Marcador de contenido" descr="04 cee.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4427538" y="6308725"/>
            <a:ext cx="655637" cy="400050"/>
          </a:xfrm>
          <a:prstGeom prst="rect">
            <a:avLst/>
          </a:prstGeom>
          <a:noFill/>
        </p:spPr>
        <p:txBody>
          <a:bodyPr wrap="none">
            <a:spAutoFit/>
          </a:bodyPr>
          <a:lstStyle/>
          <a:p>
            <a:pPr>
              <a:defRPr/>
            </a:pPr>
            <a:r>
              <a:rPr lang="es-ES" sz="2000" b="1" dirty="0" err="1">
                <a:solidFill>
                  <a:schemeClr val="bg1"/>
                </a:solidFill>
                <a:effectLst>
                  <a:outerShdw blurRad="38100" dist="38100" dir="2700000" algn="tl">
                    <a:srgbClr val="000000">
                      <a:alpha val="43137"/>
                    </a:srgbClr>
                  </a:outerShdw>
                </a:effectLst>
              </a:rPr>
              <a:t>Cee</a:t>
            </a:r>
            <a:endParaRPr lang="es-ES" sz="2000" b="1" dirty="0">
              <a:solidFill>
                <a:schemeClr val="bg1"/>
              </a:solidFill>
              <a:effectLst>
                <a:outerShdw blurRad="38100" dist="38100" dir="2700000" algn="tl">
                  <a:srgbClr val="000000">
                    <a:alpha val="43137"/>
                  </a:srgbClr>
                </a:outerShdw>
              </a:effectLst>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1 Título"/>
          <p:cNvSpPr>
            <a:spLocks noGrp="1"/>
          </p:cNvSpPr>
          <p:nvPr>
            <p:ph type="title"/>
          </p:nvPr>
        </p:nvSpPr>
        <p:spPr/>
        <p:txBody>
          <a:bodyPr/>
          <a:lstStyle/>
          <a:p>
            <a:pPr eaLnBrk="1" hangingPunct="1"/>
            <a:endParaRPr lang="es-ES" smtClean="0"/>
          </a:p>
        </p:txBody>
      </p:sp>
      <p:pic>
        <p:nvPicPr>
          <p:cNvPr id="90115" name="3 Marcador de contenido" descr="05 finisterre.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4140200" y="6308725"/>
            <a:ext cx="1350963" cy="400050"/>
          </a:xfrm>
          <a:prstGeom prst="rect">
            <a:avLst/>
          </a:prstGeom>
          <a:noFill/>
        </p:spPr>
        <p:txBody>
          <a:bodyPr wrap="none">
            <a:spAutoFit/>
          </a:bodyPr>
          <a:lstStyle/>
          <a:p>
            <a:pPr>
              <a:defRPr/>
            </a:pPr>
            <a:r>
              <a:rPr lang="es-ES" sz="2000" b="1" dirty="0" err="1">
                <a:solidFill>
                  <a:schemeClr val="bg1"/>
                </a:solidFill>
                <a:effectLst>
                  <a:outerShdw blurRad="38100" dist="38100" dir="2700000" algn="tl">
                    <a:srgbClr val="000000">
                      <a:alpha val="43137"/>
                    </a:srgbClr>
                  </a:outerShdw>
                </a:effectLst>
              </a:rPr>
              <a:t>Finisterre</a:t>
            </a:r>
            <a:endParaRPr lang="es-ES" sz="2000" b="1" dirty="0">
              <a:solidFill>
                <a:schemeClr val="bg1"/>
              </a:solidFill>
              <a:effectLst>
                <a:outerShdw blurRad="38100" dist="38100" dir="2700000" algn="tl">
                  <a:srgbClr val="000000">
                    <a:alpha val="43137"/>
                  </a:srgbClr>
                </a:outerShdw>
              </a:effectLst>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1 Título"/>
          <p:cNvSpPr>
            <a:spLocks noGrp="1"/>
          </p:cNvSpPr>
          <p:nvPr>
            <p:ph type="title"/>
          </p:nvPr>
        </p:nvSpPr>
        <p:spPr/>
        <p:txBody>
          <a:bodyPr/>
          <a:lstStyle/>
          <a:p>
            <a:pPr eaLnBrk="1" hangingPunct="1"/>
            <a:endParaRPr lang="es-ES" smtClean="0"/>
          </a:p>
        </p:txBody>
      </p:sp>
      <p:pic>
        <p:nvPicPr>
          <p:cNvPr id="91139" name="3 Marcador de contenido" descr="06 cabo finisterre.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924300" y="6308725"/>
            <a:ext cx="2065338" cy="400050"/>
          </a:xfrm>
          <a:prstGeom prst="rect">
            <a:avLst/>
          </a:prstGeom>
          <a:noFill/>
        </p:spPr>
        <p:txBody>
          <a:bodyPr wrap="none">
            <a:spAutoFit/>
          </a:bodyPr>
          <a:lstStyle/>
          <a:p>
            <a:pPr>
              <a:defRPr/>
            </a:pPr>
            <a:r>
              <a:rPr lang="es-ES" sz="2000" b="1" dirty="0">
                <a:solidFill>
                  <a:schemeClr val="bg1"/>
                </a:solidFill>
                <a:effectLst>
                  <a:outerShdw blurRad="38100" dist="38100" dir="2700000" algn="tl">
                    <a:srgbClr val="000000">
                      <a:alpha val="43137"/>
                    </a:srgbClr>
                  </a:outerShdw>
                </a:effectLst>
              </a:rPr>
              <a:t>Cabo </a:t>
            </a:r>
            <a:r>
              <a:rPr lang="es-ES" sz="2000" b="1" dirty="0" err="1">
                <a:solidFill>
                  <a:schemeClr val="bg1"/>
                </a:solidFill>
                <a:effectLst>
                  <a:outerShdw blurRad="38100" dist="38100" dir="2700000" algn="tl">
                    <a:srgbClr val="000000">
                      <a:alpha val="43137"/>
                    </a:srgbClr>
                  </a:outerShdw>
                </a:effectLst>
              </a:rPr>
              <a:t>Finisterre</a:t>
            </a:r>
            <a:endParaRPr lang="es-ES" sz="2000" b="1" dirty="0">
              <a:solidFill>
                <a:schemeClr val="bg1"/>
              </a:solidFill>
              <a:effectLst>
                <a:outerShdw blurRad="38100" dist="38100" dir="2700000" algn="tl">
                  <a:srgbClr val="000000">
                    <a:alpha val="43137"/>
                  </a:srgbClr>
                </a:outerShdw>
              </a:effectLst>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1 Título"/>
          <p:cNvSpPr>
            <a:spLocks noGrp="1"/>
          </p:cNvSpPr>
          <p:nvPr>
            <p:ph type="title"/>
          </p:nvPr>
        </p:nvSpPr>
        <p:spPr/>
        <p:txBody>
          <a:bodyPr/>
          <a:lstStyle/>
          <a:p>
            <a:pPr eaLnBrk="1" hangingPunct="1"/>
            <a:endParaRPr lang="es-ES" smtClean="0"/>
          </a:p>
        </p:txBody>
      </p:sp>
      <p:pic>
        <p:nvPicPr>
          <p:cNvPr id="92163" name="3 Marcador de contenido" descr="Imagen3.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708400" y="6237288"/>
            <a:ext cx="2347913" cy="400050"/>
          </a:xfrm>
          <a:prstGeom prst="rect">
            <a:avLst/>
          </a:prstGeom>
          <a:noFill/>
        </p:spPr>
        <p:txBody>
          <a:bodyPr wrap="none">
            <a:spAutoFit/>
          </a:bodyPr>
          <a:lstStyle/>
          <a:p>
            <a:pPr>
              <a:defRPr/>
            </a:pPr>
            <a:r>
              <a:rPr lang="es-ES" sz="2000" b="1" dirty="0">
                <a:solidFill>
                  <a:schemeClr val="bg1"/>
                </a:solidFill>
                <a:effectLst>
                  <a:outerShdw blurRad="38100" dist="38100" dir="2700000" algn="tl">
                    <a:srgbClr val="000000">
                      <a:alpha val="43137"/>
                    </a:srgbClr>
                  </a:outerShdw>
                </a:effectLst>
              </a:rPr>
              <a:t>Faro de </a:t>
            </a:r>
            <a:r>
              <a:rPr lang="es-ES" sz="2000" b="1" dirty="0" err="1">
                <a:solidFill>
                  <a:schemeClr val="bg1"/>
                </a:solidFill>
                <a:effectLst>
                  <a:outerShdw blurRad="38100" dist="38100" dir="2700000" algn="tl">
                    <a:srgbClr val="000000">
                      <a:alpha val="43137"/>
                    </a:srgbClr>
                  </a:outerShdw>
                </a:effectLst>
              </a:rPr>
              <a:t>Finisterre</a:t>
            </a:r>
            <a:endParaRPr lang="es-ES" sz="2000" b="1" dirty="0">
              <a:solidFill>
                <a:schemeClr val="bg1"/>
              </a:solidFill>
              <a:effectLst>
                <a:outerShdw blurRad="38100" dist="38100" dir="2700000" algn="tl">
                  <a:srgbClr val="000000">
                    <a:alpha val="43137"/>
                  </a:srgbClr>
                </a:outerShdw>
              </a:effectLst>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1 Título"/>
          <p:cNvSpPr>
            <a:spLocks noGrp="1"/>
          </p:cNvSpPr>
          <p:nvPr>
            <p:ph type="title"/>
          </p:nvPr>
        </p:nvSpPr>
        <p:spPr/>
        <p:txBody>
          <a:bodyPr/>
          <a:lstStyle/>
          <a:p>
            <a:pPr eaLnBrk="1" hangingPunct="1"/>
            <a:endParaRPr lang="es-ES" smtClean="0"/>
          </a:p>
        </p:txBody>
      </p:sp>
      <p:pic>
        <p:nvPicPr>
          <p:cNvPr id="93187" name="3 Marcador de contenido" descr="08 quemando ropa.jpg"/>
          <p:cNvPicPr>
            <a:picLocks noGrp="1" noChangeAspect="1"/>
          </p:cNvPicPr>
          <p:nvPr>
            <p:ph idx="1"/>
          </p:nvPr>
        </p:nvPicPr>
        <p:blipFill>
          <a:blip r:embed="rId2"/>
          <a:srcRect/>
          <a:stretch>
            <a:fillRect/>
          </a:stretch>
        </p:blipFill>
        <p:spPr>
          <a:xfrm>
            <a:off x="0" y="0"/>
            <a:ext cx="9144000" cy="6858000"/>
          </a:xfrm>
        </p:spPr>
      </p:pic>
      <p:sp>
        <p:nvSpPr>
          <p:cNvPr id="5" name="4 CuadroTexto"/>
          <p:cNvSpPr txBox="1"/>
          <p:nvPr/>
        </p:nvSpPr>
        <p:spPr>
          <a:xfrm>
            <a:off x="3276600" y="6308725"/>
            <a:ext cx="3344863" cy="400050"/>
          </a:xfrm>
          <a:prstGeom prst="rect">
            <a:avLst/>
          </a:prstGeom>
          <a:noFill/>
        </p:spPr>
        <p:txBody>
          <a:bodyPr wrap="none">
            <a:spAutoFit/>
          </a:bodyPr>
          <a:lstStyle/>
          <a:p>
            <a:pPr>
              <a:defRPr/>
            </a:pPr>
            <a:r>
              <a:rPr lang="es-ES" sz="2000" b="1" dirty="0">
                <a:solidFill>
                  <a:schemeClr val="bg1"/>
                </a:solidFill>
                <a:effectLst>
                  <a:outerShdw blurRad="38100" dist="38100" dir="2700000" algn="tl">
                    <a:srgbClr val="000000">
                      <a:alpha val="43137"/>
                    </a:srgbClr>
                  </a:outerShdw>
                </a:effectLst>
              </a:rPr>
              <a:t>Purificación del peregrino</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1 Título"/>
          <p:cNvSpPr>
            <a:spLocks noGrp="1"/>
          </p:cNvSpPr>
          <p:nvPr>
            <p:ph type="title"/>
          </p:nvPr>
        </p:nvSpPr>
        <p:spPr/>
        <p:txBody>
          <a:bodyPr/>
          <a:lstStyle/>
          <a:p>
            <a:pPr eaLnBrk="1" hangingPunct="1"/>
            <a:endParaRPr lang="es-ES" smtClean="0"/>
          </a:p>
        </p:txBody>
      </p:sp>
      <p:pic>
        <p:nvPicPr>
          <p:cNvPr id="94211" name="3 Marcador de contenido" descr="yy.jpg"/>
          <p:cNvPicPr>
            <a:picLocks noGrp="1" noChangeAspect="1"/>
          </p:cNvPicPr>
          <p:nvPr>
            <p:ph idx="1"/>
          </p:nvPr>
        </p:nvPicPr>
        <p:blipFill>
          <a:blip r:embed="rId2"/>
          <a:srcRect/>
          <a:stretch>
            <a:fillRect/>
          </a:stretch>
        </p:blipFill>
        <p:spPr>
          <a:xfrm>
            <a:off x="0" y="0"/>
            <a:ext cx="9144000" cy="6858000"/>
          </a:xfrm>
        </p:spPr>
      </p:pic>
      <p:sp>
        <p:nvSpPr>
          <p:cNvPr id="5" name="4 Rectángulo"/>
          <p:cNvSpPr/>
          <p:nvPr/>
        </p:nvSpPr>
        <p:spPr>
          <a:xfrm>
            <a:off x="0" y="692696"/>
            <a:ext cx="3347864" cy="923330"/>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s-ES" sz="5400" b="1" spc="50" dirty="0">
                <a:ln w="11430"/>
                <a:solidFill>
                  <a:srgbClr val="FF0000"/>
                </a:solidFill>
                <a:effectLst>
                  <a:outerShdw blurRad="76200" dist="50800" dir="5400000" algn="tl" rotWithShape="0">
                    <a:srgbClr val="000000">
                      <a:alpha val="65000"/>
                    </a:srgbClr>
                  </a:outerShdw>
                </a:effectLst>
              </a:rPr>
              <a:t>FIN</a:t>
            </a: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os 7 Caminos de Santiag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Los 7 Caminos de Santiago</Template>
  <TotalTime>1</TotalTime>
  <Words>796</Words>
  <Application>Microsoft Office PowerPoint</Application>
  <PresentationFormat>Presentación en pantalla (4:3)</PresentationFormat>
  <Paragraphs>86</Paragraphs>
  <Slides>92</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92</vt:i4>
      </vt:variant>
    </vt:vector>
  </HeadingPairs>
  <TitlesOfParts>
    <vt:vector size="97" baseType="lpstr">
      <vt:lpstr>Arial</vt:lpstr>
      <vt:lpstr>Calibri</vt:lpstr>
      <vt:lpstr>Arial Black</vt:lpstr>
      <vt:lpstr>Los 7 Caminos de Santiago</vt:lpstr>
      <vt:lpstr>Diseño predeterminado</vt:lpstr>
      <vt:lpstr>Diapositiva 1</vt:lpstr>
      <vt:lpstr>Diapositiva 2</vt:lpstr>
      <vt:lpstr>El Camino Francés</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El Camino Inglés</vt:lpstr>
      <vt:lpstr>Diapositiva 22</vt:lpstr>
      <vt:lpstr>Diapositiva 23</vt:lpstr>
      <vt:lpstr>Diapositiva 24</vt:lpstr>
      <vt:lpstr>Diapositiva 25</vt:lpstr>
      <vt:lpstr>Diapositiva 26</vt:lpstr>
      <vt:lpstr>Diapositiva 27</vt:lpstr>
      <vt:lpstr>Diapositiva 28</vt:lpstr>
      <vt:lpstr>Diapositiva 29</vt:lpstr>
      <vt:lpstr>El Camino Portugués</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La Vía de la Plata</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El Camino Primitivo</vt:lpstr>
      <vt:lpstr>Diapositiva 59</vt:lpstr>
      <vt:lpstr>Diapositiva 60</vt:lpstr>
      <vt:lpstr>Diapositiva 61</vt:lpstr>
      <vt:lpstr>Diapositiva 62</vt:lpstr>
      <vt:lpstr>Diapositiva 63</vt:lpstr>
      <vt:lpstr>Diapositiva 64</vt:lpstr>
      <vt:lpstr>El Camino del Norte</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El Camino a Finisterre</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2</cp:revision>
  <dcterms:created xsi:type="dcterms:W3CDTF">2017-04-05T09:28:25Z</dcterms:created>
  <dcterms:modified xsi:type="dcterms:W3CDTF">2017-04-05T09:30:07Z</dcterms:modified>
</cp:coreProperties>
</file>