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256" r:id="rId3"/>
    <p:sldId id="299" r:id="rId4"/>
    <p:sldId id="289" r:id="rId5"/>
    <p:sldId id="257" r:id="rId6"/>
    <p:sldId id="258" r:id="rId7"/>
    <p:sldId id="290" r:id="rId8"/>
    <p:sldId id="313" r:id="rId9"/>
    <p:sldId id="291" r:id="rId10"/>
    <p:sldId id="316" r:id="rId11"/>
    <p:sldId id="307" r:id="rId12"/>
    <p:sldId id="259" r:id="rId13"/>
    <p:sldId id="260" r:id="rId14"/>
    <p:sldId id="261" r:id="rId15"/>
    <p:sldId id="262" r:id="rId16"/>
    <p:sldId id="265" r:id="rId17"/>
    <p:sldId id="298" r:id="rId18"/>
    <p:sldId id="267" r:id="rId19"/>
    <p:sldId id="268" r:id="rId20"/>
    <p:sldId id="269" r:id="rId21"/>
    <p:sldId id="292" r:id="rId22"/>
    <p:sldId id="293" r:id="rId23"/>
    <p:sldId id="294" r:id="rId24"/>
    <p:sldId id="295" r:id="rId25"/>
    <p:sldId id="300" r:id="rId26"/>
    <p:sldId id="301" r:id="rId27"/>
    <p:sldId id="302" r:id="rId28"/>
    <p:sldId id="303" r:id="rId29"/>
    <p:sldId id="308" r:id="rId30"/>
    <p:sldId id="304" r:id="rId31"/>
    <p:sldId id="296" r:id="rId32"/>
    <p:sldId id="305" r:id="rId33"/>
    <p:sldId id="317" r:id="rId34"/>
    <p:sldId id="309" r:id="rId35"/>
    <p:sldId id="311" r:id="rId36"/>
    <p:sldId id="312" r:id="rId37"/>
    <p:sldId id="270" r:id="rId38"/>
    <p:sldId id="271" r:id="rId39"/>
    <p:sldId id="297" r:id="rId40"/>
    <p:sldId id="272" r:id="rId41"/>
    <p:sldId id="273" r:id="rId42"/>
    <p:sldId id="274" r:id="rId43"/>
    <p:sldId id="275" r:id="rId44"/>
    <p:sldId id="276" r:id="rId45"/>
    <p:sldId id="277" r:id="rId46"/>
    <p:sldId id="314" r:id="rId47"/>
    <p:sldId id="279" r:id="rId48"/>
    <p:sldId id="280" r:id="rId49"/>
    <p:sldId id="281" r:id="rId50"/>
    <p:sldId id="283" r:id="rId51"/>
    <p:sldId id="315" r:id="rId52"/>
    <p:sldId id="287" r:id="rId53"/>
    <p:sldId id="285" r:id="rId54"/>
    <p:sldId id="286" r:id="rId55"/>
    <p:sldId id="288" r:id="rId56"/>
    <p:sldId id="319" r:id="rId5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bLFr5hDFVQRWfGI6dl9dg==" hashData="PqM58DBb1TUezMTMxBCk7/nkAhk="/>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7" d="100"/>
          <a:sy n="57" d="100"/>
        </p:scale>
        <p:origin x="-1356" y="-45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7815B0EC-EE6D-42BB-9593-19F7BB01CEF5}" type="datetimeFigureOut">
              <a:rPr lang="en-US"/>
              <a:pPr>
                <a:defRPr/>
              </a:pPr>
              <a:t>7/16/2020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B9B310C9-2D50-4F73-84DB-BE6E5BC540BE}" type="slidenum">
              <a:rPr lang="en-US"/>
              <a:pPr>
                <a:defRPr/>
              </a:pPr>
              <a:t>‹Nº›</a:t>
            </a:fld>
            <a:endParaRPr lang="en-US"/>
          </a:p>
        </p:txBody>
      </p:sp>
    </p:spTree>
    <p:extLst>
      <p:ext uri="{BB962C8B-B14F-4D97-AF65-F5344CB8AC3E}">
        <p14:creationId xmlns:p14="http://schemas.microsoft.com/office/powerpoint/2010/main" val="238476437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Lorenzo Quinn - The Peace of Doves</a:t>
            </a:r>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0DF289A-A882-481C-85E5-9DFEC2EE2FA9}" type="slidenum">
              <a:rPr lang="en-US" smtClean="0"/>
              <a:pPr eaLnBrk="1" hangingPunct="1"/>
              <a:t>4</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Lorenzo Quinn, Would You Catch Me If I Fall?</a:t>
            </a:r>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4303232-1F7F-4C7B-9283-984904D5B0DF}" type="slidenum">
              <a:rPr lang="en-US" smtClean="0"/>
              <a:pPr eaLnBrk="1" hangingPunct="1"/>
              <a:t>10</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Hand of God</a:t>
            </a:r>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699C65E-C6B1-40FA-A085-BD4FAEE6B686}" type="slidenum">
              <a:rPr lang="en-US" smtClean="0"/>
              <a:pPr eaLnBrk="1" hangingPunct="1"/>
              <a:t>12</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STOP PLAYING</a:t>
            </a:r>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86F17BD-DE00-4ACD-B69E-1C057EF77DED}" type="slidenum">
              <a:rPr lang="en-US" smtClean="0"/>
              <a:pPr eaLnBrk="1" hangingPunct="1"/>
              <a:t>14</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Lorenzo Quinn, The Force of Nature, Halcyon Gallery</a:t>
            </a:r>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601094C3-C748-43AB-8B16-A794E1745CF8}" type="slidenum">
              <a:rPr lang="en-US" smtClean="0"/>
              <a:pPr eaLnBrk="1" hangingPunct="1"/>
              <a:t>15</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Lorenzo Quinn - Dreamscape</a:t>
            </a:r>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FB465B2-C8CC-4FDA-9149-587297046F8A}" type="slidenum">
              <a:rPr lang="en-US" smtClean="0"/>
              <a:pPr eaLnBrk="1" hangingPunct="1"/>
              <a:t>18</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Alberta Ferretti’s fashion show/Alberta Ferretti. Lorenzo Quinn ...</a:t>
            </a:r>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614AB54-CA9F-4E75-AAC9-D6C880E35ABF}" type="slidenum">
              <a:rPr lang="en-US" smtClean="0"/>
              <a:pPr eaLnBrk="1" hangingPunct="1"/>
              <a:t>19</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it-IT" smtClean="0"/>
              <a:t>Lorenzo Quinn - Gravity Male Aluminum</a:t>
            </a:r>
            <a:endParaRPr lang="en-US" smtClean="0"/>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223EAF7-55FE-4BD9-B69D-FF21C01C9D67}" type="slidenum">
              <a:rPr lang="en-US" smtClean="0"/>
              <a:pPr eaLnBrk="1" hangingPunct="1"/>
              <a:t>20</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Force of Love</a:t>
            </a:r>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0CF9224-554A-42C2-B606-BC84401D9E97}" type="slidenum">
              <a:rPr lang="en-US" smtClean="0"/>
              <a:pPr eaLnBrk="1" hangingPunct="1"/>
              <a:t>26</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smtClean="0"/>
              <a:t>Love by Lorenzo Quinn.</a:t>
            </a:r>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564B47A-5DAF-46DE-9DF9-E0064FD1ABB8}" type="slidenum">
              <a:rPr lang="en-US" smtClean="0"/>
              <a:pPr eaLnBrk="1" hangingPunct="1"/>
              <a:t>30</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Eternal Love by Lorenzo Quinn</a:t>
            </a:r>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9C41BA6-3F57-4685-8C31-746795B13A7A}" type="slidenum">
              <a:rPr lang="en-US" smtClean="0"/>
              <a:pPr eaLnBrk="1" hangingPunct="1"/>
              <a:t>31</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Escultura APOYO. Lorenzo Quinn </a:t>
            </a:r>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F4A7546C-D100-4961-B5C4-8969086CE28D}" type="slidenum">
              <a:rPr lang="en-US" smtClean="0"/>
              <a:pPr eaLnBrk="1" hangingPunct="1"/>
              <a:t>34</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Flying by Lorenzo Quinn</a:t>
            </a:r>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BF8EDA3-1340-4E88-ADFF-8C224469E087}" type="slidenum">
              <a:rPr lang="en-US" smtClean="0"/>
              <a:pPr eaLnBrk="1" hangingPunct="1"/>
              <a:t>40</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it-IT" smtClean="0"/>
              <a:t>La Dolce Vita. Lorenzo Quinn</a:t>
            </a:r>
            <a:endParaRPr lang="en-US" smtClean="0"/>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D998B6D-9A0F-468A-BD1F-3AAF6A59C002}" type="slidenum">
              <a:rPr lang="en-US" smtClean="0"/>
              <a:pPr eaLnBrk="1" hangingPunct="1"/>
              <a:t>42</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Empowerment”,</a:t>
            </a:r>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C5F0855-808C-4D2E-B899-E25C4E4EFCA8}" type="slidenum">
              <a:rPr lang="en-US" smtClean="0"/>
              <a:pPr eaLnBrk="1" hangingPunct="1"/>
              <a:t>43</a:t>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La forza della natura</a:t>
            </a:r>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AB36BFF-CF03-4624-93B7-C288B31712B2}" type="slidenum">
              <a:rPr lang="en-US" smtClean="0"/>
              <a:pPr eaLnBrk="1" hangingPunct="1"/>
              <a:t>44</a:t>
            </a:fld>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St.  Antonio</a:t>
            </a:r>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ED595E5-9FF5-411E-B694-2D84386C5ABA}" type="slidenum">
              <a:rPr lang="en-US" smtClean="0"/>
              <a:pPr eaLnBrk="1" hangingPunct="1"/>
              <a:t>45</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The Tree of Life Blitz War Memorial and the Church of Saint Martin, in Birmingham </a:t>
            </a:r>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8490C07-34E4-43A2-BAF3-D32B8CCA23B1}" type="slidenum">
              <a:rPr lang="en-US" smtClean="0"/>
              <a:pPr eaLnBrk="1" hangingPunct="1"/>
              <a:t>46</a:t>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Lorenzo Quinn, Give from the Heart</a:t>
            </a:r>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D296B5C-9317-422A-9930-2661FA4CF59B}" type="slidenum">
              <a:rPr lang="en-US" smtClean="0"/>
              <a:pPr eaLnBrk="1" hangingPunct="1"/>
              <a:t>49</a:t>
            </a:fld>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View Into the Future - Sitges, Barcelona, Spain</a:t>
            </a:r>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C3499A0-0CE9-453A-8B5D-37A1923BEFA7}" type="slidenum">
              <a:rPr lang="en-US" smtClean="0"/>
              <a:pPr eaLnBrk="1" hangingPunct="1"/>
              <a:t>50</a:t>
            </a:fld>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smtClean="0"/>
          </a:p>
        </p:txBody>
      </p:sp>
      <p:sp>
        <p:nvSpPr>
          <p:cNvPr id="788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51237FF-F44C-4CC4-BEB3-8528D944868B}" type="slidenum">
              <a:rPr lang="en-US" smtClean="0"/>
              <a:pPr eaLnBrk="1" hangingPunct="1"/>
              <a:t>52</a:t>
            </a:fld>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AFTER LOVE HAND</a:t>
            </a:r>
          </a:p>
        </p:txBody>
      </p:sp>
      <p:sp>
        <p:nvSpPr>
          <p:cNvPr id="79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BFE4502-5F26-4378-B176-99851B496663}" type="slidenum">
              <a:rPr lang="en-US" smtClean="0"/>
              <a:pPr eaLnBrk="1" hangingPunct="1"/>
              <a:t>54</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Date Placeholder 3"/>
          <p:cNvSpPr>
            <a:spLocks noGrp="1"/>
          </p:cNvSpPr>
          <p:nvPr>
            <p:ph type="dt" sz="half" idx="10"/>
          </p:nvPr>
        </p:nvSpPr>
        <p:spPr/>
        <p:txBody>
          <a:bodyPr/>
          <a:lstStyle>
            <a:lvl1pPr>
              <a:defRPr/>
            </a:lvl1pPr>
          </a:lstStyle>
          <a:p>
            <a:pPr>
              <a:defRPr/>
            </a:pPr>
            <a:fld id="{94170C66-34B3-41FE-A56E-6DCBFA57053F}" type="datetimeFigureOut">
              <a:rPr lang="en-US"/>
              <a:pPr>
                <a:defRPr/>
              </a:pPr>
              <a:t>7/16/2020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1E9003E-087A-4792-B790-2A02581668AC}" type="slidenum">
              <a:rPr lang="en-US"/>
              <a:pPr>
                <a:defRPr/>
              </a:pPr>
              <a:t>‹Nº›</a:t>
            </a:fld>
            <a:endParaRPr lang="en-US"/>
          </a:p>
        </p:txBody>
      </p:sp>
    </p:spTree>
    <p:extLst>
      <p:ext uri="{BB962C8B-B14F-4D97-AF65-F5344CB8AC3E}">
        <p14:creationId xmlns:p14="http://schemas.microsoft.com/office/powerpoint/2010/main" val="1620119207"/>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lvl1pPr>
              <a:defRPr/>
            </a:lvl1pPr>
          </a:lstStyle>
          <a:p>
            <a:pPr>
              <a:defRPr/>
            </a:pPr>
            <a:fld id="{B0F8C60A-8996-41C4-AD18-288AEE8FED98}" type="datetimeFigureOut">
              <a:rPr lang="en-US"/>
              <a:pPr>
                <a:defRPr/>
              </a:pPr>
              <a:t>7/16/2020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1199ED0-394F-4226-9E58-A3507626D30B}" type="slidenum">
              <a:rPr lang="en-US"/>
              <a:pPr>
                <a:defRPr/>
              </a:pPr>
              <a:t>‹Nº›</a:t>
            </a:fld>
            <a:endParaRPr lang="en-US"/>
          </a:p>
        </p:txBody>
      </p:sp>
    </p:spTree>
    <p:extLst>
      <p:ext uri="{BB962C8B-B14F-4D97-AF65-F5344CB8AC3E}">
        <p14:creationId xmlns:p14="http://schemas.microsoft.com/office/powerpoint/2010/main" val="4091361494"/>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fld id="{146117FA-D77A-4470-AF14-A6B695D34319}" type="datetimeFigureOut">
              <a:rPr lang="en-US"/>
              <a:pPr>
                <a:defRPr/>
              </a:pPr>
              <a:t>7/16/2020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3D8BA5E-8851-41D8-B03D-7B4BC7F2C72F}" type="slidenum">
              <a:rPr lang="en-US"/>
              <a:pPr>
                <a:defRPr/>
              </a:pPr>
              <a:t>‹Nº›</a:t>
            </a:fld>
            <a:endParaRPr lang="en-US"/>
          </a:p>
        </p:txBody>
      </p:sp>
    </p:spTree>
    <p:extLst>
      <p:ext uri="{BB962C8B-B14F-4D97-AF65-F5344CB8AC3E}">
        <p14:creationId xmlns:p14="http://schemas.microsoft.com/office/powerpoint/2010/main" val="3206298716"/>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3"/>
          <p:cNvSpPr>
            <a:spLocks noGrp="1"/>
          </p:cNvSpPr>
          <p:nvPr>
            <p:ph type="dt" sz="half" idx="10"/>
          </p:nvPr>
        </p:nvSpPr>
        <p:spPr/>
        <p:txBody>
          <a:bodyPr/>
          <a:lstStyle>
            <a:lvl1pPr>
              <a:defRPr/>
            </a:lvl1pPr>
          </a:lstStyle>
          <a:p>
            <a:pPr>
              <a:defRPr/>
            </a:pPr>
            <a:fld id="{61331E59-EA0F-4964-AE11-8674E235F342}" type="datetimeFigureOut">
              <a:rPr lang="en-US"/>
              <a:pPr>
                <a:defRPr/>
              </a:pPr>
              <a:t>7/16/2020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B91D740-BDBC-47D6-BF7A-63974ADCF43A}" type="slidenum">
              <a:rPr lang="en-US"/>
              <a:pPr>
                <a:defRPr/>
              </a:pPr>
              <a:t>‹Nº›</a:t>
            </a:fld>
            <a:endParaRPr lang="en-US"/>
          </a:p>
        </p:txBody>
      </p:sp>
    </p:spTree>
    <p:extLst>
      <p:ext uri="{BB962C8B-B14F-4D97-AF65-F5344CB8AC3E}">
        <p14:creationId xmlns:p14="http://schemas.microsoft.com/office/powerpoint/2010/main" val="3512528217"/>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3"/>
          <p:cNvSpPr>
            <a:spLocks noGrp="1"/>
          </p:cNvSpPr>
          <p:nvPr>
            <p:ph type="dt" sz="half" idx="10"/>
          </p:nvPr>
        </p:nvSpPr>
        <p:spPr/>
        <p:txBody>
          <a:bodyPr/>
          <a:lstStyle>
            <a:lvl1pPr>
              <a:defRPr/>
            </a:lvl1pPr>
          </a:lstStyle>
          <a:p>
            <a:pPr>
              <a:defRPr/>
            </a:pPr>
            <a:fld id="{0886742F-1BF8-44D2-994F-EDB450617548}" type="datetimeFigureOut">
              <a:rPr lang="en-US"/>
              <a:pPr>
                <a:defRPr/>
              </a:pPr>
              <a:t>7/16/2020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0B198A7C-E8C1-4E0A-A39F-16127D550F11}" type="slidenum">
              <a:rPr lang="en-US"/>
              <a:pPr>
                <a:defRPr/>
              </a:pPr>
              <a:t>‹Nº›</a:t>
            </a:fld>
            <a:endParaRPr lang="en-US"/>
          </a:p>
        </p:txBody>
      </p:sp>
    </p:spTree>
    <p:extLst>
      <p:ext uri="{BB962C8B-B14F-4D97-AF65-F5344CB8AC3E}">
        <p14:creationId xmlns:p14="http://schemas.microsoft.com/office/powerpoint/2010/main" val="1310131103"/>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3"/>
          <p:cNvSpPr>
            <a:spLocks noGrp="1"/>
          </p:cNvSpPr>
          <p:nvPr>
            <p:ph type="dt" sz="half" idx="10"/>
          </p:nvPr>
        </p:nvSpPr>
        <p:spPr/>
        <p:txBody>
          <a:bodyPr/>
          <a:lstStyle>
            <a:lvl1pPr>
              <a:defRPr/>
            </a:lvl1pPr>
          </a:lstStyle>
          <a:p>
            <a:pPr>
              <a:defRPr/>
            </a:pPr>
            <a:fld id="{DA069F04-6D53-4FED-B565-75932D54F47E}" type="datetimeFigureOut">
              <a:rPr lang="en-US"/>
              <a:pPr>
                <a:defRPr/>
              </a:pPr>
              <a:t>7/16/2020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9355085-9337-4C30-A47E-16854EBA2427}" type="slidenum">
              <a:rPr lang="en-US"/>
              <a:pPr>
                <a:defRPr/>
              </a:pPr>
              <a:t>‹Nº›</a:t>
            </a:fld>
            <a:endParaRPr lang="en-US"/>
          </a:p>
        </p:txBody>
      </p:sp>
    </p:spTree>
    <p:extLst>
      <p:ext uri="{BB962C8B-B14F-4D97-AF65-F5344CB8AC3E}">
        <p14:creationId xmlns:p14="http://schemas.microsoft.com/office/powerpoint/2010/main" val="2576438324"/>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E5F7D23-44FB-4131-8DCD-B6C333155CCF}" type="datetimeFigureOut">
              <a:rPr lang="en-US"/>
              <a:pPr>
                <a:defRPr/>
              </a:pPr>
              <a:t>7/16/2020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0EBBB44-73A2-45DC-BAC5-80905F67D2EC}" type="slidenum">
              <a:rPr lang="en-US"/>
              <a:pPr>
                <a:defRPr/>
              </a:pPr>
              <a:t>‹Nº›</a:t>
            </a:fld>
            <a:endParaRPr lang="en-US"/>
          </a:p>
        </p:txBody>
      </p:sp>
    </p:spTree>
    <p:extLst>
      <p:ext uri="{BB962C8B-B14F-4D97-AF65-F5344CB8AC3E}">
        <p14:creationId xmlns:p14="http://schemas.microsoft.com/office/powerpoint/2010/main" val="1944827"/>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07274C72-4EC2-4441-BDF1-2A64F9E03189}" type="datetimeFigureOut">
              <a:rPr lang="en-US"/>
              <a:pPr>
                <a:defRPr/>
              </a:pPr>
              <a:t>7/16/2020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3E20371-FD83-4A17-A570-687972E362B2}" type="slidenum">
              <a:rPr lang="en-US"/>
              <a:pPr>
                <a:defRPr/>
              </a:pPr>
              <a:t>‹Nº›</a:t>
            </a:fld>
            <a:endParaRPr lang="en-US"/>
          </a:p>
        </p:txBody>
      </p:sp>
    </p:spTree>
    <p:extLst>
      <p:ext uri="{BB962C8B-B14F-4D97-AF65-F5344CB8AC3E}">
        <p14:creationId xmlns:p14="http://schemas.microsoft.com/office/powerpoint/2010/main" val="1670028175"/>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2330288F-DAE7-4E99-A2E8-FDB1BB2E3999}" type="datetimeFigureOut">
              <a:rPr lang="en-US"/>
              <a:pPr>
                <a:defRPr/>
              </a:pPr>
              <a:t>7/16/2020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4B4CD32-2C50-4A52-8C88-9C75FA8FE662}" type="slidenum">
              <a:rPr lang="en-US"/>
              <a:pPr>
                <a:defRPr/>
              </a:pPr>
              <a:t>‹Nº›</a:t>
            </a:fld>
            <a:endParaRPr lang="en-US"/>
          </a:p>
        </p:txBody>
      </p:sp>
    </p:spTree>
    <p:extLst>
      <p:ext uri="{BB962C8B-B14F-4D97-AF65-F5344CB8AC3E}">
        <p14:creationId xmlns:p14="http://schemas.microsoft.com/office/powerpoint/2010/main" val="3534945072"/>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lvl1pPr>
              <a:defRPr/>
            </a:lvl1pPr>
          </a:lstStyle>
          <a:p>
            <a:pPr>
              <a:defRPr/>
            </a:pPr>
            <a:fld id="{8707F07C-A4BC-4AE3-ABCF-EEAC528CC9A8}" type="datetimeFigureOut">
              <a:rPr lang="en-US"/>
              <a:pPr>
                <a:defRPr/>
              </a:pPr>
              <a:t>7/16/2020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F2D11E8-A628-4636-A597-C0CD812C4CBA}" type="slidenum">
              <a:rPr lang="en-US"/>
              <a:pPr>
                <a:defRPr/>
              </a:pPr>
              <a:t>‹Nº›</a:t>
            </a:fld>
            <a:endParaRPr lang="en-US"/>
          </a:p>
        </p:txBody>
      </p:sp>
    </p:spTree>
    <p:extLst>
      <p:ext uri="{BB962C8B-B14F-4D97-AF65-F5344CB8AC3E}">
        <p14:creationId xmlns:p14="http://schemas.microsoft.com/office/powerpoint/2010/main" val="1279997819"/>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lvl1pPr>
              <a:defRPr/>
            </a:lvl1pPr>
          </a:lstStyle>
          <a:p>
            <a:pPr>
              <a:defRPr/>
            </a:pPr>
            <a:fld id="{4042E51A-0C37-46FF-AB20-B7CB9B2F1EF6}" type="datetimeFigureOut">
              <a:rPr lang="en-US"/>
              <a:pPr>
                <a:defRPr/>
              </a:pPr>
              <a:t>7/16/2020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F84254D-3785-4052-AA39-0406219AAC83}" type="slidenum">
              <a:rPr lang="en-US"/>
              <a:pPr>
                <a:defRPr/>
              </a:pPr>
              <a:t>‹Nº›</a:t>
            </a:fld>
            <a:endParaRPr lang="en-US"/>
          </a:p>
        </p:txBody>
      </p:sp>
    </p:spTree>
    <p:extLst>
      <p:ext uri="{BB962C8B-B14F-4D97-AF65-F5344CB8AC3E}">
        <p14:creationId xmlns:p14="http://schemas.microsoft.com/office/powerpoint/2010/main" val="2728563975"/>
      </p:ext>
    </p:extLst>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353685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64952F5-ADF9-4E77-A4B1-986E2DCD12BB}" type="datetimeFigureOut">
              <a:rPr lang="en-US"/>
              <a:pPr>
                <a:defRPr/>
              </a:pPr>
              <a:t>7/16/2020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8481B19D-6BC1-4ACB-B139-1AF90BBA22CD}"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audio1.wav"/><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40.jpeg"/><Relationship Id="rId4" Type="http://schemas.openxmlformats.org/officeDocument/2006/relationships/image" Target="../media/image39.jpeg"/></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4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4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5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67.jpeg"/></Relationships>
</file>

<file path=ppt/slides/_rels/slide5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Unve3705.wav">
            <a:hlinkClick r:id="" action="ppaction://media"/>
          </p:cNvPr>
          <p:cNvPicPr>
            <a:picLocks noRot="1" noChangeAspect="1"/>
          </p:cNvPicPr>
          <p:nvPr>
            <a:wavAudioFile r:embed="rId1" name="Unveil Your Love -  John Sokoloff &amp; Mark Lennon.wav"/>
          </p:nvPr>
        </p:nvPicPr>
        <p:blipFill>
          <a:blip r:embed="rId3">
            <a:extLst>
              <a:ext uri="{28A0092B-C50C-407E-A947-70E740481C1C}">
                <a14:useLocalDpi xmlns:a14="http://schemas.microsoft.com/office/drawing/2010/main" val="0"/>
              </a:ext>
            </a:extLst>
          </a:blip>
          <a:srcRect/>
          <a:stretch>
            <a:fillRect/>
          </a:stretch>
        </p:blipFill>
        <p:spPr bwMode="auto">
          <a:xfrm>
            <a:off x="533400" y="6172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4" descr="MAOUS CU CLIC"/>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308304" y="5646278"/>
            <a:ext cx="1835696" cy="950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4876800" y="1844824"/>
            <a:ext cx="3810000" cy="1323439"/>
          </a:xfrm>
          <a:prstGeom prst="rect">
            <a:avLst/>
          </a:prstGeom>
          <a:noFill/>
        </p:spPr>
        <p:txBody>
          <a:bodyPr>
            <a:spAutoFit/>
          </a:bodyPr>
          <a:lstStyle/>
          <a:p>
            <a:pPr algn="ctr">
              <a:defRPr/>
            </a:pPr>
            <a:r>
              <a:rPr lang="en-US" sz="4000" b="1" dirty="0">
                <a:solidFill>
                  <a:schemeClr val="bg2">
                    <a:lumMod val="90000"/>
                  </a:schemeClr>
                </a:solidFill>
                <a:latin typeface="Mistral" pitchFamily="66" charset="0"/>
              </a:rPr>
              <a:t>LORENZO  QUINN </a:t>
            </a:r>
            <a:r>
              <a:rPr lang="en-US" sz="4000" b="1" dirty="0" smtClean="0">
                <a:solidFill>
                  <a:schemeClr val="bg2">
                    <a:lumMod val="90000"/>
                  </a:schemeClr>
                </a:solidFill>
                <a:latin typeface="Mistral" pitchFamily="66" charset="0"/>
              </a:rPr>
              <a:t> </a:t>
            </a:r>
            <a:endParaRPr lang="en-US" sz="4000" b="1" dirty="0">
              <a:solidFill>
                <a:schemeClr val="bg2">
                  <a:lumMod val="90000"/>
                </a:schemeClr>
              </a:solidFill>
              <a:latin typeface="Mistral" pitchFamily="66" charset="0"/>
            </a:endParaRPr>
          </a:p>
          <a:p>
            <a:pPr algn="ctr">
              <a:defRPr/>
            </a:pPr>
            <a:r>
              <a:rPr lang="en-US" sz="4000" b="1" dirty="0">
                <a:solidFill>
                  <a:schemeClr val="bg2">
                    <a:lumMod val="90000"/>
                  </a:schemeClr>
                </a:solidFill>
                <a:latin typeface="Mistral" pitchFamily="66" charset="0"/>
              </a:rPr>
              <a:t>DAR Y RECIBIR</a:t>
            </a:r>
            <a:endParaRPr lang="en-US" sz="4000" b="1" dirty="0">
              <a:solidFill>
                <a:schemeClr val="bg2">
                  <a:lumMod val="90000"/>
                </a:schemeClr>
              </a:solidFill>
              <a:latin typeface="Mistral" pitchFamily="66" charset="0"/>
            </a:endParaRPr>
          </a:p>
        </p:txBody>
      </p:sp>
      <p:pic>
        <p:nvPicPr>
          <p:cNvPr id="2054" name="Picture 6" descr="Related image"/>
          <p:cNvPicPr>
            <a:picLocks noChangeAspect="1" noChangeArrowheads="1"/>
          </p:cNvPicPr>
          <p:nvPr/>
        </p:nvPicPr>
        <p:blipFill>
          <a:blip r:embed="rId5"/>
          <a:srcRect/>
          <a:stretch>
            <a:fillRect/>
          </a:stretch>
        </p:blipFill>
        <p:spPr bwMode="auto">
          <a:xfrm>
            <a:off x="609600" y="838200"/>
            <a:ext cx="3981450" cy="5308601"/>
          </a:xfrm>
          <a:prstGeom prst="ellipse">
            <a:avLst/>
          </a:prstGeom>
          <a:ln>
            <a:noFill/>
          </a:ln>
          <a:effectLst>
            <a:softEdge rad="112500"/>
          </a:effec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par>
                          <p:cTn id="7" fill="hold" nodeType="afterGroup">
                            <p:stCondLst>
                              <p:cond delay="0"/>
                            </p:stCondLst>
                            <p:childTnLst>
                              <p:par>
                                <p:cTn id="8" presetID="6" presetClass="entr" presetSubtype="32" fill="hold" nodeType="afterEffect">
                                  <p:stCondLst>
                                    <p:cond delay="0"/>
                                  </p:stCondLst>
                                  <p:childTnLst>
                                    <p:set>
                                      <p:cBhvr>
                                        <p:cTn id="9" dur="1" fill="hold">
                                          <p:stCondLst>
                                            <p:cond delay="0"/>
                                          </p:stCondLst>
                                        </p:cTn>
                                        <p:tgtEl>
                                          <p:spTgt spid="2054"/>
                                        </p:tgtEl>
                                        <p:attrNameLst>
                                          <p:attrName>style.visibility</p:attrName>
                                        </p:attrNameLst>
                                      </p:cBhvr>
                                      <p:to>
                                        <p:strVal val="visible"/>
                                      </p:to>
                                    </p:set>
                                    <p:animEffect transition="in" filter="circle(out)">
                                      <p:cBhvr>
                                        <p:cTn id="10" dur="2000"/>
                                        <p:tgtEl>
                                          <p:spTgt spid="2054"/>
                                        </p:tgtEl>
                                      </p:cBhvr>
                                    </p:animEffect>
                                  </p:childTnLst>
                                </p:cTn>
                              </p:par>
                            </p:childTnLst>
                          </p:cTn>
                        </p:par>
                        <p:par>
                          <p:cTn id="11" fill="hold" nodeType="afterGroup">
                            <p:stCondLst>
                              <p:cond delay="2000"/>
                            </p:stCondLst>
                            <p:childTnLst>
                              <p:par>
                                <p:cTn id="12" presetID="53" presetClass="entr" presetSubtype="0" fill="hold" nodeType="after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5" dur="2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6" dur="2000"/>
                                        <p:tgtEl>
                                          <p:spTgt spid="6">
                                            <p:txEl>
                                              <p:pRg st="0" end="0"/>
                                            </p:txEl>
                                          </p:spTgt>
                                        </p:tgtEl>
                                      </p:cBhvr>
                                    </p:animEffect>
                                  </p:childTnLst>
                                </p:cTn>
                              </p:par>
                            </p:childTnLst>
                          </p:cTn>
                        </p:par>
                        <p:par>
                          <p:cTn id="17" fill="hold">
                            <p:stCondLst>
                              <p:cond delay="4000"/>
                            </p:stCondLst>
                            <p:childTnLst>
                              <p:par>
                                <p:cTn id="18" presetID="53" presetClass="entr" presetSubtype="0" fill="hold" nodeType="afterEffect">
                                  <p:stCondLst>
                                    <p:cond delay="0"/>
                                  </p:stCondLst>
                                  <p:childTnLst>
                                    <p:set>
                                      <p:cBhvr>
                                        <p:cTn id="19" dur="1" fill="hold">
                                          <p:stCondLst>
                                            <p:cond delay="0"/>
                                          </p:stCondLst>
                                        </p:cTn>
                                        <p:tgtEl>
                                          <p:spTgt spid="6">
                                            <p:txEl>
                                              <p:pRg st="1" end="1"/>
                                            </p:txEl>
                                          </p:spTgt>
                                        </p:tgtEl>
                                        <p:attrNameLst>
                                          <p:attrName>style.visibility</p:attrName>
                                        </p:attrNameLst>
                                      </p:cBhvr>
                                      <p:to>
                                        <p:strVal val="visible"/>
                                      </p:to>
                                    </p:set>
                                    <p:anim calcmode="lin" valueType="num">
                                      <p:cBhvr>
                                        <p:cTn id="20" dur="2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1" dur="20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22"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p:cTn id="23" repeatCount="indefinite"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descr="C:\Users\Angi\Desktop\Clipboard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0"/>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arn(outVertical)">
                                      <p:cBhvr>
                                        <p:cTn id="7"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52800" y="609600"/>
            <a:ext cx="4572000" cy="1631216"/>
          </a:xfrm>
          <a:prstGeom prst="rect">
            <a:avLst/>
          </a:prstGeom>
        </p:spPr>
        <p:txBody>
          <a:bodyPr>
            <a:spAutoFit/>
          </a:bodyPr>
          <a:lstStyle/>
          <a:p>
            <a:pPr>
              <a:defRPr/>
            </a:pPr>
            <a:r>
              <a:rPr lang="es-ES" sz="2000" b="1" dirty="0">
                <a:solidFill>
                  <a:schemeClr val="bg2">
                    <a:lumMod val="90000"/>
                  </a:schemeClr>
                </a:solidFill>
                <a:latin typeface="Comic Sans MS" pitchFamily="66" charset="0"/>
              </a:rPr>
              <a:t>Lorenzo </a:t>
            </a:r>
            <a:r>
              <a:rPr lang="es-ES" sz="2000" b="1" dirty="0" err="1">
                <a:solidFill>
                  <a:schemeClr val="bg2">
                    <a:lumMod val="90000"/>
                  </a:schemeClr>
                </a:solidFill>
                <a:latin typeface="Comic Sans MS" pitchFamily="66" charset="0"/>
              </a:rPr>
              <a:t>Quinn</a:t>
            </a:r>
            <a:r>
              <a:rPr lang="es-ES" sz="2000" b="1" dirty="0">
                <a:solidFill>
                  <a:schemeClr val="bg2">
                    <a:lumMod val="90000"/>
                  </a:schemeClr>
                </a:solidFill>
                <a:latin typeface="Comic Sans MS" pitchFamily="66" charset="0"/>
              </a:rPr>
              <a:t>, nacido el 7 de mayo de 1966 en Roma, es escultor y ex actor italiano.</a:t>
            </a:r>
          </a:p>
          <a:p>
            <a:pPr>
              <a:defRPr/>
            </a:pPr>
            <a:r>
              <a:rPr lang="es-ES" sz="2000" b="1" dirty="0">
                <a:solidFill>
                  <a:schemeClr val="bg2">
                    <a:lumMod val="90000"/>
                  </a:schemeClr>
                </a:solidFill>
                <a:latin typeface="Comic Sans MS" pitchFamily="66" charset="0"/>
              </a:rPr>
              <a:t>Él es el hijo del actor Anthony </a:t>
            </a:r>
            <a:r>
              <a:rPr lang="es-ES" sz="2000" b="1" dirty="0" err="1">
                <a:solidFill>
                  <a:schemeClr val="bg2">
                    <a:lumMod val="90000"/>
                  </a:schemeClr>
                </a:solidFill>
                <a:latin typeface="Comic Sans MS" pitchFamily="66" charset="0"/>
              </a:rPr>
              <a:t>Quinn</a:t>
            </a:r>
            <a:r>
              <a:rPr lang="es-ES" sz="2000" b="1" dirty="0">
                <a:solidFill>
                  <a:schemeClr val="bg2">
                    <a:lumMod val="90000"/>
                  </a:schemeClr>
                </a:solidFill>
                <a:latin typeface="Comic Sans MS" pitchFamily="66" charset="0"/>
              </a:rPr>
              <a:t>.</a:t>
            </a:r>
            <a:endParaRPr lang="fr-FR" sz="2400" b="1" i="1" dirty="0">
              <a:solidFill>
                <a:schemeClr val="accent2">
                  <a:lumMod val="40000"/>
                  <a:lumOff val="60000"/>
                </a:schemeClr>
              </a:solidFill>
              <a:latin typeface="Comic Sans MS" pitchFamily="66" charset="0"/>
            </a:endParaRPr>
          </a:p>
        </p:txBody>
      </p:sp>
      <p:pic>
        <p:nvPicPr>
          <p:cNvPr id="4099" name="Picture 2" descr="Anthony Quinn 198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2590800"/>
            <a:ext cx="2476500" cy="385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371600"/>
            <a:ext cx="2857500"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wipe(down)">
                                      <p:cBhvr>
                                        <p:cTn id="7" dur="3000"/>
                                        <p:tgtEl>
                                          <p:spTgt spid="4100"/>
                                        </p:tgtEl>
                                      </p:cBhvr>
                                    </p:animEffect>
                                  </p:childTnLst>
                                </p:cTn>
                              </p:par>
                              <p:par>
                                <p:cTn id="8" presetID="22" presetClass="entr" presetSubtype="1"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Effect transition="in" filter="wipe(up)">
                                      <p:cBhvr>
                                        <p:cTn id="10" dur="3000"/>
                                        <p:tgtEl>
                                          <p:spTgt spid="4099"/>
                                        </p:tgtEl>
                                      </p:cBhvr>
                                    </p:animEffect>
                                  </p:childTnLst>
                                </p:cTn>
                              </p:par>
                              <p:par>
                                <p:cTn id="11" presetID="53" presetClass="entr" presetSubtype="0" fill="hold" nodeType="with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4"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5" dur="3000"/>
                                        <p:tgtEl>
                                          <p:spTgt spid="2">
                                            <p:txEl>
                                              <p:pRg st="0" end="0"/>
                                            </p:txEl>
                                          </p:spTgt>
                                        </p:tgtEl>
                                      </p:cBhvr>
                                    </p:animEffect>
                                  </p:childTnLst>
                                </p:cTn>
                              </p:par>
                              <p:par>
                                <p:cTn id="16" presetID="53" presetClass="entr" presetSubtype="0" fill="hold" nodeType="with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p:cTn id="18"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9" dur="3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20" dur="3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C:\Users\Angi\Desktop\Clipboard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3000"/>
                                        <p:tgtEl>
                                          <p:spTgt spid="5122"/>
                                        </p:tgtEl>
                                      </p:cBhvr>
                                    </p:animEffect>
                                  </p:childTnLst>
                                </p:cTn>
                              </p:par>
                            </p:childTnLst>
                          </p:cTn>
                        </p:par>
                        <p:par>
                          <p:cTn id="8" fill="hold" nodeType="afterGroup">
                            <p:stCondLst>
                              <p:cond delay="3000"/>
                            </p:stCondLst>
                            <p:childTnLst>
                              <p:par>
                                <p:cTn id="9" presetID="6" presetClass="emph" presetSubtype="0" fill="hold" nodeType="afterEffect">
                                  <p:stCondLst>
                                    <p:cond delay="0"/>
                                  </p:stCondLst>
                                  <p:childTnLst>
                                    <p:animScale>
                                      <p:cBhvr>
                                        <p:cTn id="10" dur="3000" fill="hold"/>
                                        <p:tgtEl>
                                          <p:spTgt spid="51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124744"/>
            <a:ext cx="7772400" cy="3785652"/>
          </a:xfrm>
          <a:prstGeom prst="rect">
            <a:avLst/>
          </a:prstGeom>
        </p:spPr>
        <p:txBody>
          <a:bodyPr>
            <a:spAutoFit/>
          </a:bodyPr>
          <a:lstStyle/>
          <a:p>
            <a:pPr>
              <a:defRPr/>
            </a:pPr>
            <a:r>
              <a:rPr lang="es-ES" sz="2000" b="1" dirty="0">
                <a:solidFill>
                  <a:schemeClr val="bg2">
                    <a:lumMod val="90000"/>
                  </a:schemeClr>
                </a:solidFill>
                <a:latin typeface="Comic Sans MS" pitchFamily="66" charset="0"/>
              </a:rPr>
              <a:t>Lorenzo </a:t>
            </a:r>
            <a:r>
              <a:rPr lang="es-ES" sz="2000" b="1" dirty="0" err="1">
                <a:solidFill>
                  <a:schemeClr val="bg2">
                    <a:lumMod val="90000"/>
                  </a:schemeClr>
                </a:solidFill>
                <a:latin typeface="Comic Sans MS" pitchFamily="66" charset="0"/>
              </a:rPr>
              <a:t>Quinn</a:t>
            </a:r>
            <a:r>
              <a:rPr lang="es-ES" sz="2000" b="1" dirty="0">
                <a:solidFill>
                  <a:schemeClr val="bg2">
                    <a:lumMod val="90000"/>
                  </a:schemeClr>
                </a:solidFill>
                <a:latin typeface="Comic Sans MS" pitchFamily="66" charset="0"/>
              </a:rPr>
              <a:t> es un escultor italiano que se inspiró en los mejores artistas como Miguel Ángel, </a:t>
            </a:r>
            <a:r>
              <a:rPr lang="es-ES" sz="2000" b="1" dirty="0" err="1">
                <a:solidFill>
                  <a:schemeClr val="bg2">
                    <a:lumMod val="90000"/>
                  </a:schemeClr>
                </a:solidFill>
                <a:latin typeface="Comic Sans MS" pitchFamily="66" charset="0"/>
              </a:rPr>
              <a:t>Bernini</a:t>
            </a:r>
            <a:r>
              <a:rPr lang="es-ES" sz="2000" b="1" dirty="0">
                <a:solidFill>
                  <a:schemeClr val="bg2">
                    <a:lumMod val="90000"/>
                  </a:schemeClr>
                </a:solidFill>
                <a:latin typeface="Comic Sans MS" pitchFamily="66" charset="0"/>
              </a:rPr>
              <a:t> y </a:t>
            </a:r>
            <a:r>
              <a:rPr lang="es-ES" sz="2000" b="1" dirty="0" err="1">
                <a:solidFill>
                  <a:schemeClr val="bg2">
                    <a:lumMod val="90000"/>
                  </a:schemeClr>
                </a:solidFill>
                <a:latin typeface="Comic Sans MS" pitchFamily="66" charset="0"/>
              </a:rPr>
              <a:t>Rodin</a:t>
            </a:r>
            <a:r>
              <a:rPr lang="es-ES" sz="2000" b="1" dirty="0">
                <a:solidFill>
                  <a:schemeClr val="bg2">
                    <a:lumMod val="90000"/>
                  </a:schemeClr>
                </a:solidFill>
                <a:latin typeface="Comic Sans MS" pitchFamily="66" charset="0"/>
              </a:rPr>
              <a:t> para crear su propio estilo. Estudiante y viviendo entre los Estados Unidos, Italia y España, es un apasionado de la escultura y seduce al mundo entero con sus fabulosas creaciones. Busca en particular representar las partes más difíciles y "las más técnicas del cuerpo humano": las manos. Según él, "las manos tienen mucho poder: el poder de amar, odiar, crear, destruir".</a:t>
            </a:r>
          </a:p>
          <a:p>
            <a:pPr>
              <a:defRPr/>
            </a:pPr>
            <a:r>
              <a:rPr lang="es-ES" sz="2000" b="1" dirty="0">
                <a:solidFill>
                  <a:schemeClr val="bg2">
                    <a:lumMod val="90000"/>
                  </a:schemeClr>
                </a:solidFill>
                <a:latin typeface="Comic Sans MS" pitchFamily="66" charset="0"/>
              </a:rPr>
              <a:t>Lorenzo nos impresiona con sus increíbles esculturas. La obra de este artista se exhibe en todo el mundo, de forma pública o privada.</a:t>
            </a:r>
            <a:endParaRPr lang="en-US" sz="2000" b="1" dirty="0">
              <a:solidFill>
                <a:schemeClr val="bg2">
                  <a:lumMod val="90000"/>
                </a:schemeClr>
              </a:solidFill>
              <a:latin typeface="Comic Sans MS" pitchFamily="66"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2">
                                            <p:txEl>
                                              <p:pRg st="0" end="0"/>
                                            </p:txEl>
                                          </p:spTgt>
                                        </p:tgtEl>
                                      </p:cBhvr>
                                    </p:animEffect>
                                  </p:childTnLst>
                                </p:cTn>
                              </p:par>
                            </p:childTnLst>
                          </p:cTn>
                        </p:par>
                        <p:par>
                          <p:cTn id="10" fill="hold">
                            <p:stCondLst>
                              <p:cond delay="3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3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3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91000" y="6172200"/>
            <a:ext cx="3146425" cy="400050"/>
          </a:xfrm>
          <a:prstGeom prst="rect">
            <a:avLst/>
          </a:prstGeom>
        </p:spPr>
        <p:txBody>
          <a:bodyPr wrap="none">
            <a:spAutoFit/>
          </a:bodyPr>
          <a:lstStyle/>
          <a:p>
            <a:pPr>
              <a:defRPr/>
            </a:pPr>
            <a:r>
              <a:rPr lang="en-US" sz="2000" b="1" dirty="0">
                <a:solidFill>
                  <a:schemeClr val="bg2">
                    <a:lumMod val="90000"/>
                  </a:schemeClr>
                </a:solidFill>
                <a:latin typeface="Comic Sans MS" pitchFamily="66" charset="0"/>
              </a:rPr>
              <a:t>Anthony-Lorenzo-Quinn</a:t>
            </a:r>
          </a:p>
        </p:txBody>
      </p:sp>
      <p:pic>
        <p:nvPicPr>
          <p:cNvPr id="7171" name="Picture 3" descr="C:\Users\Angi\Desktop\Clipboard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28600"/>
            <a:ext cx="7620000" cy="572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p:cTn id="7" dur="3000" fill="hold"/>
                                        <p:tgtEl>
                                          <p:spTgt spid="7171"/>
                                        </p:tgtEl>
                                        <p:attrNameLst>
                                          <p:attrName>ppt_w</p:attrName>
                                        </p:attrNameLst>
                                      </p:cBhvr>
                                      <p:tavLst>
                                        <p:tav tm="0">
                                          <p:val>
                                            <p:fltVal val="0"/>
                                          </p:val>
                                        </p:tav>
                                        <p:tav tm="100000">
                                          <p:val>
                                            <p:strVal val="#ppt_w"/>
                                          </p:val>
                                        </p:tav>
                                      </p:tavLst>
                                    </p:anim>
                                    <p:anim calcmode="lin" valueType="num">
                                      <p:cBhvr>
                                        <p:cTn id="8" dur="3000" fill="hold"/>
                                        <p:tgtEl>
                                          <p:spTgt spid="7171"/>
                                        </p:tgtEl>
                                        <p:attrNameLst>
                                          <p:attrName>ppt_h</p:attrName>
                                        </p:attrNameLst>
                                      </p:cBhvr>
                                      <p:tavLst>
                                        <p:tav tm="0">
                                          <p:val>
                                            <p:fltVal val="0"/>
                                          </p:val>
                                        </p:tav>
                                        <p:tav tm="100000">
                                          <p:val>
                                            <p:strVal val="#ppt_h"/>
                                          </p:val>
                                        </p:tav>
                                      </p:tavLst>
                                    </p:anim>
                                    <p:animEffect transition="in" filter="fade">
                                      <p:cBhvr>
                                        <p:cTn id="9" dur="3000"/>
                                        <p:tgtEl>
                                          <p:spTgt spid="7171"/>
                                        </p:tgtEl>
                                      </p:cBhvr>
                                    </p:animEffect>
                                  </p:childTnLst>
                                </p:cTn>
                              </p:par>
                              <p:par>
                                <p:cTn id="10" presetID="53" presetClass="entr" presetSubtype="0" fill="hold"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3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0809" y="1412776"/>
            <a:ext cx="7315200" cy="3784600"/>
          </a:xfrm>
          <a:prstGeom prst="rect">
            <a:avLst/>
          </a:prstGeom>
        </p:spPr>
        <p:txBody>
          <a:bodyPr>
            <a:spAutoFit/>
          </a:bodyPr>
          <a:lstStyle/>
          <a:p>
            <a:pPr>
              <a:defRPr/>
            </a:pPr>
            <a:r>
              <a:rPr lang="es-ES" sz="2000" b="1" dirty="0">
                <a:solidFill>
                  <a:schemeClr val="bg2">
                    <a:lumMod val="90000"/>
                  </a:schemeClr>
                </a:solidFill>
                <a:latin typeface="Comic Sans MS" pitchFamily="66" charset="0"/>
              </a:rPr>
              <a:t>Ha expuesto en los cinco continentes y su trabajo está presente en las principales ferias internacionales de arte de todo el mundo. Todo su trabajo refleja la búsqueda de un mundo unido, lleno de emociones y valores a menudo olvidados. En noviembre de 2007 se inauguró la única galería exclusiva del artista italiano en todo el mundo, con más de 100 obras del artista organizadas para el placer del público en general, con opción de venta y orden. Al mismo tiempo, </a:t>
            </a:r>
            <a:r>
              <a:rPr lang="es-ES" sz="2000" b="1" dirty="0" err="1">
                <a:solidFill>
                  <a:schemeClr val="bg2">
                    <a:lumMod val="90000"/>
                  </a:schemeClr>
                </a:solidFill>
                <a:latin typeface="Comic Sans MS" pitchFamily="66" charset="0"/>
              </a:rPr>
              <a:t>Rafart</a:t>
            </a:r>
            <a:r>
              <a:rPr lang="es-ES" sz="2000" b="1" dirty="0">
                <a:solidFill>
                  <a:schemeClr val="bg2">
                    <a:lumMod val="90000"/>
                  </a:schemeClr>
                </a:solidFill>
                <a:latin typeface="Comic Sans MS" pitchFamily="66" charset="0"/>
              </a:rPr>
              <a:t> </a:t>
            </a:r>
            <a:r>
              <a:rPr lang="es-ES" sz="2000" b="1" dirty="0" err="1">
                <a:solidFill>
                  <a:schemeClr val="bg2">
                    <a:lumMod val="90000"/>
                  </a:schemeClr>
                </a:solidFill>
                <a:latin typeface="Comic Sans MS" pitchFamily="66" charset="0"/>
              </a:rPr>
              <a:t>Gallery</a:t>
            </a:r>
            <a:r>
              <a:rPr lang="es-ES" sz="2000" b="1" dirty="0">
                <a:solidFill>
                  <a:schemeClr val="bg2">
                    <a:lumMod val="90000"/>
                  </a:schemeClr>
                </a:solidFill>
                <a:latin typeface="Comic Sans MS" pitchFamily="66" charset="0"/>
              </a:rPr>
              <a:t> tiene la función de organizar y llevar a cabo exposiciones a nivel nacional e internacional colaborando con galerías de todo el mundo.</a:t>
            </a:r>
            <a:endParaRPr lang="en-US" sz="2000" b="1" dirty="0">
              <a:solidFill>
                <a:schemeClr val="bg2">
                  <a:lumMod val="90000"/>
                </a:schemeClr>
              </a:solidFill>
              <a:latin typeface="Comic Sans MS" pitchFamily="66"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Angi\Desktop\Clipboard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250" y="825500"/>
            <a:ext cx="69215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ox(out)">
                                      <p:cBhvr>
                                        <p:cTn id="7" dur="3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385312"/>
            <a:ext cx="6934200" cy="5878532"/>
          </a:xfrm>
          <a:prstGeom prst="rect">
            <a:avLst/>
          </a:prstGeom>
        </p:spPr>
        <p:txBody>
          <a:bodyPr>
            <a:spAutoFit/>
          </a:bodyPr>
          <a:lstStyle/>
          <a:p>
            <a:pPr>
              <a:defRPr/>
            </a:pPr>
            <a:r>
              <a:rPr lang="es-ES" sz="3200" b="1" i="1" dirty="0">
                <a:solidFill>
                  <a:schemeClr val="bg2">
                    <a:lumMod val="90000"/>
                  </a:schemeClr>
                </a:solidFill>
              </a:rPr>
              <a:t>Lorenzo </a:t>
            </a:r>
            <a:r>
              <a:rPr lang="es-ES" sz="3200" b="1" i="1" dirty="0" err="1">
                <a:solidFill>
                  <a:schemeClr val="bg2">
                    <a:lumMod val="90000"/>
                  </a:schemeClr>
                </a:solidFill>
              </a:rPr>
              <a:t>Quinn</a:t>
            </a:r>
            <a:r>
              <a:rPr lang="es-ES" sz="3200" b="1" i="1" dirty="0">
                <a:solidFill>
                  <a:schemeClr val="bg2">
                    <a:lumMod val="90000"/>
                  </a:schemeClr>
                </a:solidFill>
              </a:rPr>
              <a:t> (1966) es conocido por sus obras a gran escala, </a:t>
            </a:r>
            <a:endParaRPr lang="es-ES" sz="3200" b="1" i="1" dirty="0" smtClean="0">
              <a:solidFill>
                <a:schemeClr val="bg2">
                  <a:lumMod val="90000"/>
                </a:schemeClr>
              </a:solidFill>
            </a:endParaRPr>
          </a:p>
          <a:p>
            <a:pPr>
              <a:defRPr/>
            </a:pPr>
            <a:r>
              <a:rPr lang="es-ES" sz="2400" b="1" i="1" dirty="0" smtClean="0">
                <a:solidFill>
                  <a:schemeClr val="bg2">
                    <a:lumMod val="90000"/>
                  </a:schemeClr>
                </a:solidFill>
              </a:rPr>
              <a:t>montadas </a:t>
            </a:r>
            <a:r>
              <a:rPr lang="es-ES" sz="2400" b="1" i="1" dirty="0">
                <a:solidFill>
                  <a:schemeClr val="bg2">
                    <a:lumMod val="90000"/>
                  </a:schemeClr>
                </a:solidFill>
              </a:rPr>
              <a:t>en varios espacios públicos. En una entrevista, el artista (hijo del famoso actor Anthony </a:t>
            </a:r>
            <a:r>
              <a:rPr lang="es-ES" sz="2400" b="1" i="1" dirty="0" err="1">
                <a:solidFill>
                  <a:schemeClr val="bg2">
                    <a:lumMod val="90000"/>
                  </a:schemeClr>
                </a:solidFill>
              </a:rPr>
              <a:t>Quinn</a:t>
            </a:r>
            <a:r>
              <a:rPr lang="es-ES" sz="2400" b="1" i="1" dirty="0">
                <a:solidFill>
                  <a:schemeClr val="bg2">
                    <a:lumMod val="90000"/>
                  </a:schemeClr>
                </a:solidFill>
              </a:rPr>
              <a:t>) nos confesó: “Soy un contador de historias. Más que un artista, soy un "narrador de historias", por eso quiero contar historias sobre la vida, historias con las que las personas se puedan relacionar, que puedan relacionarse con sus propias vidas.</a:t>
            </a:r>
          </a:p>
          <a:p>
            <a:pPr>
              <a:defRPr/>
            </a:pPr>
            <a:r>
              <a:rPr lang="es-ES" sz="2400" b="1" i="1" dirty="0">
                <a:solidFill>
                  <a:schemeClr val="bg2">
                    <a:lumMod val="90000"/>
                  </a:schemeClr>
                </a:solidFill>
              </a:rPr>
              <a:t>Es firmante de una obra de arte, una instalación gigantesca ubicada en uno de los canales de Venecia, en protesta por el preocupante cambio climático.</a:t>
            </a:r>
            <a:endParaRPr lang="en-US" sz="2400" b="1" dirty="0">
              <a:solidFill>
                <a:schemeClr val="bg2">
                  <a:lumMod val="90000"/>
                </a:schemeClr>
              </a:solidFill>
              <a:latin typeface="Comic Sans MS" pitchFamily="66"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2">
                                            <p:txEl>
                                              <p:pRg st="0" end="0"/>
                                            </p:txEl>
                                          </p:spTgt>
                                        </p:tgtEl>
                                      </p:cBhvr>
                                    </p:animEffect>
                                  </p:childTnLst>
                                </p:cTn>
                              </p:par>
                            </p:childTnLst>
                          </p:cTn>
                        </p:par>
                        <p:par>
                          <p:cTn id="10" fill="hold">
                            <p:stCondLst>
                              <p:cond delay="3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3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3000"/>
                                        <p:tgtEl>
                                          <p:spTgt spid="2">
                                            <p:txEl>
                                              <p:pRg st="1" end="1"/>
                                            </p:txEl>
                                          </p:spTgt>
                                        </p:tgtEl>
                                      </p:cBhvr>
                                    </p:animEffect>
                                  </p:childTnLst>
                                </p:cTn>
                              </p:par>
                            </p:childTnLst>
                          </p:cTn>
                        </p:par>
                        <p:par>
                          <p:cTn id="16" fill="hold">
                            <p:stCondLst>
                              <p:cond delay="6000"/>
                            </p:stCondLst>
                            <p:childTnLst>
                              <p:par>
                                <p:cTn id="17" presetID="53" presetClass="entr" presetSubtype="0"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3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3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3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Users\Angi\Desktop\Clipboard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0650" y="1290638"/>
            <a:ext cx="6362700"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gi\Desktop\Clipboard0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295275"/>
            <a:ext cx="9753600" cy="626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74754"/>
                                        </p:tgtEl>
                                        <p:attrNameLst>
                                          <p:attrName>style.visibility</p:attrName>
                                        </p:attrNameLst>
                                      </p:cBhvr>
                                      <p:to>
                                        <p:strVal val="visible"/>
                                      </p:to>
                                    </p:set>
                                    <p:animEffect transition="in" filter="box(out)">
                                      <p:cBhvr>
                                        <p:cTn id="7" dur="3000"/>
                                        <p:tgtEl>
                                          <p:spTgt spid="74754"/>
                                        </p:tgtEl>
                                      </p:cBhvr>
                                    </p:animEffect>
                                  </p:childTnLst>
                                </p:cTn>
                              </p:par>
                            </p:childTnLst>
                          </p:cTn>
                        </p:par>
                        <p:par>
                          <p:cTn id="8" fill="hold" nodeType="afterGroup">
                            <p:stCondLst>
                              <p:cond delay="3000"/>
                            </p:stCondLst>
                            <p:childTnLst>
                              <p:par>
                                <p:cTn id="9" presetID="4"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in)">
                                      <p:cBhvr>
                                        <p:cTn id="11"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C:\Users\Angi\Desktop\Clipboard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9413"/>
            <a:ext cx="9144000" cy="609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after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outHorizontal)">
                                      <p:cBhvr>
                                        <p:cTn id="7" dur="3000"/>
                                        <p:tgtEl>
                                          <p:spTgt spid="11266"/>
                                        </p:tgtEl>
                                      </p:cBhvr>
                                    </p:animEffect>
                                  </p:childTnLst>
                                </p:cTn>
                              </p:par>
                            </p:childTnLst>
                          </p:cTn>
                        </p:par>
                        <p:par>
                          <p:cTn id="8" fill="hold" nodeType="afterGroup">
                            <p:stCondLst>
                              <p:cond delay="3000"/>
                            </p:stCondLst>
                            <p:childTnLst>
                              <p:par>
                                <p:cTn id="9" presetID="6" presetClass="emph" presetSubtype="0" fill="hold" nodeType="afterEffect">
                                  <p:stCondLst>
                                    <p:cond delay="0"/>
                                  </p:stCondLst>
                                  <p:childTnLst>
                                    <p:animScale>
                                      <p:cBhvr>
                                        <p:cTn id="10" dur="3000" fill="hold"/>
                                        <p:tgtEl>
                                          <p:spTgt spid="1126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1" descr="C:\Users\Angi\Desktop\Clipboard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1023938"/>
            <a:ext cx="6667500" cy="481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6" name="Picture 2" descr="C:\Users\Angi\Desktop\Clipboard1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685800"/>
            <a:ext cx="97536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a:spLocks noChangeArrowheads="1"/>
          </p:cNvSpPr>
          <p:nvPr/>
        </p:nvSpPr>
        <p:spPr bwMode="auto">
          <a:xfrm>
            <a:off x="1752600" y="1447800"/>
            <a:ext cx="2438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400" b="1">
                <a:latin typeface="Comic Sans MS" pitchFamily="66" charset="0"/>
              </a:rPr>
              <a:t>Hand  of  God</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6865"/>
                                        </p:tgtEl>
                                        <p:attrNameLst>
                                          <p:attrName>style.visibility</p:attrName>
                                        </p:attrNameLst>
                                      </p:cBhvr>
                                      <p:to>
                                        <p:strVal val="visible"/>
                                      </p:to>
                                    </p:set>
                                    <p:anim calcmode="lin" valueType="num">
                                      <p:cBhvr>
                                        <p:cTn id="7" dur="3000" fill="hold"/>
                                        <p:tgtEl>
                                          <p:spTgt spid="36865"/>
                                        </p:tgtEl>
                                        <p:attrNameLst>
                                          <p:attrName>ppt_w</p:attrName>
                                        </p:attrNameLst>
                                      </p:cBhvr>
                                      <p:tavLst>
                                        <p:tav tm="0">
                                          <p:val>
                                            <p:fltVal val="0"/>
                                          </p:val>
                                        </p:tav>
                                        <p:tav tm="100000">
                                          <p:val>
                                            <p:strVal val="#ppt_w"/>
                                          </p:val>
                                        </p:tav>
                                      </p:tavLst>
                                    </p:anim>
                                    <p:anim calcmode="lin" valueType="num">
                                      <p:cBhvr>
                                        <p:cTn id="8" dur="3000" fill="hold"/>
                                        <p:tgtEl>
                                          <p:spTgt spid="36865"/>
                                        </p:tgtEl>
                                        <p:attrNameLst>
                                          <p:attrName>ppt_h</p:attrName>
                                        </p:attrNameLst>
                                      </p:cBhvr>
                                      <p:tavLst>
                                        <p:tav tm="0">
                                          <p:val>
                                            <p:fltVal val="0"/>
                                          </p:val>
                                        </p:tav>
                                        <p:tav tm="100000">
                                          <p:val>
                                            <p:strVal val="#ppt_h"/>
                                          </p:val>
                                        </p:tav>
                                      </p:tavLst>
                                    </p:anim>
                                    <p:animEffect transition="in" filter="fade">
                                      <p:cBhvr>
                                        <p:cTn id="9" dur="3000"/>
                                        <p:tgtEl>
                                          <p:spTgt spid="36865"/>
                                        </p:tgtEl>
                                      </p:cBhvr>
                                    </p:animEffect>
                                  </p:childTnLst>
                                </p:cTn>
                              </p:par>
                            </p:childTnLst>
                          </p:cTn>
                        </p:par>
                        <p:par>
                          <p:cTn id="10" fill="hold" nodeType="afterGroup">
                            <p:stCondLst>
                              <p:cond delay="3000"/>
                            </p:stCondLst>
                            <p:childTnLst>
                              <p:par>
                                <p:cTn id="11" presetID="10" presetClass="entr" presetSubtype="0" fill="hold" nodeType="afterEffect">
                                  <p:stCondLst>
                                    <p:cond delay="0"/>
                                  </p:stCondLst>
                                  <p:childTnLst>
                                    <p:set>
                                      <p:cBhvr>
                                        <p:cTn id="12" dur="1" fill="hold">
                                          <p:stCondLst>
                                            <p:cond delay="0"/>
                                          </p:stCondLst>
                                        </p:cTn>
                                        <p:tgtEl>
                                          <p:spTgt spid="36866"/>
                                        </p:tgtEl>
                                        <p:attrNameLst>
                                          <p:attrName>style.visibility</p:attrName>
                                        </p:attrNameLst>
                                      </p:cBhvr>
                                      <p:to>
                                        <p:strVal val="visible"/>
                                      </p:to>
                                    </p:set>
                                    <p:animEffect transition="in" filter="fade">
                                      <p:cBhvr>
                                        <p:cTn id="13" dur="3000"/>
                                        <p:tgtEl>
                                          <p:spTgt spid="36866"/>
                                        </p:tgtEl>
                                      </p:cBhvr>
                                    </p:animEffect>
                                  </p:childTnLst>
                                </p:cTn>
                              </p:par>
                              <p:par>
                                <p:cTn id="14" presetID="53" presetClass="entr" presetSubtype="0" fill="hold" nodeType="with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 calcmode="lin" valueType="num">
                                      <p:cBhvr>
                                        <p:cTn id="16"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7" dur="3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8" dur="3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C:\Users\Angi\Desktop\Clipboard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325" y="0"/>
            <a:ext cx="102806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p:cTn id="7" dur="3000" fill="hold"/>
                                        <p:tgtEl>
                                          <p:spTgt spid="13315"/>
                                        </p:tgtEl>
                                        <p:attrNameLst>
                                          <p:attrName>ppt_w</p:attrName>
                                        </p:attrNameLst>
                                      </p:cBhvr>
                                      <p:tavLst>
                                        <p:tav tm="0">
                                          <p:val>
                                            <p:strVal val="#ppt_w*0.70"/>
                                          </p:val>
                                        </p:tav>
                                        <p:tav tm="100000">
                                          <p:val>
                                            <p:strVal val="#ppt_w"/>
                                          </p:val>
                                        </p:tav>
                                      </p:tavLst>
                                    </p:anim>
                                    <p:anim calcmode="lin" valueType="num">
                                      <p:cBhvr>
                                        <p:cTn id="8" dur="3000" fill="hold"/>
                                        <p:tgtEl>
                                          <p:spTgt spid="13315"/>
                                        </p:tgtEl>
                                        <p:attrNameLst>
                                          <p:attrName>ppt_h</p:attrName>
                                        </p:attrNameLst>
                                      </p:cBhvr>
                                      <p:tavLst>
                                        <p:tav tm="0">
                                          <p:val>
                                            <p:strVal val="#ppt_h"/>
                                          </p:val>
                                        </p:tav>
                                        <p:tav tm="100000">
                                          <p:val>
                                            <p:strVal val="#ppt_h"/>
                                          </p:val>
                                        </p:tav>
                                      </p:tavLst>
                                    </p:anim>
                                    <p:animEffect transition="in" filter="fade">
                                      <p:cBhvr>
                                        <p:cTn id="9" dur="30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C:\Users\Angi\Desktop\Clipboard0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913" y="304800"/>
            <a:ext cx="9332913" cy="622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wipe(down)">
                                      <p:cBhvr>
                                        <p:cTn id="7" dur="3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C:\Users\Angi\Desktop\Clipboard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9413"/>
            <a:ext cx="9144000" cy="609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3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Angi\Desktop\Clipboard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809625"/>
            <a:ext cx="8382000" cy="523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3000" fill="hold"/>
                                        <p:tgtEl>
                                          <p:spTgt spid="16386"/>
                                        </p:tgtEl>
                                        <p:attrNameLst>
                                          <p:attrName>ppt_w</p:attrName>
                                        </p:attrNameLst>
                                      </p:cBhvr>
                                      <p:tavLst>
                                        <p:tav tm="0">
                                          <p:val>
                                            <p:strVal val="#ppt_w*0.70"/>
                                          </p:val>
                                        </p:tav>
                                        <p:tav tm="100000">
                                          <p:val>
                                            <p:strVal val="#ppt_w"/>
                                          </p:val>
                                        </p:tav>
                                      </p:tavLst>
                                    </p:anim>
                                    <p:anim calcmode="lin" valueType="num">
                                      <p:cBhvr>
                                        <p:cTn id="8" dur="3000" fill="hold"/>
                                        <p:tgtEl>
                                          <p:spTgt spid="16386"/>
                                        </p:tgtEl>
                                        <p:attrNameLst>
                                          <p:attrName>ppt_h</p:attrName>
                                        </p:attrNameLst>
                                      </p:cBhvr>
                                      <p:tavLst>
                                        <p:tav tm="0">
                                          <p:val>
                                            <p:strVal val="#ppt_h"/>
                                          </p:val>
                                        </p:tav>
                                        <p:tav tm="100000">
                                          <p:val>
                                            <p:strVal val="#ppt_h"/>
                                          </p:val>
                                        </p:tav>
                                      </p:tavLst>
                                    </p:anim>
                                    <p:animEffect transition="in" filter="fade">
                                      <p:cBhvr>
                                        <p:cTn id="9" dur="3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C:\Users\Angi\Desktop\Clipboard02.jpg"/>
          <p:cNvPicPr>
            <a:picLocks noChangeAspect="1" noChangeArrowheads="1"/>
          </p:cNvPicPr>
          <p:nvPr/>
        </p:nvPicPr>
        <p:blipFill>
          <a:blip r:embed="rId2">
            <a:extLst>
              <a:ext uri="{28A0092B-C50C-407E-A947-70E740481C1C}">
                <a14:useLocalDpi xmlns:a14="http://schemas.microsoft.com/office/drawing/2010/main" val="0"/>
              </a:ext>
            </a:extLst>
          </a:blip>
          <a:srcRect t="-22308" r="-18208"/>
          <a:stretch>
            <a:fillRect/>
          </a:stretch>
        </p:blipFill>
        <p:spPr bwMode="auto">
          <a:xfrm>
            <a:off x="0" y="-990600"/>
            <a:ext cx="10896600" cy="751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after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circle(in)">
                                      <p:cBhvr>
                                        <p:cTn id="7" dur="3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C:\Users\Angi\Desktop\Clipboard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71525"/>
            <a:ext cx="9144000" cy="531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3000" fill="hold"/>
                                        <p:tgtEl>
                                          <p:spTgt spid="18434"/>
                                        </p:tgtEl>
                                        <p:attrNameLst>
                                          <p:attrName>ppt_w</p:attrName>
                                        </p:attrNameLst>
                                      </p:cBhvr>
                                      <p:tavLst>
                                        <p:tav tm="0">
                                          <p:val>
                                            <p:fltVal val="0"/>
                                          </p:val>
                                        </p:tav>
                                        <p:tav tm="100000">
                                          <p:val>
                                            <p:strVal val="#ppt_w"/>
                                          </p:val>
                                        </p:tav>
                                      </p:tavLst>
                                    </p:anim>
                                    <p:anim calcmode="lin" valueType="num">
                                      <p:cBhvr>
                                        <p:cTn id="8" dur="3000" fill="hold"/>
                                        <p:tgtEl>
                                          <p:spTgt spid="18434"/>
                                        </p:tgtEl>
                                        <p:attrNameLst>
                                          <p:attrName>ppt_h</p:attrName>
                                        </p:attrNameLst>
                                      </p:cBhvr>
                                      <p:tavLst>
                                        <p:tav tm="0">
                                          <p:val>
                                            <p:fltVal val="0"/>
                                          </p:val>
                                        </p:tav>
                                        <p:tav tm="100000">
                                          <p:val>
                                            <p:strVal val="#ppt_h"/>
                                          </p:val>
                                        </p:tav>
                                      </p:tavLst>
                                    </p:anim>
                                    <p:animEffect transition="in" filter="fade">
                                      <p:cBhvr>
                                        <p:cTn id="9" dur="3000"/>
                                        <p:tgtEl>
                                          <p:spTgt spid="18434"/>
                                        </p:tgtEl>
                                      </p:cBhvr>
                                    </p:animEffect>
                                  </p:childTnLst>
                                </p:cTn>
                              </p:par>
                            </p:childTnLst>
                          </p:cTn>
                        </p:par>
                        <p:par>
                          <p:cTn id="10" fill="hold" nodeType="afterGroup">
                            <p:stCondLst>
                              <p:cond delay="3000"/>
                            </p:stCondLst>
                            <p:childTnLst>
                              <p:par>
                                <p:cTn id="11" presetID="6" presetClass="emph" presetSubtype="0" fill="hold" nodeType="afterEffect">
                                  <p:stCondLst>
                                    <p:cond delay="0"/>
                                  </p:stCondLst>
                                  <p:childTnLst>
                                    <p:animScale>
                                      <p:cBhvr>
                                        <p:cTn id="12" dur="3000" fill="hold"/>
                                        <p:tgtEl>
                                          <p:spTgt spid="1843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1" descr="C:\Users\Angi\Desktop\Clipboard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285875"/>
            <a:ext cx="7620000"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0" name="Picture 2" descr="C:\Users\Angi\Desktop\Clipboard0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690563"/>
            <a:ext cx="9753600" cy="547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afterEffect">
                                  <p:stCondLst>
                                    <p:cond delay="0"/>
                                  </p:stCondLst>
                                  <p:childTnLst>
                                    <p:set>
                                      <p:cBhvr>
                                        <p:cTn id="6" dur="1" fill="hold">
                                          <p:stCondLst>
                                            <p:cond delay="0"/>
                                          </p:stCondLst>
                                        </p:cTn>
                                        <p:tgtEl>
                                          <p:spTgt spid="27649"/>
                                        </p:tgtEl>
                                        <p:attrNameLst>
                                          <p:attrName>style.visibility</p:attrName>
                                        </p:attrNameLst>
                                      </p:cBhvr>
                                      <p:to>
                                        <p:strVal val="visible"/>
                                      </p:to>
                                    </p:set>
                                    <p:animEffect transition="in" filter="plus(out)">
                                      <p:cBhvr>
                                        <p:cTn id="7" dur="3000"/>
                                        <p:tgtEl>
                                          <p:spTgt spid="27649"/>
                                        </p:tgtEl>
                                      </p:cBhvr>
                                    </p:animEffect>
                                  </p:childTnLst>
                                </p:cTn>
                              </p:par>
                            </p:childTnLst>
                          </p:cTn>
                        </p:par>
                        <p:par>
                          <p:cTn id="8" fill="hold" nodeType="afterGroup">
                            <p:stCondLst>
                              <p:cond delay="3000"/>
                            </p:stCondLst>
                            <p:childTnLst>
                              <p:par>
                                <p:cTn id="9" presetID="13" presetClass="entr" presetSubtype="16" fill="hold" nodeType="afterEffect">
                                  <p:stCondLst>
                                    <p:cond delay="0"/>
                                  </p:stCondLst>
                                  <p:childTnLst>
                                    <p:set>
                                      <p:cBhvr>
                                        <p:cTn id="10" dur="1" fill="hold">
                                          <p:stCondLst>
                                            <p:cond delay="0"/>
                                          </p:stCondLst>
                                        </p:cTn>
                                        <p:tgtEl>
                                          <p:spTgt spid="27650"/>
                                        </p:tgtEl>
                                        <p:attrNameLst>
                                          <p:attrName>style.visibility</p:attrName>
                                        </p:attrNameLst>
                                      </p:cBhvr>
                                      <p:to>
                                        <p:strVal val="visible"/>
                                      </p:to>
                                    </p:set>
                                    <p:animEffect transition="in" filter="plus(in)">
                                      <p:cBhvr>
                                        <p:cTn id="11" dur="30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Angi\Desktop\Clipboard0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143000"/>
            <a:ext cx="3429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Picture 3" descr="C:\Users\Angi\Desktop\Clipboard0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381000"/>
            <a:ext cx="4181475"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strips(downLeft)">
                                      <p:cBhvr>
                                        <p:cTn id="7" dur="3000"/>
                                        <p:tgtEl>
                                          <p:spTgt spid="20483"/>
                                        </p:tgtEl>
                                      </p:cBhvr>
                                    </p:animEffect>
                                  </p:childTnLst>
                                </p:cTn>
                              </p:par>
                              <p:par>
                                <p:cTn id="8" presetID="18" presetClass="entr" presetSubtype="6" fill="hold" nodeType="withEffect">
                                  <p:stCondLst>
                                    <p:cond delay="0"/>
                                  </p:stCondLst>
                                  <p:childTnLst>
                                    <p:set>
                                      <p:cBhvr>
                                        <p:cTn id="9" dur="1" fill="hold">
                                          <p:stCondLst>
                                            <p:cond delay="0"/>
                                          </p:stCondLst>
                                        </p:cTn>
                                        <p:tgtEl>
                                          <p:spTgt spid="20482"/>
                                        </p:tgtEl>
                                        <p:attrNameLst>
                                          <p:attrName>style.visibility</p:attrName>
                                        </p:attrNameLst>
                                      </p:cBhvr>
                                      <p:to>
                                        <p:strVal val="visible"/>
                                      </p:to>
                                    </p:set>
                                    <p:animEffect transition="in" filter="strips(downRight)">
                                      <p:cBhvr>
                                        <p:cTn id="10" dur="30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Users\Angi\Desktop\Clipboard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0"/>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7" name="Picture 3" descr="C:\Users\Angi\Desktop\Clipboard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52400"/>
            <a:ext cx="7010400" cy="701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diamond(out)">
                                      <p:cBhvr>
                                        <p:cTn id="7" dur="3000"/>
                                        <p:tgtEl>
                                          <p:spTgt spid="52226"/>
                                        </p:tgtEl>
                                      </p:cBhvr>
                                    </p:animEffect>
                                  </p:childTnLst>
                                </p:cTn>
                              </p:par>
                            </p:childTnLst>
                          </p:cTn>
                        </p:par>
                        <p:par>
                          <p:cTn id="8" fill="hold" nodeType="afterGroup">
                            <p:stCondLst>
                              <p:cond delay="3000"/>
                            </p:stCondLst>
                            <p:childTnLst>
                              <p:par>
                                <p:cTn id="9" presetID="8" presetClass="entr" presetSubtype="16" fill="hold" nodeType="afterEffect">
                                  <p:stCondLst>
                                    <p:cond delay="0"/>
                                  </p:stCondLst>
                                  <p:childTnLst>
                                    <p:set>
                                      <p:cBhvr>
                                        <p:cTn id="10" dur="1" fill="hold">
                                          <p:stCondLst>
                                            <p:cond delay="0"/>
                                          </p:stCondLst>
                                        </p:cTn>
                                        <p:tgtEl>
                                          <p:spTgt spid="52227"/>
                                        </p:tgtEl>
                                        <p:attrNameLst>
                                          <p:attrName>style.visibility</p:attrName>
                                        </p:attrNameLst>
                                      </p:cBhvr>
                                      <p:to>
                                        <p:strVal val="visible"/>
                                      </p:to>
                                    </p:set>
                                    <p:animEffect transition="in" filter="diamond(in)">
                                      <p:cBhvr>
                                        <p:cTn id="11" dur="5000"/>
                                        <p:tgtEl>
                                          <p:spTgt spid="52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Angi\Desktop\Clipboard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3000" fill="hold"/>
                                        <p:tgtEl>
                                          <p:spTgt spid="22530"/>
                                        </p:tgtEl>
                                        <p:attrNameLst>
                                          <p:attrName>ppt_w</p:attrName>
                                        </p:attrNameLst>
                                      </p:cBhvr>
                                      <p:tavLst>
                                        <p:tav tm="0">
                                          <p:val>
                                            <p:strVal val="#ppt_w*0.70"/>
                                          </p:val>
                                        </p:tav>
                                        <p:tav tm="100000">
                                          <p:val>
                                            <p:strVal val="#ppt_w"/>
                                          </p:val>
                                        </p:tav>
                                      </p:tavLst>
                                    </p:anim>
                                    <p:anim calcmode="lin" valueType="num">
                                      <p:cBhvr>
                                        <p:cTn id="8" dur="3000" fill="hold"/>
                                        <p:tgtEl>
                                          <p:spTgt spid="22530"/>
                                        </p:tgtEl>
                                        <p:attrNameLst>
                                          <p:attrName>ppt_h</p:attrName>
                                        </p:attrNameLst>
                                      </p:cBhvr>
                                      <p:tavLst>
                                        <p:tav tm="0">
                                          <p:val>
                                            <p:strVal val="#ppt_h"/>
                                          </p:val>
                                        </p:tav>
                                        <p:tav tm="100000">
                                          <p:val>
                                            <p:strVal val="#ppt_h"/>
                                          </p:val>
                                        </p:tav>
                                      </p:tavLst>
                                    </p:anim>
                                    <p:animEffect transition="in" filter="fade">
                                      <p:cBhvr>
                                        <p:cTn id="9" dur="30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Users\Angi\Desktop\Clipboard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720725"/>
            <a:ext cx="7620000" cy="541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p:cTn id="7" dur="3000" fill="hold"/>
                                        <p:tgtEl>
                                          <p:spTgt spid="55298"/>
                                        </p:tgtEl>
                                        <p:attrNameLst>
                                          <p:attrName>ppt_w</p:attrName>
                                        </p:attrNameLst>
                                      </p:cBhvr>
                                      <p:tavLst>
                                        <p:tav tm="0">
                                          <p:val>
                                            <p:fltVal val="0"/>
                                          </p:val>
                                        </p:tav>
                                        <p:tav tm="100000">
                                          <p:val>
                                            <p:strVal val="#ppt_w"/>
                                          </p:val>
                                        </p:tav>
                                      </p:tavLst>
                                    </p:anim>
                                    <p:anim calcmode="lin" valueType="num">
                                      <p:cBhvr>
                                        <p:cTn id="8" dur="3000" fill="hold"/>
                                        <p:tgtEl>
                                          <p:spTgt spid="55298"/>
                                        </p:tgtEl>
                                        <p:attrNameLst>
                                          <p:attrName>ppt_h</p:attrName>
                                        </p:attrNameLst>
                                      </p:cBhvr>
                                      <p:tavLst>
                                        <p:tav tm="0">
                                          <p:val>
                                            <p:fltVal val="0"/>
                                          </p:val>
                                        </p:tav>
                                        <p:tav tm="100000">
                                          <p:val>
                                            <p:strVal val="#ppt_h"/>
                                          </p:val>
                                        </p:tav>
                                      </p:tavLst>
                                    </p:anim>
                                    <p:animEffect transition="in" filter="fade">
                                      <p:cBhvr>
                                        <p:cTn id="9" dur="3000"/>
                                        <p:tgtEl>
                                          <p:spTgt spid="55298"/>
                                        </p:tgtEl>
                                      </p:cBhvr>
                                    </p:animEffect>
                                  </p:childTnLst>
                                </p:cTn>
                              </p:par>
                            </p:childTnLst>
                          </p:cTn>
                        </p:par>
                        <p:par>
                          <p:cTn id="10" fill="hold" nodeType="afterGroup">
                            <p:stCondLst>
                              <p:cond delay="3000"/>
                            </p:stCondLst>
                            <p:childTnLst>
                              <p:par>
                                <p:cTn id="11" presetID="6" presetClass="emph" presetSubtype="0" fill="hold" nodeType="afterEffect">
                                  <p:stCondLst>
                                    <p:cond delay="0"/>
                                  </p:stCondLst>
                                  <p:childTnLst>
                                    <p:animScale>
                                      <p:cBhvr>
                                        <p:cTn id="12" dur="3000" fill="hold"/>
                                        <p:tgtEl>
                                          <p:spTgt spid="552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descr="C:\Users\Angi\Desktop\Clipboard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0250" y="0"/>
            <a:ext cx="5143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3" name="Picture 3" descr="C:\Users\Angi\Desktop\Clipboard0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925" y="0"/>
            <a:ext cx="107378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p:cTn id="7" dur="3000" fill="hold"/>
                                        <p:tgtEl>
                                          <p:spTgt spid="25602"/>
                                        </p:tgtEl>
                                        <p:attrNameLst>
                                          <p:attrName>ppt_w</p:attrName>
                                        </p:attrNameLst>
                                      </p:cBhvr>
                                      <p:tavLst>
                                        <p:tav tm="0">
                                          <p:val>
                                            <p:fltVal val="0"/>
                                          </p:val>
                                        </p:tav>
                                        <p:tav tm="100000">
                                          <p:val>
                                            <p:strVal val="#ppt_w"/>
                                          </p:val>
                                        </p:tav>
                                      </p:tavLst>
                                    </p:anim>
                                    <p:anim calcmode="lin" valueType="num">
                                      <p:cBhvr>
                                        <p:cTn id="8" dur="3000" fill="hold"/>
                                        <p:tgtEl>
                                          <p:spTgt spid="25602"/>
                                        </p:tgtEl>
                                        <p:attrNameLst>
                                          <p:attrName>ppt_h</p:attrName>
                                        </p:attrNameLst>
                                      </p:cBhvr>
                                      <p:tavLst>
                                        <p:tav tm="0">
                                          <p:val>
                                            <p:fltVal val="0"/>
                                          </p:val>
                                        </p:tav>
                                        <p:tav tm="100000">
                                          <p:val>
                                            <p:strVal val="#ppt_h"/>
                                          </p:val>
                                        </p:tav>
                                      </p:tavLst>
                                    </p:anim>
                                    <p:animEffect transition="in" filter="fade">
                                      <p:cBhvr>
                                        <p:cTn id="9" dur="3000"/>
                                        <p:tgtEl>
                                          <p:spTgt spid="25602"/>
                                        </p:tgtEl>
                                      </p:cBhvr>
                                    </p:animEffect>
                                  </p:childTnLst>
                                </p:cTn>
                              </p:par>
                            </p:childTnLst>
                          </p:cTn>
                        </p:par>
                        <p:par>
                          <p:cTn id="10" fill="hold" nodeType="afterGroup">
                            <p:stCondLst>
                              <p:cond delay="3000"/>
                            </p:stCondLst>
                            <p:childTnLst>
                              <p:par>
                                <p:cTn id="11" presetID="10" presetClass="entr" presetSubtype="0" fill="hold" nodeType="afterEffect">
                                  <p:stCondLst>
                                    <p:cond delay="0"/>
                                  </p:stCondLst>
                                  <p:childTnLst>
                                    <p:set>
                                      <p:cBhvr>
                                        <p:cTn id="12" dur="1" fill="hold">
                                          <p:stCondLst>
                                            <p:cond delay="0"/>
                                          </p:stCondLst>
                                        </p:cTn>
                                        <p:tgtEl>
                                          <p:spTgt spid="25603"/>
                                        </p:tgtEl>
                                        <p:attrNameLst>
                                          <p:attrName>style.visibility</p:attrName>
                                        </p:attrNameLst>
                                      </p:cBhvr>
                                      <p:to>
                                        <p:strVal val="visible"/>
                                      </p:to>
                                    </p:set>
                                    <p:animEffect transition="in" filter="fade">
                                      <p:cBhvr>
                                        <p:cTn id="13" dur="3000"/>
                                        <p:tgtEl>
                                          <p:spTgt spid="25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Angi\Desktop\Clipboard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0250" y="0"/>
            <a:ext cx="5143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wipe(down)">
                                      <p:cBhvr>
                                        <p:cTn id="7" dur="30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descr="C:\Users\Angi\Desktop\Clipboard03.jpg"/>
          <p:cNvPicPr>
            <a:picLocks noChangeAspect="1" noChangeArrowheads="1"/>
          </p:cNvPicPr>
          <p:nvPr/>
        </p:nvPicPr>
        <p:blipFill>
          <a:blip r:embed="rId3">
            <a:extLst>
              <a:ext uri="{28A0092B-C50C-407E-A947-70E740481C1C}">
                <a14:useLocalDpi xmlns:a14="http://schemas.microsoft.com/office/drawing/2010/main" val="0"/>
              </a:ext>
            </a:extLst>
          </a:blip>
          <a:srcRect r="-76202"/>
          <a:stretch>
            <a:fillRect/>
          </a:stretch>
        </p:blipFill>
        <p:spPr bwMode="auto">
          <a:xfrm>
            <a:off x="1100138" y="0"/>
            <a:ext cx="122348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2" fill="hold" nodeType="after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wheel(2)">
                                      <p:cBhvr>
                                        <p:cTn id="7" dur="30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Angi\Desktop\Clipboard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1219200"/>
            <a:ext cx="5562600" cy="421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ox(out)">
                                      <p:cBhvr>
                                        <p:cTn id="7" dur="30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C:\Users\Angi\Desktop\Clipboard09.jpg"/>
          <p:cNvPicPr>
            <a:picLocks noChangeAspect="1" noChangeArrowheads="1"/>
          </p:cNvPicPr>
          <p:nvPr/>
        </p:nvPicPr>
        <p:blipFill>
          <a:blip r:embed="rId2">
            <a:extLst>
              <a:ext uri="{28A0092B-C50C-407E-A947-70E740481C1C}">
                <a14:useLocalDpi xmlns:a14="http://schemas.microsoft.com/office/drawing/2010/main" val="0"/>
              </a:ext>
            </a:extLst>
          </a:blip>
          <a:srcRect r="-52603" b="-73077"/>
          <a:stretch>
            <a:fillRect/>
          </a:stretch>
        </p:blipFill>
        <p:spPr bwMode="auto">
          <a:xfrm>
            <a:off x="1563688" y="1447800"/>
            <a:ext cx="91805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3" name="Picture 3" descr="C:\Users\Angi\Desktop\Clipboard10.jpg"/>
          <p:cNvPicPr>
            <a:picLocks noChangeAspect="1" noChangeArrowheads="1"/>
          </p:cNvPicPr>
          <p:nvPr/>
        </p:nvPicPr>
        <p:blipFill>
          <a:blip r:embed="rId3">
            <a:extLst>
              <a:ext uri="{28A0092B-C50C-407E-A947-70E740481C1C}">
                <a14:useLocalDpi xmlns:a14="http://schemas.microsoft.com/office/drawing/2010/main" val="0"/>
              </a:ext>
            </a:extLst>
          </a:blip>
          <a:srcRect l="-35678" t="-60301"/>
          <a:stretch>
            <a:fillRect/>
          </a:stretch>
        </p:blipFill>
        <p:spPr bwMode="auto">
          <a:xfrm>
            <a:off x="-1905000" y="-2133600"/>
            <a:ext cx="10287000" cy="810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wheel(4)">
                                      <p:cBhvr>
                                        <p:cTn id="7" dur="3000"/>
                                        <p:tgtEl>
                                          <p:spTgt spid="76802"/>
                                        </p:tgtEl>
                                      </p:cBhvr>
                                    </p:animEffect>
                                  </p:childTnLst>
                                </p:cTn>
                              </p:par>
                            </p:childTnLst>
                          </p:cTn>
                        </p:par>
                        <p:par>
                          <p:cTn id="8" fill="hold" nodeType="afterGroup">
                            <p:stCondLst>
                              <p:cond delay="3000"/>
                            </p:stCondLst>
                            <p:childTnLst>
                              <p:par>
                                <p:cTn id="9" presetID="21" presetClass="entr" presetSubtype="4" fill="hold" nodeType="afterEffect">
                                  <p:stCondLst>
                                    <p:cond delay="0"/>
                                  </p:stCondLst>
                                  <p:childTnLst>
                                    <p:set>
                                      <p:cBhvr>
                                        <p:cTn id="10" dur="1" fill="hold">
                                          <p:stCondLst>
                                            <p:cond delay="0"/>
                                          </p:stCondLst>
                                        </p:cTn>
                                        <p:tgtEl>
                                          <p:spTgt spid="76803"/>
                                        </p:tgtEl>
                                        <p:attrNameLst>
                                          <p:attrName>style.visibility</p:attrName>
                                        </p:attrNameLst>
                                      </p:cBhvr>
                                      <p:to>
                                        <p:strVal val="visible"/>
                                      </p:to>
                                    </p:set>
                                    <p:animEffect transition="in" filter="wheel(4)">
                                      <p:cBhvr>
                                        <p:cTn id="11" dur="3000"/>
                                        <p:tgtEl>
                                          <p:spTgt spid="768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Angi\Desktop\Clipboard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wipe(down)">
                                      <p:cBhvr>
                                        <p:cTn id="7" dur="30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C:\Users\Angi\Desktop\Clipboard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23825"/>
            <a:ext cx="7620000" cy="710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after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circle(in)">
                                      <p:cBhvr>
                                        <p:cTn id="7" dur="3000"/>
                                        <p:tgtEl>
                                          <p:spTgt spid="30722"/>
                                        </p:tgtEl>
                                      </p:cBhvr>
                                    </p:animEffect>
                                  </p:childTnLst>
                                </p:cTn>
                              </p:par>
                            </p:childTnLst>
                          </p:cTn>
                        </p:par>
                        <p:par>
                          <p:cTn id="8" fill="hold" nodeType="afterGroup">
                            <p:stCondLst>
                              <p:cond delay="3000"/>
                            </p:stCondLst>
                            <p:childTnLst>
                              <p:par>
                                <p:cTn id="9" presetID="6" presetClass="emph" presetSubtype="0" fill="hold" nodeType="afterEffect">
                                  <p:stCondLst>
                                    <p:cond delay="0"/>
                                  </p:stCondLst>
                                  <p:childTnLst>
                                    <p:animScale>
                                      <p:cBhvr>
                                        <p:cTn id="10" dur="3000" fill="hold"/>
                                        <p:tgtEl>
                                          <p:spTgt spid="307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Users\Angi\Desktop\Clipboard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6475" y="0"/>
            <a:ext cx="45910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5" name="Picture 3" descr="C:\Users\Angi\Desktop\Clipboard0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0"/>
            <a:ext cx="6934200" cy="693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6" name="Picture 4" descr="C:\Users\Angi\Desktop\Clipboard06.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323850"/>
            <a:ext cx="9753600" cy="750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diamond(out)">
                                      <p:cBhvr>
                                        <p:cTn id="7" dur="3000"/>
                                        <p:tgtEl>
                                          <p:spTgt spid="69634"/>
                                        </p:tgtEl>
                                      </p:cBhvr>
                                    </p:animEffect>
                                  </p:childTnLst>
                                </p:cTn>
                              </p:par>
                            </p:childTnLst>
                          </p:cTn>
                        </p:par>
                        <p:par>
                          <p:cTn id="8" fill="hold" nodeType="afterGroup">
                            <p:stCondLst>
                              <p:cond delay="3000"/>
                            </p:stCondLst>
                            <p:childTnLst>
                              <p:par>
                                <p:cTn id="9" presetID="8" presetClass="entr" presetSubtype="16" fill="hold" nodeType="afterEffect">
                                  <p:stCondLst>
                                    <p:cond delay="0"/>
                                  </p:stCondLst>
                                  <p:childTnLst>
                                    <p:set>
                                      <p:cBhvr>
                                        <p:cTn id="10" dur="1" fill="hold">
                                          <p:stCondLst>
                                            <p:cond delay="0"/>
                                          </p:stCondLst>
                                        </p:cTn>
                                        <p:tgtEl>
                                          <p:spTgt spid="69635"/>
                                        </p:tgtEl>
                                        <p:attrNameLst>
                                          <p:attrName>style.visibility</p:attrName>
                                        </p:attrNameLst>
                                      </p:cBhvr>
                                      <p:to>
                                        <p:strVal val="visible"/>
                                      </p:to>
                                    </p:set>
                                    <p:animEffect transition="in" filter="diamond(in)">
                                      <p:cBhvr>
                                        <p:cTn id="11" dur="5000"/>
                                        <p:tgtEl>
                                          <p:spTgt spid="69635"/>
                                        </p:tgtEl>
                                      </p:cBhvr>
                                    </p:animEffect>
                                  </p:childTnLst>
                                </p:cTn>
                              </p:par>
                            </p:childTnLst>
                          </p:cTn>
                        </p:par>
                        <p:par>
                          <p:cTn id="12" fill="hold" nodeType="afterGroup">
                            <p:stCondLst>
                              <p:cond delay="8000"/>
                            </p:stCondLst>
                            <p:childTnLst>
                              <p:par>
                                <p:cTn id="13" presetID="10" presetClass="entr" presetSubtype="0" fill="hold" nodeType="afterEffect">
                                  <p:stCondLst>
                                    <p:cond delay="0"/>
                                  </p:stCondLst>
                                  <p:childTnLst>
                                    <p:set>
                                      <p:cBhvr>
                                        <p:cTn id="14" dur="1" fill="hold">
                                          <p:stCondLst>
                                            <p:cond delay="0"/>
                                          </p:stCondLst>
                                        </p:cTn>
                                        <p:tgtEl>
                                          <p:spTgt spid="69636"/>
                                        </p:tgtEl>
                                        <p:attrNameLst>
                                          <p:attrName>style.visibility</p:attrName>
                                        </p:attrNameLst>
                                      </p:cBhvr>
                                      <p:to>
                                        <p:strVal val="visible"/>
                                      </p:to>
                                    </p:set>
                                    <p:animEffect transition="in" filter="fade">
                                      <p:cBhvr>
                                        <p:cTn id="15" dur="3000"/>
                                        <p:tgtEl>
                                          <p:spTgt spid="69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C:\Users\Angi\Desktop\Clipboard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91138"/>
                                        </p:tgtEl>
                                        <p:attrNameLst>
                                          <p:attrName>style.visibility</p:attrName>
                                        </p:attrNameLst>
                                      </p:cBhvr>
                                      <p:to>
                                        <p:strVal val="visible"/>
                                      </p:to>
                                    </p:set>
                                    <p:animEffect transition="in" filter="fade">
                                      <p:cBhvr>
                                        <p:cTn id="7" dur="3000"/>
                                        <p:tgtEl>
                                          <p:spTgt spid="91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Angi\Desktop\Clipboard11.jpg"/>
          <p:cNvPicPr>
            <a:picLocks noChangeAspect="1" noChangeArrowheads="1"/>
          </p:cNvPicPr>
          <p:nvPr/>
        </p:nvPicPr>
        <p:blipFill>
          <a:blip r:embed="rId2">
            <a:extLst>
              <a:ext uri="{28A0092B-C50C-407E-A947-70E740481C1C}">
                <a14:useLocalDpi xmlns:a14="http://schemas.microsoft.com/office/drawing/2010/main" val="0"/>
              </a:ext>
            </a:extLst>
          </a:blip>
          <a:srcRect l="-40286" b="-49860"/>
          <a:stretch>
            <a:fillRect/>
          </a:stretch>
        </p:blipFill>
        <p:spPr bwMode="auto">
          <a:xfrm>
            <a:off x="-1447800" y="33338"/>
            <a:ext cx="9353550" cy="1017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3" fill="hold" nodeType="after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wheel(3)">
                                      <p:cBhvr>
                                        <p:cTn id="7" dur="3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Angi\Desktop\Clipboard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514350"/>
            <a:ext cx="7772400" cy="582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3000" fill="hold"/>
                                        <p:tgtEl>
                                          <p:spTgt spid="33794"/>
                                        </p:tgtEl>
                                        <p:attrNameLst>
                                          <p:attrName>ppt_w</p:attrName>
                                        </p:attrNameLst>
                                      </p:cBhvr>
                                      <p:tavLst>
                                        <p:tav tm="0">
                                          <p:val>
                                            <p:strVal val="#ppt_w*0.70"/>
                                          </p:val>
                                        </p:tav>
                                        <p:tav tm="100000">
                                          <p:val>
                                            <p:strVal val="#ppt_w"/>
                                          </p:val>
                                        </p:tav>
                                      </p:tavLst>
                                    </p:anim>
                                    <p:anim calcmode="lin" valueType="num">
                                      <p:cBhvr>
                                        <p:cTn id="8" dur="3000" fill="hold"/>
                                        <p:tgtEl>
                                          <p:spTgt spid="33794"/>
                                        </p:tgtEl>
                                        <p:attrNameLst>
                                          <p:attrName>ppt_h</p:attrName>
                                        </p:attrNameLst>
                                      </p:cBhvr>
                                      <p:tavLst>
                                        <p:tav tm="0">
                                          <p:val>
                                            <p:strVal val="#ppt_h"/>
                                          </p:val>
                                        </p:tav>
                                        <p:tav tm="100000">
                                          <p:val>
                                            <p:strVal val="#ppt_h"/>
                                          </p:val>
                                        </p:tav>
                                      </p:tavLst>
                                    </p:anim>
                                    <p:animEffect transition="in" filter="fade">
                                      <p:cBhvr>
                                        <p:cTn id="9" dur="3000"/>
                                        <p:tgtEl>
                                          <p:spTgt spid="33794"/>
                                        </p:tgtEl>
                                      </p:cBhvr>
                                    </p:animEffect>
                                  </p:childTnLst>
                                </p:cTn>
                              </p:par>
                            </p:childTnLst>
                          </p:cTn>
                        </p:par>
                        <p:par>
                          <p:cTn id="10" fill="hold" nodeType="afterGroup">
                            <p:stCondLst>
                              <p:cond delay="3000"/>
                            </p:stCondLst>
                            <p:childTnLst>
                              <p:par>
                                <p:cTn id="11" presetID="6" presetClass="emph" presetSubtype="0" fill="hold" nodeType="afterEffect">
                                  <p:stCondLst>
                                    <p:cond delay="0"/>
                                  </p:stCondLst>
                                  <p:childTnLst>
                                    <p:animScale>
                                      <p:cBhvr>
                                        <p:cTn id="12" dur="3000" fill="hold"/>
                                        <p:tgtEl>
                                          <p:spTgt spid="3379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Angi\Desktop\Clipboard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0" y="700088"/>
            <a:ext cx="8191500" cy="545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3000" fill="hold"/>
                                        <p:tgtEl>
                                          <p:spTgt spid="34818"/>
                                        </p:tgtEl>
                                        <p:attrNameLst>
                                          <p:attrName>ppt_w</p:attrName>
                                        </p:attrNameLst>
                                      </p:cBhvr>
                                      <p:tavLst>
                                        <p:tav tm="0">
                                          <p:val>
                                            <p:fltVal val="0"/>
                                          </p:val>
                                        </p:tav>
                                        <p:tav tm="100000">
                                          <p:val>
                                            <p:strVal val="#ppt_w"/>
                                          </p:val>
                                        </p:tav>
                                      </p:tavLst>
                                    </p:anim>
                                    <p:anim calcmode="lin" valueType="num">
                                      <p:cBhvr>
                                        <p:cTn id="8" dur="3000" fill="hold"/>
                                        <p:tgtEl>
                                          <p:spTgt spid="34818"/>
                                        </p:tgtEl>
                                        <p:attrNameLst>
                                          <p:attrName>ppt_h</p:attrName>
                                        </p:attrNameLst>
                                      </p:cBhvr>
                                      <p:tavLst>
                                        <p:tav tm="0">
                                          <p:val>
                                            <p:fltVal val="0"/>
                                          </p:val>
                                        </p:tav>
                                        <p:tav tm="100000">
                                          <p:val>
                                            <p:strVal val="#ppt_h"/>
                                          </p:val>
                                        </p:tav>
                                      </p:tavLst>
                                    </p:anim>
                                    <p:animEffect transition="in" filter="fade">
                                      <p:cBhvr>
                                        <p:cTn id="9" dur="3000"/>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533400"/>
            <a:ext cx="7315200" cy="2246313"/>
          </a:xfrm>
          <a:prstGeom prst="rect">
            <a:avLst/>
          </a:prstGeom>
        </p:spPr>
        <p:txBody>
          <a:bodyPr>
            <a:spAutoFit/>
          </a:bodyPr>
          <a:lstStyle/>
          <a:p>
            <a:pPr>
              <a:defRPr/>
            </a:pPr>
            <a:r>
              <a:rPr lang="es-ES" sz="2000" b="1" dirty="0">
                <a:solidFill>
                  <a:schemeClr val="bg2">
                    <a:lumMod val="90000"/>
                  </a:schemeClr>
                </a:solidFill>
                <a:latin typeface="Comic Sans MS" pitchFamily="66" charset="0"/>
              </a:rPr>
              <a:t>Dos manos colosales están envolviendo Venecia para crear conciencia sobre el calentamiento global.</a:t>
            </a:r>
          </a:p>
          <a:p>
            <a:pPr>
              <a:defRPr/>
            </a:pPr>
            <a:r>
              <a:rPr lang="es-ES" sz="2000" b="1" dirty="0">
                <a:solidFill>
                  <a:schemeClr val="bg2">
                    <a:lumMod val="90000"/>
                  </a:schemeClr>
                </a:solidFill>
                <a:latin typeface="Comic Sans MS" pitchFamily="66" charset="0"/>
              </a:rPr>
              <a:t>Lorenzo </a:t>
            </a:r>
            <a:r>
              <a:rPr lang="es-ES" sz="2000" b="1" dirty="0" err="1">
                <a:solidFill>
                  <a:schemeClr val="bg2">
                    <a:lumMod val="90000"/>
                  </a:schemeClr>
                </a:solidFill>
                <a:latin typeface="Comic Sans MS" pitchFamily="66" charset="0"/>
              </a:rPr>
              <a:t>Quinn</a:t>
            </a:r>
            <a:r>
              <a:rPr lang="es-ES" sz="2000" b="1" dirty="0">
                <a:solidFill>
                  <a:schemeClr val="bg2">
                    <a:lumMod val="90000"/>
                  </a:schemeClr>
                </a:solidFill>
                <a:latin typeface="Comic Sans MS" pitchFamily="66" charset="0"/>
              </a:rPr>
              <a:t> instaló su creación en la laguna de Venecia con motivo de la bienal de 2017. Concretamente, representa un enorme par de manos que, emergiendo del agua, sostienen un edificio de la famosa ciudad, en este caso, El hotel </a:t>
            </a:r>
            <a:r>
              <a:rPr lang="es-ES" sz="2000" b="1" dirty="0" err="1">
                <a:solidFill>
                  <a:schemeClr val="bg2">
                    <a:lumMod val="90000"/>
                  </a:schemeClr>
                </a:solidFill>
                <a:latin typeface="Comic Sans MS" pitchFamily="66" charset="0"/>
              </a:rPr>
              <a:t>Ca'Sagredo</a:t>
            </a:r>
            <a:r>
              <a:rPr lang="es-ES" sz="2000" b="1" dirty="0">
                <a:solidFill>
                  <a:schemeClr val="bg2">
                    <a:lumMod val="90000"/>
                  </a:schemeClr>
                </a:solidFill>
                <a:latin typeface="Comic Sans MS" pitchFamily="66" charset="0"/>
              </a:rPr>
              <a:t>.</a:t>
            </a:r>
            <a:endParaRPr lang="fr-FR" sz="2000" b="1" dirty="0">
              <a:solidFill>
                <a:schemeClr val="bg2">
                  <a:lumMod val="90000"/>
                </a:schemeClr>
              </a:solidFill>
              <a:latin typeface="Comic Sans MS" pitchFamily="66" charset="0"/>
            </a:endParaRPr>
          </a:p>
        </p:txBody>
      </p:sp>
      <p:pic>
        <p:nvPicPr>
          <p:cNvPr id="35843" name="Picture 1" descr="C:\Users\Angi\Desktop\Clipboard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2400" y="3048000"/>
            <a:ext cx="4495800" cy="335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2">
                                            <p:txEl>
                                              <p:pRg st="0" end="0"/>
                                            </p:txEl>
                                          </p:spTgt>
                                        </p:tgtEl>
                                      </p:cBhvr>
                                    </p:animEffect>
                                  </p:childTnLst>
                                </p:cTn>
                              </p:par>
                            </p:childTnLst>
                          </p:cTn>
                        </p:par>
                        <p:par>
                          <p:cTn id="10" fill="hold">
                            <p:stCondLst>
                              <p:cond delay="3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3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3000"/>
                                        <p:tgtEl>
                                          <p:spTgt spid="2">
                                            <p:txEl>
                                              <p:pRg st="1" end="1"/>
                                            </p:txEl>
                                          </p:spTgt>
                                        </p:tgtEl>
                                      </p:cBhvr>
                                    </p:animEffect>
                                  </p:childTnLst>
                                </p:cTn>
                              </p:par>
                              <p:par>
                                <p:cTn id="16" presetID="4" presetClass="entr" presetSubtype="32" fill="hold" nodeType="withEffect">
                                  <p:stCondLst>
                                    <p:cond delay="0"/>
                                  </p:stCondLst>
                                  <p:childTnLst>
                                    <p:set>
                                      <p:cBhvr>
                                        <p:cTn id="17" dur="1" fill="hold">
                                          <p:stCondLst>
                                            <p:cond delay="0"/>
                                          </p:stCondLst>
                                        </p:cTn>
                                        <p:tgtEl>
                                          <p:spTgt spid="35843"/>
                                        </p:tgtEl>
                                        <p:attrNameLst>
                                          <p:attrName>style.visibility</p:attrName>
                                        </p:attrNameLst>
                                      </p:cBhvr>
                                      <p:to>
                                        <p:strVal val="visible"/>
                                      </p:to>
                                    </p:set>
                                    <p:animEffect transition="in" filter="box(out)">
                                      <p:cBhvr>
                                        <p:cTn id="18" dur="3000"/>
                                        <p:tgtEl>
                                          <p:spTgt spid="35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descr="C:\Users\Angi\Desktop\Clipboard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4013"/>
            <a:ext cx="9144000" cy="609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0" name="Picture 2" descr="C:\Users\Angi\Desktop\Clipboard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04800"/>
            <a:ext cx="11049000" cy="621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2529"/>
                                        </p:tgtEl>
                                        <p:attrNameLst>
                                          <p:attrName>style.visibility</p:attrName>
                                        </p:attrNameLst>
                                      </p:cBhvr>
                                      <p:to>
                                        <p:strVal val="visible"/>
                                      </p:to>
                                    </p:set>
                                    <p:anim calcmode="lin" valueType="num">
                                      <p:cBhvr>
                                        <p:cTn id="7" dur="3000" fill="hold"/>
                                        <p:tgtEl>
                                          <p:spTgt spid="22529"/>
                                        </p:tgtEl>
                                        <p:attrNameLst>
                                          <p:attrName>ppt_w</p:attrName>
                                        </p:attrNameLst>
                                      </p:cBhvr>
                                      <p:tavLst>
                                        <p:tav tm="0">
                                          <p:val>
                                            <p:fltVal val="0"/>
                                          </p:val>
                                        </p:tav>
                                        <p:tav tm="100000">
                                          <p:val>
                                            <p:strVal val="#ppt_w"/>
                                          </p:val>
                                        </p:tav>
                                      </p:tavLst>
                                    </p:anim>
                                    <p:anim calcmode="lin" valueType="num">
                                      <p:cBhvr>
                                        <p:cTn id="8" dur="3000" fill="hold"/>
                                        <p:tgtEl>
                                          <p:spTgt spid="22529"/>
                                        </p:tgtEl>
                                        <p:attrNameLst>
                                          <p:attrName>ppt_h</p:attrName>
                                        </p:attrNameLst>
                                      </p:cBhvr>
                                      <p:tavLst>
                                        <p:tav tm="0">
                                          <p:val>
                                            <p:fltVal val="0"/>
                                          </p:val>
                                        </p:tav>
                                        <p:tav tm="100000">
                                          <p:val>
                                            <p:strVal val="#ppt_h"/>
                                          </p:val>
                                        </p:tav>
                                      </p:tavLst>
                                    </p:anim>
                                    <p:animEffect transition="in" filter="fade">
                                      <p:cBhvr>
                                        <p:cTn id="9" dur="3000"/>
                                        <p:tgtEl>
                                          <p:spTgt spid="22529"/>
                                        </p:tgtEl>
                                      </p:cBhvr>
                                    </p:animEffect>
                                  </p:childTnLst>
                                </p:cTn>
                              </p:par>
                            </p:childTnLst>
                          </p:cTn>
                        </p:par>
                        <p:par>
                          <p:cTn id="10" fill="hold" nodeType="afterGroup">
                            <p:stCondLst>
                              <p:cond delay="3000"/>
                            </p:stCondLst>
                            <p:childTnLst>
                              <p:par>
                                <p:cTn id="11" presetID="10" presetClass="entr" presetSubtype="0" fill="hold" nodeType="afterEffect">
                                  <p:stCondLst>
                                    <p:cond delay="0"/>
                                  </p:stCondLst>
                                  <p:childTnLst>
                                    <p:set>
                                      <p:cBhvr>
                                        <p:cTn id="12" dur="1" fill="hold">
                                          <p:stCondLst>
                                            <p:cond delay="0"/>
                                          </p:stCondLst>
                                        </p:cTn>
                                        <p:tgtEl>
                                          <p:spTgt spid="22530"/>
                                        </p:tgtEl>
                                        <p:attrNameLst>
                                          <p:attrName>style.visibility</p:attrName>
                                        </p:attrNameLst>
                                      </p:cBhvr>
                                      <p:to>
                                        <p:strVal val="visible"/>
                                      </p:to>
                                    </p:set>
                                    <p:animEffect transition="in" filter="fade">
                                      <p:cBhvr>
                                        <p:cTn id="13" dur="30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Angi\Desktop\Clipboard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275" y="504825"/>
            <a:ext cx="7791450" cy="584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fade">
                                      <p:cBhvr>
                                        <p:cTn id="7" dur="30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C:\Users\Angi\Desktop\Clipboard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975" y="0"/>
            <a:ext cx="102679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wipe(down)">
                                      <p:cBhvr>
                                        <p:cTn id="7" dur="3000"/>
                                        <p:tgtEl>
                                          <p:spTgt spid="38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C:\Users\Angi\Desktop\Clipboard06.jpg"/>
          <p:cNvPicPr>
            <a:picLocks noChangeAspect="1" noChangeArrowheads="1"/>
          </p:cNvPicPr>
          <p:nvPr/>
        </p:nvPicPr>
        <p:blipFill>
          <a:blip r:embed="rId3">
            <a:extLst>
              <a:ext uri="{28A0092B-C50C-407E-A947-70E740481C1C}">
                <a14:useLocalDpi xmlns:a14="http://schemas.microsoft.com/office/drawing/2010/main" val="0"/>
              </a:ext>
            </a:extLst>
          </a:blip>
          <a:srcRect l="-33009" t="-24318"/>
          <a:stretch>
            <a:fillRect/>
          </a:stretch>
        </p:blipFill>
        <p:spPr bwMode="auto">
          <a:xfrm>
            <a:off x="-1905000" y="-1752600"/>
            <a:ext cx="10439400" cy="861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gi\Desktop\Clipboard02.jpg"/>
          <p:cNvPicPr>
            <a:picLocks noChangeAspect="1" noChangeArrowheads="1"/>
          </p:cNvPicPr>
          <p:nvPr/>
        </p:nvPicPr>
        <p:blipFill>
          <a:blip r:embed="rId4">
            <a:extLst>
              <a:ext uri="{28A0092B-C50C-407E-A947-70E740481C1C}">
                <a14:useLocalDpi xmlns:a14="http://schemas.microsoft.com/office/drawing/2010/main" val="0"/>
              </a:ext>
            </a:extLst>
          </a:blip>
          <a:srcRect r="-40833" b="-32314"/>
          <a:stretch>
            <a:fillRect/>
          </a:stretch>
        </p:blipFill>
        <p:spPr bwMode="auto">
          <a:xfrm>
            <a:off x="0" y="-412750"/>
            <a:ext cx="12877800" cy="1016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2" fill="hold" nodeType="after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wheel(2)">
                                      <p:cBhvr>
                                        <p:cTn id="7" dur="3000"/>
                                        <p:tgtEl>
                                          <p:spTgt spid="37890"/>
                                        </p:tgtEl>
                                      </p:cBhvr>
                                    </p:animEffect>
                                  </p:childTnLst>
                                </p:cTn>
                              </p:par>
                            </p:childTnLst>
                          </p:cTn>
                        </p:par>
                        <p:par>
                          <p:cTn id="8" fill="hold" nodeType="afterGroup">
                            <p:stCondLst>
                              <p:cond delay="3000"/>
                            </p:stCondLst>
                            <p:childTnLst>
                              <p:par>
                                <p:cTn id="9" presetID="21"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2)">
                                      <p:cBhvr>
                                        <p:cTn id="1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1" descr="C:\Users\Angi\Desktop\Clipboard04.jpg"/>
          <p:cNvPicPr>
            <a:picLocks noChangeAspect="1" noChangeArrowheads="1"/>
          </p:cNvPicPr>
          <p:nvPr/>
        </p:nvPicPr>
        <p:blipFill>
          <a:blip r:embed="rId2">
            <a:extLst>
              <a:ext uri="{28A0092B-C50C-407E-A947-70E740481C1C}">
                <a14:useLocalDpi xmlns:a14="http://schemas.microsoft.com/office/drawing/2010/main" val="0"/>
              </a:ext>
            </a:extLst>
          </a:blip>
          <a:srcRect t="-7600" r="-7318"/>
          <a:stretch>
            <a:fillRect/>
          </a:stretch>
        </p:blipFill>
        <p:spPr bwMode="auto">
          <a:xfrm>
            <a:off x="-80963" y="0"/>
            <a:ext cx="9986963" cy="640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afterEffect">
                                  <p:stCondLst>
                                    <p:cond delay="0"/>
                                  </p:stCondLst>
                                  <p:childTnLst>
                                    <p:set>
                                      <p:cBhvr>
                                        <p:cTn id="6" dur="1" fill="hold">
                                          <p:stCondLst>
                                            <p:cond delay="0"/>
                                          </p:stCondLst>
                                        </p:cTn>
                                        <p:tgtEl>
                                          <p:spTgt spid="56321"/>
                                        </p:tgtEl>
                                        <p:attrNameLst>
                                          <p:attrName>style.visibility</p:attrName>
                                        </p:attrNameLst>
                                      </p:cBhvr>
                                      <p:to>
                                        <p:strVal val="visible"/>
                                      </p:to>
                                    </p:set>
                                    <p:animEffect transition="in" filter="circle(in)">
                                      <p:cBhvr>
                                        <p:cTn id="7" dur="3000"/>
                                        <p:tgtEl>
                                          <p:spTgt spid="563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 descr="C:\Users\Angi\Desktop\Clipboard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381000"/>
            <a:ext cx="97536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after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arn(outHorizontal)">
                                      <p:cBhvr>
                                        <p:cTn id="7" dur="30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descr="C:\Users\Angi\Desktop\Clipboard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0"/>
            <a:ext cx="69008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after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circle(in)">
                                      <p:cBhvr>
                                        <p:cTn id="7" dur="3000"/>
                                        <p:tgtEl>
                                          <p:spTgt spid="43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descr="C:\Users\Angi\Desktop\Clipboard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11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after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arn(inVertical)">
                                      <p:cBhvr>
                                        <p:cTn id="7" dur="3000"/>
                                        <p:tgtEl>
                                          <p:spTgt spid="44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9" name="Picture 3" descr="C:\Users\Angi\Desktop\Clipboard0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0"/>
            <a:ext cx="514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 descr="C:\Users\Angi\Desktop\Clipboard0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0"/>
            <a:ext cx="10317163" cy="688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86019"/>
                                        </p:tgtEl>
                                        <p:attrNameLst>
                                          <p:attrName>style.visibility</p:attrName>
                                        </p:attrNameLst>
                                      </p:cBhvr>
                                      <p:to>
                                        <p:strVal val="visible"/>
                                      </p:to>
                                    </p:set>
                                    <p:animEffect transition="in" filter="wipe(up)">
                                      <p:cBhvr>
                                        <p:cTn id="7" dur="3000"/>
                                        <p:tgtEl>
                                          <p:spTgt spid="86019"/>
                                        </p:tgtEl>
                                      </p:cBhvr>
                                    </p:animEffect>
                                  </p:childTnLst>
                                </p:cTn>
                              </p:par>
                            </p:childTnLst>
                          </p:cTn>
                        </p:par>
                        <p:par>
                          <p:cTn id="8" fill="hold" nodeType="afterGroup">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1" descr="C:\Users\Angi\Desktop\Clipboard0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452438"/>
            <a:ext cx="3962400" cy="595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6" name="Picture 2" descr="C:\Users\Angi\Desktop\Clipboard0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381000"/>
            <a:ext cx="97536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57345"/>
                                        </p:tgtEl>
                                        <p:attrNameLst>
                                          <p:attrName>style.visibility</p:attrName>
                                        </p:attrNameLst>
                                      </p:cBhvr>
                                      <p:to>
                                        <p:strVal val="visible"/>
                                      </p:to>
                                    </p:set>
                                    <p:anim calcmode="lin" valueType="num">
                                      <p:cBhvr>
                                        <p:cTn id="7" dur="3000" fill="hold"/>
                                        <p:tgtEl>
                                          <p:spTgt spid="57345"/>
                                        </p:tgtEl>
                                        <p:attrNameLst>
                                          <p:attrName>ppt_w</p:attrName>
                                        </p:attrNameLst>
                                      </p:cBhvr>
                                      <p:tavLst>
                                        <p:tav tm="0">
                                          <p:val>
                                            <p:fltVal val="0"/>
                                          </p:val>
                                        </p:tav>
                                        <p:tav tm="100000">
                                          <p:val>
                                            <p:strVal val="#ppt_w"/>
                                          </p:val>
                                        </p:tav>
                                      </p:tavLst>
                                    </p:anim>
                                    <p:anim calcmode="lin" valueType="num">
                                      <p:cBhvr>
                                        <p:cTn id="8" dur="3000" fill="hold"/>
                                        <p:tgtEl>
                                          <p:spTgt spid="57345"/>
                                        </p:tgtEl>
                                        <p:attrNameLst>
                                          <p:attrName>ppt_h</p:attrName>
                                        </p:attrNameLst>
                                      </p:cBhvr>
                                      <p:tavLst>
                                        <p:tav tm="0">
                                          <p:val>
                                            <p:fltVal val="0"/>
                                          </p:val>
                                        </p:tav>
                                        <p:tav tm="100000">
                                          <p:val>
                                            <p:strVal val="#ppt_h"/>
                                          </p:val>
                                        </p:tav>
                                      </p:tavLst>
                                    </p:anim>
                                    <p:animEffect transition="in" filter="fade">
                                      <p:cBhvr>
                                        <p:cTn id="9" dur="3000"/>
                                        <p:tgtEl>
                                          <p:spTgt spid="57345"/>
                                        </p:tgtEl>
                                      </p:cBhvr>
                                    </p:animEffect>
                                  </p:childTnLst>
                                </p:cTn>
                              </p:par>
                            </p:childTnLst>
                          </p:cTn>
                        </p:par>
                        <p:par>
                          <p:cTn id="10" fill="hold" nodeType="afterGroup">
                            <p:stCondLst>
                              <p:cond delay="3000"/>
                            </p:stCondLst>
                            <p:childTnLst>
                              <p:par>
                                <p:cTn id="11" presetID="10" presetClass="entr" presetSubtype="0" fill="hold" nodeType="afterEffect">
                                  <p:stCondLst>
                                    <p:cond delay="0"/>
                                  </p:stCondLst>
                                  <p:childTnLst>
                                    <p:set>
                                      <p:cBhvr>
                                        <p:cTn id="12" dur="1" fill="hold">
                                          <p:stCondLst>
                                            <p:cond delay="0"/>
                                          </p:stCondLst>
                                        </p:cTn>
                                        <p:tgtEl>
                                          <p:spTgt spid="57346"/>
                                        </p:tgtEl>
                                        <p:attrNameLst>
                                          <p:attrName>style.visibility</p:attrName>
                                        </p:attrNameLst>
                                      </p:cBhvr>
                                      <p:to>
                                        <p:strVal val="visible"/>
                                      </p:to>
                                    </p:set>
                                    <p:animEffect transition="in" filter="fade">
                                      <p:cBhvr>
                                        <p:cTn id="13" dur="3000"/>
                                        <p:tgtEl>
                                          <p:spTgt spid="57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descr="C:\Users\Angi\Desktop\DSC07157.JPG"/>
          <p:cNvPicPr>
            <a:picLocks noChangeAspect="1" noChangeArrowheads="1"/>
          </p:cNvPicPr>
          <p:nvPr/>
        </p:nvPicPr>
        <p:blipFill>
          <a:blip r:embed="rId2">
            <a:extLst>
              <a:ext uri="{28A0092B-C50C-407E-A947-70E740481C1C}">
                <a14:useLocalDpi xmlns:a14="http://schemas.microsoft.com/office/drawing/2010/main" val="0"/>
              </a:ext>
            </a:extLst>
          </a:blip>
          <a:srcRect t="-83333"/>
          <a:stretch>
            <a:fillRect/>
          </a:stretch>
        </p:blipFill>
        <p:spPr bwMode="auto">
          <a:xfrm>
            <a:off x="762000" y="-4191000"/>
            <a:ext cx="7620000" cy="1047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wedge">
                                      <p:cBhvr>
                                        <p:cTn id="7" dur="3000"/>
                                        <p:tgtEl>
                                          <p:spTgt spid="47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1" descr="C:\Users\Angi\Desktop\Clipboard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1" descr="C:\Users\Angi\Desktop\Clipboard0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685800"/>
            <a:ext cx="8150225" cy="543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49154"/>
                                        </p:tgtEl>
                                        <p:attrNameLst>
                                          <p:attrName>style.visibility</p:attrName>
                                        </p:attrNameLst>
                                      </p:cBhvr>
                                      <p:to>
                                        <p:strVal val="visible"/>
                                      </p:to>
                                    </p:set>
                                    <p:animEffect transition="in" filter="barn(outVertical)">
                                      <p:cBhvr>
                                        <p:cTn id="7" dur="3000"/>
                                        <p:tgtEl>
                                          <p:spTgt spid="49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C:\Users\Angi\Desktop\Clipboard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81000"/>
            <a:ext cx="6096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067" name="Picture 3" descr="C:\Users\Angi\Desktop\Clipboard0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1113" y="-285750"/>
            <a:ext cx="6581775" cy="742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after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plus(out)">
                                      <p:cBhvr>
                                        <p:cTn id="7" dur="3000"/>
                                        <p:tgtEl>
                                          <p:spTgt spid="88066"/>
                                        </p:tgtEl>
                                      </p:cBhvr>
                                    </p:animEffect>
                                  </p:childTnLst>
                                </p:cTn>
                              </p:par>
                            </p:childTnLst>
                          </p:cTn>
                        </p:par>
                        <p:par>
                          <p:cTn id="8" fill="hold" nodeType="afterGroup">
                            <p:stCondLst>
                              <p:cond delay="3000"/>
                            </p:stCondLst>
                            <p:childTnLst>
                              <p:par>
                                <p:cTn id="9" presetID="13" presetClass="entr" presetSubtype="16" fill="hold" nodeType="afterEffect">
                                  <p:stCondLst>
                                    <p:cond delay="0"/>
                                  </p:stCondLst>
                                  <p:childTnLst>
                                    <p:set>
                                      <p:cBhvr>
                                        <p:cTn id="10" dur="1" fill="hold">
                                          <p:stCondLst>
                                            <p:cond delay="0"/>
                                          </p:stCondLst>
                                        </p:cTn>
                                        <p:tgtEl>
                                          <p:spTgt spid="88067"/>
                                        </p:tgtEl>
                                        <p:attrNameLst>
                                          <p:attrName>style.visibility</p:attrName>
                                        </p:attrNameLst>
                                      </p:cBhvr>
                                      <p:to>
                                        <p:strVal val="visible"/>
                                      </p:to>
                                    </p:set>
                                    <p:animEffect transition="in" filter="plus(in)">
                                      <p:cBhvr>
                                        <p:cTn id="11" dur="3000"/>
                                        <p:tgtEl>
                                          <p:spTgt spid="880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descr="C:\Users\Angi\Desktop\Clipboard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263" y="0"/>
            <a:ext cx="1029652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5181600" y="4800600"/>
            <a:ext cx="3962400" cy="523875"/>
          </a:xfrm>
          <a:prstGeom prst="rect">
            <a:avLst/>
          </a:prstGeom>
          <a:noFill/>
        </p:spPr>
        <p:txBody>
          <a:bodyPr>
            <a:spAutoFit/>
          </a:bodyPr>
          <a:lstStyle/>
          <a:p>
            <a:pPr>
              <a:defRPr/>
            </a:pPr>
            <a:r>
              <a:rPr lang="en-US" sz="2800" b="1" dirty="0">
                <a:solidFill>
                  <a:schemeClr val="bg2">
                    <a:lumMod val="90000"/>
                  </a:schemeClr>
                </a:solidFill>
                <a:latin typeface="Comic Sans MS" pitchFamily="66" charset="0"/>
              </a:rPr>
              <a:t>EL TEMPS  PASSA</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51202"/>
                                        </p:tgtEl>
                                        <p:attrNameLst>
                                          <p:attrName>style.visibility</p:attrName>
                                        </p:attrNameLst>
                                      </p:cBhvr>
                                      <p:to>
                                        <p:strVal val="visible"/>
                                      </p:to>
                                    </p:set>
                                    <p:anim calcmode="lin" valueType="num">
                                      <p:cBhvr>
                                        <p:cTn id="7" dur="3000" fill="hold"/>
                                        <p:tgtEl>
                                          <p:spTgt spid="51202"/>
                                        </p:tgtEl>
                                        <p:attrNameLst>
                                          <p:attrName>ppt_w</p:attrName>
                                        </p:attrNameLst>
                                      </p:cBhvr>
                                      <p:tavLst>
                                        <p:tav tm="0">
                                          <p:val>
                                            <p:fltVal val="0"/>
                                          </p:val>
                                        </p:tav>
                                        <p:tav tm="100000">
                                          <p:val>
                                            <p:strVal val="#ppt_w"/>
                                          </p:val>
                                        </p:tav>
                                      </p:tavLst>
                                    </p:anim>
                                    <p:anim calcmode="lin" valueType="num">
                                      <p:cBhvr>
                                        <p:cTn id="8" dur="3000" fill="hold"/>
                                        <p:tgtEl>
                                          <p:spTgt spid="51202"/>
                                        </p:tgtEl>
                                        <p:attrNameLst>
                                          <p:attrName>ppt_h</p:attrName>
                                        </p:attrNameLst>
                                      </p:cBhvr>
                                      <p:tavLst>
                                        <p:tav tm="0">
                                          <p:val>
                                            <p:fltVal val="0"/>
                                          </p:val>
                                        </p:tav>
                                        <p:tav tm="100000">
                                          <p:val>
                                            <p:strVal val="#ppt_h"/>
                                          </p:val>
                                        </p:tav>
                                      </p:tavLst>
                                    </p:anim>
                                    <p:animEffect transition="in" filter="fade">
                                      <p:cBhvr>
                                        <p:cTn id="9" dur="3000"/>
                                        <p:tgtEl>
                                          <p:spTgt spid="51202"/>
                                        </p:tgtEl>
                                      </p:cBhvr>
                                    </p:animEffect>
                                  </p:childTnLst>
                                </p:cTn>
                              </p:par>
                              <p:par>
                                <p:cTn id="10" presetID="53" presetClass="entr" presetSubtype="0" fill="hold"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3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3" name="Picture 1" descr="C:\Users\Angi\Desktop\Clipboard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0960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54" name="Picture 2" descr="C:\Users\Angi\Desktop\Clipboard0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8338" y="0"/>
            <a:ext cx="1048067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afterEffect">
                                  <p:stCondLst>
                                    <p:cond delay="0"/>
                                  </p:stCondLst>
                                  <p:childTnLst>
                                    <p:set>
                                      <p:cBhvr>
                                        <p:cTn id="6" dur="1" fill="hold">
                                          <p:stCondLst>
                                            <p:cond delay="0"/>
                                          </p:stCondLst>
                                        </p:cTn>
                                        <p:tgtEl>
                                          <p:spTgt spid="74753"/>
                                        </p:tgtEl>
                                        <p:attrNameLst>
                                          <p:attrName>style.visibility</p:attrName>
                                        </p:attrNameLst>
                                      </p:cBhvr>
                                      <p:to>
                                        <p:strVal val="visible"/>
                                      </p:to>
                                    </p:set>
                                    <p:animEffect transition="in" filter="barn(outHorizontal)">
                                      <p:cBhvr>
                                        <p:cTn id="7" dur="3000"/>
                                        <p:tgtEl>
                                          <p:spTgt spid="74753"/>
                                        </p:tgtEl>
                                      </p:cBhvr>
                                    </p:animEffect>
                                  </p:childTnLst>
                                </p:cTn>
                              </p:par>
                            </p:childTnLst>
                          </p:cTn>
                        </p:par>
                        <p:par>
                          <p:cTn id="8" fill="hold" nodeType="afterGroup">
                            <p:stCondLst>
                              <p:cond delay="3000"/>
                            </p:stCondLst>
                            <p:childTnLst>
                              <p:par>
                                <p:cTn id="9" presetID="10" presetClass="entr" presetSubtype="0" fill="hold" nodeType="afterEffect">
                                  <p:stCondLst>
                                    <p:cond delay="0"/>
                                  </p:stCondLst>
                                  <p:childTnLst>
                                    <p:set>
                                      <p:cBhvr>
                                        <p:cTn id="10" dur="1" fill="hold">
                                          <p:stCondLst>
                                            <p:cond delay="0"/>
                                          </p:stCondLst>
                                        </p:cTn>
                                        <p:tgtEl>
                                          <p:spTgt spid="74754"/>
                                        </p:tgtEl>
                                        <p:attrNameLst>
                                          <p:attrName>style.visibility</p:attrName>
                                        </p:attrNameLst>
                                      </p:cBhvr>
                                      <p:to>
                                        <p:strVal val="visible"/>
                                      </p:to>
                                    </p:set>
                                    <p:animEffect transition="in" filter="fade">
                                      <p:cBhvr>
                                        <p:cTn id="11" dur="3000"/>
                                        <p:tgtEl>
                                          <p:spTgt spid="747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1" descr="C:\Users\Angi\Desktop\Clipboard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332656"/>
            <a:ext cx="9753600" cy="5904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1" name="Rectangle 2"/>
          <p:cNvSpPr>
            <a:spLocks noChangeArrowheads="1"/>
          </p:cNvSpPr>
          <p:nvPr/>
        </p:nvSpPr>
        <p:spPr bwMode="auto">
          <a:xfrm>
            <a:off x="1676400" y="4267200"/>
            <a:ext cx="2143536" cy="461665"/>
          </a:xfrm>
          <a:prstGeom prst="rect">
            <a:avLst/>
          </a:prstGeom>
          <a:noFill/>
          <a:ln w="9525">
            <a:noFill/>
            <a:miter lim="800000"/>
            <a:headEnd/>
            <a:tailEnd/>
          </a:ln>
        </p:spPr>
        <p:txBody>
          <a:bodyPr wrap="none">
            <a:spAutoFit/>
          </a:bodyPr>
          <a:lstStyle/>
          <a:p>
            <a:pPr>
              <a:defRPr/>
            </a:pPr>
            <a:r>
              <a:rPr lang="en-US" sz="2400" b="1" dirty="0">
                <a:solidFill>
                  <a:schemeClr val="bg2">
                    <a:lumMod val="90000"/>
                  </a:schemeClr>
                </a:solidFill>
                <a:latin typeface="Comic Sans MS" pitchFamily="66" charset="0"/>
              </a:rPr>
              <a:t>Dar y recibir</a:t>
            </a:r>
            <a:endParaRPr lang="en-US" sz="2400" b="1" dirty="0">
              <a:solidFill>
                <a:schemeClr val="bg2">
                  <a:lumMod val="90000"/>
                </a:schemeClr>
              </a:solidFill>
              <a:latin typeface="Comic Sans MS" pitchFamily="66" charset="0"/>
            </a:endParaRPr>
          </a:p>
        </p:txBody>
      </p:sp>
      <p:sp>
        <p:nvSpPr>
          <p:cNvPr id="53252" name="TextBox 3"/>
          <p:cNvSpPr txBox="1">
            <a:spLocks noChangeArrowheads="1"/>
          </p:cNvSpPr>
          <p:nvPr/>
        </p:nvSpPr>
        <p:spPr bwMode="auto">
          <a:xfrm>
            <a:off x="5486400" y="1676400"/>
            <a:ext cx="3657600" cy="461665"/>
          </a:xfrm>
          <a:prstGeom prst="rect">
            <a:avLst/>
          </a:prstGeom>
          <a:noFill/>
          <a:ln w="9525">
            <a:noFill/>
            <a:miter lim="800000"/>
            <a:headEnd/>
            <a:tailEnd/>
          </a:ln>
        </p:spPr>
        <p:txBody>
          <a:bodyPr>
            <a:spAutoFit/>
          </a:bodyPr>
          <a:lstStyle/>
          <a:p>
            <a:pPr>
              <a:defRPr/>
            </a:pPr>
            <a:r>
              <a:rPr lang="en-US" sz="2400" b="1" dirty="0">
                <a:solidFill>
                  <a:schemeClr val="bg2">
                    <a:lumMod val="90000"/>
                  </a:schemeClr>
                </a:solidFill>
                <a:latin typeface="Comic Sans MS" pitchFamily="66" charset="0"/>
              </a:rPr>
              <a:t>Dar y </a:t>
            </a:r>
            <a:r>
              <a:rPr lang="en-US" sz="2400" b="1" dirty="0" smtClean="0">
                <a:solidFill>
                  <a:schemeClr val="bg2">
                    <a:lumMod val="90000"/>
                  </a:schemeClr>
                </a:solidFill>
                <a:latin typeface="Comic Sans MS" pitchFamily="66" charset="0"/>
              </a:rPr>
              <a:t>recibir</a:t>
            </a:r>
            <a:endParaRPr lang="en-US" sz="2400" b="1" dirty="0">
              <a:solidFill>
                <a:schemeClr val="bg2">
                  <a:lumMod val="90000"/>
                </a:schemeClr>
              </a:solidFill>
              <a:latin typeface="Comic Sans MS" pitchFamily="66"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after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arn(outHorizontal)">
                                      <p:cBhvr>
                                        <p:cTn id="7" dur="3000"/>
                                        <p:tgtEl>
                                          <p:spTgt spid="53250"/>
                                        </p:tgtEl>
                                      </p:cBhvr>
                                    </p:animEffect>
                                  </p:childTnLst>
                                </p:cTn>
                              </p:par>
                            </p:childTnLst>
                          </p:cTn>
                        </p:par>
                        <p:par>
                          <p:cTn id="8" fill="hold" nodeType="afterGroup">
                            <p:stCondLst>
                              <p:cond delay="3000"/>
                            </p:stCondLst>
                            <p:childTnLst>
                              <p:par>
                                <p:cTn id="9" presetID="53" presetClass="entr" presetSubtype="0" fill="hold" nodeType="afterEffect">
                                  <p:stCondLst>
                                    <p:cond delay="0"/>
                                  </p:stCondLst>
                                  <p:childTnLst>
                                    <p:set>
                                      <p:cBhvr>
                                        <p:cTn id="10" dur="1" fill="hold">
                                          <p:stCondLst>
                                            <p:cond delay="0"/>
                                          </p:stCondLst>
                                        </p:cTn>
                                        <p:tgtEl>
                                          <p:spTgt spid="53252">
                                            <p:txEl>
                                              <p:pRg st="0" end="0"/>
                                            </p:txEl>
                                          </p:spTgt>
                                        </p:tgtEl>
                                        <p:attrNameLst>
                                          <p:attrName>style.visibility</p:attrName>
                                        </p:attrNameLst>
                                      </p:cBhvr>
                                      <p:to>
                                        <p:strVal val="visible"/>
                                      </p:to>
                                    </p:set>
                                    <p:anim calcmode="lin" valueType="num">
                                      <p:cBhvr>
                                        <p:cTn id="11" dur="3000" fill="hold"/>
                                        <p:tgtEl>
                                          <p:spTgt spid="53252">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53252">
                                            <p:txEl>
                                              <p:pRg st="0" end="0"/>
                                            </p:txEl>
                                          </p:spTgt>
                                        </p:tgtEl>
                                        <p:attrNameLst>
                                          <p:attrName>ppt_h</p:attrName>
                                        </p:attrNameLst>
                                      </p:cBhvr>
                                      <p:tavLst>
                                        <p:tav tm="0">
                                          <p:val>
                                            <p:fltVal val="0"/>
                                          </p:val>
                                        </p:tav>
                                        <p:tav tm="100000">
                                          <p:val>
                                            <p:strVal val="#ppt_h"/>
                                          </p:val>
                                        </p:tav>
                                      </p:tavLst>
                                    </p:anim>
                                    <p:animEffect transition="in" filter="fade">
                                      <p:cBhvr>
                                        <p:cTn id="13" dur="3000"/>
                                        <p:tgtEl>
                                          <p:spTgt spid="53252">
                                            <p:txEl>
                                              <p:pRg st="0" end="0"/>
                                            </p:txEl>
                                          </p:spTgt>
                                        </p:tgtEl>
                                      </p:cBhvr>
                                    </p:animEffect>
                                  </p:childTnLst>
                                </p:cTn>
                              </p:par>
                            </p:childTnLst>
                          </p:cTn>
                        </p:par>
                        <p:par>
                          <p:cTn id="14" fill="hold" nodeType="afterGroup">
                            <p:stCondLst>
                              <p:cond delay="6000"/>
                            </p:stCondLst>
                            <p:childTnLst>
                              <p:par>
                                <p:cTn id="15" presetID="6" presetClass="emph" presetSubtype="0" fill="hold" nodeType="afterEffect">
                                  <p:stCondLst>
                                    <p:cond delay="0"/>
                                  </p:stCondLst>
                                  <p:childTnLst>
                                    <p:animScale>
                                      <p:cBhvr>
                                        <p:cTn id="16" dur="3000" fill="hold"/>
                                        <p:tgtEl>
                                          <p:spTgt spid="53252">
                                            <p:txEl>
                                              <p:pRg st="0" end="0"/>
                                            </p:txEl>
                                          </p:spTgt>
                                        </p:tgtEl>
                                      </p:cBhvr>
                                      <p:by x="150000" y="150000"/>
                                    </p:animScale>
                                  </p:childTnLst>
                                </p:cTn>
                              </p:par>
                            </p:childTnLst>
                          </p:cTn>
                        </p:par>
                        <p:par>
                          <p:cTn id="17" fill="hold" nodeType="afterGroup">
                            <p:stCondLst>
                              <p:cond delay="9000"/>
                            </p:stCondLst>
                            <p:childTnLst>
                              <p:par>
                                <p:cTn id="18" presetID="53" presetClass="entr" presetSubtype="0" fill="hold" nodeType="afterEffect">
                                  <p:stCondLst>
                                    <p:cond delay="0"/>
                                  </p:stCondLst>
                                  <p:childTnLst>
                                    <p:set>
                                      <p:cBhvr>
                                        <p:cTn id="19" dur="1" fill="hold">
                                          <p:stCondLst>
                                            <p:cond delay="0"/>
                                          </p:stCondLst>
                                        </p:cTn>
                                        <p:tgtEl>
                                          <p:spTgt spid="53251">
                                            <p:txEl>
                                              <p:pRg st="0" end="0"/>
                                            </p:txEl>
                                          </p:spTgt>
                                        </p:tgtEl>
                                        <p:attrNameLst>
                                          <p:attrName>style.visibility</p:attrName>
                                        </p:attrNameLst>
                                      </p:cBhvr>
                                      <p:to>
                                        <p:strVal val="visible"/>
                                      </p:to>
                                    </p:set>
                                    <p:anim calcmode="lin" valueType="num">
                                      <p:cBhvr>
                                        <p:cTn id="20" dur="3000" fill="hold"/>
                                        <p:tgtEl>
                                          <p:spTgt spid="53251">
                                            <p:txEl>
                                              <p:pRg st="0" end="0"/>
                                            </p:txEl>
                                          </p:spTgt>
                                        </p:tgtEl>
                                        <p:attrNameLst>
                                          <p:attrName>ppt_w</p:attrName>
                                        </p:attrNameLst>
                                      </p:cBhvr>
                                      <p:tavLst>
                                        <p:tav tm="0">
                                          <p:val>
                                            <p:fltVal val="0"/>
                                          </p:val>
                                        </p:tav>
                                        <p:tav tm="100000">
                                          <p:val>
                                            <p:strVal val="#ppt_w"/>
                                          </p:val>
                                        </p:tav>
                                      </p:tavLst>
                                    </p:anim>
                                    <p:anim calcmode="lin" valueType="num">
                                      <p:cBhvr>
                                        <p:cTn id="21" dur="3000" fill="hold"/>
                                        <p:tgtEl>
                                          <p:spTgt spid="53251">
                                            <p:txEl>
                                              <p:pRg st="0" end="0"/>
                                            </p:txEl>
                                          </p:spTgt>
                                        </p:tgtEl>
                                        <p:attrNameLst>
                                          <p:attrName>ppt_h</p:attrName>
                                        </p:attrNameLst>
                                      </p:cBhvr>
                                      <p:tavLst>
                                        <p:tav tm="0">
                                          <p:val>
                                            <p:fltVal val="0"/>
                                          </p:val>
                                        </p:tav>
                                        <p:tav tm="100000">
                                          <p:val>
                                            <p:strVal val="#ppt_h"/>
                                          </p:val>
                                        </p:tav>
                                      </p:tavLst>
                                    </p:anim>
                                    <p:animEffect transition="in" filter="fade">
                                      <p:cBhvr>
                                        <p:cTn id="22" dur="3000"/>
                                        <p:tgtEl>
                                          <p:spTgt spid="53251">
                                            <p:txEl>
                                              <p:pRg st="0" end="0"/>
                                            </p:txEl>
                                          </p:spTgt>
                                        </p:tgtEl>
                                      </p:cBhvr>
                                    </p:animEffect>
                                  </p:childTnLst>
                                </p:cTn>
                              </p:par>
                            </p:childTnLst>
                          </p:cTn>
                        </p:par>
                        <p:par>
                          <p:cTn id="23" fill="hold" nodeType="afterGroup">
                            <p:stCondLst>
                              <p:cond delay="12000"/>
                            </p:stCondLst>
                            <p:childTnLst>
                              <p:par>
                                <p:cTn id="24" presetID="6" presetClass="emph" presetSubtype="0" fill="hold" nodeType="afterEffect">
                                  <p:stCondLst>
                                    <p:cond delay="0"/>
                                  </p:stCondLst>
                                  <p:childTnLst>
                                    <p:animScale>
                                      <p:cBhvr>
                                        <p:cTn id="25" dur="3000" fill="hold"/>
                                        <p:tgtEl>
                                          <p:spTgt spid="53251">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5" name="Picture 1" descr="C:\Users\Angi\Desktop\Clipboard07.jpg"/>
          <p:cNvPicPr>
            <a:picLocks noChangeAspect="1" noChangeArrowheads="1"/>
          </p:cNvPicPr>
          <p:nvPr/>
        </p:nvPicPr>
        <p:blipFill>
          <a:blip r:embed="rId3"/>
          <a:srcRect/>
          <a:stretch>
            <a:fillRect/>
          </a:stretch>
        </p:blipFill>
        <p:spPr bwMode="auto">
          <a:xfrm>
            <a:off x="381000" y="381000"/>
            <a:ext cx="4978400" cy="3733800"/>
          </a:xfrm>
          <a:prstGeom prst="ellipse">
            <a:avLst/>
          </a:prstGeom>
          <a:ln>
            <a:noFill/>
          </a:ln>
          <a:effectLst>
            <a:softEdge rad="112500"/>
          </a:effectLst>
        </p:spPr>
      </p:pic>
      <p:sp>
        <p:nvSpPr>
          <p:cNvPr id="3" name="TextBox 2"/>
          <p:cNvSpPr txBox="1"/>
          <p:nvPr/>
        </p:nvSpPr>
        <p:spPr>
          <a:xfrm>
            <a:off x="7696200" y="990600"/>
            <a:ext cx="762000" cy="3970338"/>
          </a:xfrm>
          <a:prstGeom prst="rect">
            <a:avLst/>
          </a:prstGeom>
          <a:noFill/>
        </p:spPr>
        <p:txBody>
          <a:bodyPr>
            <a:spAutoFit/>
          </a:bodyPr>
          <a:lstStyle/>
          <a:p>
            <a:pPr>
              <a:defRPr/>
            </a:pPr>
            <a:r>
              <a:rPr lang="en-US" sz="3600" b="1" dirty="0">
                <a:solidFill>
                  <a:schemeClr val="bg2">
                    <a:lumMod val="90000"/>
                  </a:schemeClr>
                </a:solidFill>
                <a:latin typeface="Mistral" pitchFamily="66" charset="0"/>
              </a:rPr>
              <a:t>S</a:t>
            </a:r>
            <a:br>
              <a:rPr lang="en-US" sz="3600" b="1" dirty="0">
                <a:solidFill>
                  <a:schemeClr val="bg2">
                    <a:lumMod val="90000"/>
                  </a:schemeClr>
                </a:solidFill>
                <a:latin typeface="Mistral" pitchFamily="66" charset="0"/>
              </a:rPr>
            </a:br>
            <a:r>
              <a:rPr lang="en-US" sz="3600" b="1" dirty="0">
                <a:solidFill>
                  <a:schemeClr val="bg2">
                    <a:lumMod val="90000"/>
                  </a:schemeClr>
                </a:solidFill>
                <a:latin typeface="Mistral" pitchFamily="66" charset="0"/>
              </a:rPr>
              <a:t>F</a:t>
            </a:r>
            <a:br>
              <a:rPr lang="en-US" sz="3600" b="1" dirty="0">
                <a:solidFill>
                  <a:schemeClr val="bg2">
                    <a:lumMod val="90000"/>
                  </a:schemeClr>
                </a:solidFill>
                <a:latin typeface="Mistral" pitchFamily="66" charset="0"/>
              </a:rPr>
            </a:br>
            <a:r>
              <a:rPr lang="en-US" sz="3600" b="1" dirty="0">
                <a:solidFill>
                  <a:schemeClr val="bg2">
                    <a:lumMod val="90000"/>
                  </a:schemeClr>
                </a:solidFill>
                <a:latin typeface="Mistral" pitchFamily="66" charset="0"/>
              </a:rPr>
              <a:t>A</a:t>
            </a:r>
            <a:br>
              <a:rPr lang="en-US" sz="3600" b="1" dirty="0">
                <a:solidFill>
                  <a:schemeClr val="bg2">
                    <a:lumMod val="90000"/>
                  </a:schemeClr>
                </a:solidFill>
                <a:latin typeface="Mistral" pitchFamily="66" charset="0"/>
              </a:rPr>
            </a:br>
            <a:r>
              <a:rPr lang="en-US" sz="3600" b="1" dirty="0">
                <a:solidFill>
                  <a:schemeClr val="bg2">
                    <a:lumMod val="90000"/>
                  </a:schemeClr>
                </a:solidFill>
                <a:latin typeface="Mistral" pitchFamily="66" charset="0"/>
              </a:rPr>
              <a:t>R</a:t>
            </a:r>
            <a:br>
              <a:rPr lang="en-US" sz="3600" b="1" dirty="0">
                <a:solidFill>
                  <a:schemeClr val="bg2">
                    <a:lumMod val="90000"/>
                  </a:schemeClr>
                </a:solidFill>
                <a:latin typeface="Mistral" pitchFamily="66" charset="0"/>
              </a:rPr>
            </a:br>
            <a:r>
              <a:rPr lang="en-US" sz="3600" b="1" dirty="0">
                <a:solidFill>
                  <a:schemeClr val="bg2">
                    <a:lumMod val="90000"/>
                  </a:schemeClr>
                </a:solidFill>
                <a:latin typeface="Mistral" pitchFamily="66" charset="0"/>
              </a:rPr>
              <a:t>S</a:t>
            </a:r>
            <a:br>
              <a:rPr lang="en-US" sz="3600" b="1" dirty="0">
                <a:solidFill>
                  <a:schemeClr val="bg2">
                    <a:lumMod val="90000"/>
                  </a:schemeClr>
                </a:solidFill>
                <a:latin typeface="Mistral" pitchFamily="66" charset="0"/>
              </a:rPr>
            </a:br>
            <a:r>
              <a:rPr lang="en-US" sz="3600" b="1" dirty="0">
                <a:solidFill>
                  <a:schemeClr val="bg2">
                    <a:lumMod val="90000"/>
                  </a:schemeClr>
                </a:solidFill>
                <a:latin typeface="Mistral" pitchFamily="66" charset="0"/>
              </a:rPr>
              <a:t>I</a:t>
            </a:r>
            <a:br>
              <a:rPr lang="en-US" sz="3600" b="1" dirty="0">
                <a:solidFill>
                  <a:schemeClr val="bg2">
                    <a:lumMod val="90000"/>
                  </a:schemeClr>
                </a:solidFill>
                <a:latin typeface="Mistral" pitchFamily="66" charset="0"/>
              </a:rPr>
            </a:br>
            <a:r>
              <a:rPr lang="en-US" sz="3600" b="1" dirty="0">
                <a:solidFill>
                  <a:schemeClr val="bg2">
                    <a:lumMod val="90000"/>
                  </a:schemeClr>
                </a:solidFill>
                <a:latin typeface="Mistral" pitchFamily="66" charset="0"/>
              </a:rPr>
              <a:t>T</a:t>
            </a:r>
          </a:p>
        </p:txBody>
      </p:sp>
      <p:sp>
        <p:nvSpPr>
          <p:cNvPr id="5" name="TextBox 4"/>
          <p:cNvSpPr txBox="1"/>
          <p:nvPr/>
        </p:nvSpPr>
        <p:spPr>
          <a:xfrm>
            <a:off x="457200" y="5105400"/>
            <a:ext cx="1090464" cy="707886"/>
          </a:xfrm>
          <a:prstGeom prst="rect">
            <a:avLst/>
          </a:prstGeom>
          <a:noFill/>
        </p:spPr>
        <p:txBody>
          <a:bodyPr wrap="square">
            <a:spAutoFit/>
          </a:bodyPr>
          <a:lstStyle/>
          <a:p>
            <a:pPr>
              <a:defRPr/>
            </a:pPr>
            <a:r>
              <a:rPr lang="en-US" sz="4000" b="1" dirty="0" smtClean="0">
                <a:solidFill>
                  <a:schemeClr val="bg2">
                    <a:lumMod val="90000"/>
                  </a:schemeClr>
                </a:solidFill>
                <a:latin typeface="Mistral" pitchFamily="66" charset="0"/>
              </a:rPr>
              <a:t>ANGI</a:t>
            </a:r>
            <a:endParaRPr lang="en-US" sz="4000" b="1" dirty="0">
              <a:solidFill>
                <a:schemeClr val="bg2">
                  <a:lumMod val="90000"/>
                </a:schemeClr>
              </a:solidFill>
              <a:latin typeface="Mistral" pitchFamily="66"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72705"/>
                                        </p:tgtEl>
                                        <p:attrNameLst>
                                          <p:attrName>style.visibility</p:attrName>
                                        </p:attrNameLst>
                                      </p:cBhvr>
                                      <p:to>
                                        <p:strVal val="visible"/>
                                      </p:to>
                                    </p:set>
                                    <p:animEffect transition="in" filter="circle(out)">
                                      <p:cBhvr>
                                        <p:cTn id="7" dur="2000"/>
                                        <p:tgtEl>
                                          <p:spTgt spid="72705"/>
                                        </p:tgtEl>
                                      </p:cBhvr>
                                    </p:animEffect>
                                  </p:childTnLst>
                                </p:cTn>
                              </p:par>
                            </p:childTnLst>
                          </p:cTn>
                        </p:par>
                        <p:par>
                          <p:cTn id="8" fill="hold" nodeType="afterGroup">
                            <p:stCondLst>
                              <p:cond delay="2000"/>
                            </p:stCondLst>
                            <p:childTnLst>
                              <p:par>
                                <p:cTn id="9" presetID="12" presetClass="entr" presetSubtype="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lide(fromTop)">
                                      <p:cBhvr>
                                        <p:cTn id="11" dur="2000"/>
                                        <p:tgtEl>
                                          <p:spTgt spid="3">
                                            <p:txEl>
                                              <p:pRg st="0" end="0"/>
                                            </p:txEl>
                                          </p:spTgt>
                                        </p:tgtEl>
                                      </p:cBhvr>
                                    </p:animEffect>
                                  </p:childTnLst>
                                </p:cTn>
                              </p:par>
                            </p:childTnLst>
                          </p:cTn>
                        </p:par>
                        <p:par>
                          <p:cTn id="12" fill="hold" nodeType="afterGroup">
                            <p:stCondLst>
                              <p:cond delay="4000"/>
                            </p:stCondLst>
                            <p:childTnLst>
                              <p:par>
                                <p:cTn id="13" presetID="53" presetClass="entr" presetSubtype="0" fill="hold" nodeType="after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 calcmode="lin" valueType="num">
                                      <p:cBhvr>
                                        <p:cTn id="15"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6" dur="2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Donner et recevoir - Lourenzo Quinn .. 09 12 2019">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Donner et recevoir - Lourenzo Quinn .. 09 12 2019</Template>
  <TotalTime>15</TotalTime>
  <Words>619</Words>
  <Application>Microsoft Office PowerPoint</Application>
  <PresentationFormat>Presentación en pantalla (4:3)</PresentationFormat>
  <Paragraphs>64</Paragraphs>
  <Slides>55</Slides>
  <Notes>22</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55</vt:i4>
      </vt:variant>
    </vt:vector>
  </HeadingPairs>
  <TitlesOfParts>
    <vt:vector size="61" baseType="lpstr">
      <vt:lpstr>Arial</vt:lpstr>
      <vt:lpstr>Calibri</vt:lpstr>
      <vt:lpstr>Mistral</vt:lpstr>
      <vt:lpstr>Comic Sans MS</vt:lpstr>
      <vt:lpstr>Donner et recevoir - Lourenzo Quinn .. 09 12 2019</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13</cp:revision>
  <dcterms:created xsi:type="dcterms:W3CDTF">2020-07-16T18:52:12Z</dcterms:created>
  <dcterms:modified xsi:type="dcterms:W3CDTF">2020-07-16T19:07:30Z</dcterms:modified>
</cp:coreProperties>
</file>