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7" r:id="rId12"/>
    <p:sldId id="268" r:id="rId13"/>
    <p:sldId id="269" r:id="rId14"/>
    <p:sldId id="271" r:id="rId15"/>
    <p:sldId id="274" r:id="rId16"/>
    <p:sldId id="272" r:id="rId17"/>
    <p:sldId id="275" r:id="rId18"/>
    <p:sldId id="277" r:id="rId19"/>
  </p:sldIdLst>
  <p:sldSz cx="9001125" cy="450056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ejkdmbtM4rLJOBdN6cB7Q==" hashData="a6tPkImXQgPMltGHJvRAmDMOX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CC"/>
    <a:srgbClr val="CCECFF"/>
    <a:srgbClr val="FF00FF"/>
    <a:srgbClr val="00CC00"/>
    <a:srgbClr val="66CCFF"/>
    <a:srgbClr val="FF9966"/>
    <a:srgbClr val="B9D0FF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8983" autoAdjust="0"/>
    <p:restoredTop sz="94660"/>
  </p:normalViewPr>
  <p:slideViewPr>
    <p:cSldViewPr>
      <p:cViewPr>
        <p:scale>
          <a:sx n="68" d="100"/>
          <a:sy n="68" d="100"/>
        </p:scale>
        <p:origin x="-1086" y="-726"/>
      </p:cViewPr>
      <p:guideLst>
        <p:guide orient="horz" pos="1418"/>
        <p:guide pos="283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74688" y="1398588"/>
            <a:ext cx="7651750" cy="9636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50963" y="2551113"/>
            <a:ext cx="6300787" cy="11493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58977E-7D72-4591-9458-98FF7D6D3E59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66802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714AC9-B1BD-4F78-963E-A342EAF2A161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0644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892425"/>
            <a:ext cx="7650163" cy="8937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11200" y="1908175"/>
            <a:ext cx="7650163" cy="984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E45766-4547-47C9-9184-DC90F940F108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23448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0850" y="1050925"/>
            <a:ext cx="3973513" cy="2968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6763" y="1050925"/>
            <a:ext cx="3975100" cy="2968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3E0B3A-2541-4C1A-BDE9-E4CF4B4BFA0F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11189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0850" y="1008063"/>
            <a:ext cx="3976688" cy="419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0850" y="1427163"/>
            <a:ext cx="3976688" cy="25923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572000" y="1008063"/>
            <a:ext cx="3979863" cy="419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572000" y="1427163"/>
            <a:ext cx="3979863" cy="25923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FE3981-34E1-491E-BB8C-AC06BA409392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40055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B7CB22-FFFA-4D54-9363-9CC1AF0E76F8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18291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9906DE-9293-4AEC-A66E-A6843AEA86FF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02283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0850" y="179388"/>
            <a:ext cx="2960688" cy="7620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19488" y="179388"/>
            <a:ext cx="5032375" cy="38401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0850" y="941388"/>
            <a:ext cx="2960688" cy="30781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71F587-4D3D-4E7B-A8AB-826E04E68638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90964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63713" y="3151188"/>
            <a:ext cx="5400675" cy="371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63713" y="401638"/>
            <a:ext cx="5400675" cy="2700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63713" y="3522663"/>
            <a:ext cx="5400675" cy="5286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B4E6B3-09B1-4298-961A-04DE0A1746AA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86013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7DED64-C671-4AD4-8F93-A35BF4CC485D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9619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27800" y="180975"/>
            <a:ext cx="2024063" cy="38385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0850" y="180975"/>
            <a:ext cx="5924550" cy="38385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51CCB4-417F-4BD9-A211-CE329F6937FF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515162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75085" y="1398093"/>
            <a:ext cx="7650956" cy="964704"/>
          </a:xfrm>
          <a:prstGeom prst="rect">
            <a:avLst/>
          </a:prstGeom>
        </p:spPr>
        <p:txBody>
          <a:bodyPr lIns="77138" tIns="38569" rIns="77138" bIns="38569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50169" y="2550319"/>
            <a:ext cx="6300788" cy="1150144"/>
          </a:xfrm>
          <a:prstGeom prst="rect">
            <a:avLst/>
          </a:prstGeom>
        </p:spPr>
        <p:txBody>
          <a:bodyPr lIns="77138" tIns="38569" rIns="77138" bIns="38569"/>
          <a:lstStyle>
            <a:lvl1pPr marL="0" indent="0" algn="ctr">
              <a:buNone/>
              <a:defRPr/>
            </a:lvl1pPr>
            <a:lvl2pPr marL="385689" indent="0" algn="ctr">
              <a:buNone/>
              <a:defRPr/>
            </a:lvl2pPr>
            <a:lvl3pPr marL="771378" indent="0" algn="ctr">
              <a:buNone/>
              <a:defRPr/>
            </a:lvl3pPr>
            <a:lvl4pPr marL="1157067" indent="0" algn="ctr">
              <a:buNone/>
              <a:defRPr/>
            </a:lvl4pPr>
            <a:lvl5pPr marL="1542757" indent="0" algn="ctr">
              <a:buNone/>
              <a:defRPr/>
            </a:lvl5pPr>
            <a:lvl6pPr marL="1928445" indent="0" algn="ctr">
              <a:buNone/>
              <a:defRPr/>
            </a:lvl6pPr>
            <a:lvl7pPr marL="2314134" indent="0" algn="ctr">
              <a:buNone/>
              <a:defRPr/>
            </a:lvl7pPr>
            <a:lvl8pPr marL="2699823" indent="0" algn="ctr">
              <a:buNone/>
              <a:defRPr/>
            </a:lvl8pPr>
            <a:lvl9pPr marL="3085512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679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0850" y="180975"/>
            <a:ext cx="810101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7148" tIns="38574" rIns="77148" bIns="3857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0850" y="1050925"/>
            <a:ext cx="810101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7148" tIns="38574" rIns="77148" bIns="3857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0850" y="4098925"/>
            <a:ext cx="2100263" cy="312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7148" tIns="38574" rIns="77148" bIns="38574" numCol="1" anchor="t" anchorCtr="0" compatLnSpc="1">
            <a:prstTxWarp prst="textNoShape">
              <a:avLst/>
            </a:prstTxWarp>
          </a:bodyPr>
          <a:lstStyle>
            <a:lvl1pPr defTabSz="771525">
              <a:defRPr sz="1200"/>
            </a:lvl1pPr>
          </a:lstStyle>
          <a:p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74988" y="4098925"/>
            <a:ext cx="2851150" cy="312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7148" tIns="38574" rIns="77148" bIns="38574" numCol="1" anchor="t" anchorCtr="0" compatLnSpc="1">
            <a:prstTxWarp prst="textNoShape">
              <a:avLst/>
            </a:prstTxWarp>
          </a:bodyPr>
          <a:lstStyle>
            <a:lvl1pPr algn="ctr" defTabSz="771525">
              <a:defRPr sz="1200"/>
            </a:lvl1pPr>
          </a:lstStyle>
          <a:p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51600" y="4098925"/>
            <a:ext cx="2100263" cy="312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7148" tIns="38574" rIns="77148" bIns="38574" numCol="1" anchor="t" anchorCtr="0" compatLnSpc="1">
            <a:prstTxWarp prst="textNoShape">
              <a:avLst/>
            </a:prstTxWarp>
          </a:bodyPr>
          <a:lstStyle>
            <a:lvl1pPr algn="r" defTabSz="771525">
              <a:defRPr sz="1200"/>
            </a:lvl1pPr>
          </a:lstStyle>
          <a:p>
            <a:fld id="{050EA5E9-7CAD-40ED-8226-13894E132DE6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71525" rtl="0" eaLnBrk="1" fontAlgn="base" hangingPunct="1">
        <a:spcBef>
          <a:spcPct val="0"/>
        </a:spcBef>
        <a:spcAft>
          <a:spcPct val="0"/>
        </a:spcAft>
        <a:defRPr sz="3700">
          <a:solidFill>
            <a:schemeClr val="tx2"/>
          </a:solidFill>
          <a:latin typeface="+mj-lt"/>
          <a:ea typeface="+mj-ea"/>
          <a:cs typeface="+mj-cs"/>
        </a:defRPr>
      </a:lvl1pPr>
      <a:lvl2pPr algn="ctr" defTabSz="771525" rtl="0" eaLnBrk="1" fontAlgn="base" hangingPunct="1">
        <a:spcBef>
          <a:spcPct val="0"/>
        </a:spcBef>
        <a:spcAft>
          <a:spcPct val="0"/>
        </a:spcAft>
        <a:defRPr sz="3700">
          <a:solidFill>
            <a:schemeClr val="tx2"/>
          </a:solidFill>
          <a:latin typeface="Arial" charset="0"/>
        </a:defRPr>
      </a:lvl2pPr>
      <a:lvl3pPr algn="ctr" defTabSz="771525" rtl="0" eaLnBrk="1" fontAlgn="base" hangingPunct="1">
        <a:spcBef>
          <a:spcPct val="0"/>
        </a:spcBef>
        <a:spcAft>
          <a:spcPct val="0"/>
        </a:spcAft>
        <a:defRPr sz="3700">
          <a:solidFill>
            <a:schemeClr val="tx2"/>
          </a:solidFill>
          <a:latin typeface="Arial" charset="0"/>
        </a:defRPr>
      </a:lvl3pPr>
      <a:lvl4pPr algn="ctr" defTabSz="771525" rtl="0" eaLnBrk="1" fontAlgn="base" hangingPunct="1">
        <a:spcBef>
          <a:spcPct val="0"/>
        </a:spcBef>
        <a:spcAft>
          <a:spcPct val="0"/>
        </a:spcAft>
        <a:defRPr sz="3700">
          <a:solidFill>
            <a:schemeClr val="tx2"/>
          </a:solidFill>
          <a:latin typeface="Arial" charset="0"/>
        </a:defRPr>
      </a:lvl4pPr>
      <a:lvl5pPr algn="ctr" defTabSz="771525" rtl="0" eaLnBrk="1" fontAlgn="base" hangingPunct="1">
        <a:spcBef>
          <a:spcPct val="0"/>
        </a:spcBef>
        <a:spcAft>
          <a:spcPct val="0"/>
        </a:spcAft>
        <a:defRPr sz="3700">
          <a:solidFill>
            <a:schemeClr val="tx2"/>
          </a:solidFill>
          <a:latin typeface="Arial" charset="0"/>
        </a:defRPr>
      </a:lvl5pPr>
      <a:lvl6pPr marL="457200" algn="ctr" defTabSz="771525" rtl="0" eaLnBrk="1" fontAlgn="base" hangingPunct="1">
        <a:spcBef>
          <a:spcPct val="0"/>
        </a:spcBef>
        <a:spcAft>
          <a:spcPct val="0"/>
        </a:spcAft>
        <a:defRPr sz="3700">
          <a:solidFill>
            <a:schemeClr val="tx2"/>
          </a:solidFill>
          <a:latin typeface="Arial" charset="0"/>
        </a:defRPr>
      </a:lvl6pPr>
      <a:lvl7pPr marL="914400" algn="ctr" defTabSz="771525" rtl="0" eaLnBrk="1" fontAlgn="base" hangingPunct="1">
        <a:spcBef>
          <a:spcPct val="0"/>
        </a:spcBef>
        <a:spcAft>
          <a:spcPct val="0"/>
        </a:spcAft>
        <a:defRPr sz="3700">
          <a:solidFill>
            <a:schemeClr val="tx2"/>
          </a:solidFill>
          <a:latin typeface="Arial" charset="0"/>
        </a:defRPr>
      </a:lvl7pPr>
      <a:lvl8pPr marL="1371600" algn="ctr" defTabSz="771525" rtl="0" eaLnBrk="1" fontAlgn="base" hangingPunct="1">
        <a:spcBef>
          <a:spcPct val="0"/>
        </a:spcBef>
        <a:spcAft>
          <a:spcPct val="0"/>
        </a:spcAft>
        <a:defRPr sz="3700">
          <a:solidFill>
            <a:schemeClr val="tx2"/>
          </a:solidFill>
          <a:latin typeface="Arial" charset="0"/>
        </a:defRPr>
      </a:lvl8pPr>
      <a:lvl9pPr marL="1828800" algn="ctr" defTabSz="771525" rtl="0" eaLnBrk="1" fontAlgn="base" hangingPunct="1">
        <a:spcBef>
          <a:spcPct val="0"/>
        </a:spcBef>
        <a:spcAft>
          <a:spcPct val="0"/>
        </a:spcAft>
        <a:defRPr sz="3700">
          <a:solidFill>
            <a:schemeClr val="tx2"/>
          </a:solidFill>
          <a:latin typeface="Arial" charset="0"/>
        </a:defRPr>
      </a:lvl9pPr>
    </p:titleStyle>
    <p:bodyStyle>
      <a:lvl1pPr marL="288925" indent="-288925" algn="l" defTabSz="771525" rtl="0" eaLnBrk="1" fontAlgn="base" hangingPunct="1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ea typeface="+mn-ea"/>
          <a:cs typeface="+mn-cs"/>
        </a:defRPr>
      </a:lvl1pPr>
      <a:lvl2pPr marL="627063" indent="-241300" algn="l" defTabSz="771525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963613" indent="-192088" algn="l" defTabSz="771525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349375" indent="-192088" algn="l" defTabSz="771525" rtl="0" eaLnBrk="1" fontAlgn="base" hangingPunct="1">
        <a:spcBef>
          <a:spcPct val="20000"/>
        </a:spcBef>
        <a:spcAft>
          <a:spcPct val="0"/>
        </a:spcAft>
        <a:buChar char="–"/>
        <a:defRPr sz="1700">
          <a:solidFill>
            <a:schemeClr val="tx1"/>
          </a:solidFill>
          <a:latin typeface="+mn-lt"/>
        </a:defRPr>
      </a:lvl4pPr>
      <a:lvl5pPr marL="1735138" indent="-192088" algn="l" defTabSz="771525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5pPr>
      <a:lvl6pPr marL="2192338" indent="-192088" algn="l" defTabSz="771525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6pPr>
      <a:lvl7pPr marL="2649538" indent="-192088" algn="l" defTabSz="771525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7pPr>
      <a:lvl8pPr marL="3106738" indent="-192088" algn="l" defTabSz="771525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8pPr>
      <a:lvl9pPr marL="3563938" indent="-192088" algn="l" defTabSz="771525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0056" y="4098429"/>
            <a:ext cx="2100263" cy="312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7148" tIns="38574" rIns="77148" bIns="38574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7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7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7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7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700">
          <a:solidFill>
            <a:schemeClr val="tx2"/>
          </a:solidFill>
          <a:latin typeface="Arial" charset="0"/>
          <a:cs typeface="Arial" charset="0"/>
        </a:defRPr>
      </a:lvl5pPr>
      <a:lvl6pPr marL="385740" algn="ctr" rtl="0" fontAlgn="base">
        <a:spcBef>
          <a:spcPct val="0"/>
        </a:spcBef>
        <a:spcAft>
          <a:spcPct val="0"/>
        </a:spcAft>
        <a:defRPr sz="3700">
          <a:solidFill>
            <a:schemeClr val="tx2"/>
          </a:solidFill>
          <a:latin typeface="Arial" charset="0"/>
          <a:cs typeface="Arial" charset="0"/>
        </a:defRPr>
      </a:lvl6pPr>
      <a:lvl7pPr marL="771479" algn="ctr" rtl="0" fontAlgn="base">
        <a:spcBef>
          <a:spcPct val="0"/>
        </a:spcBef>
        <a:spcAft>
          <a:spcPct val="0"/>
        </a:spcAft>
        <a:defRPr sz="3700">
          <a:solidFill>
            <a:schemeClr val="tx2"/>
          </a:solidFill>
          <a:latin typeface="Arial" charset="0"/>
          <a:cs typeface="Arial" charset="0"/>
        </a:defRPr>
      </a:lvl7pPr>
      <a:lvl8pPr marL="1157219" algn="ctr" rtl="0" fontAlgn="base">
        <a:spcBef>
          <a:spcPct val="0"/>
        </a:spcBef>
        <a:spcAft>
          <a:spcPct val="0"/>
        </a:spcAft>
        <a:defRPr sz="3700">
          <a:solidFill>
            <a:schemeClr val="tx2"/>
          </a:solidFill>
          <a:latin typeface="Arial" charset="0"/>
          <a:cs typeface="Arial" charset="0"/>
        </a:defRPr>
      </a:lvl8pPr>
      <a:lvl9pPr marL="1542959" algn="ctr" rtl="0" fontAlgn="base">
        <a:spcBef>
          <a:spcPct val="0"/>
        </a:spcBef>
        <a:spcAft>
          <a:spcPct val="0"/>
        </a:spcAft>
        <a:defRPr sz="37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289305" indent="-289305" algn="l" rtl="0" fontAlgn="base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ea typeface="+mn-ea"/>
          <a:cs typeface="+mn-cs"/>
        </a:defRPr>
      </a:lvl1pPr>
      <a:lvl2pPr marL="626827" indent="-241087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2pPr>
      <a:lvl3pPr marL="964349" indent="-19287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3pPr>
      <a:lvl4pPr marL="1350089" indent="-192870" algn="l" rtl="0" fontAlgn="base">
        <a:spcBef>
          <a:spcPct val="20000"/>
        </a:spcBef>
        <a:spcAft>
          <a:spcPct val="0"/>
        </a:spcAft>
        <a:buChar char="–"/>
        <a:defRPr sz="1700">
          <a:solidFill>
            <a:schemeClr val="tx1"/>
          </a:solidFill>
          <a:latin typeface="+mn-lt"/>
          <a:cs typeface="+mn-cs"/>
        </a:defRPr>
      </a:lvl4pPr>
      <a:lvl5pPr marL="1735828" indent="-192870" algn="l" rtl="0" fontAlgn="base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5pPr>
      <a:lvl6pPr marL="2121568" indent="-192870" algn="l" rtl="0" fontAlgn="base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6pPr>
      <a:lvl7pPr marL="2507308" indent="-192870" algn="l" rtl="0" fontAlgn="base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7pPr>
      <a:lvl8pPr marL="2893047" indent="-192870" algn="l" rtl="0" fontAlgn="base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8pPr>
      <a:lvl9pPr marL="3278787" indent="-192870" algn="l" rtl="0" fontAlgn="base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7714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5740" algn="l" defTabSz="7714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71479" algn="l" defTabSz="7714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57219" algn="l" defTabSz="7714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59" algn="l" defTabSz="7714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28698" algn="l" defTabSz="7714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14438" algn="l" defTabSz="7714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00177" algn="l" defTabSz="7714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85917" algn="l" defTabSz="77147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5" Type="http://schemas.openxmlformats.org/officeDocument/2006/relationships/image" Target="../media/image22.jpeg"/><Relationship Id="rId4" Type="http://schemas.openxmlformats.org/officeDocument/2006/relationships/image" Target="../media/image2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13.gif"/><Relationship Id="rId4" Type="http://schemas.openxmlformats.org/officeDocument/2006/relationships/image" Target="../media/image3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Bull_kandell_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700" y="450850"/>
            <a:ext cx="2879725" cy="302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1979613" y="2898775"/>
            <a:ext cx="49164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71525">
              <a:defRPr>
                <a:solidFill>
                  <a:schemeClr val="tx1"/>
                </a:solidFill>
                <a:latin typeface="Arial" charset="0"/>
              </a:defRPr>
            </a:lvl1pPr>
            <a:lvl2pPr defTabSz="771525">
              <a:defRPr>
                <a:solidFill>
                  <a:schemeClr val="tx1"/>
                </a:solidFill>
                <a:latin typeface="Arial" charset="0"/>
              </a:defRPr>
            </a:lvl2pPr>
            <a:lvl3pPr defTabSz="771525">
              <a:defRPr>
                <a:solidFill>
                  <a:schemeClr val="tx1"/>
                </a:solidFill>
                <a:latin typeface="Arial" charset="0"/>
              </a:defRPr>
            </a:lvl3pPr>
            <a:lvl4pPr defTabSz="771525">
              <a:defRPr>
                <a:solidFill>
                  <a:schemeClr val="tx1"/>
                </a:solidFill>
                <a:latin typeface="Arial" charset="0"/>
              </a:defRPr>
            </a:lvl4pPr>
            <a:lvl5pPr defTabSz="771525">
              <a:defRPr>
                <a:solidFill>
                  <a:schemeClr val="tx1"/>
                </a:solidFill>
                <a:latin typeface="Arial" charset="0"/>
              </a:defRPr>
            </a:lvl5pPr>
            <a:lvl6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hu-HU" sz="3600" b="1" dirty="0">
                <a:solidFill>
                  <a:srgbClr val="FFCC66"/>
                </a:solidFill>
                <a:latin typeface="Times New Roman" pitchFamily="18" charset="0"/>
              </a:rPr>
              <a:t>BULLSTAR PRESENT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3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1" name="Picture 23" descr="West_city_UJ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97950" cy="449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Fust"/>
          <p:cNvPicPr>
            <a:picLocks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719138"/>
            <a:ext cx="1079500" cy="241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2875118" y="563046"/>
            <a:ext cx="3247714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defTabSz="771525">
              <a:defRPr>
                <a:solidFill>
                  <a:schemeClr val="tx1"/>
                </a:solidFill>
                <a:latin typeface="Arial" charset="0"/>
              </a:defRPr>
            </a:lvl1pPr>
            <a:lvl2pPr defTabSz="771525">
              <a:defRPr>
                <a:solidFill>
                  <a:schemeClr val="tx1"/>
                </a:solidFill>
                <a:latin typeface="Arial" charset="0"/>
              </a:defRPr>
            </a:lvl2pPr>
            <a:lvl3pPr defTabSz="771525">
              <a:defRPr>
                <a:solidFill>
                  <a:schemeClr val="tx1"/>
                </a:solidFill>
                <a:latin typeface="Arial" charset="0"/>
              </a:defRPr>
            </a:lvl3pPr>
            <a:lvl4pPr defTabSz="771525">
              <a:defRPr>
                <a:solidFill>
                  <a:schemeClr val="tx1"/>
                </a:solidFill>
                <a:latin typeface="Arial" charset="0"/>
              </a:defRPr>
            </a:lvl4pPr>
            <a:lvl5pPr defTabSz="771525">
              <a:defRPr>
                <a:solidFill>
                  <a:schemeClr val="tx1"/>
                </a:solidFill>
                <a:latin typeface="Arial" charset="0"/>
              </a:defRPr>
            </a:lvl5pPr>
            <a:lvl6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s-ES" sz="5400" b="1" dirty="0" smtClean="0">
                <a:solidFill>
                  <a:srgbClr val="B9D0FF"/>
                </a:solidFill>
                <a:latin typeface="Pump Demi Bold LET" pitchFamily="2" charset="0"/>
              </a:rPr>
              <a:t>LO BUENO, LO MALO Y LO FEO.</a:t>
            </a:r>
            <a:endParaRPr lang="hu-HU" sz="5400" b="1" dirty="0">
              <a:solidFill>
                <a:srgbClr val="B9D0FF"/>
              </a:solidFill>
              <a:latin typeface="Pump Demi Bold LET" pitchFamily="2" charset="0"/>
            </a:endParaRP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3347244" y="3402409"/>
            <a:ext cx="2595562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71525">
              <a:defRPr>
                <a:solidFill>
                  <a:schemeClr val="tx1"/>
                </a:solidFill>
                <a:latin typeface="Arial" charset="0"/>
              </a:defRPr>
            </a:lvl1pPr>
            <a:lvl2pPr defTabSz="771525">
              <a:defRPr>
                <a:solidFill>
                  <a:schemeClr val="tx1"/>
                </a:solidFill>
                <a:latin typeface="Arial" charset="0"/>
              </a:defRPr>
            </a:lvl2pPr>
            <a:lvl3pPr defTabSz="771525">
              <a:defRPr>
                <a:solidFill>
                  <a:schemeClr val="tx1"/>
                </a:solidFill>
                <a:latin typeface="Arial" charset="0"/>
              </a:defRPr>
            </a:lvl3pPr>
            <a:lvl4pPr defTabSz="771525">
              <a:defRPr>
                <a:solidFill>
                  <a:schemeClr val="tx1"/>
                </a:solidFill>
                <a:latin typeface="Arial" charset="0"/>
              </a:defRPr>
            </a:lvl4pPr>
            <a:lvl5pPr defTabSz="771525">
              <a:defRPr>
                <a:solidFill>
                  <a:schemeClr val="tx1"/>
                </a:solidFill>
                <a:latin typeface="Arial" charset="0"/>
              </a:defRPr>
            </a:lvl5pPr>
            <a:lvl6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hu-HU" b="1">
                <a:solidFill>
                  <a:srgbClr val="B9D0FF"/>
                </a:solidFill>
              </a:rPr>
              <a:t>A JÓ A ROSSZ ÉS A CSÚF</a:t>
            </a:r>
          </a:p>
        </p:txBody>
      </p:sp>
      <p:pic>
        <p:nvPicPr>
          <p:cNvPr id="2069" name="Tücs2848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Tücskök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5" y="49149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090"/>
                            </p:stCondLst>
                            <p:childTnLst>
                              <p:par>
                                <p:cTn id="14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3090"/>
                            </p:stCondLst>
                            <p:childTnLst>
                              <p:par>
                                <p:cTn id="29" presetID="50" presetClass="exit" presetSubtype="0" accel="100000" fill="hold" grpId="1" nodeType="afterEffect">
                                  <p:stCondLst>
                                    <p:cond delay="1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0" presetClass="exit" presetSubtype="0" accel="10000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1000">
                <p:cTn id="39" repeatCount="2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9"/>
                </p:tgtEl>
              </p:cMediaNode>
            </p:audio>
          </p:childTnLst>
        </p:cTn>
      </p:par>
    </p:tnLst>
    <p:bldLst>
      <p:bldP spid="2062" grpId="0"/>
      <p:bldP spid="2062" grpId="1"/>
      <p:bldP spid="2064" grpId="0"/>
      <p:bldP spid="206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West_city_UJ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8997950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2895600" y="1514475"/>
            <a:ext cx="311785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71525">
              <a:defRPr>
                <a:solidFill>
                  <a:schemeClr val="tx1"/>
                </a:solidFill>
                <a:latin typeface="Arial" charset="0"/>
              </a:defRPr>
            </a:lvl1pPr>
            <a:lvl2pPr defTabSz="771525">
              <a:defRPr>
                <a:solidFill>
                  <a:schemeClr val="tx1"/>
                </a:solidFill>
                <a:latin typeface="Arial" charset="0"/>
              </a:defRPr>
            </a:lvl2pPr>
            <a:lvl3pPr defTabSz="771525">
              <a:defRPr>
                <a:solidFill>
                  <a:schemeClr val="tx1"/>
                </a:solidFill>
                <a:latin typeface="Arial" charset="0"/>
              </a:defRPr>
            </a:lvl3pPr>
            <a:lvl4pPr defTabSz="771525">
              <a:defRPr>
                <a:solidFill>
                  <a:schemeClr val="tx1"/>
                </a:solidFill>
                <a:latin typeface="Arial" charset="0"/>
              </a:defRPr>
            </a:lvl4pPr>
            <a:lvl5pPr defTabSz="771525">
              <a:defRPr>
                <a:solidFill>
                  <a:schemeClr val="tx1"/>
                </a:solidFill>
                <a:latin typeface="Arial" charset="0"/>
              </a:defRPr>
            </a:lvl5pPr>
            <a:lvl6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s-ES"/>
          </a:p>
        </p:txBody>
      </p:sp>
      <p:pic>
        <p:nvPicPr>
          <p:cNvPr id="4107" name="Picture 11" descr="West_city_UJ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997950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3708400" y="1385888"/>
            <a:ext cx="180022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71525">
              <a:defRPr>
                <a:solidFill>
                  <a:schemeClr val="tx1"/>
                </a:solidFill>
                <a:latin typeface="Arial" charset="0"/>
              </a:defRPr>
            </a:lvl1pPr>
            <a:lvl2pPr defTabSz="771525">
              <a:defRPr>
                <a:solidFill>
                  <a:schemeClr val="tx1"/>
                </a:solidFill>
                <a:latin typeface="Arial" charset="0"/>
              </a:defRPr>
            </a:lvl2pPr>
            <a:lvl3pPr defTabSz="771525">
              <a:defRPr>
                <a:solidFill>
                  <a:schemeClr val="tx1"/>
                </a:solidFill>
                <a:latin typeface="Arial" charset="0"/>
              </a:defRPr>
            </a:lvl3pPr>
            <a:lvl4pPr defTabSz="771525">
              <a:defRPr>
                <a:solidFill>
                  <a:schemeClr val="tx1"/>
                </a:solidFill>
                <a:latin typeface="Arial" charset="0"/>
              </a:defRPr>
            </a:lvl4pPr>
            <a:lvl5pPr defTabSz="771525">
              <a:defRPr>
                <a:solidFill>
                  <a:schemeClr val="tx1"/>
                </a:solidFill>
                <a:latin typeface="Arial" charset="0"/>
              </a:defRPr>
            </a:lvl5pPr>
            <a:lvl6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hu-HU" sz="6000" b="1">
                <a:solidFill>
                  <a:srgbClr val="B9D0FF"/>
                </a:solidFill>
                <a:latin typeface="Pump Demi Bold LET" pitchFamily="2" charset="0"/>
              </a:rPr>
              <a:t>AND</a:t>
            </a:r>
          </a:p>
        </p:txBody>
      </p:sp>
      <p:pic>
        <p:nvPicPr>
          <p:cNvPr id="4105" name="Picture 9" descr="Fust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719138"/>
            <a:ext cx="1079500" cy="241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ZENE2864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ZENEI_ALAP_Mix_mp3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47704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3563938" y="2322513"/>
            <a:ext cx="136842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71525">
              <a:defRPr>
                <a:solidFill>
                  <a:schemeClr val="tx1"/>
                </a:solidFill>
                <a:latin typeface="Arial" charset="0"/>
              </a:defRPr>
            </a:lvl1pPr>
            <a:lvl2pPr defTabSz="771525">
              <a:defRPr>
                <a:solidFill>
                  <a:schemeClr val="tx1"/>
                </a:solidFill>
                <a:latin typeface="Arial" charset="0"/>
              </a:defRPr>
            </a:lvl2pPr>
            <a:lvl3pPr defTabSz="771525">
              <a:defRPr>
                <a:solidFill>
                  <a:schemeClr val="tx1"/>
                </a:solidFill>
                <a:latin typeface="Arial" charset="0"/>
              </a:defRPr>
            </a:lvl3pPr>
            <a:lvl4pPr defTabSz="771525">
              <a:defRPr>
                <a:solidFill>
                  <a:schemeClr val="tx1"/>
                </a:solidFill>
                <a:latin typeface="Arial" charset="0"/>
              </a:defRPr>
            </a:lvl4pPr>
            <a:lvl5pPr defTabSz="771525">
              <a:defRPr>
                <a:solidFill>
                  <a:schemeClr val="tx1"/>
                </a:solidFill>
                <a:latin typeface="Arial" charset="0"/>
              </a:defRPr>
            </a:lvl5pPr>
            <a:lvl6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hu-HU" sz="5400">
                <a:solidFill>
                  <a:srgbClr val="B9D0FF"/>
                </a:solidFill>
                <a:latin typeface="Pump Demi Bold LET" pitchFamily="2" charset="0"/>
              </a:rPr>
              <a:t>THE</a:t>
            </a:r>
          </a:p>
        </p:txBody>
      </p:sp>
      <p:sp>
        <p:nvSpPr>
          <p:cNvPr id="4110" name="Text Box 14"/>
          <p:cNvSpPr txBox="1">
            <a:spLocks noChangeArrowheads="1"/>
          </p:cNvSpPr>
          <p:nvPr/>
        </p:nvSpPr>
        <p:spPr bwMode="auto">
          <a:xfrm>
            <a:off x="4787900" y="2033588"/>
            <a:ext cx="9556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71525">
              <a:defRPr>
                <a:solidFill>
                  <a:schemeClr val="tx1"/>
                </a:solidFill>
                <a:latin typeface="Arial" charset="0"/>
              </a:defRPr>
            </a:lvl1pPr>
            <a:lvl2pPr defTabSz="771525">
              <a:defRPr>
                <a:solidFill>
                  <a:schemeClr val="tx1"/>
                </a:solidFill>
                <a:latin typeface="Arial" charset="0"/>
              </a:defRPr>
            </a:lvl2pPr>
            <a:lvl3pPr defTabSz="771525">
              <a:defRPr>
                <a:solidFill>
                  <a:schemeClr val="tx1"/>
                </a:solidFill>
                <a:latin typeface="Arial" charset="0"/>
              </a:defRPr>
            </a:lvl3pPr>
            <a:lvl4pPr defTabSz="771525">
              <a:defRPr>
                <a:solidFill>
                  <a:schemeClr val="tx1"/>
                </a:solidFill>
                <a:latin typeface="Arial" charset="0"/>
              </a:defRPr>
            </a:lvl4pPr>
            <a:lvl5pPr defTabSz="771525">
              <a:defRPr>
                <a:solidFill>
                  <a:schemeClr val="tx1"/>
                </a:solidFill>
                <a:latin typeface="Arial" charset="0"/>
              </a:defRPr>
            </a:lvl5pPr>
            <a:lvl6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hu-HU" sz="8000">
                <a:solidFill>
                  <a:srgbClr val="B9D0FF"/>
                </a:solidFill>
                <a:latin typeface="Arial Black" pitchFamily="34" charset="0"/>
              </a:rPr>
              <a:t>?</a:t>
            </a: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6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8" presetClass="entr" presetSubtype="0" accel="5000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9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8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4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nodeType="withEffect">
                                  <p:stCondLst>
                                    <p:cond delay="8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8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39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4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5">
                <p:cTn id="4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08"/>
                </p:tgtEl>
              </p:cMediaNode>
            </p:audio>
          </p:childTnLst>
        </p:cTn>
      </p:par>
    </p:tnLst>
    <p:bldLst>
      <p:bldP spid="4104" grpId="0"/>
      <p:bldP spid="4104" grpId="1"/>
      <p:bldP spid="4109" grpId="0"/>
      <p:bldP spid="4109" grpId="1"/>
      <p:bldP spid="4110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Western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2363" y="12700"/>
            <a:ext cx="14530388" cy="448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63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9242E-6 -4.5679E-6 L 0.54498 -0.00105 " pathEditMode="relative" rAng="0" ptsTypes="AA">
                                      <p:cBhvr>
                                        <p:cTn id="10" dur="67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49" y="-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SAl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14338"/>
            <a:ext cx="9001125" cy="532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Szemforg_1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8175" y="90488"/>
            <a:ext cx="6553200" cy="441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path" presetSubtype="0" decel="50000" fill="hold" nodeType="withEffect">
                                  <p:stCondLst>
                                    <p:cond delay="6200"/>
                                  </p:stCondLst>
                                  <p:childTnLst>
                                    <p:animMotion origin="layout" path="M 1.78131E-6 -2.91005E-6 C 0.00899 0.04057 0.0425 0.06984 0.07601 0.06984 C 0.10864 0.06984 0.13721 0.04057 0.14726 -2.91005E-6 C 0.16155 0.04057 0.18995 0.06984 0.22275 0.06984 C 0.25626 0.06984 0.28465 0.04057 0.29471 -2.91005E-6 C 0.30882 0.04057 0.33756 0.06984 0.37002 0.06984 C 0.40353 0.06984 0.43704 0.04057 0.44638 -2.91005E-6 C 0.45555 0.04057 0.48413 0.06984 0.52257 0.06984 C 0.55097 0.06984 0.58377 0.04057 0.59383 -2.91005E-6 C 0.60317 0.04057 0.63668 0.06984 0.66931 0.06984 C 0.70282 0.06984 0.73122 0.04057 0.74109 -2.91005E-6 C 0.75555 0.04057 0.78395 0.06984 0.81658 0.06984 C 0.85009 0.06984 0.87883 0.04057 0.89294 -2.91005E-6 C 0.90211 0.04057 0.93069 0.06984 0.9642 0.06984 C 0.99771 0.06984 1.03033 0.04057 1.04039 -2.91005E-6 C 1.04956 0.04057 1.07795 0.06984 1.11569 0.06984 C 1.1492 0.06984 1.1776 0.04057 1.18801 -2.91005E-6 " pathEditMode="relative" rAng="0" ptsTypes="fffffffffffffffff">
                                      <p:cBhvr>
                                        <p:cTn id="6" dur="62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400" y="34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Szélkeré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01125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owboyblue_0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682875"/>
            <a:ext cx="1152525" cy="108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Desert_hajn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8997950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Desert_hajnal_0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8997950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7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86239E-6 -4.81299E-6 L 0.52822 -0.00846 " pathEditMode="relative" rAng="0" ptsTypes="AA">
                                      <p:cBhvr>
                                        <p:cTn id="12" dur="10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11" y="-42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1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6700" fill="hold"/>
                                        <p:tgtEl>
                                          <p:spTgt spid="102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Desert_hajnal_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8997950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Cowboly_szemben_Mini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2466975"/>
            <a:ext cx="360362" cy="42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9" name="Picture 11" descr="cany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8997950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2400" fill="hold"/>
                                        <p:tgtEl>
                                          <p:spTgt spid="12296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any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8997950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CoW_bal_mini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3425" y="2538413"/>
            <a:ext cx="64770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691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8997950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path" presetSubtype="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.07197 -0.00811 L -0.57611 0.02398 " pathEditMode="relative" rAng="0" ptsTypes="AA">
                                      <p:cBhvr>
                                        <p:cTn id="9" dur="207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404" y="1587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1" dur="21200" fill="hold"/>
                                        <p:tgtEl>
                                          <p:spTgt spid="1331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98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691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997950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ANI3DsparrowC[1]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617913"/>
            <a:ext cx="12192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Cowboy_nagy_Maszkolt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25" y="1025525"/>
            <a:ext cx="2481263" cy="2646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5" presetClass="path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4.09452E-6 3.10296E-6 L -1.29572 0.00211 " pathEditMode="relative" rAng="0" ptsTypes="AA">
                                      <p:cBhvr>
                                        <p:cTn id="13" dur="153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786" y="106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34" presetClass="exit" presetSubtype="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1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4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Mohammad_Talari_Alone_Cowbo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01125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SAS_OK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314450"/>
            <a:ext cx="1304925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SAS_bal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25" y="0"/>
            <a:ext cx="1304925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GrandCanyon_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01125" cy="450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0" name="Picture 8" descr="CoW_bal_mini_2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314450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4" name="Picture 12" descr="morningdesert_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8997950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repeatCount="3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2023 -0.14513 L -0.01022 0.13806 C 0.05411 0.20268 0.15139 0.23799 0.25379 0.23799 C 0.37011 0.23799 0.46211 0.20268 0.52732 0.13806 L 0.8398 -0.14513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001" y="1913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7" presetClass="path" presetSubtype="0" repeatCount="3000" accel="50000" decel="5000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-0.02857 -0.189 L -0.3301 0.08886 C -0.39182 0.14316 -0.48563 0.18301 -0.58473 0.18301 C -0.69706 0.18301 -0.78593 0.14316 -0.84959 0.08886 L -1.1483 -0.189 " pathEditMode="relative" rAng="0" ptsTypes="FffFF">
                                      <p:cBhvr>
                                        <p:cTn id="8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987" y="1858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3" presetClass="path" presetSubtype="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animMotion origin="layout" path="M -8.27306E-7 4.72663E-6 L 0.28806 4.72663E-6 " pathEditMode="relative" rAng="0" ptsTypes="AA">
                                      <p:cBhvr>
                                        <p:cTn id="16" dur="7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94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9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morningdesert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8997950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hom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8997950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desert2d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01125" cy="450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Picture 8" descr="desert_457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997950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7" name="Picture 11" descr="CoW_bal_mini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2178050"/>
            <a:ext cx="574675" cy="57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8" name="Picture 12" descr="desert0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997950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1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1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5" presetClass="path" presetSubtype="0" fill="hold" nodeType="withEffect">
                                  <p:stCondLst>
                                    <p:cond delay="5800"/>
                                  </p:stCondLst>
                                  <p:childTnLst>
                                    <p:animMotion origin="layout" path="M 0.0822 0.00035 L -0.24801 0.00035 " pathEditMode="relative" rAng="0" ptsTypes="AA">
                                      <p:cBhvr>
                                        <p:cTn id="19" dur="86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11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desert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997950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6" name="Picture 16" descr="szeké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01125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8" name="Picture 18" descr="crow_shuffle_lg_clr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330575"/>
            <a:ext cx="576262" cy="42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0" name="Picture 20" descr="Cowboly_szemben_Mini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50" y="2538413"/>
            <a:ext cx="287338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3" name="Picture 23" descr="3dg_western_big_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8997950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6" dur="4700" fill="hold"/>
                                        <p:tgtEl>
                                          <p:spTgt spid="2048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0" dur="19000" fill="hold"/>
                                        <p:tgtEl>
                                          <p:spTgt spid="2050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4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4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3dg_western_big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97950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5" name="Picture 7" descr="CoW_bal_mini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962150"/>
            <a:ext cx="431800" cy="50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6" name="Picture 8" descr="desert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97950" cy="449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6200" fill="hold"/>
                                        <p:tgtEl>
                                          <p:spTgt spid="22535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35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8 -0.00775 L -0.37621 0.0007 " pathEditMode="relative" rAng="0" ptsTypes="AA">
                                      <p:cBhvr>
                                        <p:cTn id="11" dur="162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05" y="42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1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desert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001125" cy="450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UJ_FEJ_0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838" y="182563"/>
            <a:ext cx="6118225" cy="431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UJ_FEJ_02 _E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838" y="180975"/>
            <a:ext cx="6118225" cy="431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3421063" y="1746250"/>
            <a:ext cx="22526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71525">
              <a:defRPr>
                <a:solidFill>
                  <a:schemeClr val="tx1"/>
                </a:solidFill>
                <a:latin typeface="Arial" charset="0"/>
              </a:defRPr>
            </a:lvl1pPr>
            <a:lvl2pPr defTabSz="771525">
              <a:defRPr>
                <a:solidFill>
                  <a:schemeClr val="tx1"/>
                </a:solidFill>
                <a:latin typeface="Arial" charset="0"/>
              </a:defRPr>
            </a:lvl2pPr>
            <a:lvl3pPr defTabSz="771525">
              <a:defRPr>
                <a:solidFill>
                  <a:schemeClr val="tx1"/>
                </a:solidFill>
                <a:latin typeface="Arial" charset="0"/>
              </a:defRPr>
            </a:lvl3pPr>
            <a:lvl4pPr defTabSz="771525">
              <a:defRPr>
                <a:solidFill>
                  <a:schemeClr val="tx1"/>
                </a:solidFill>
                <a:latin typeface="Arial" charset="0"/>
              </a:defRPr>
            </a:lvl4pPr>
            <a:lvl5pPr defTabSz="771525">
              <a:defRPr>
                <a:solidFill>
                  <a:schemeClr val="tx1"/>
                </a:solidFill>
                <a:latin typeface="Arial" charset="0"/>
              </a:defRPr>
            </a:lvl5pPr>
            <a:lvl6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hu-HU" sz="3600" b="1">
                <a:solidFill>
                  <a:srgbClr val="99FFCC"/>
                </a:solidFill>
                <a:latin typeface="Arial Black" pitchFamily="34" charset="0"/>
              </a:rPr>
              <a:t>   </a:t>
            </a:r>
            <a:r>
              <a:rPr lang="hu-HU" sz="1800" b="1">
                <a:solidFill>
                  <a:srgbClr val="99FFCC"/>
                </a:solidFill>
                <a:latin typeface="Arial Black" pitchFamily="34" charset="0"/>
              </a:rPr>
              <a:t>?             ?</a:t>
            </a: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9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700" fill="hold"/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CCFF"/>
                                      </p:to>
                                    </p:animClr>
                                    <p:animClr clrSpc="rgb" dir="cw">
                                      <p:cBhvr>
                                        <p:cTn id="17" dur="700" fill="hold"/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CCFF"/>
                                      </p:to>
                                    </p:animClr>
                                    <p:set>
                                      <p:cBhvr>
                                        <p:cTn id="18" dur="700" fill="hold"/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700" fill="hold"/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800"/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/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800"/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27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5" grpId="0" build="allAtOnce"/>
      <p:bldP spid="27655" grpId="1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F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001125" cy="450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7" name="Picture 5" descr="Lába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838" y="-485775"/>
            <a:ext cx="4830762" cy="4986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0" name="Picture 8" descr="cowboy5_A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963" y="1530350"/>
            <a:ext cx="396875" cy="79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1" name="Picture 9" descr="cowboy_al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963" y="1530350"/>
            <a:ext cx="433387" cy="79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2" name="Picture 10" descr="FA_4_hull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97950" cy="449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5" name="THE 2879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THE END _Lame3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638" y="4805363"/>
            <a:ext cx="592137" cy="592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3557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75578E-6 4.90313E-6 L -1.75578E-6 -0.0975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89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3000" fill="hold"/>
                                        <p:tgtEl>
                                          <p:spTgt spid="2355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235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8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7">
                <p:cTn id="2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56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FA_4_hul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97950" cy="450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1763713" y="1601788"/>
            <a:ext cx="487825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71525">
              <a:defRPr>
                <a:solidFill>
                  <a:schemeClr val="tx1"/>
                </a:solidFill>
                <a:latin typeface="Arial" charset="0"/>
              </a:defRPr>
            </a:lvl1pPr>
            <a:lvl2pPr defTabSz="771525">
              <a:defRPr>
                <a:solidFill>
                  <a:schemeClr val="tx1"/>
                </a:solidFill>
                <a:latin typeface="Arial" charset="0"/>
              </a:defRPr>
            </a:lvl2pPr>
            <a:lvl3pPr defTabSz="771525">
              <a:defRPr>
                <a:solidFill>
                  <a:schemeClr val="tx1"/>
                </a:solidFill>
                <a:latin typeface="Arial" charset="0"/>
              </a:defRPr>
            </a:lvl3pPr>
            <a:lvl4pPr defTabSz="771525">
              <a:defRPr>
                <a:solidFill>
                  <a:schemeClr val="tx1"/>
                </a:solidFill>
                <a:latin typeface="Arial" charset="0"/>
              </a:defRPr>
            </a:lvl4pPr>
            <a:lvl5pPr defTabSz="771525">
              <a:defRPr>
                <a:solidFill>
                  <a:schemeClr val="tx1"/>
                </a:solidFill>
                <a:latin typeface="Arial" charset="0"/>
              </a:defRPr>
            </a:lvl5pPr>
            <a:lvl6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hu-HU" sz="3600" b="1" dirty="0">
                <a:solidFill>
                  <a:srgbClr val="FF9966"/>
                </a:solidFill>
              </a:rPr>
              <a:t>M.Laurens </a:t>
            </a:r>
            <a:r>
              <a:rPr lang="hu-HU" sz="3600" b="1" dirty="0" smtClean="0">
                <a:solidFill>
                  <a:srgbClr val="FF9966"/>
                </a:solidFill>
              </a:rPr>
              <a:t>Produkció</a:t>
            </a:r>
            <a:endParaRPr lang="hu-HU" sz="3600" b="1" dirty="0">
              <a:solidFill>
                <a:srgbClr val="FF9966"/>
              </a:solidFill>
            </a:endParaRP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2484438" y="3641725"/>
            <a:ext cx="38623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71525">
              <a:defRPr>
                <a:solidFill>
                  <a:schemeClr val="tx1"/>
                </a:solidFill>
                <a:latin typeface="Arial" charset="0"/>
              </a:defRPr>
            </a:lvl1pPr>
            <a:lvl2pPr defTabSz="771525">
              <a:defRPr>
                <a:solidFill>
                  <a:schemeClr val="tx1"/>
                </a:solidFill>
                <a:latin typeface="Arial" charset="0"/>
              </a:defRPr>
            </a:lvl2pPr>
            <a:lvl3pPr defTabSz="771525">
              <a:defRPr>
                <a:solidFill>
                  <a:schemeClr val="tx1"/>
                </a:solidFill>
                <a:latin typeface="Arial" charset="0"/>
              </a:defRPr>
            </a:lvl3pPr>
            <a:lvl4pPr defTabSz="771525">
              <a:defRPr>
                <a:solidFill>
                  <a:schemeClr val="tx1"/>
                </a:solidFill>
                <a:latin typeface="Arial" charset="0"/>
              </a:defRPr>
            </a:lvl4pPr>
            <a:lvl5pPr defTabSz="771525">
              <a:defRPr>
                <a:solidFill>
                  <a:schemeClr val="tx1"/>
                </a:solidFill>
                <a:latin typeface="Arial" charset="0"/>
              </a:defRPr>
            </a:lvl5pPr>
            <a:lvl6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7715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hu-HU" sz="2800" b="1">
                <a:solidFill>
                  <a:srgbClr val="B9D0FF"/>
                </a:solidFill>
              </a:rPr>
              <a:t>http://</a:t>
            </a:r>
            <a:r>
              <a:rPr lang="hu-HU" sz="3200" b="1">
                <a:solidFill>
                  <a:srgbClr val="B9D0FF"/>
                </a:solidFill>
              </a:rPr>
              <a:t>bullstar.fw.hu</a:t>
            </a:r>
            <a:r>
              <a:rPr lang="hu-HU" b="1"/>
              <a:t>/</a:t>
            </a:r>
          </a:p>
        </p:txBody>
      </p:sp>
      <p:pic>
        <p:nvPicPr>
          <p:cNvPr id="31752" name="Picture 8" descr="ANI3DsparrowC[1]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3617913"/>
            <a:ext cx="12192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5400" fill="hold"/>
                                        <p:tgtEl>
                                          <p:spTgt spid="31748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0.49991  E" pathEditMode="relative" ptsTypes="">
                                      <p:cBhvr>
                                        <p:cTn id="8" dur="456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38" presetClass="entr" presetSubtype="0" accel="50000" fill="hold" grpId="0" nodeType="withEffect">
                                  <p:stCondLst>
                                    <p:cond delay="6100"/>
                                  </p:stCondLst>
                                  <p:iterate type="lt">
                                    <p:tmPct val="40476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36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68" decel="50000" autoRev="1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8" fill="hold">
                                          <p:stCondLst>
                                            <p:cond delay="2592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0" presetClass="exit" presetSubtype="0" accel="100000" fill="hold" grpId="1" nodeType="withEffect">
                                  <p:stCondLst>
                                    <p:cond delay="344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" dur="10400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400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4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0399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7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4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3999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9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72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nodeType="withEffect">
                                  <p:stCondLst>
                                    <p:cond delay="46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/>
      <p:bldP spid="31749" grpId="1"/>
      <p:bldP spid="317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1050131"/>
            <a:ext cx="9001125" cy="15001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7138" tIns="38569" rIns="77138" bIns="38569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1200151"/>
            <a:ext cx="9001125" cy="330041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7138" tIns="38569" rIns="77138" bIns="38569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244" y="0"/>
            <a:ext cx="4800600" cy="102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1250158"/>
            <a:ext cx="9001125" cy="2001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7138" tIns="38569" rIns="77138" bIns="38569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51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0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0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37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37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37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37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25141" y="3100388"/>
            <a:ext cx="2625328" cy="1347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7138" tIns="38569" rIns="77138" bIns="38569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695" y="2750344"/>
            <a:ext cx="2325291" cy="1550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497" y="3200401"/>
            <a:ext cx="1200150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50244"/>
            <a:ext cx="525066" cy="350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00288"/>
            <a:ext cx="525066" cy="350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50331"/>
            <a:ext cx="525066" cy="350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00375"/>
            <a:ext cx="525066" cy="350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 bon la brute et le truand .. 01 10 2012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7152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7152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 bon la brute et le truand .. 01 10 2012</Template>
  <TotalTime>5</TotalTime>
  <Words>46</Words>
  <Application>Microsoft Office PowerPoint</Application>
  <PresentationFormat>Personalizado</PresentationFormat>
  <Paragraphs>11</Paragraphs>
  <Slides>17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3" baseType="lpstr">
      <vt:lpstr>Arial</vt:lpstr>
      <vt:lpstr>Times New Roman</vt:lpstr>
      <vt:lpstr>Pump Demi Bold LET</vt:lpstr>
      <vt:lpstr>Arial Black</vt:lpstr>
      <vt:lpstr>Le bon la brute et le truand .. 01 10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Animation PPS</dc:subject>
  <dc:creator>Jose Luis</dc:creator>
  <dc:description>http://bullstar.fw.hu/</dc:description>
  <cp:lastModifiedBy>Jose Luis</cp:lastModifiedBy>
  <cp:revision>4</cp:revision>
  <dcterms:created xsi:type="dcterms:W3CDTF">2020-02-18T10:12:29Z</dcterms:created>
  <dcterms:modified xsi:type="dcterms:W3CDTF">2020-02-18T10:17:49Z</dcterms:modified>
  <cp:category>PPS  Movie animations</cp:category>
</cp:coreProperties>
</file>