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8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1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3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994CDBB-AAAA-4C07-8B99-4FC08155C515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DEFCD4C-AF87-4188-AA2A-F782B1D850A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024071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AF19F-2DBD-4C52-88A2-F57EAFE38499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E17FB9-8D38-468D-8AF0-8F2F998E008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34707342"/>
      </p:ext>
    </p:extLst>
  </p:cSld>
  <p:clrMapOvr>
    <a:masterClrMapping/>
  </p:clrMapOvr>
  <p:transition spd="slow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8F5D4-CE97-4A05-B844-0962E4DAA1A2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73D24A-37E7-4E79-AB4A-DC611C76B5E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46206365"/>
      </p:ext>
    </p:extLst>
  </p:cSld>
  <p:clrMapOvr>
    <a:masterClrMapping/>
  </p:clrMapOvr>
  <p:transition spd="slow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ADD97-38E7-4177-9F58-93381EA6E051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7BEEC-219D-4700-AF12-7DA3C0C925E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98255137"/>
      </p:ext>
    </p:extLst>
  </p:cSld>
  <p:clrMapOvr>
    <a:masterClrMapping/>
  </p:clrMapOvr>
  <p:transition spd="slow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12D6F-DE3E-4AEC-BECF-EB7207EED147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8B736F-3AB5-4F16-B614-D270C9CF85C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79269868"/>
      </p:ext>
    </p:extLst>
  </p:cSld>
  <p:clrMapOvr>
    <a:masterClrMapping/>
  </p:clrMapOvr>
  <p:transition spd="slow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3A52B-EC41-465F-8985-FCE144F979A7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D920D-31A8-4E85-BC71-29FDD18B12BD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32514323"/>
      </p:ext>
    </p:extLst>
  </p:cSld>
  <p:clrMapOvr>
    <a:masterClrMapping/>
  </p:clrMapOvr>
  <p:transition spd="slow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850F0-7A16-4974-9128-A842B8821E99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62C82-A87E-462C-A163-74352D7AD5C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95857446"/>
      </p:ext>
    </p:extLst>
  </p:cSld>
  <p:clrMapOvr>
    <a:masterClrMapping/>
  </p:clrMapOvr>
  <p:transition spd="slow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35B4A-C446-4F1C-97A6-4AF92BD5B805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4A1B3-89E5-46D1-B1A8-CD4578E6FDC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69796777"/>
      </p:ext>
    </p:extLst>
  </p:cSld>
  <p:clrMapOvr>
    <a:masterClrMapping/>
  </p:clrMapOvr>
  <p:transition spd="slow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D143B-3981-4B89-A072-E3A6E7F84F93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8774FD-077D-427C-9E33-1945EDB79C5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547236"/>
      </p:ext>
    </p:extLst>
  </p:cSld>
  <p:clrMapOvr>
    <a:masterClrMapping/>
  </p:clrMapOvr>
  <p:transition spd="slow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4984F-956A-4955-ADBE-45BAB7459D63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0223DA-9B12-44F0-B6CB-13F29D41E46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77220665"/>
      </p:ext>
    </p:extLst>
  </p:cSld>
  <p:clrMapOvr>
    <a:masterClrMapping/>
  </p:clrMapOvr>
  <p:transition spd="slow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4AACB-A5CF-494C-96EC-BB88C875E36E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F64EEC-90E0-4DD6-A8F2-FF86A215F71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13017000"/>
      </p:ext>
    </p:extLst>
  </p:cSld>
  <p:clrMapOvr>
    <a:masterClrMapping/>
  </p:clrMapOvr>
  <p:transition spd="slow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00A60-B779-4C78-A0FB-00AD30DF821D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29E4A2-F505-4770-8EDD-A05D840194B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02703669"/>
      </p:ext>
    </p:extLst>
  </p:cSld>
  <p:clrMapOvr>
    <a:masterClrMapping/>
  </p:clrMapOvr>
  <p:transition spd="slow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196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A9F813-FD71-4EC6-82F9-DFA9FB9620A9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AC1C3EB-10A6-4E65-AC11-F9A966B0CA87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wedg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024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lh4.googleusercontent.com/_eVay6IKNJJ4/TX6q6mj_0gI/AAAAAAAAfT0/lfmjRjjRi1c/s800/SAM_59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09002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4" descr="https://lh3.googleusercontent.com/_eVay6IKNJJ4/TX6q7-Cxl6I/AAAAAAAAfT8/aH6_wfSY2ks/s800/SAM_5958-Edi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5013176"/>
            <a:ext cx="744293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charset="0"/>
              </a:rPr>
              <a:t>LIENZOS NATURALES</a:t>
            </a:r>
          </a:p>
        </p:txBody>
      </p:sp>
    </p:spTree>
  </p:cSld>
  <p:clrMapOvr>
    <a:masterClrMapping/>
  </p:clrMapOvr>
  <p:transition spd="slow" advTm="5000">
    <p:wedge/>
    <p:sndAc>
      <p:stSnd loop="1"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4312465"/>
      </p:ext>
    </p:extLst>
  </p:cSld>
  <p:clrMapOvr>
    <a:masterClrMapping/>
  </p:clrMapOvr>
  <p:transition spd="slow" advTm="5000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h5.googleusercontent.com/_eVay6IKNJJ4/TX6qyew9EhI/AAAAAAAAfSw/H3f-GUPrQhU/s576/SAM_5818-Ed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8229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https://lh3.googleusercontent.com/_eVay6IKNJJ4/TX6q0BLIHjI/AAAAAAAAfS4/ozkmJ-_0VZI/s576/SAM_5818-Edit-Edi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8229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lh5.googleusercontent.com/_eVay6IKNJJ4/TX6q91Yj-1I/AAAAAAAAfUQ/94fzRQ-xsqk/s720/SAM_54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90038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lh3.googleusercontent.com/_eVay6IKNJJ4/TX6q_QerwkI/AAAAAAAAfUY/NuELpLouqoE/s800/SAM_55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1701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lh3.googleusercontent.com/_eVay6IKNJJ4/TX6mFx8V9NI/AAAAAAAAfI0/aoNrXDgmViE/s640/Grand%20Canal%20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lh6.googleusercontent.com/_eVay6IKNJJ4/TX6mI3JcssI/AAAAAAAAfI0/KCJnHnuxoeY/s800/CIMG04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8964613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lh6.googleusercontent.com/_eVay6IKNJJ4/TX6mLjIB31I/AAAAAAAAfI0/QVAPbUiYlvI/s640/CIMG04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lh6.googleusercontent.com/_eVay6IKNJJ4/TX6mOTX61ZI/AAAAAAAAfI0/oMUkTq5JCjY/s640/CIMG04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lh5.googleusercontent.com/_eVay6IKNJJ4/TX6mTMiu3aI/AAAAAAAAfI0/helMkQHfCLs/s800/CIMG04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70975" cy="728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lh3.googleusercontent.com/_eVay6IKNJJ4/TX6mVfefxwI/AAAAAAAAfI0/I6eYScFxlWc/s800/CIMG04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21775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lh4.googleusercontent.com/_eVay6IKNJJ4/TX6nC3BK-UI/AAAAAAAAfI0/hbF_lyeKqGQ/s720/DSC_0073%20%283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038" y="0"/>
            <a:ext cx="9190038" cy="721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lh5.googleusercontent.com/_eVay6IKNJJ4/TX6nLp3gmsI/AAAAAAAAfI0/0hgRX7z-dyY/s640/100_06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86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lh6.googleusercontent.com/_eVay6IKNJJ4/TX6nd-UQSzI/AAAAAAAAfI0/c-6FlEd6GlM/s720/DSC_8791%28Tweaked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002713" cy="597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lh4.googleusercontent.com/_eVay6IKNJJ4/TX6nkTiYPQI/AAAAAAAAfI0/B6J8lOM--Xc/s800/DSC_87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476250"/>
            <a:ext cx="9148763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lh4.googleusercontent.com/_eVay6IKNJJ4/TX6oEiFrNKI/AAAAAAAAfI0/s5BMAoolTKU/s800/TOM_65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567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lh5.googleusercontent.com/_eVay6IKNJJ4/TX6o5nrEg6I/AAAAAAAAfI0/asUF9m4NsRQ/s800/SAM_70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549275"/>
            <a:ext cx="9172575" cy="573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lh5.googleusercontent.com/_eVay6IKNJJ4/TX6o7EOSYsI/AAAAAAAAfI0/yuSxwa3cHSQ/s640/SAM_7080-Edi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778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https://lh3.googleusercontent.com/_eVay6IKNJJ4/TX6o9NzYqVI/AAAAAAAAfI0/f2HeBB16VTM/s640/SAM_7080-Edi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778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 descr="https://lh3.googleusercontent.com/_eVay6IKNJJ4/TX6pDzZJztI/AAAAAAAAfI0/GIFGmWJLgkM/s640/SAM_7080-Edit2-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778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lh3.googleusercontent.com/_eVay6IKNJJ4/TX6pFI2QVOI/AAAAAAAAfI0/1DmTlBz8-Mg/s800/SAM_7206BW-Orange-Fil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090025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https://lh4.googleusercontent.com/_eVay6IKNJJ4/TX6pGJUpP4I/AAAAAAAAfI0/puhCbgF-YV0/s800/SAM_7206Colou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09075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lh3.googleusercontent.com/_eVay6IKNJJ4/TX6pywrxvbI/AAAAAAAAfKs/luP-5lGmuKo/s720/SAM_7076-Ed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34475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lh3.googleusercontent.com/_eVay6IKNJJ4/TX6qi9zNGhI/AAAAAAAAfQg/9Cr9NMtgdX0/s512/SAM_59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078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lh3.googleusercontent.com/_eVay6IKNJJ4/TX6qrV3zomI/AAAAAAAAfR0/Xxg8ciyC7Dg/s720/SAM_6512-Ed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23363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lh4.googleusercontent.com/_eVay6IKNJJ4/TX6qwqP7enI/AAAAAAAAfSk/Kz0Ymh5b0a0/s720/SAM_58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64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lh5.googleusercontent.com/_eVay6IKNJJ4/TX6rFR2xWWI/AAAAAAAAfU8/Llc64Z9sIMg/s800/SAM_55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404813"/>
            <a:ext cx="9088437" cy="580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2 CuadroTexto"/>
          <p:cNvSpPr txBox="1">
            <a:spLocks noChangeArrowheads="1"/>
          </p:cNvSpPr>
          <p:nvPr/>
        </p:nvSpPr>
        <p:spPr bwMode="auto">
          <a:xfrm>
            <a:off x="5580063" y="414972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pic>
        <p:nvPicPr>
          <p:cNvPr id="24580" name="Picture 5" descr="C:\Users\pepe\Desktop\sea240x32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3929063"/>
            <a:ext cx="14287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C:\Users\pepe\Desktop\CABEZAS VARIAS\guapa 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7818">
            <a:off x="4392613" y="2101850"/>
            <a:ext cx="1800225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 descr="C:\Users\pepe\Desktop\CABEZAS VARIAS\MAN 1+P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1785938"/>
            <a:ext cx="1768475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enzos natura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lienzos naturales</Template>
  <TotalTime>3</TotalTime>
  <Words>18</Words>
  <Application>Microsoft Office PowerPoint</Application>
  <PresentationFormat>Presentación en pantalla (4:3)</PresentationFormat>
  <Paragraphs>3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1" baseType="lpstr">
      <vt:lpstr>Arial</vt:lpstr>
      <vt:lpstr>Calibri</vt:lpstr>
      <vt:lpstr>Arial Black</vt:lpstr>
      <vt:lpstr>Times New Roman</vt:lpstr>
      <vt:lpstr>lienzos naturales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pepe</dc:creator>
  <cp:lastModifiedBy>AnaMiniW</cp:lastModifiedBy>
  <cp:revision>2</cp:revision>
  <dcterms:created xsi:type="dcterms:W3CDTF">2016-12-22T21:25:46Z</dcterms:created>
  <dcterms:modified xsi:type="dcterms:W3CDTF">2017-08-22T20:02:07Z</dcterms:modified>
</cp:coreProperties>
</file>