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2"/>
  </p:notesMasterIdLst>
  <p:sldIdLst>
    <p:sldId id="257" r:id="rId3"/>
    <p:sldId id="258" r:id="rId4"/>
    <p:sldId id="259" r:id="rId5"/>
    <p:sldId id="260" r:id="rId6"/>
    <p:sldId id="294" r:id="rId7"/>
    <p:sldId id="261" r:id="rId8"/>
    <p:sldId id="262" r:id="rId9"/>
    <p:sldId id="267" r:id="rId10"/>
    <p:sldId id="263" r:id="rId11"/>
    <p:sldId id="264" r:id="rId12"/>
    <p:sldId id="265" r:id="rId13"/>
    <p:sldId id="266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5" r:id="rId4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d8kMHVldHG+okF+XPwgKdg" hashData="HTli/hqodNVBUrtDkQP3zH45b2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42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D23213AB-F371-4FEF-A5C8-63093DAC3E5A}" type="datetimeFigureOut">
              <a:rPr lang="fr-CA"/>
              <a:pPr/>
              <a:t>2016-12-30</a:t>
            </a:fld>
            <a:endParaRPr lang="fr-CA"/>
          </a:p>
        </p:txBody>
      </p:sp>
      <p:sp>
        <p:nvSpPr>
          <p:cNvPr id="532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A9A9B994-81DC-4193-963F-FAF54F91B755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92C23-9298-4276-8FD4-E6107B569711}" type="datetimeFigureOut">
              <a:rPr lang="fr-CA"/>
              <a:pPr>
                <a:defRPr/>
              </a:pPr>
              <a:t>2016-12-30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BA489-F9C2-475C-B579-D996EE87F3A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D5290A-8C49-4645-A089-42780B228CD5}" type="datetimeFigureOut">
              <a:rPr lang="fr-CA"/>
              <a:pPr>
                <a:defRPr/>
              </a:pPr>
              <a:t>2016-12-30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A5DC9-D250-4A70-99B8-E1D339ECCDF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AFC37-FF97-4606-8C6A-44E2DACD2D47}" type="datetimeFigureOut">
              <a:rPr lang="fr-CA"/>
              <a:pPr>
                <a:defRPr/>
              </a:pPr>
              <a:t>2016-12-30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F6372-5164-4FBB-973D-65EF9C90EB2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04414-BEC6-4A64-8E58-39C1511621DC}" type="datetimeFigureOut">
              <a:rPr lang="fr-CA"/>
              <a:pPr>
                <a:defRPr/>
              </a:pPr>
              <a:t>2016-12-30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F57E6-6176-422F-8368-4FC61903A08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FE672F-F0CC-42B3-A902-EACCB952BA19}" type="datetimeFigureOut">
              <a:rPr lang="fr-CA"/>
              <a:pPr>
                <a:defRPr/>
              </a:pPr>
              <a:t>2016-12-30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7D88C-B021-48F8-B80B-CA0CAE30C77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A9A5D-37F6-49B5-962A-A5608195FF52}" type="datetimeFigureOut">
              <a:rPr lang="fr-CA"/>
              <a:pPr>
                <a:defRPr/>
              </a:pPr>
              <a:t>2016-12-30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77143B-3F45-4C3D-88EF-1AF97603BDB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99D3D-7737-4240-9CF9-DFDD11AA1902}" type="datetimeFigureOut">
              <a:rPr lang="fr-CA"/>
              <a:pPr>
                <a:defRPr/>
              </a:pPr>
              <a:t>2016-12-30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5601D-DFD5-406E-9939-2FA412BFBF2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FD822-0304-4B41-91B2-316F12B70F65}" type="datetimeFigureOut">
              <a:rPr lang="fr-CA"/>
              <a:pPr>
                <a:defRPr/>
              </a:pPr>
              <a:t>2016-12-30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D43FE-5A08-41A1-9A52-33AB43D91B8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F8E7B-76EE-4477-9B80-B3EBB177239A}" type="datetimeFigureOut">
              <a:rPr lang="fr-CA"/>
              <a:pPr>
                <a:defRPr/>
              </a:pPr>
              <a:t>2016-12-30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FBC05-68AB-4763-9E2C-0B7E46C6B56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43E22-7CB8-4D9B-B826-9F6B4AFA9E11}" type="datetimeFigureOut">
              <a:rPr lang="fr-CA"/>
              <a:pPr>
                <a:defRPr/>
              </a:pPr>
              <a:t>2016-12-30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1831C-1854-4114-913B-2BC0E0611D1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878D1-526F-482A-B6CC-85239DA0C36C}" type="datetimeFigureOut">
              <a:rPr lang="fr-CA"/>
              <a:pPr>
                <a:defRPr/>
              </a:pPr>
              <a:t>2016-12-30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C26E8-10D3-403F-986D-4B209ACE95E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DC5D07-C79A-46C6-ADFE-62F3FEDD51DC}" type="datetimeFigureOut">
              <a:rPr lang="fr-CA"/>
              <a:pPr>
                <a:defRPr/>
              </a:pPr>
              <a:t>2016-12-30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77939DA-329D-4BB2-981B-A13EC41D0BE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6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Statue Guan Yin' temple de Sanya, Chine (354 pieds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82665" y="260648"/>
            <a:ext cx="8522846" cy="769441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Les plus grandes statues au monde</a:t>
            </a:r>
          </a:p>
        </p:txBody>
      </p:sp>
      <p:sp>
        <p:nvSpPr>
          <p:cNvPr id="2052" name="ZoneTexte 4"/>
          <p:cNvSpPr txBox="1">
            <a:spLocks noChangeArrowheads="1"/>
          </p:cNvSpPr>
          <p:nvPr/>
        </p:nvSpPr>
        <p:spPr bwMode="auto">
          <a:xfrm>
            <a:off x="214313" y="5786438"/>
            <a:ext cx="22860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Michel</a:t>
            </a:r>
          </a:p>
        </p:txBody>
      </p:sp>
      <p:sp>
        <p:nvSpPr>
          <p:cNvPr id="2053" name="ZoneTexte 5"/>
          <p:cNvSpPr txBox="1">
            <a:spLocks noChangeArrowheads="1"/>
          </p:cNvSpPr>
          <p:nvPr/>
        </p:nvSpPr>
        <p:spPr bwMode="auto">
          <a:xfrm>
            <a:off x="7308850" y="6092825"/>
            <a:ext cx="157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pic>
        <p:nvPicPr>
          <p:cNvPr id="2054" name="Image 6" descr="drapeau52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0" y="6215063"/>
            <a:ext cx="538163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7" descr="muziek24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86563" y="6072188"/>
            <a:ext cx="5810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6-coeur_de_pirate-hymn_of_light.wav">
            <a:hlinkClick r:id="" action="ppaction://media"/>
          </p:cNvPr>
          <p:cNvPicPr>
            <a:picLocks noRot="1" noChangeAspect="1"/>
          </p:cNvPicPr>
          <p:nvPr>
            <a:wavAudioFile r:embed="rId1" name="16-coeur_de_pirate-hymn_of_light.wav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Bopuddha Golden Maitreya, Corée du Sud (108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-15875"/>
            <a:ext cx="5616575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179388" y="2276475"/>
            <a:ext cx="2952750" cy="835025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Le Bouddha Golden Maitreya, </a:t>
            </a:r>
          </a:p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Corée du Sud </a:t>
            </a:r>
          </a:p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(108 pieds 33m)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Statue de Shiva au temple Murdeshwara, Inde (122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0"/>
            <a:ext cx="5832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179388" y="2636838"/>
            <a:ext cx="2663825" cy="831850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Statue de Shiva </a:t>
            </a:r>
          </a:p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au temple Murdeshwara, </a:t>
            </a:r>
          </a:p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Inde (122 pieds 37m)</a:t>
            </a:r>
          </a:p>
        </p:txBody>
      </p:sp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Statue de Padmasambhava, Inde (123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179388" y="333375"/>
            <a:ext cx="2587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Statue de Padmasambhava, </a:t>
            </a:r>
          </a:p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Inde (123 pieds 37m)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Cristo_Redentor_Rio_de_Janeiro_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0"/>
            <a:ext cx="5534025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2"/>
          <p:cNvSpPr>
            <a:spLocks noChangeArrowheads="1"/>
          </p:cNvSpPr>
          <p:nvPr/>
        </p:nvSpPr>
        <p:spPr bwMode="auto">
          <a:xfrm>
            <a:off x="468313" y="2276475"/>
            <a:ext cx="2447925" cy="92392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Le Christ Rédempteur</a:t>
            </a:r>
          </a:p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Rio de Janeiro Brésil</a:t>
            </a:r>
          </a:p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(124 pieds 38m)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Bouddha Go Guan Shan, Taiwan (132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0"/>
            <a:ext cx="5329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6300788" y="1844675"/>
            <a:ext cx="2308225" cy="584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Bouddha Go Guan Shan, </a:t>
            </a:r>
          </a:p>
          <a:p>
            <a:pPr algn="ctr"/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Taiwan (132 pieds 40m)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Statue José María Morelos, Mexique (132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375" y="0"/>
            <a:ext cx="5145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395288" y="2133600"/>
            <a:ext cx="2808287" cy="5842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Statue José María Morelos,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Mexique (132 pieds 40m)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Monument Atatürk Mask, Turquie (132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50825" y="6165850"/>
            <a:ext cx="4465638" cy="338138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1600" b="1" dirty="0">
                <a:solidFill>
                  <a:srgbClr val="FFFF00"/>
                </a:solidFill>
                <a:latin typeface="+mn-lt"/>
                <a:cs typeface="+mn-cs"/>
              </a:rPr>
              <a:t>Monument Atatürk Mask, Turquie (132 pieds 40m)</a:t>
            </a:r>
          </a:p>
        </p:txBody>
      </p:sp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Statue Tiruvalluvar, Inde (133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179388" y="404813"/>
            <a:ext cx="3887787" cy="338137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Statue Tiruvalluvar, Inde (133 pieds 40m)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Bouddha Hanuman, Inde (135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0"/>
            <a:ext cx="5646738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323850" y="2565400"/>
            <a:ext cx="2592388" cy="5842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Le Bouddha Hanuman, </a:t>
            </a:r>
          </a:p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Inde (135 pieds 41m)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Statue Santa Rita de Cassia, Brésil (138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0"/>
            <a:ext cx="5688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6275388" y="2565400"/>
            <a:ext cx="2568575" cy="584200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it-IT" sz="1600" b="1">
                <a:solidFill>
                  <a:srgbClr val="FFFF00"/>
                </a:solidFill>
                <a:latin typeface="Calibri" pitchFamily="34" charset="0"/>
              </a:rPr>
              <a:t>Statue Santa Rita de Cassia, </a:t>
            </a:r>
          </a:p>
          <a:p>
            <a:pPr algn="ctr"/>
            <a:r>
              <a:rPr lang="it-IT" sz="1600" b="1">
                <a:solidFill>
                  <a:srgbClr val="FFFF00"/>
                </a:solidFill>
                <a:latin typeface="Calibri" pitchFamily="34" charset="0"/>
              </a:rPr>
              <a:t>Brésil (138 pieds 42m)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Statue Lord Murugan, Caverne Batu, Malaisie (140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63938" y="0"/>
            <a:ext cx="5318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395288" y="1916113"/>
            <a:ext cx="2808287" cy="831850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Statue Lord Murugan, </a:t>
            </a:r>
          </a:p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Caverne Batu, </a:t>
            </a:r>
          </a:p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Malaisie (140 pieds 43m)</a:t>
            </a:r>
          </a:p>
        </p:txBody>
      </p:sp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Bouddha Gautama Thailande (148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0"/>
            <a:ext cx="5761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6443663" y="2636838"/>
            <a:ext cx="2376487" cy="83185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Le Bouddha Gautama </a:t>
            </a:r>
          </a:p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Thailande </a:t>
            </a:r>
          </a:p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(148 pieds 45m)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Statue de la Vierge Del Socavon, Bolivie (148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375" y="0"/>
            <a:ext cx="520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179388" y="2997200"/>
            <a:ext cx="3313112" cy="5842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Statue de la Vierge Del Socavon, 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Bolivie (148 pieds 45m)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Statue de la Liberté, New York, USA (151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0"/>
            <a:ext cx="5761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6516688" y="4221163"/>
            <a:ext cx="2376487" cy="83026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Statue de la Liberté, 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New York, USA 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(151 pieds 46m)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Vierge de la paix, Vénézuéla (153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0"/>
            <a:ext cx="5638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2"/>
          <p:cNvSpPr>
            <a:spLocks noChangeArrowheads="1"/>
          </p:cNvSpPr>
          <p:nvPr/>
        </p:nvSpPr>
        <p:spPr bwMode="auto">
          <a:xfrm>
            <a:off x="468313" y="1844675"/>
            <a:ext cx="2447925" cy="923925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Vierge de la paix, </a:t>
            </a:r>
          </a:p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Vénézuéla </a:t>
            </a:r>
          </a:p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(153 pieds 47m)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Bouddha des dix directions Pu Xian, Chine (157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0"/>
            <a:ext cx="5472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6084888" y="2924175"/>
            <a:ext cx="2754312" cy="831850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Le Bouddha </a:t>
            </a:r>
          </a:p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des dix directions Pu Xian, </a:t>
            </a:r>
          </a:p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Chine (157 pieds 48m)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Bouddha d'Aluthgama, Sri Lanka (160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107950" y="260350"/>
            <a:ext cx="2951163" cy="646113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Le Bouddha d'Aluthgama, </a:t>
            </a:r>
          </a:p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Sri Lanka (160 pieds 49m)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Monument de la Renaissance Africaine, Dakar, Sénégal (161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63938" y="0"/>
            <a:ext cx="5191125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395288" y="2276475"/>
            <a:ext cx="2808287" cy="1077913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Monument de la 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Renaissance Africaine, 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Dakar, Sénégal 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(161 pieds 49m)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Le Sodoshima Dai Kannon, Japon (164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0"/>
            <a:ext cx="52562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2"/>
          <p:cNvSpPr>
            <a:spLocks noChangeArrowheads="1"/>
          </p:cNvSpPr>
          <p:nvPr/>
        </p:nvSpPr>
        <p:spPr bwMode="auto">
          <a:xfrm>
            <a:off x="6084888" y="1196975"/>
            <a:ext cx="2808287" cy="584200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 b="1">
                <a:solidFill>
                  <a:srgbClr val="FFFF00"/>
                </a:solidFill>
                <a:latin typeface="Calibri" pitchFamily="34" charset="0"/>
              </a:rPr>
              <a:t>Le Sodoshima Dai Kannon, </a:t>
            </a:r>
          </a:p>
          <a:p>
            <a:pPr algn="ctr"/>
            <a:r>
              <a:rPr lang="it-IT" sz="1600" b="1">
                <a:solidFill>
                  <a:srgbClr val="FFFF00"/>
                </a:solidFill>
                <a:latin typeface="Calibri" pitchFamily="34" charset="0"/>
              </a:rPr>
              <a:t>Japon (164 pieds 50m)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Statue Wan Kannon, Tokyo, Japon (184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9475" y="0"/>
            <a:ext cx="5503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395288" y="981075"/>
            <a:ext cx="2663825" cy="92233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i-FI" b="1">
                <a:solidFill>
                  <a:srgbClr val="FFFF00"/>
                </a:solidFill>
                <a:latin typeface="Calibri" pitchFamily="34" charset="0"/>
              </a:rPr>
              <a:t>Statue Wan Kannon, </a:t>
            </a:r>
          </a:p>
          <a:p>
            <a:pPr algn="ctr"/>
            <a:r>
              <a:rPr lang="fi-FI" b="1">
                <a:solidFill>
                  <a:srgbClr val="FFFF00"/>
                </a:solidFill>
                <a:latin typeface="Calibri" pitchFamily="34" charset="0"/>
              </a:rPr>
              <a:t>Tokyo, Japon </a:t>
            </a:r>
          </a:p>
          <a:p>
            <a:pPr algn="ctr"/>
            <a:r>
              <a:rPr lang="fi-FI" b="1">
                <a:solidFill>
                  <a:srgbClr val="FFFF00"/>
                </a:solidFill>
                <a:latin typeface="Calibri" pitchFamily="34" charset="0"/>
              </a:rPr>
              <a:t>(184 pieds 56m)</a:t>
            </a:r>
            <a:endParaRPr lang="fr-CA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Staue Mother-of-the-Motherland, Ukraine (203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0"/>
            <a:ext cx="532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5940425" y="1484313"/>
            <a:ext cx="2970213" cy="83185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Statue </a:t>
            </a:r>
          </a:p>
          <a:p>
            <a:pPr algn="ctr"/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Mère de la Mère Patrie, </a:t>
            </a:r>
          </a:p>
          <a:p>
            <a:pPr algn="ctr"/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Ukraine (203 pieds 62m)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Statue Guze Jibo Daikannon du temple Narita San, Japon (203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0"/>
            <a:ext cx="533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179388" y="2349500"/>
            <a:ext cx="2952750" cy="830263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Statue Guze Jibo Daikannon </a:t>
            </a:r>
          </a:p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du temple Narita San, </a:t>
            </a:r>
          </a:p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Japon (203 pieds 62m)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Le grand Bouddha de Thailande (210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0"/>
            <a:ext cx="54721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6400800" y="5013325"/>
            <a:ext cx="2143125" cy="830263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CA" sz="1600" b="1">
                <a:solidFill>
                  <a:srgbClr val="7030A0"/>
                </a:solidFill>
                <a:latin typeface="Calibri" pitchFamily="34" charset="0"/>
              </a:rPr>
              <a:t>Le grand </a:t>
            </a:r>
          </a:p>
          <a:p>
            <a:pPr algn="ctr"/>
            <a:r>
              <a:rPr lang="fr-CA" sz="1600" b="1">
                <a:solidFill>
                  <a:srgbClr val="7030A0"/>
                </a:solidFill>
                <a:latin typeface="Calibri" pitchFamily="34" charset="0"/>
              </a:rPr>
              <a:t>Bouddha de Thailande </a:t>
            </a:r>
          </a:p>
          <a:p>
            <a:pPr algn="ctr"/>
            <a:r>
              <a:rPr lang="fr-CA" sz="1600" b="1">
                <a:solidFill>
                  <a:srgbClr val="7030A0"/>
                </a:solidFill>
                <a:latin typeface="Calibri" pitchFamily="34" charset="0"/>
              </a:rPr>
              <a:t>(210 pieds 64m)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Le Bouddha géant de Leshan, Chine (232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468313" y="6092825"/>
            <a:ext cx="4751387" cy="33972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1600" b="1" dirty="0">
                <a:solidFill>
                  <a:srgbClr val="FFFF00"/>
                </a:solidFill>
                <a:latin typeface="+mn-lt"/>
                <a:cs typeface="+mn-cs"/>
              </a:rPr>
              <a:t>Le Bouddha géant de Leshan, Chine (232 pieds 71m)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Le grand Bouddha debout Maitreya, Taiwan (236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00" y="0"/>
            <a:ext cx="5373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Rectangle 2"/>
          <p:cNvSpPr>
            <a:spLocks noChangeArrowheads="1"/>
          </p:cNvSpPr>
          <p:nvPr/>
        </p:nvSpPr>
        <p:spPr bwMode="auto">
          <a:xfrm>
            <a:off x="250825" y="1844675"/>
            <a:ext cx="2952750" cy="83185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grand 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Bouddha debout Maitreya, 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Taiwan (236 pieds 72m)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Le Bouddha Guanyin, Chine du sud (253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250825" y="260350"/>
            <a:ext cx="2665413" cy="831850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Le Bouddha Guanyin, </a:t>
            </a:r>
          </a:p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Chine du sud </a:t>
            </a:r>
          </a:p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(253 pieds 77m)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Statue Appel de la Mère Patrie, Volgograd, Russie (279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8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Rectangle 2"/>
          <p:cNvSpPr>
            <a:spLocks noChangeArrowheads="1"/>
          </p:cNvSpPr>
          <p:nvPr/>
        </p:nvSpPr>
        <p:spPr bwMode="auto">
          <a:xfrm>
            <a:off x="250825" y="333375"/>
            <a:ext cx="3384550" cy="922338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Statue Appel de la Mère Patrie, </a:t>
            </a:r>
          </a:p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Volgograd, Russie </a:t>
            </a:r>
          </a:p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(279 pieds 85m)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Le grand Bouddha de Ling Shan Chine (289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0"/>
            <a:ext cx="55038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179388" y="2060575"/>
            <a:ext cx="3024187" cy="585788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grand Bouddha de Ling Shan 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Chine (289 pieds 88m)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Statue Kannon, Japon (289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8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2"/>
          <p:cNvSpPr>
            <a:spLocks noChangeArrowheads="1"/>
          </p:cNvSpPr>
          <p:nvPr/>
        </p:nvSpPr>
        <p:spPr bwMode="auto">
          <a:xfrm>
            <a:off x="179388" y="333375"/>
            <a:ext cx="3744912" cy="338138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La statue Kannon, Japon (289 pieds 88m)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Staue de Pierre le Grand, Moscou, Russie (315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0"/>
            <a:ext cx="52562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5940425" y="2349500"/>
            <a:ext cx="2862263" cy="92233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Statue de Pierre le Grand, </a:t>
            </a:r>
          </a:p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Moscou, Russie </a:t>
            </a:r>
          </a:p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(315 pieds 96m)</a:t>
            </a:r>
          </a:p>
        </p:txBody>
      </p:sp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Statue Sendai Daikannon, Japon (328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63938" y="0"/>
            <a:ext cx="52371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Rectangle 2"/>
          <p:cNvSpPr>
            <a:spLocks noChangeArrowheads="1"/>
          </p:cNvSpPr>
          <p:nvPr/>
        </p:nvSpPr>
        <p:spPr bwMode="auto">
          <a:xfrm>
            <a:off x="504825" y="4724400"/>
            <a:ext cx="2417763" cy="58578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Statue Sendai Daikannon, 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Japon (328 pieds 100m)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Monument empereurs Yan et Huang, Chine (348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2"/>
          <p:cNvSpPr>
            <a:spLocks noChangeArrowheads="1"/>
          </p:cNvSpPr>
          <p:nvPr/>
        </p:nvSpPr>
        <p:spPr bwMode="auto">
          <a:xfrm>
            <a:off x="179388" y="260350"/>
            <a:ext cx="5472112" cy="33813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Monument empereurs Yan et Huang, Chine (348 pieds 107m)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Statue Guan Yin' temple de Sanya, Chine (354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Rectangle 2"/>
          <p:cNvSpPr>
            <a:spLocks noChangeArrowheads="1"/>
          </p:cNvSpPr>
          <p:nvPr/>
        </p:nvSpPr>
        <p:spPr bwMode="auto">
          <a:xfrm>
            <a:off x="179388" y="333375"/>
            <a:ext cx="3744912" cy="5842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Statue Guan Yin, au temple de Sanya, 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Chine (354 pieds 108m)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Staue du Christ Rédempteur, Lisbone, Portugal (361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Rectangle 2"/>
          <p:cNvSpPr>
            <a:spLocks noChangeArrowheads="1"/>
          </p:cNvSpPr>
          <p:nvPr/>
        </p:nvSpPr>
        <p:spPr bwMode="auto">
          <a:xfrm>
            <a:off x="179388" y="260350"/>
            <a:ext cx="6337300" cy="33813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Statue du Christ Rédempteur, Lisbone, Portugal (361 pieds 110m)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Le bouddha Laykyun Setkyar, Myanmar (381 pieds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79838" y="0"/>
            <a:ext cx="51260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323850" y="4149725"/>
            <a:ext cx="3024188" cy="5842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bouddha Laykyun Setkyar, 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Myanmar (381 pieds 116m)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4" descr="Sans tit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Rectangle 6"/>
          <p:cNvSpPr>
            <a:spLocks noChangeArrowheads="1"/>
          </p:cNvSpPr>
          <p:nvPr/>
        </p:nvSpPr>
        <p:spPr bwMode="auto">
          <a:xfrm>
            <a:off x="179388" y="260350"/>
            <a:ext cx="2736850" cy="58578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Statue Ushiku Daibutsu, 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Japon (394 pieds 121m)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Le Bouddha du temple du Printemps, Chine (La plus haute au monde avec 502 pieds)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95738" y="0"/>
            <a:ext cx="4849812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Rectangle 2"/>
          <p:cNvSpPr>
            <a:spLocks noChangeArrowheads="1"/>
          </p:cNvSpPr>
          <p:nvPr/>
        </p:nvSpPr>
        <p:spPr bwMode="auto">
          <a:xfrm>
            <a:off x="179388" y="1989138"/>
            <a:ext cx="3600450" cy="1322387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Bouddha 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du temple du Printemps, 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Chine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(La plus haute au monde 502 pieds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153m)</a:t>
            </a: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7451725" y="476250"/>
            <a:ext cx="122396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400" b="1">
                <a:solidFill>
                  <a:srgbClr val="FF00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8.33333E-7 -2.96296E-6 L -0.68108 0.5951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" y="2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s-plus-grandes-statues-au-monde-mich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les-plus-grandes-statues-au-monde-michel</Template>
  <TotalTime>1</TotalTime>
  <Words>475</Words>
  <Application>Microsoft Office PowerPoint</Application>
  <PresentationFormat>Presentación en pantalla (4:3)</PresentationFormat>
  <Paragraphs>96</Paragraphs>
  <Slides>39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5" baseType="lpstr">
      <vt:lpstr>Calibri</vt:lpstr>
      <vt:lpstr>Arial</vt:lpstr>
      <vt:lpstr>Algerian</vt:lpstr>
      <vt:lpstr>Arial Rounded MT Bold</vt:lpstr>
      <vt:lpstr>les-plus-grandes-statues-au-monde-michel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2016-12-30T21:49:05Z</dcterms:created>
  <dcterms:modified xsi:type="dcterms:W3CDTF">2016-12-30T21:51:00Z</dcterms:modified>
</cp:coreProperties>
</file>